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4" r:id="rId1"/>
    <p:sldMasterId id="2147483714" r:id="rId2"/>
  </p:sldMasterIdLst>
  <p:notesMasterIdLst>
    <p:notesMasterId r:id="rId39"/>
  </p:notesMasterIdLst>
  <p:handoutMasterIdLst>
    <p:handoutMasterId r:id="rId40"/>
  </p:handoutMasterIdLst>
  <p:sldIdLst>
    <p:sldId id="504" r:id="rId3"/>
    <p:sldId id="509" r:id="rId4"/>
    <p:sldId id="510" r:id="rId5"/>
    <p:sldId id="505" r:id="rId6"/>
    <p:sldId id="486" r:id="rId7"/>
    <p:sldId id="328" r:id="rId8"/>
    <p:sldId id="511" r:id="rId9"/>
    <p:sldId id="414" r:id="rId10"/>
    <p:sldId id="487" r:id="rId11"/>
    <p:sldId id="488" r:id="rId12"/>
    <p:sldId id="470" r:id="rId13"/>
    <p:sldId id="317" r:id="rId14"/>
    <p:sldId id="489" r:id="rId15"/>
    <p:sldId id="503" r:id="rId16"/>
    <p:sldId id="455" r:id="rId17"/>
    <p:sldId id="456" r:id="rId18"/>
    <p:sldId id="457" r:id="rId19"/>
    <p:sldId id="458" r:id="rId20"/>
    <p:sldId id="336" r:id="rId21"/>
    <p:sldId id="490" r:id="rId22"/>
    <p:sldId id="368" r:id="rId23"/>
    <p:sldId id="506" r:id="rId24"/>
    <p:sldId id="507" r:id="rId25"/>
    <p:sldId id="508" r:id="rId26"/>
    <p:sldId id="512" r:id="rId27"/>
    <p:sldId id="513" r:id="rId28"/>
    <p:sldId id="514" r:id="rId29"/>
    <p:sldId id="370" r:id="rId30"/>
    <p:sldId id="375" r:id="rId31"/>
    <p:sldId id="373" r:id="rId32"/>
    <p:sldId id="468" r:id="rId33"/>
    <p:sldId id="483" r:id="rId34"/>
    <p:sldId id="471" r:id="rId35"/>
    <p:sldId id="476" r:id="rId36"/>
    <p:sldId id="493" r:id="rId37"/>
    <p:sldId id="481" r:id="rId38"/>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756">
          <p15:clr>
            <a:srgbClr val="A4A3A4"/>
          </p15:clr>
        </p15:guide>
        <p15:guide id="2" orient="horz" pos="784">
          <p15:clr>
            <a:srgbClr val="A4A3A4"/>
          </p15:clr>
        </p15:guide>
        <p15:guide id="3" orient="horz" pos="297">
          <p15:clr>
            <a:srgbClr val="A4A3A4"/>
          </p15:clr>
        </p15:guide>
        <p15:guide id="4" orient="horz" pos="2818">
          <p15:clr>
            <a:srgbClr val="A4A3A4"/>
          </p15:clr>
        </p15:guide>
        <p15:guide id="5" pos="250">
          <p15:clr>
            <a:srgbClr val="A4A3A4"/>
          </p15:clr>
        </p15:guide>
        <p15:guide id="6" pos="5517">
          <p15:clr>
            <a:srgbClr val="A4A3A4"/>
          </p15:clr>
        </p15:guide>
      </p15:sldGuideLst>
    </p:ext>
    <p:ext uri="{2D200454-40CA-4A62-9FC3-DE9A4176ACB9}">
      <p15:notesGuideLst xmlns:p15="http://schemas.microsoft.com/office/powerpoint/2012/main">
        <p15:guide id="1" orient="horz" pos="2880">
          <p15:clr>
            <a:srgbClr val="A4A3A4"/>
          </p15:clr>
        </p15:guide>
        <p15:guide id="2" orient="horz" pos="5616">
          <p15:clr>
            <a:srgbClr val="A4A3A4"/>
          </p15:clr>
        </p15:guide>
        <p15:guide id="3" orient="horz" pos="144">
          <p15:clr>
            <a:srgbClr val="A4A3A4"/>
          </p15:clr>
        </p15:guide>
        <p15:guide id="4" pos="2160">
          <p15:clr>
            <a:srgbClr val="A4A3A4"/>
          </p15:clr>
        </p15:guide>
        <p15:guide id="5" pos="144">
          <p15:clr>
            <a:srgbClr val="A4A3A4"/>
          </p15:clr>
        </p15:guide>
        <p15:guide id="6" pos="417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70B1"/>
    <a:srgbClr val="8DC63F"/>
    <a:srgbClr val="1CA4DE"/>
    <a:srgbClr val="005689"/>
    <a:srgbClr val="0072AA"/>
    <a:srgbClr val="92D050"/>
    <a:srgbClr val="FFC000"/>
    <a:srgbClr val="C00000"/>
    <a:srgbClr val="775909"/>
    <a:srgbClr val="B3850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505" autoAdjust="0"/>
    <p:restoredTop sz="87204" autoAdjust="0"/>
  </p:normalViewPr>
  <p:slideViewPr>
    <p:cSldViewPr>
      <p:cViewPr varScale="1">
        <p:scale>
          <a:sx n="125" d="100"/>
          <a:sy n="125" d="100"/>
        </p:scale>
        <p:origin x="96" y="540"/>
      </p:cViewPr>
      <p:guideLst>
        <p:guide orient="horz" pos="756"/>
        <p:guide orient="horz" pos="784"/>
        <p:guide orient="horz" pos="297"/>
        <p:guide orient="horz" pos="2818"/>
        <p:guide pos="250"/>
        <p:guide pos="5517"/>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17" d="100"/>
          <a:sy n="117" d="100"/>
        </p:scale>
        <p:origin x="-4344" y="-120"/>
      </p:cViewPr>
      <p:guideLst>
        <p:guide orient="horz" pos="2880"/>
        <p:guide orient="horz" pos="5616"/>
        <p:guide orient="horz" pos="144"/>
        <p:guide pos="2160"/>
        <p:guide pos="144"/>
        <p:guide pos="417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28600" y="222250"/>
            <a:ext cx="4800600" cy="274638"/>
          </a:xfrm>
          <a:prstGeom prst="rect">
            <a:avLst/>
          </a:prstGeom>
        </p:spPr>
        <p:txBody>
          <a:bodyPr vert="horz" lIns="91440" tIns="0" rIns="91440" bIns="0" rtlCol="0"/>
          <a:lstStyle>
            <a:lvl1pPr algn="l" fontAlgn="auto">
              <a:spcBef>
                <a:spcPts val="0"/>
              </a:spcBef>
              <a:spcAft>
                <a:spcPts val="0"/>
              </a:spcAft>
              <a:defRPr sz="1200">
                <a:latin typeface="+mn-lt"/>
                <a:ea typeface="+mn-ea"/>
                <a:cs typeface="+mn-cs"/>
              </a:defRPr>
            </a:lvl1pPr>
          </a:lstStyle>
          <a:p>
            <a:pPr>
              <a:defRPr/>
            </a:pPr>
            <a:endParaRPr dirty="0">
              <a:latin typeface="Lato" panose="020F0502020204030203" pitchFamily="34" charset="0"/>
            </a:endParaRPr>
          </a:p>
        </p:txBody>
      </p:sp>
      <p:sp>
        <p:nvSpPr>
          <p:cNvPr id="3" name="Date Placeholder 2"/>
          <p:cNvSpPr>
            <a:spLocks noGrp="1"/>
          </p:cNvSpPr>
          <p:nvPr>
            <p:ph type="dt" sz="quarter" idx="1"/>
          </p:nvPr>
        </p:nvSpPr>
        <p:spPr>
          <a:xfrm>
            <a:off x="228600" y="8628063"/>
            <a:ext cx="2971800" cy="274637"/>
          </a:xfrm>
          <a:prstGeom prst="rect">
            <a:avLst/>
          </a:prstGeom>
        </p:spPr>
        <p:txBody>
          <a:bodyPr vert="horz" lIns="91440" tIns="0" rIns="91440" bIns="0" rtlCol="0" anchor="b"/>
          <a:lstStyle>
            <a:lvl1pPr algn="l" fontAlgn="auto">
              <a:spcBef>
                <a:spcPts val="0"/>
              </a:spcBef>
              <a:spcAft>
                <a:spcPts val="0"/>
              </a:spcAft>
              <a:defRPr sz="1200">
                <a:latin typeface="+mn-lt"/>
                <a:ea typeface="+mn-ea"/>
                <a:cs typeface="+mn-cs"/>
              </a:defRPr>
            </a:lvl1pPr>
          </a:lstStyle>
          <a:p>
            <a:pPr>
              <a:defRPr/>
            </a:pPr>
            <a:fld id="{B8105F31-8DBB-4A4F-BF35-081ADBC57037}" type="datetimeFigureOut">
              <a:rPr lang="en-US">
                <a:latin typeface="Lato" panose="020F0502020204030203" pitchFamily="34" charset="0"/>
              </a:rPr>
              <a:pPr>
                <a:defRPr/>
              </a:pPr>
              <a:t>6/18/2015</a:t>
            </a:fld>
            <a:endParaRPr dirty="0">
              <a:latin typeface="Lato" panose="020F0502020204030203" pitchFamily="34" charset="0"/>
            </a:endParaRPr>
          </a:p>
        </p:txBody>
      </p:sp>
      <p:sp>
        <p:nvSpPr>
          <p:cNvPr id="4" name="Footer Placeholder 3"/>
          <p:cNvSpPr>
            <a:spLocks noGrp="1"/>
          </p:cNvSpPr>
          <p:nvPr>
            <p:ph type="ftr" sz="quarter" idx="2"/>
          </p:nvPr>
        </p:nvSpPr>
        <p:spPr>
          <a:xfrm>
            <a:off x="2046288" y="8628063"/>
            <a:ext cx="2743200" cy="274637"/>
          </a:xfrm>
          <a:prstGeom prst="rect">
            <a:avLst/>
          </a:prstGeom>
        </p:spPr>
        <p:txBody>
          <a:bodyPr vert="horz" lIns="91440" tIns="0" rIns="91440" bIns="0" rtlCol="0" anchor="b"/>
          <a:lstStyle>
            <a:lvl1pPr algn="ctr" fontAlgn="auto">
              <a:spcBef>
                <a:spcPts val="0"/>
              </a:spcBef>
              <a:spcAft>
                <a:spcPts val="0"/>
              </a:spcAft>
              <a:defRPr sz="1200">
                <a:latin typeface="+mn-lt"/>
                <a:ea typeface="+mn-ea"/>
                <a:cs typeface="+mn-cs"/>
              </a:defRPr>
            </a:lvl1pPr>
          </a:lstStyle>
          <a:p>
            <a:pPr>
              <a:defRPr/>
            </a:pPr>
            <a:endParaRPr dirty="0">
              <a:latin typeface="Lato" panose="020F0502020204030203" pitchFamily="34" charset="0"/>
            </a:endParaRPr>
          </a:p>
        </p:txBody>
      </p:sp>
      <p:sp>
        <p:nvSpPr>
          <p:cNvPr id="5" name="Slide Number Placeholder 4"/>
          <p:cNvSpPr>
            <a:spLocks noGrp="1"/>
          </p:cNvSpPr>
          <p:nvPr>
            <p:ph type="sldNum" sz="quarter" idx="3"/>
          </p:nvPr>
        </p:nvSpPr>
        <p:spPr>
          <a:xfrm>
            <a:off x="3884613" y="8628063"/>
            <a:ext cx="2744787" cy="274637"/>
          </a:xfrm>
          <a:prstGeom prst="rect">
            <a:avLst/>
          </a:prstGeom>
        </p:spPr>
        <p:txBody>
          <a:bodyPr vert="horz" lIns="91440" tIns="0" rIns="91440" bIns="0" rtlCol="0" anchor="b"/>
          <a:lstStyle>
            <a:lvl1pPr algn="r" fontAlgn="auto">
              <a:spcBef>
                <a:spcPts val="0"/>
              </a:spcBef>
              <a:spcAft>
                <a:spcPts val="0"/>
              </a:spcAft>
              <a:defRPr sz="1200">
                <a:latin typeface="+mn-lt"/>
                <a:ea typeface="+mn-ea"/>
                <a:cs typeface="+mn-cs"/>
              </a:defRPr>
            </a:lvl1pPr>
          </a:lstStyle>
          <a:p>
            <a:pPr>
              <a:defRPr/>
            </a:pPr>
            <a:fld id="{9E3B4DE4-998A-434D-B877-2F3333CC725C}" type="slidenum">
              <a:rPr>
                <a:latin typeface="Lato" panose="020F0502020204030203" pitchFamily="34" charset="0"/>
              </a:rPr>
              <a:pPr>
                <a:defRPr/>
              </a:pPr>
              <a:t>‹#›</a:t>
            </a:fld>
            <a:endParaRPr dirty="0">
              <a:latin typeface="Lato" panose="020F0502020204030203" pitchFamily="34" charset="0"/>
            </a:endParaRPr>
          </a:p>
        </p:txBody>
      </p:sp>
      <p:pic>
        <p:nvPicPr>
          <p:cNvPr id="22534" name="Picture 7" descr="ot-logo-2010.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505450" y="222250"/>
            <a:ext cx="1136650" cy="173038"/>
          </a:xfrm>
          <a:prstGeom prst="rect">
            <a:avLst/>
          </a:prstGeom>
          <a:noFill/>
          <a:ln>
            <a:noFill/>
          </a:ln>
          <a:effectLst>
            <a:outerShdw rotWithShape="0">
              <a:schemeClr val="bg1">
                <a:alpha val="87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3495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28600" y="222250"/>
            <a:ext cx="4800600" cy="274638"/>
          </a:xfrm>
          <a:prstGeom prst="rect">
            <a:avLst/>
          </a:prstGeom>
        </p:spPr>
        <p:txBody>
          <a:bodyPr vert="horz" lIns="91440" tIns="0" rIns="91440" bIns="0" rtlCol="0"/>
          <a:lstStyle>
            <a:lvl1pPr algn="l" fontAlgn="auto">
              <a:spcBef>
                <a:spcPts val="0"/>
              </a:spcBef>
              <a:spcAft>
                <a:spcPts val="0"/>
              </a:spcAft>
              <a:defRPr sz="1200">
                <a:latin typeface="Lato" panose="020F0502020204030203" pitchFamily="34" charset="0"/>
                <a:ea typeface="+mn-ea"/>
                <a:cs typeface="+mn-cs"/>
              </a:defRPr>
            </a:lvl1pPr>
          </a:lstStyle>
          <a:p>
            <a:pPr>
              <a:defRPr/>
            </a:pPr>
            <a:endParaRPr lang="en-US" dirty="0"/>
          </a:p>
        </p:txBody>
      </p:sp>
      <p:sp>
        <p:nvSpPr>
          <p:cNvPr id="3" name="Date Placeholder 2"/>
          <p:cNvSpPr>
            <a:spLocks noGrp="1"/>
          </p:cNvSpPr>
          <p:nvPr>
            <p:ph type="dt" idx="1"/>
          </p:nvPr>
        </p:nvSpPr>
        <p:spPr>
          <a:xfrm>
            <a:off x="228600" y="8628063"/>
            <a:ext cx="2971800" cy="274637"/>
          </a:xfrm>
          <a:prstGeom prst="rect">
            <a:avLst/>
          </a:prstGeom>
        </p:spPr>
        <p:txBody>
          <a:bodyPr vert="horz" lIns="91440" tIns="0" rIns="91440" bIns="0" rtlCol="0" anchor="b" anchorCtr="0"/>
          <a:lstStyle>
            <a:lvl1pPr algn="l" fontAlgn="auto">
              <a:spcBef>
                <a:spcPts val="0"/>
              </a:spcBef>
              <a:spcAft>
                <a:spcPts val="0"/>
              </a:spcAft>
              <a:defRPr sz="1200">
                <a:latin typeface="Lato" panose="020F0502020204030203" pitchFamily="34" charset="0"/>
                <a:ea typeface="+mn-ea"/>
                <a:cs typeface="+mn-cs"/>
              </a:defRPr>
            </a:lvl1pPr>
          </a:lstStyle>
          <a:p>
            <a:pPr>
              <a:defRPr/>
            </a:pPr>
            <a:fld id="{EA03A931-4458-B040-A694-7C2C2AC6C44C}" type="datetimeFigureOut">
              <a:rPr lang="en-US" smtClean="0"/>
              <a:pPr>
                <a:defRPr/>
              </a:pPr>
              <a:t>6/18/2015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noProof="0" dirty="0"/>
              <a:t>Click to edit Master text styles</a:t>
            </a:r>
          </a:p>
          <a:p>
            <a:pPr lvl="1"/>
            <a:r>
              <a:rPr noProof="0" dirty="0"/>
              <a:t>Second level</a:t>
            </a:r>
          </a:p>
          <a:p>
            <a:pPr lvl="2"/>
            <a:r>
              <a:rPr noProof="0" dirty="0"/>
              <a:t>Third level</a:t>
            </a:r>
          </a:p>
          <a:p>
            <a:pPr lvl="3"/>
            <a:r>
              <a:rPr noProof="0" dirty="0"/>
              <a:t>Fourth level</a:t>
            </a:r>
          </a:p>
          <a:p>
            <a:pPr lvl="4"/>
            <a:r>
              <a:rPr noProof="0" dirty="0"/>
              <a:t>Fifth level</a:t>
            </a:r>
          </a:p>
        </p:txBody>
      </p:sp>
      <p:sp>
        <p:nvSpPr>
          <p:cNvPr id="6" name="Footer Placeholder 5"/>
          <p:cNvSpPr>
            <a:spLocks noGrp="1"/>
          </p:cNvSpPr>
          <p:nvPr>
            <p:ph type="ftr" sz="quarter" idx="4"/>
          </p:nvPr>
        </p:nvSpPr>
        <p:spPr>
          <a:xfrm>
            <a:off x="2046288" y="8628063"/>
            <a:ext cx="2743200" cy="274637"/>
          </a:xfrm>
          <a:prstGeom prst="rect">
            <a:avLst/>
          </a:prstGeom>
        </p:spPr>
        <p:txBody>
          <a:bodyPr vert="horz" lIns="91440" tIns="0" rIns="91440" bIns="0" rtlCol="0" anchor="b" anchorCtr="0"/>
          <a:lstStyle>
            <a:lvl1pPr algn="ctr" fontAlgn="auto">
              <a:spcBef>
                <a:spcPts val="0"/>
              </a:spcBef>
              <a:spcAft>
                <a:spcPts val="0"/>
              </a:spcAft>
              <a:defRPr sz="1200">
                <a:latin typeface="Lato" panose="020F0502020204030203" pitchFamily="34"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28063"/>
            <a:ext cx="2744787" cy="274637"/>
          </a:xfrm>
          <a:prstGeom prst="rect">
            <a:avLst/>
          </a:prstGeom>
        </p:spPr>
        <p:txBody>
          <a:bodyPr vert="horz" lIns="91440" tIns="0" rIns="91440" bIns="0" rtlCol="0" anchor="b" anchorCtr="0"/>
          <a:lstStyle>
            <a:lvl1pPr algn="r" fontAlgn="auto">
              <a:spcBef>
                <a:spcPts val="0"/>
              </a:spcBef>
              <a:spcAft>
                <a:spcPts val="0"/>
              </a:spcAft>
              <a:defRPr sz="1200">
                <a:latin typeface="Lato" panose="020F0502020204030203" pitchFamily="34" charset="0"/>
                <a:ea typeface="+mn-ea"/>
                <a:cs typeface="+mn-cs"/>
              </a:defRPr>
            </a:lvl1pPr>
          </a:lstStyle>
          <a:p>
            <a:pPr>
              <a:defRPr/>
            </a:pPr>
            <a:fld id="{D6467022-1A2E-7141-8B66-5520D8C1752F}" type="slidenum">
              <a:rPr lang="en-US" smtClean="0"/>
              <a:pPr>
                <a:defRPr/>
              </a:pPr>
              <a:t>‹#›</a:t>
            </a:fld>
            <a:endParaRPr lang="en-US" dirty="0"/>
          </a:p>
        </p:txBody>
      </p:sp>
      <p:pic>
        <p:nvPicPr>
          <p:cNvPr id="21512" name="Picture 7" descr="ot-logo-201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5450" y="222250"/>
            <a:ext cx="1136650" cy="173038"/>
          </a:xfrm>
          <a:prstGeom prst="rect">
            <a:avLst/>
          </a:prstGeom>
          <a:noFill/>
          <a:ln>
            <a:noFill/>
          </a:ln>
          <a:effectLst>
            <a:outerShdw rotWithShape="0">
              <a:schemeClr val="bg1">
                <a:alpha val="87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18580"/>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Lato" panose="020F0502020204030203" pitchFamily="34"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Lato" panose="020F0502020204030203" pitchFamily="34" charset="0"/>
        <a:ea typeface="ＭＳ Ｐゴシック" charset="0"/>
        <a:cs typeface="+mn-cs"/>
      </a:defRPr>
    </a:lvl2pPr>
    <a:lvl3pPr marL="914400" algn="l" rtl="0" fontAlgn="base">
      <a:spcBef>
        <a:spcPct val="30000"/>
      </a:spcBef>
      <a:spcAft>
        <a:spcPct val="0"/>
      </a:spcAft>
      <a:defRPr sz="1200" kern="1200">
        <a:solidFill>
          <a:schemeClr val="tx1"/>
        </a:solidFill>
        <a:latin typeface="Lato" panose="020F0502020204030203" pitchFamily="34" charset="0"/>
        <a:ea typeface="ＭＳ Ｐゴシック" charset="0"/>
        <a:cs typeface="+mn-cs"/>
      </a:defRPr>
    </a:lvl3pPr>
    <a:lvl4pPr marL="1371600" algn="l" rtl="0" fontAlgn="base">
      <a:spcBef>
        <a:spcPct val="30000"/>
      </a:spcBef>
      <a:spcAft>
        <a:spcPct val="0"/>
      </a:spcAft>
      <a:defRPr sz="1200" kern="1200">
        <a:solidFill>
          <a:schemeClr val="tx1"/>
        </a:solidFill>
        <a:latin typeface="Lato" panose="020F0502020204030203" pitchFamily="34" charset="0"/>
        <a:ea typeface="ＭＳ Ｐゴシック" charset="0"/>
        <a:cs typeface="+mn-cs"/>
      </a:defRPr>
    </a:lvl4pPr>
    <a:lvl5pPr marL="1828800" algn="l" rtl="0" fontAlgn="base">
      <a:spcBef>
        <a:spcPct val="30000"/>
      </a:spcBef>
      <a:spcAft>
        <a:spcPct val="0"/>
      </a:spcAft>
      <a:defRPr sz="1200" kern="1200">
        <a:solidFill>
          <a:schemeClr val="tx1"/>
        </a:solidFill>
        <a:latin typeface="Lato" panose="020F0502020204030203"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latin typeface="Arial" pitchFamily="-108" charset="0"/>
                <a:ea typeface="ＭＳ Ｐゴシック" pitchFamily="-108" charset="-128"/>
                <a:cs typeface="ＭＳ Ｐゴシック" pitchFamily="-108" charset="-128"/>
              </a:rPr>
              <a:t>SPEAKER NOTES</a:t>
            </a:r>
          </a:p>
          <a:p>
            <a:pPr>
              <a:defRPr/>
            </a:pPr>
            <a:r>
              <a:rPr lang="en-US" dirty="0" smtClean="0"/>
              <a:t>This </a:t>
            </a:r>
            <a:r>
              <a:rPr lang="en-US" dirty="0"/>
              <a:t>presentation provides an overview of OpenText, OpenText value proposition to customers, and a high level overview of the products that OpenText provides.</a:t>
            </a:r>
          </a:p>
          <a:p>
            <a:endParaRPr lang="en-US" dirty="0"/>
          </a:p>
          <a:p>
            <a:r>
              <a:rPr lang="en-US" dirty="0"/>
              <a:t>The presentation is created, edited and owned by OpenText Product Marketing</a:t>
            </a:r>
          </a:p>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1</a:t>
            </a:fld>
            <a:endParaRPr lang="en-US"/>
          </a:p>
        </p:txBody>
      </p:sp>
    </p:spTree>
    <p:extLst>
      <p:ext uri="{BB962C8B-B14F-4D97-AF65-F5344CB8AC3E}">
        <p14:creationId xmlns:p14="http://schemas.microsoft.com/office/powerpoint/2010/main" val="502464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a:t>SPEAKER NOTES</a:t>
            </a:r>
          </a:p>
          <a:p>
            <a:endParaRPr lang="en-US" dirty="0" smtClean="0"/>
          </a:p>
          <a:p>
            <a:r>
              <a:rPr lang="en-US" dirty="0" smtClean="0"/>
              <a:t>We </a:t>
            </a:r>
            <a:r>
              <a:rPr lang="en-US" dirty="0"/>
              <a:t>are </a:t>
            </a:r>
            <a:r>
              <a:rPr lang="en-US" dirty="0" smtClean="0"/>
              <a:t>living in a time when technology is causing massive disruption and change. The rate of change is unprecedented and represents both a challenge and an opportunity for organizations to reshape the way they work with information</a:t>
            </a:r>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12</a:t>
            </a:fld>
            <a:endParaRPr lang="en-US"/>
          </a:p>
        </p:txBody>
      </p:sp>
    </p:spTree>
    <p:extLst>
      <p:ext uri="{BB962C8B-B14F-4D97-AF65-F5344CB8AC3E}">
        <p14:creationId xmlns:p14="http://schemas.microsoft.com/office/powerpoint/2010/main" val="75025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dirty="0" smtClean="0"/>
          </a:p>
          <a:p>
            <a:r>
              <a:rPr lang="en-US" dirty="0" smtClean="0"/>
              <a:t>New technologies,</a:t>
            </a:r>
            <a:r>
              <a:rPr lang="en-US" baseline="0" dirty="0" smtClean="0"/>
              <a:t> such as wearable devices, 5G networking and 3D Printing, </a:t>
            </a:r>
            <a:r>
              <a:rPr lang="en-US" dirty="0" smtClean="0"/>
              <a:t>are empowering workers, providing them</a:t>
            </a:r>
            <a:r>
              <a:rPr lang="en-US" baseline="0" dirty="0" smtClean="0"/>
              <a:t> with </a:t>
            </a:r>
            <a:r>
              <a:rPr lang="en-US" dirty="0" smtClean="0"/>
              <a:t>instant access to ever increasing volumes of information. </a:t>
            </a:r>
          </a:p>
          <a:p>
            <a:r>
              <a:rPr lang="en-US" dirty="0" smtClean="0"/>
              <a:t>Your challenge, as an</a:t>
            </a:r>
            <a:r>
              <a:rPr lang="en-US" baseline="0" dirty="0" smtClean="0"/>
              <a:t> senior </a:t>
            </a:r>
            <a:r>
              <a:rPr lang="en-US" dirty="0" smtClean="0"/>
              <a:t>IT executive, is to provide your workers with the ‘context’ that enables that the new technology to improve the way they do their work.</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13</a:t>
            </a:fld>
            <a:endParaRPr lang="en-US"/>
          </a:p>
        </p:txBody>
      </p:sp>
    </p:spTree>
    <p:extLst>
      <p:ext uri="{BB962C8B-B14F-4D97-AF65-F5344CB8AC3E}">
        <p14:creationId xmlns:p14="http://schemas.microsoft.com/office/powerpoint/2010/main" val="39596499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dirty="0" smtClean="0"/>
          </a:p>
          <a:p>
            <a:r>
              <a:rPr lang="en-US" dirty="0" smtClean="0"/>
              <a:t>The workforce is rapidly evolving. Today, more and more of your employees were born in the ‘age of the internet’. They ‘expect’ to be socially interactive with their co-workers and to have mobile access to business information – ‘social’ and ‘mobile’ are therefore no longer objectives for competitive advantage, they are critical requirements for survival in the</a:t>
            </a:r>
            <a:r>
              <a:rPr lang="en-US" baseline="0" dirty="0" smtClean="0"/>
              <a:t> digital-first world</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15</a:t>
            </a:fld>
            <a:endParaRPr lang="en-US"/>
          </a:p>
        </p:txBody>
      </p:sp>
    </p:spTree>
    <p:extLst>
      <p:ext uri="{BB962C8B-B14F-4D97-AF65-F5344CB8AC3E}">
        <p14:creationId xmlns:p14="http://schemas.microsoft.com/office/powerpoint/2010/main" val="2143565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dirty="0" smtClean="0"/>
          </a:p>
          <a:p>
            <a:r>
              <a:rPr lang="en-US" dirty="0" smtClean="0"/>
              <a:t>The increased freedom with which</a:t>
            </a:r>
            <a:r>
              <a:rPr lang="en-US" baseline="0" dirty="0" smtClean="0"/>
              <a:t> we </a:t>
            </a:r>
            <a:r>
              <a:rPr lang="en-US" dirty="0" smtClean="0"/>
              <a:t>access information, is</a:t>
            </a:r>
            <a:r>
              <a:rPr lang="en-US" baseline="0" dirty="0" smtClean="0"/>
              <a:t> coupled</a:t>
            </a:r>
            <a:r>
              <a:rPr lang="en-US" dirty="0" smtClean="0"/>
              <a:t> with a rising vulnerability to cyber-crime. The intent of perpetrators is no longer just to disrupt business activity but a to steal information and to exploit it for financial gain. </a:t>
            </a:r>
          </a:p>
          <a:p>
            <a:r>
              <a:rPr lang="en-US" dirty="0" smtClean="0"/>
              <a:t>Business leaders expect IT to protect workers and keep corporate</a:t>
            </a:r>
            <a:r>
              <a:rPr lang="en-US" baseline="0" dirty="0" smtClean="0"/>
              <a:t> </a:t>
            </a:r>
            <a:r>
              <a:rPr lang="en-US" dirty="0" smtClean="0"/>
              <a:t>information safe, while at the same time, demanding instant availability</a:t>
            </a:r>
            <a:r>
              <a:rPr lang="en-US" baseline="0" dirty="0" smtClean="0"/>
              <a:t> </a:t>
            </a:r>
            <a:r>
              <a:rPr lang="en-US" dirty="0" smtClean="0"/>
              <a:t>and transparency!</a:t>
            </a:r>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16</a:t>
            </a:fld>
            <a:endParaRPr lang="en-US"/>
          </a:p>
        </p:txBody>
      </p:sp>
    </p:spTree>
    <p:extLst>
      <p:ext uri="{BB962C8B-B14F-4D97-AF65-F5344CB8AC3E}">
        <p14:creationId xmlns:p14="http://schemas.microsoft.com/office/powerpoint/2010/main" val="4256285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a:t>
            </a:r>
            <a:r>
              <a:rPr lang="en-US" b="1" dirty="0" smtClean="0"/>
              <a:t>NOTES</a:t>
            </a:r>
          </a:p>
          <a:p>
            <a:endParaRPr lang="en-US" b="1" dirty="0"/>
          </a:p>
          <a:p>
            <a:r>
              <a:rPr lang="en-US" dirty="0" smtClean="0"/>
              <a:t>Transparency is required not just for better customer and investor relations but also for regulatory compliance</a:t>
            </a:r>
            <a:r>
              <a:rPr lang="en-US" dirty="0"/>
              <a:t>. In every industry, organizations </a:t>
            </a:r>
            <a:r>
              <a:rPr lang="en-US" dirty="0" smtClean="0"/>
              <a:t>are under </a:t>
            </a:r>
            <a:r>
              <a:rPr lang="en-US" dirty="0"/>
              <a:t>increasing levels of scrutiny and global regulatory pressure.</a:t>
            </a:r>
          </a:p>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17</a:t>
            </a:fld>
            <a:endParaRPr lang="en-US"/>
          </a:p>
        </p:txBody>
      </p:sp>
    </p:spTree>
    <p:extLst>
      <p:ext uri="{BB962C8B-B14F-4D97-AF65-F5344CB8AC3E}">
        <p14:creationId xmlns:p14="http://schemas.microsoft.com/office/powerpoint/2010/main" val="2527522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a:t>
            </a:r>
            <a:r>
              <a:rPr lang="en-US" b="1" dirty="0" smtClean="0"/>
              <a:t>NOTES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ea typeface="ＭＳ Ｐゴシック" charset="0"/>
                <a:cs typeface="ＭＳ Ｐゴシック" charset="0"/>
              </a:rPr>
              <a:t>The way we interact with </a:t>
            </a:r>
            <a:r>
              <a:rPr lang="en-US" sz="1200" b="1" kern="1200" dirty="0" smtClean="0">
                <a:solidFill>
                  <a:schemeClr val="tx1"/>
                </a:solidFill>
                <a:effectLst/>
                <a:ea typeface="ＭＳ Ｐゴシック" charset="0"/>
                <a:cs typeface="ＭＳ Ｐゴシック" charset="0"/>
              </a:rPr>
              <a:t>customers </a:t>
            </a:r>
            <a:r>
              <a:rPr lang="en-US" sz="1200" kern="1200" dirty="0" smtClean="0">
                <a:solidFill>
                  <a:schemeClr val="tx1"/>
                </a:solidFill>
                <a:effectLst/>
                <a:ea typeface="ＭＳ Ｐゴシック" charset="0"/>
                <a:cs typeface="ＭＳ Ｐゴシック" charset="0"/>
              </a:rPr>
              <a:t>has also been</a:t>
            </a:r>
            <a:r>
              <a:rPr lang="en-US" sz="1200" kern="1200" baseline="0" dirty="0" smtClean="0">
                <a:solidFill>
                  <a:schemeClr val="tx1"/>
                </a:solidFill>
                <a:effectLst/>
                <a:ea typeface="ＭＳ Ｐゴシック" charset="0"/>
                <a:cs typeface="ＭＳ Ｐゴシック" charset="0"/>
              </a:rPr>
              <a:t> heavily influenced by digital transformation and innovation</a:t>
            </a:r>
            <a:r>
              <a:rPr lang="en-US" sz="1200" kern="1200" dirty="0" smtClean="0">
                <a:solidFill>
                  <a:schemeClr val="tx1"/>
                </a:solidFill>
                <a:effectLst/>
                <a:ea typeface="ＭＳ Ｐゴシック" charset="0"/>
                <a:cs typeface="ＭＳ Ｐゴシック"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ea typeface="ＭＳ Ｐゴシック" charset="0"/>
                <a:cs typeface="ＭＳ Ｐゴシック" charset="0"/>
              </a:rPr>
              <a:t>Whether selling to consumers or to businesses, your customers are making buying decisions before they ever engage with your sales force. Customers are conducting more and more purchases online across more and more sectors. By the year 2020, we will be buying goods online that are today considered impractical to sell via the web, such as perishables, cars, and real estate. Marketing needs to increasingly focus on personalized, relevant, and engaging content – because everything else will be either noise or illegal.</a:t>
            </a:r>
          </a:p>
          <a:p>
            <a:endParaRPr lang="en-US" b="1" dirty="0" smtClean="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18</a:t>
            </a:fld>
            <a:endParaRPr lang="en-US"/>
          </a:p>
        </p:txBody>
      </p:sp>
    </p:spTree>
    <p:extLst>
      <p:ext uri="{BB962C8B-B14F-4D97-AF65-F5344CB8AC3E}">
        <p14:creationId xmlns:p14="http://schemas.microsoft.com/office/powerpoint/2010/main" val="1388246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19</a:t>
            </a:fld>
            <a:endParaRPr lang="en-US"/>
          </a:p>
        </p:txBody>
      </p:sp>
    </p:spTree>
    <p:extLst>
      <p:ext uri="{BB962C8B-B14F-4D97-AF65-F5344CB8AC3E}">
        <p14:creationId xmlns:p14="http://schemas.microsoft.com/office/powerpoint/2010/main" val="2545647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20</a:t>
            </a:fld>
            <a:endParaRPr lang="en-US"/>
          </a:p>
        </p:txBody>
      </p:sp>
    </p:spTree>
    <p:extLst>
      <p:ext uri="{BB962C8B-B14F-4D97-AF65-F5344CB8AC3E}">
        <p14:creationId xmlns:p14="http://schemas.microsoft.com/office/powerpoint/2010/main" val="3359325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21</a:t>
            </a:fld>
            <a:endParaRPr lang="en-US"/>
          </a:p>
        </p:txBody>
      </p:sp>
    </p:spTree>
    <p:extLst>
      <p:ext uri="{BB962C8B-B14F-4D97-AF65-F5344CB8AC3E}">
        <p14:creationId xmlns:p14="http://schemas.microsoft.com/office/powerpoint/2010/main" val="1788067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a:t>SPEAKER </a:t>
            </a:r>
            <a:r>
              <a:rPr lang="en-US" b="1" dirty="0" smtClean="0"/>
              <a:t>NOTES</a:t>
            </a:r>
            <a:endParaRPr lang="en-US" b="1"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22</a:t>
            </a:fld>
            <a:endParaRPr lang="en-US"/>
          </a:p>
        </p:txBody>
      </p:sp>
    </p:spTree>
    <p:extLst>
      <p:ext uri="{BB962C8B-B14F-4D97-AF65-F5344CB8AC3E}">
        <p14:creationId xmlns:p14="http://schemas.microsoft.com/office/powerpoint/2010/main" val="637669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latin typeface="Arial" pitchFamily="-108" charset="0"/>
                <a:ea typeface="ＭＳ Ｐゴシック" pitchFamily="-108" charset="-128"/>
                <a:cs typeface="ＭＳ Ｐゴシック" pitchFamily="-108" charset="-128"/>
              </a:rPr>
              <a:t>SPEAKER NOTES</a:t>
            </a:r>
            <a:endParaRPr lang="en-US" dirty="0" smtClean="0">
              <a:solidFill>
                <a:schemeClr val="tx1">
                  <a:lumMod val="75000"/>
                  <a:lumOff val="25000"/>
                </a:schemeClr>
              </a:solidFill>
              <a:latin typeface="Lato Regular"/>
              <a:cs typeface="Lato Regular"/>
            </a:endParaRPr>
          </a:p>
          <a:p>
            <a:r>
              <a:rPr lang="en-US" dirty="0" smtClean="0">
                <a:solidFill>
                  <a:schemeClr val="tx1">
                    <a:lumMod val="75000"/>
                    <a:lumOff val="25000"/>
                  </a:schemeClr>
                </a:solidFill>
                <a:latin typeface="Lato Regular"/>
                <a:cs typeface="Lato Regular"/>
              </a:rPr>
              <a:t>OpenText is one of the most successful software companies in the world. We’re a leader in Enterprise Information Management, helping companies manage information for improved productivity, competitiveness and customer experiences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dirty="0" smtClean="0">
              <a:latin typeface="Arial" pitchFamily="-108" charset="0"/>
              <a:ea typeface="ＭＳ Ｐゴシック" pitchFamily="-108" charset="-128"/>
              <a:cs typeface="ＭＳ Ｐゴシック" pitchFamily="-108" charset="-128"/>
            </a:endParaRPr>
          </a:p>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2</a:t>
            </a:fld>
            <a:endParaRPr lang="en-US"/>
          </a:p>
        </p:txBody>
      </p:sp>
    </p:spTree>
    <p:extLst>
      <p:ext uri="{BB962C8B-B14F-4D97-AF65-F5344CB8AC3E}">
        <p14:creationId xmlns:p14="http://schemas.microsoft.com/office/powerpoint/2010/main" val="1674354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a:t>SPEAKER NOTES</a:t>
            </a:r>
          </a:p>
          <a:p>
            <a:r>
              <a:rPr lang="en-US" dirty="0"/>
              <a:t>The core capabilities: Manage content, and make it available without compromising security and governance. Create and continually improve business processes. Create rich, engaging experiences for customers, markets, employees and partners. Exchange information. Discover information. Provide platforms and enable application development. Help customers extract more value out of their existing investments, particularly investments into the largest enterprise SW companies. Finally, provide solutions in the cloud and on premises.</a:t>
            </a:r>
          </a:p>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23</a:t>
            </a:fld>
            <a:endParaRPr lang="en-US"/>
          </a:p>
        </p:txBody>
      </p:sp>
    </p:spTree>
    <p:extLst>
      <p:ext uri="{BB962C8B-B14F-4D97-AF65-F5344CB8AC3E}">
        <p14:creationId xmlns:p14="http://schemas.microsoft.com/office/powerpoint/2010/main" val="860930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a:t>SPEAKER </a:t>
            </a:r>
            <a:r>
              <a:rPr lang="en-US" b="1" dirty="0" smtClean="0"/>
              <a:t>NOTES</a:t>
            </a:r>
            <a:endParaRPr lang="en-US" b="1"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24</a:t>
            </a:fld>
            <a:endParaRPr lang="en-US"/>
          </a:p>
        </p:txBody>
      </p:sp>
    </p:spTree>
    <p:extLst>
      <p:ext uri="{BB962C8B-B14F-4D97-AF65-F5344CB8AC3E}">
        <p14:creationId xmlns:p14="http://schemas.microsoft.com/office/powerpoint/2010/main" val="413060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28</a:t>
            </a:fld>
            <a:endParaRPr lang="en-US"/>
          </a:p>
        </p:txBody>
      </p:sp>
    </p:spTree>
    <p:extLst>
      <p:ext uri="{BB962C8B-B14F-4D97-AF65-F5344CB8AC3E}">
        <p14:creationId xmlns:p14="http://schemas.microsoft.com/office/powerpoint/2010/main" val="2159398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29</a:t>
            </a:fld>
            <a:endParaRPr lang="en-US"/>
          </a:p>
        </p:txBody>
      </p:sp>
    </p:spTree>
    <p:extLst>
      <p:ext uri="{BB962C8B-B14F-4D97-AF65-F5344CB8AC3E}">
        <p14:creationId xmlns:p14="http://schemas.microsoft.com/office/powerpoint/2010/main" val="1682200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30</a:t>
            </a:fld>
            <a:endParaRPr lang="en-US"/>
          </a:p>
        </p:txBody>
      </p:sp>
    </p:spTree>
    <p:extLst>
      <p:ext uri="{BB962C8B-B14F-4D97-AF65-F5344CB8AC3E}">
        <p14:creationId xmlns:p14="http://schemas.microsoft.com/office/powerpoint/2010/main" val="1089385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a:t>
            </a:r>
            <a:r>
              <a:rPr lang="en-US" b="1" dirty="0" smtClean="0"/>
              <a:t>NOTES</a:t>
            </a:r>
            <a:br>
              <a:rPr lang="en-US" b="1" dirty="0" smtClean="0"/>
            </a:br>
            <a:endParaRPr lang="en-US" dirty="0"/>
          </a:p>
          <a:p>
            <a:r>
              <a:rPr lang="en-US" dirty="0" smtClean="0"/>
              <a:t>At the heart of all</a:t>
            </a:r>
            <a:r>
              <a:rPr lang="en-US" baseline="0" dirty="0" smtClean="0"/>
              <a:t> the new technological innovation and disruption is </a:t>
            </a:r>
            <a:r>
              <a:rPr lang="en-US" b="1" baseline="0" dirty="0" smtClean="0"/>
              <a:t>information</a:t>
            </a:r>
            <a:r>
              <a:rPr lang="en-US" baseline="0" dirty="0" smtClean="0"/>
              <a:t>.</a:t>
            </a:r>
            <a:r>
              <a:rPr lang="en-US" dirty="0" smtClean="0"/>
              <a:t> No longer is information considered just the cost of doing business</a:t>
            </a:r>
            <a:r>
              <a:rPr lang="en-US" baseline="0" dirty="0" smtClean="0"/>
              <a:t> – now, it is well understood that information can be instrumental in driving innovation and growth. </a:t>
            </a:r>
            <a:r>
              <a:rPr lang="en-US" dirty="0" smtClean="0"/>
              <a:t> </a:t>
            </a:r>
          </a:p>
          <a:p>
            <a:endParaRPr lang="en-US" dirty="0" smtClean="0"/>
          </a:p>
          <a:p>
            <a:r>
              <a:rPr lang="en-US" dirty="0" smtClean="0"/>
              <a:t>When used the right way, information </a:t>
            </a:r>
            <a:r>
              <a:rPr lang="en-US" dirty="0"/>
              <a:t>leads to greater customer satisfaction, accelerates time to market, helps to open new opportunities and enables you to remain </a:t>
            </a:r>
            <a:r>
              <a:rPr lang="en-US" dirty="0" smtClean="0"/>
              <a:t>competitive. In short, information is a key strategy component for every organization today.</a:t>
            </a:r>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31</a:t>
            </a:fld>
            <a:endParaRPr lang="en-US"/>
          </a:p>
        </p:txBody>
      </p:sp>
    </p:spTree>
    <p:extLst>
      <p:ext uri="{BB962C8B-B14F-4D97-AF65-F5344CB8AC3E}">
        <p14:creationId xmlns:p14="http://schemas.microsoft.com/office/powerpoint/2010/main" val="37286806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32</a:t>
            </a:fld>
            <a:endParaRPr lang="en-US"/>
          </a:p>
        </p:txBody>
      </p:sp>
    </p:spTree>
    <p:extLst>
      <p:ext uri="{BB962C8B-B14F-4D97-AF65-F5344CB8AC3E}">
        <p14:creationId xmlns:p14="http://schemas.microsoft.com/office/powerpoint/2010/main" val="608489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a:t>
            </a:r>
            <a:r>
              <a:rPr lang="en-US" b="1" dirty="0" smtClean="0"/>
              <a:t>NOTES</a:t>
            </a:r>
            <a:br>
              <a:rPr lang="en-US" b="1" dirty="0" smtClean="0"/>
            </a:br>
            <a:endParaRPr lang="en-US" dirty="0"/>
          </a:p>
          <a:p>
            <a:r>
              <a:rPr lang="en-US" dirty="0" smtClean="0"/>
              <a:t>At the heart of all</a:t>
            </a:r>
            <a:r>
              <a:rPr lang="en-US" baseline="0" dirty="0" smtClean="0"/>
              <a:t> the new technological innovation and disruption is </a:t>
            </a:r>
            <a:r>
              <a:rPr lang="en-US" b="1" baseline="0" dirty="0" smtClean="0"/>
              <a:t>information</a:t>
            </a:r>
            <a:r>
              <a:rPr lang="en-US" baseline="0" dirty="0" smtClean="0"/>
              <a:t>.</a:t>
            </a:r>
            <a:r>
              <a:rPr lang="en-US" dirty="0" smtClean="0"/>
              <a:t> No longer is information considered just the cost of doing business</a:t>
            </a:r>
            <a:r>
              <a:rPr lang="en-US" baseline="0" dirty="0" smtClean="0"/>
              <a:t> – now, it is well understood that information can be instrumental in driving innovation and growth. </a:t>
            </a:r>
            <a:r>
              <a:rPr lang="en-US" dirty="0" smtClean="0"/>
              <a:t> </a:t>
            </a:r>
          </a:p>
          <a:p>
            <a:endParaRPr lang="en-US" dirty="0" smtClean="0"/>
          </a:p>
          <a:p>
            <a:r>
              <a:rPr lang="en-US" dirty="0" smtClean="0"/>
              <a:t>When used the right way, information </a:t>
            </a:r>
            <a:r>
              <a:rPr lang="en-US" dirty="0"/>
              <a:t>leads to greater customer satisfaction, accelerates time to market, helps to open new opportunities and enables you to remain </a:t>
            </a:r>
            <a:r>
              <a:rPr lang="en-US" dirty="0" smtClean="0"/>
              <a:t>competitive. In short, information is a key strategy component for every organization today.</a:t>
            </a:r>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33</a:t>
            </a:fld>
            <a:endParaRPr lang="en-US"/>
          </a:p>
        </p:txBody>
      </p:sp>
    </p:spTree>
    <p:extLst>
      <p:ext uri="{BB962C8B-B14F-4D97-AF65-F5344CB8AC3E}">
        <p14:creationId xmlns:p14="http://schemas.microsoft.com/office/powerpoint/2010/main" val="2520554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34</a:t>
            </a:fld>
            <a:endParaRPr lang="en-US"/>
          </a:p>
        </p:txBody>
      </p:sp>
    </p:spTree>
    <p:extLst>
      <p:ext uri="{BB962C8B-B14F-4D97-AF65-F5344CB8AC3E}">
        <p14:creationId xmlns:p14="http://schemas.microsoft.com/office/powerpoint/2010/main" val="833491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SPEAKER NOTES</a:t>
            </a:r>
            <a:endParaRPr lang="en-US" dirty="0" smtClean="0"/>
          </a:p>
          <a:p>
            <a:endParaRPr lang="en-US" dirty="0" smtClean="0"/>
          </a:p>
          <a:p>
            <a:r>
              <a:rPr lang="en-US" baseline="0" dirty="0" smtClean="0"/>
              <a:t>To enable a </a:t>
            </a:r>
            <a:r>
              <a:rPr lang="en-US" b="1" baseline="0" dirty="0" smtClean="0"/>
              <a:t>digital-first </a:t>
            </a:r>
            <a:r>
              <a:rPr lang="en-US" baseline="0" dirty="0" smtClean="0"/>
              <a:t>world in this age of disruption, OpenText proposes that IT leaders place priority </a:t>
            </a:r>
            <a:r>
              <a:rPr lang="en-US" dirty="0" smtClean="0"/>
              <a:t>on these </a:t>
            </a:r>
            <a:r>
              <a:rPr lang="en-US" baseline="0" dirty="0" smtClean="0"/>
              <a:t>three guiding principles: </a:t>
            </a:r>
          </a:p>
          <a:p>
            <a:endParaRPr lang="en-US" baseline="0" dirty="0" smtClean="0"/>
          </a:p>
          <a:p>
            <a:r>
              <a:rPr lang="en-US" b="1" baseline="0" dirty="0" smtClean="0"/>
              <a:t>Simplify</a:t>
            </a:r>
            <a:r>
              <a:rPr lang="en-US" baseline="0" dirty="0" smtClean="0"/>
              <a:t> – reduce the costs and complexities of work. </a:t>
            </a:r>
          </a:p>
          <a:p>
            <a:r>
              <a:rPr lang="en-US" b="1" baseline="0" dirty="0" smtClean="0"/>
              <a:t>Transform</a:t>
            </a:r>
            <a:r>
              <a:rPr lang="en-US" baseline="0" dirty="0" smtClean="0"/>
              <a:t> – consolidate systems, platforms and processes, and </a:t>
            </a:r>
          </a:p>
          <a:p>
            <a:r>
              <a:rPr lang="en-US" b="1" baseline="0" dirty="0" smtClean="0"/>
              <a:t>Accelerate </a:t>
            </a:r>
            <a:r>
              <a:rPr lang="en-US" baseline="0" dirty="0" smtClean="0"/>
              <a:t>– </a:t>
            </a:r>
            <a:r>
              <a:rPr lang="en-US" b="0" baseline="0" dirty="0" smtClean="0"/>
              <a:t>introduce efficiencies that capitalize and monetize information</a:t>
            </a:r>
            <a:endParaRPr lang="en-US" b="0"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35</a:t>
            </a:fld>
            <a:endParaRPr lang="en-US"/>
          </a:p>
        </p:txBody>
      </p:sp>
    </p:spTree>
    <p:extLst>
      <p:ext uri="{BB962C8B-B14F-4D97-AF65-F5344CB8AC3E}">
        <p14:creationId xmlns:p14="http://schemas.microsoft.com/office/powerpoint/2010/main" val="3656528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pitchFamily="-108" charset="0"/>
                <a:ea typeface="ＭＳ Ｐゴシック" pitchFamily="-108" charset="-128"/>
                <a:cs typeface="ＭＳ Ｐゴシック" pitchFamily="-108" charset="-128"/>
              </a:rPr>
              <a:t>SPEAKER NOTES</a:t>
            </a:r>
          </a:p>
          <a:p>
            <a:r>
              <a:rPr lang="en-US" baseline="0" dirty="0" smtClean="0"/>
              <a:t>For over two</a:t>
            </a:r>
            <a:r>
              <a:rPr lang="en-US" dirty="0" smtClean="0"/>
              <a:t> decades, OpenText </a:t>
            </a:r>
            <a:r>
              <a:rPr lang="en-US" baseline="0" dirty="0" smtClean="0"/>
              <a:t>has been a core contributor to the most successful businesses</a:t>
            </a:r>
            <a:r>
              <a:rPr lang="en-US" dirty="0" smtClean="0"/>
              <a:t> in the world</a:t>
            </a:r>
          </a:p>
          <a:p>
            <a:endParaRPr lang="en-US" dirty="0"/>
          </a:p>
        </p:txBody>
      </p:sp>
      <p:sp>
        <p:nvSpPr>
          <p:cNvPr id="4" name="Slide Number Placeholder 3"/>
          <p:cNvSpPr>
            <a:spLocks noGrp="1"/>
          </p:cNvSpPr>
          <p:nvPr>
            <p:ph type="sldNum" sz="quarter" idx="10"/>
          </p:nvPr>
        </p:nvSpPr>
        <p:spPr/>
        <p:txBody>
          <a:bodyPr/>
          <a:lstStyle/>
          <a:p>
            <a:fld id="{0DC4EA09-BADB-444A-84B6-187B1BE114E4}"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1333731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pitchFamily="-108" charset="0"/>
                <a:ea typeface="ＭＳ Ｐゴシック" pitchFamily="-108" charset="-128"/>
                <a:cs typeface="ＭＳ Ｐゴシック" pitchFamily="-108" charset="-128"/>
              </a:rPr>
              <a:t>SPEAKER </a:t>
            </a:r>
            <a:r>
              <a:rPr lang="en-US" b="1" dirty="0" smtClean="0">
                <a:latin typeface="Arial" pitchFamily="-108" charset="0"/>
                <a:ea typeface="ＭＳ Ｐゴシック" pitchFamily="-108" charset="-128"/>
                <a:cs typeface="ＭＳ Ｐゴシック" pitchFamily="-108" charset="-128"/>
              </a:rPr>
              <a:t>NOTES</a:t>
            </a:r>
            <a:endParaRPr lang="en-US" dirty="0">
              <a:latin typeface="Arial" pitchFamily="-108" charset="0"/>
              <a:ea typeface="ＭＳ Ｐゴシック" pitchFamily="-108" charset="-128"/>
              <a:cs typeface="ＭＳ Ｐゴシック" pitchFamily="-108" charset="-128"/>
            </a:endParaRPr>
          </a:p>
          <a:p>
            <a:pPr eaLnBrk="1" hangingPunct="1"/>
            <a:r>
              <a:rPr lang="en-US" dirty="0">
                <a:latin typeface="Arial" pitchFamily="-108" charset="0"/>
                <a:ea typeface="ＭＳ Ｐゴシック" pitchFamily="-108" charset="-128"/>
                <a:cs typeface="ＭＳ Ｐゴシック" pitchFamily="-108" charset="-128"/>
              </a:rPr>
              <a:t>We are very proud of what our customers achieve with our software – across multiple geographies and in every industry.</a:t>
            </a:r>
          </a:p>
          <a:p>
            <a:pPr eaLnBrk="1" hangingPunct="1"/>
            <a:r>
              <a:rPr lang="en-US" dirty="0">
                <a:latin typeface="Arial" pitchFamily="-108" charset="0"/>
                <a:ea typeface="ＭＳ Ｐゴシック" pitchFamily="-108" charset="-128"/>
                <a:cs typeface="ＭＳ Ｐゴシック" pitchFamily="-108" charset="-128"/>
              </a:rPr>
              <a:t>(let me hi-light one or two specific use cases that might be relevant to you..)</a:t>
            </a:r>
          </a:p>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4</a:t>
            </a:fld>
            <a:endParaRPr lang="en-US"/>
          </a:p>
        </p:txBody>
      </p:sp>
    </p:spTree>
    <p:extLst>
      <p:ext uri="{BB962C8B-B14F-4D97-AF65-F5344CB8AC3E}">
        <p14:creationId xmlns:p14="http://schemas.microsoft.com/office/powerpoint/2010/main" val="1283452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latin typeface="Arial" pitchFamily="-108" charset="0"/>
                <a:ea typeface="ＭＳ Ｐゴシック" pitchFamily="-108" charset="-128"/>
                <a:cs typeface="ＭＳ Ｐゴシック" pitchFamily="-108" charset="-128"/>
              </a:rPr>
              <a:t>SPEAKER NOTES</a:t>
            </a:r>
          </a:p>
          <a:p>
            <a:endParaRPr lang="en-US" dirty="0" smtClean="0"/>
          </a:p>
          <a:p>
            <a:r>
              <a:rPr lang="en-US" dirty="0" smtClean="0"/>
              <a:t>Across multiple industry </a:t>
            </a:r>
            <a:r>
              <a:rPr lang="en-US" baseline="0" dirty="0" smtClean="0"/>
              <a:t>verticals</a:t>
            </a:r>
            <a:endParaRPr lang="en-US" dirty="0"/>
          </a:p>
        </p:txBody>
      </p:sp>
      <p:sp>
        <p:nvSpPr>
          <p:cNvPr id="4" name="Slide Number Placeholder 3"/>
          <p:cNvSpPr>
            <a:spLocks noGrp="1"/>
          </p:cNvSpPr>
          <p:nvPr>
            <p:ph type="sldNum" sz="quarter" idx="10"/>
          </p:nvPr>
        </p:nvSpPr>
        <p:spPr/>
        <p:txBody>
          <a:bodyPr/>
          <a:lstStyle/>
          <a:p>
            <a:fld id="{0DC4EA09-BADB-444A-84B6-187B1BE114E4}"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40986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SPEAKER NOTES</a:t>
            </a:r>
            <a:endParaRPr lang="en-US" dirty="0" smtClean="0"/>
          </a:p>
          <a:p>
            <a:endParaRPr lang="en-US" dirty="0" smtClean="0"/>
          </a:p>
          <a:p>
            <a:r>
              <a:rPr lang="en-US" baseline="0" dirty="0" smtClean="0"/>
              <a:t>To enable a </a:t>
            </a:r>
            <a:r>
              <a:rPr lang="en-US" b="1" baseline="0" dirty="0" smtClean="0"/>
              <a:t>digital-first </a:t>
            </a:r>
            <a:r>
              <a:rPr lang="en-US" baseline="0" dirty="0" smtClean="0"/>
              <a:t>world in this age of disruption, OpenText proposes that IT leaders place priority </a:t>
            </a:r>
            <a:r>
              <a:rPr lang="en-US" dirty="0" smtClean="0"/>
              <a:t>on these </a:t>
            </a:r>
            <a:r>
              <a:rPr lang="en-US" baseline="0" dirty="0" smtClean="0"/>
              <a:t>three guiding principles: </a:t>
            </a:r>
          </a:p>
          <a:p>
            <a:endParaRPr lang="en-US" baseline="0" dirty="0" smtClean="0"/>
          </a:p>
          <a:p>
            <a:r>
              <a:rPr lang="en-US" b="1" baseline="0" dirty="0" smtClean="0"/>
              <a:t>Simplify</a:t>
            </a:r>
            <a:r>
              <a:rPr lang="en-US" baseline="0" dirty="0" smtClean="0"/>
              <a:t> – reduce the costs and complexities of work. </a:t>
            </a:r>
          </a:p>
          <a:p>
            <a:r>
              <a:rPr lang="en-US" b="1" baseline="0" dirty="0" smtClean="0"/>
              <a:t>Transform</a:t>
            </a:r>
            <a:r>
              <a:rPr lang="en-US" baseline="0" dirty="0" smtClean="0"/>
              <a:t> – consolidate systems, platforms and processes, and </a:t>
            </a:r>
          </a:p>
          <a:p>
            <a:r>
              <a:rPr lang="en-US" b="1" baseline="0" dirty="0" smtClean="0"/>
              <a:t>Accelerate </a:t>
            </a:r>
            <a:r>
              <a:rPr lang="en-US" baseline="0" dirty="0" smtClean="0"/>
              <a:t>– </a:t>
            </a:r>
            <a:r>
              <a:rPr lang="en-US" b="0" baseline="0" dirty="0" smtClean="0"/>
              <a:t>introduce efficiencies that capitalize and monetize information</a:t>
            </a:r>
            <a:endParaRPr lang="en-US" b="0"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6</a:t>
            </a:fld>
            <a:endParaRPr lang="en-US"/>
          </a:p>
        </p:txBody>
      </p:sp>
    </p:spTree>
    <p:extLst>
      <p:ext uri="{BB962C8B-B14F-4D97-AF65-F5344CB8AC3E}">
        <p14:creationId xmlns:p14="http://schemas.microsoft.com/office/powerpoint/2010/main" val="1374085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b="1" dirty="0"/>
              <a:t>SPEAKER NOTES</a:t>
            </a:r>
          </a:p>
          <a:p>
            <a:r>
              <a:rPr lang="en-US" dirty="0" smtClean="0"/>
              <a:t>We </a:t>
            </a:r>
            <a:r>
              <a:rPr lang="en-US" dirty="0"/>
              <a:t>are living in a time when technology is causing massive disruption and change. The rate of change is unprecedented and represents both a challenge and an opportunity for organizations to reshape the way they work with information</a:t>
            </a:r>
          </a:p>
          <a:p>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7</a:t>
            </a:fld>
            <a:endParaRPr lang="en-US"/>
          </a:p>
        </p:txBody>
      </p:sp>
    </p:spTree>
    <p:extLst>
      <p:ext uri="{BB962C8B-B14F-4D97-AF65-F5344CB8AC3E}">
        <p14:creationId xmlns:p14="http://schemas.microsoft.com/office/powerpoint/2010/main" val="1926123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664">
              <a:spcBef>
                <a:spcPts val="200"/>
              </a:spcBef>
              <a:buSzPct val="75000"/>
            </a:pPr>
            <a:r>
              <a:rPr lang="en-US" dirty="0" smtClean="0">
                <a:cs typeface="Chalkboard SE Bold"/>
              </a:rPr>
              <a:t>90% of data is not leveraged in any way</a:t>
            </a:r>
          </a:p>
          <a:p>
            <a:pPr marL="16664">
              <a:spcBef>
                <a:spcPts val="200"/>
              </a:spcBef>
              <a:buSzPct val="75000"/>
            </a:pPr>
            <a:r>
              <a:rPr lang="en-US" dirty="0" smtClean="0">
                <a:cs typeface="Chalkboard SE Bold"/>
              </a:rPr>
              <a:t>Data-driven decision making associated with 5-6% higher productivity.  Source </a:t>
            </a:r>
            <a:r>
              <a:rPr lang="sv-SE" dirty="0" smtClean="0">
                <a:cs typeface="Chalkboard SE Bold"/>
              </a:rPr>
              <a:t>Erik Brynjolfsson, Lorin Hitt, and Heekyung Kim</a:t>
            </a:r>
            <a:r>
              <a:rPr lang="en-US" dirty="0" smtClean="0">
                <a:cs typeface="Chalkboard SE Bold"/>
              </a:rPr>
              <a:t>, MIT</a:t>
            </a:r>
          </a:p>
          <a:p>
            <a:endParaRPr lang="en-US" dirty="0"/>
          </a:p>
        </p:txBody>
      </p:sp>
      <p:sp>
        <p:nvSpPr>
          <p:cNvPr id="4" name="Slide Number Placeholder 3"/>
          <p:cNvSpPr>
            <a:spLocks noGrp="1"/>
          </p:cNvSpPr>
          <p:nvPr>
            <p:ph type="sldNum" sz="quarter" idx="10"/>
          </p:nvPr>
        </p:nvSpPr>
        <p:spPr/>
        <p:txBody>
          <a:bodyPr/>
          <a:lstStyle/>
          <a:p>
            <a:fld id="{85EA37F8-AD14-4316-87D0-E5D7783231E0}" type="slidenum">
              <a:rPr lang="en-US" smtClean="0"/>
              <a:t>10</a:t>
            </a:fld>
            <a:endParaRPr lang="en-US" dirty="0"/>
          </a:p>
        </p:txBody>
      </p:sp>
    </p:spTree>
    <p:extLst>
      <p:ext uri="{BB962C8B-B14F-4D97-AF65-F5344CB8AC3E}">
        <p14:creationId xmlns:p14="http://schemas.microsoft.com/office/powerpoint/2010/main" val="2902242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smtClean="0"/>
              <a:t>SPEAKER NOTES</a:t>
            </a:r>
            <a:endParaRPr lang="en-US" dirty="0" smtClean="0"/>
          </a:p>
          <a:p>
            <a:endParaRPr lang="en-US" dirty="0" smtClean="0"/>
          </a:p>
          <a:p>
            <a:r>
              <a:rPr lang="en-US" dirty="0" smtClean="0"/>
              <a:t>Over the past several years we have heard hundreds of managers talk about the negative impact of complexity on both productivity and workplace morale. </a:t>
            </a:r>
          </a:p>
          <a:p>
            <a:endParaRPr lang="en-US" dirty="0" smtClean="0"/>
          </a:p>
          <a:p>
            <a:r>
              <a:rPr lang="en-US" dirty="0" smtClean="0"/>
              <a:t>An easy starting point for simplification is to get rid of any unnecessary steps in low-value activities;</a:t>
            </a:r>
            <a:r>
              <a:rPr lang="en-US" baseline="0" dirty="0" smtClean="0"/>
              <a:t> </a:t>
            </a:r>
            <a:r>
              <a:rPr lang="en-US" dirty="0" smtClean="0"/>
              <a:t>for example, look at how many people are needed to review and sign off on expense reports or approve</a:t>
            </a:r>
            <a:r>
              <a:rPr lang="en-US" baseline="0" dirty="0" smtClean="0"/>
              <a:t> </a:t>
            </a:r>
            <a:r>
              <a:rPr lang="en-US" dirty="0" smtClean="0"/>
              <a:t>small purchases; or how many times slide decks need to be reviewed before they are presented. Figure out what’s really important (and what’s not), and continually reassess the priority list as new things are added.</a:t>
            </a:r>
          </a:p>
          <a:p>
            <a:endParaRPr lang="en-US" dirty="0" smtClean="0"/>
          </a:p>
          <a:p>
            <a:r>
              <a:rPr lang="en-US" dirty="0" smtClean="0"/>
              <a:t>Compared to a customized software solution, an </a:t>
            </a:r>
            <a:r>
              <a:rPr lang="en-US" baseline="0" dirty="0" smtClean="0"/>
              <a:t>integrated suite will likely </a:t>
            </a:r>
            <a:r>
              <a:rPr lang="en-US" dirty="0" smtClean="0"/>
              <a:t>lower</a:t>
            </a:r>
            <a:r>
              <a:rPr lang="en-US" baseline="0" dirty="0" smtClean="0"/>
              <a:t> a business owners’  </a:t>
            </a:r>
            <a:r>
              <a:rPr lang="en-US" dirty="0" smtClean="0"/>
              <a:t>dependence on IT. A cloud</a:t>
            </a:r>
            <a:r>
              <a:rPr lang="en-US" baseline="0" dirty="0" smtClean="0"/>
              <a:t> offering can often be deployed faster than on premise, but may lack the required </a:t>
            </a:r>
            <a:r>
              <a:rPr lang="en-US" dirty="0" smtClean="0"/>
              <a:t>flexibility and security for</a:t>
            </a:r>
            <a:r>
              <a:rPr lang="en-US" baseline="0" dirty="0" smtClean="0"/>
              <a:t> enterprise business needs; whereas a hybrid cloud implementation might provide the best of both worlds. Keeping an open mind to different modes of deployment and limiting customizations can make for an easier/simpler life. </a:t>
            </a:r>
          </a:p>
          <a:p>
            <a:endParaRPr lang="en-US" dirty="0" smtClean="0"/>
          </a:p>
          <a:p>
            <a:r>
              <a:rPr lang="en-US" dirty="0" smtClean="0"/>
              <a:t>Human errors are significant factors in almost every business</a:t>
            </a:r>
            <a:r>
              <a:rPr lang="en-US" baseline="0" dirty="0" smtClean="0"/>
              <a:t> process – IT leaders should look to implement systems that reduce the frequency of human errors. Ask yourself, Is it possible to leverage data in one system to enrich a process in another? Can a scanned form be transformed automatically into digital data? Can analytic data be used to guide decision making to improve productivity? </a:t>
            </a:r>
            <a:endParaRPr lang="en-US" dirty="0"/>
          </a:p>
        </p:txBody>
      </p:sp>
      <p:sp>
        <p:nvSpPr>
          <p:cNvPr id="4" name="Slide Number Placeholder 3"/>
          <p:cNvSpPr>
            <a:spLocks noGrp="1"/>
          </p:cNvSpPr>
          <p:nvPr>
            <p:ph type="sldNum" sz="quarter" idx="10"/>
          </p:nvPr>
        </p:nvSpPr>
        <p:spPr/>
        <p:txBody>
          <a:bodyPr/>
          <a:lstStyle/>
          <a:p>
            <a:pPr>
              <a:defRPr/>
            </a:pPr>
            <a:fld id="{D6467022-1A2E-7141-8B66-5520D8C1752F}" type="slidenum">
              <a:rPr lang="en-US" smtClean="0"/>
              <a:pPr>
                <a:defRPr/>
              </a:pPr>
              <a:t>11</a:t>
            </a:fld>
            <a:endParaRPr lang="en-US"/>
          </a:p>
        </p:txBody>
      </p:sp>
    </p:spTree>
    <p:extLst>
      <p:ext uri="{BB962C8B-B14F-4D97-AF65-F5344CB8AC3E}">
        <p14:creationId xmlns:p14="http://schemas.microsoft.com/office/powerpoint/2010/main" val="1880578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simple">
    <p:bg>
      <p:bgPr>
        <a:solidFill>
          <a:schemeClr val="bg1"/>
        </a:solidFill>
        <a:effectLst/>
      </p:bgPr>
    </p:bg>
    <p:spTree>
      <p:nvGrpSpPr>
        <p:cNvPr id="1" name=""/>
        <p:cNvGrpSpPr/>
        <p:nvPr/>
      </p:nvGrpSpPr>
      <p:grpSpPr>
        <a:xfrm>
          <a:off x="0" y="0"/>
          <a:ext cx="0" cy="0"/>
          <a:chOff x="0" y="0"/>
          <a:chExt cx="0" cy="0"/>
        </a:xfrm>
      </p:grpSpPr>
      <p:pic>
        <p:nvPicPr>
          <p:cNvPr id="2" name="Picture 1" descr="Innovation-Tour-PPT-16-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0" name="Title 1"/>
          <p:cNvSpPr>
            <a:spLocks noGrp="1"/>
          </p:cNvSpPr>
          <p:nvPr>
            <p:ph type="title"/>
          </p:nvPr>
        </p:nvSpPr>
        <p:spPr>
          <a:xfrm>
            <a:off x="395536" y="3435846"/>
            <a:ext cx="7499326" cy="778743"/>
          </a:xfrm>
        </p:spPr>
        <p:txBody>
          <a:bodyPr anchor="b"/>
          <a:lstStyle>
            <a:lvl1pPr algn="l">
              <a:defRPr sz="3200" b="0" cap="none" baseline="0">
                <a:latin typeface="Lato" panose="020F0502020204030203" pitchFamily="34" charset="0"/>
              </a:defRPr>
            </a:lvl1pPr>
          </a:lstStyle>
          <a:p>
            <a:r>
              <a:rPr lang="en-US" dirty="0" smtClean="0"/>
              <a:t>Click to edit Master title style</a:t>
            </a:r>
            <a:endParaRPr dirty="0"/>
          </a:p>
        </p:txBody>
      </p:sp>
      <p:sp>
        <p:nvSpPr>
          <p:cNvPr id="8" name="Text Placeholder 2"/>
          <p:cNvSpPr>
            <a:spLocks noGrp="1"/>
          </p:cNvSpPr>
          <p:nvPr>
            <p:ph type="body" idx="1"/>
          </p:nvPr>
        </p:nvSpPr>
        <p:spPr>
          <a:xfrm>
            <a:off x="378018" y="4227934"/>
            <a:ext cx="7506350" cy="594066"/>
          </a:xfrm>
        </p:spPr>
        <p:txBody>
          <a:bodyPr>
            <a:normAutofit/>
          </a:bodyPr>
          <a:lstStyle>
            <a:lvl1pPr marL="0" indent="0">
              <a:buNone/>
              <a:defRPr sz="2000">
                <a:solidFill>
                  <a:schemeClr val="bg2"/>
                </a:solidFill>
                <a:latin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132511148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dirty="0"/>
          </a:p>
        </p:txBody>
      </p:sp>
    </p:spTree>
    <p:extLst>
      <p:ext uri="{BB962C8B-B14F-4D97-AF65-F5344CB8AC3E}">
        <p14:creationId xmlns:p14="http://schemas.microsoft.com/office/powerpoint/2010/main" val="2116151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488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ato" panose="020F0502020204030203" pitchFamily="34" charset="0"/>
              </a:defRPr>
            </a:lvl1pPr>
          </a:lstStyle>
          <a:p>
            <a:r>
              <a:rPr lang="en-US" dirty="0" smtClean="0"/>
              <a:t>Click to edit Master title style</a:t>
            </a:r>
            <a:endParaRPr lang="en-US" dirty="0"/>
          </a:p>
        </p:txBody>
      </p:sp>
      <p:sp>
        <p:nvSpPr>
          <p:cNvPr id="5" name="Media Placeholder 4"/>
          <p:cNvSpPr>
            <a:spLocks noGrp="1"/>
          </p:cNvSpPr>
          <p:nvPr>
            <p:ph type="media" sz="quarter" idx="10" hasCustomPrompt="1"/>
          </p:nvPr>
        </p:nvSpPr>
        <p:spPr>
          <a:xfrm>
            <a:off x="467545" y="1059582"/>
            <a:ext cx="8208963" cy="3511153"/>
          </a:xfrm>
        </p:spPr>
        <p:txBody>
          <a:bodyPr anchor="t"/>
          <a:lstStyle>
            <a:lvl1pPr marL="44450" indent="0" algn="ctr">
              <a:buNone/>
              <a:defRPr baseline="0"/>
            </a:lvl1pPr>
          </a:lstStyle>
          <a:p>
            <a:r>
              <a:rPr lang="en-US" dirty="0" smtClean="0"/>
              <a:t>Click on the icon to insert your video</a:t>
            </a:r>
            <a:endParaRPr lang="en-US" dirty="0"/>
          </a:p>
        </p:txBody>
      </p:sp>
    </p:spTree>
    <p:extLst>
      <p:ext uri="{BB962C8B-B14F-4D97-AF65-F5344CB8AC3E}">
        <p14:creationId xmlns:p14="http://schemas.microsoft.com/office/powerpoint/2010/main" val="204056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Video-Full Screen">
    <p:spTree>
      <p:nvGrpSpPr>
        <p:cNvPr id="1" name=""/>
        <p:cNvGrpSpPr/>
        <p:nvPr/>
      </p:nvGrpSpPr>
      <p:grpSpPr>
        <a:xfrm>
          <a:off x="0" y="0"/>
          <a:ext cx="0" cy="0"/>
          <a:chOff x="0" y="0"/>
          <a:chExt cx="0" cy="0"/>
        </a:xfrm>
      </p:grpSpPr>
      <p:sp>
        <p:nvSpPr>
          <p:cNvPr id="3" name="Rectangle 2"/>
          <p:cNvSpPr/>
          <p:nvPr/>
        </p:nvSpPr>
        <p:spPr>
          <a:xfrm>
            <a:off x="-4763" y="0"/>
            <a:ext cx="9148763" cy="5150644"/>
          </a:xfrm>
          <a:prstGeom prst="rect">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Lato" panose="020F0502020204030203" pitchFamily="34" charset="0"/>
            </a:endParaRPr>
          </a:p>
        </p:txBody>
      </p:sp>
      <p:sp>
        <p:nvSpPr>
          <p:cNvPr id="2" name="Media Placeholder 4"/>
          <p:cNvSpPr>
            <a:spLocks noGrp="1"/>
          </p:cNvSpPr>
          <p:nvPr>
            <p:ph type="media" sz="quarter" idx="10" hasCustomPrompt="1"/>
          </p:nvPr>
        </p:nvSpPr>
        <p:spPr>
          <a:xfrm>
            <a:off x="0" y="0"/>
            <a:ext cx="9144000" cy="4731990"/>
          </a:xfrm>
        </p:spPr>
        <p:txBody>
          <a:bodyPr anchor="t"/>
          <a:lstStyle>
            <a:lvl1pPr marL="44450" indent="0" algn="ctr">
              <a:buNone/>
              <a:defRPr baseline="0"/>
            </a:lvl1pPr>
          </a:lstStyle>
          <a:p>
            <a:r>
              <a:rPr lang="en-US" dirty="0" smtClean="0"/>
              <a:t>Click on the icon to insert your video</a:t>
            </a:r>
            <a:endParaRPr lang="en-US" dirty="0"/>
          </a:p>
        </p:txBody>
      </p:sp>
      <p:sp>
        <p:nvSpPr>
          <p:cNvPr id="5" name="TextBox 10"/>
          <p:cNvSpPr txBox="1">
            <a:spLocks noChangeArrowheads="1"/>
          </p:cNvSpPr>
          <p:nvPr/>
        </p:nvSpPr>
        <p:spPr bwMode="auto">
          <a:xfrm>
            <a:off x="5940426" y="4867342"/>
            <a:ext cx="28797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CA" sz="800" dirty="0" err="1">
                <a:solidFill>
                  <a:srgbClr val="FFFFFF"/>
                </a:solidFill>
                <a:latin typeface="Lato" panose="020F0502020204030203" pitchFamily="34" charset="0"/>
                <a:cs typeface="Arial" charset="0"/>
              </a:rPr>
              <a:t>OpenText</a:t>
            </a:r>
            <a:r>
              <a:rPr lang="en-CA" sz="800" dirty="0">
                <a:solidFill>
                  <a:srgbClr val="FFFFFF"/>
                </a:solidFill>
                <a:latin typeface="Lato" panose="020F0502020204030203" pitchFamily="34" charset="0"/>
                <a:cs typeface="Arial" charset="0"/>
              </a:rPr>
              <a:t> Confidential. ©2013 All Rights Reserved.</a:t>
            </a:r>
            <a:endParaRPr lang="en-US" sz="1200" dirty="0">
              <a:solidFill>
                <a:srgbClr val="FFFFFF"/>
              </a:solidFill>
              <a:latin typeface="Lato" panose="020F0502020204030203" pitchFamily="34" charset="0"/>
              <a:cs typeface="Arial" charset="0"/>
            </a:endParaRPr>
          </a:p>
        </p:txBody>
      </p:sp>
      <p:pic>
        <p:nvPicPr>
          <p:cNvPr id="6" name="Picture 3" descr="\\psf\Home\Desktop\OT-whi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871333"/>
            <a:ext cx="1277150" cy="171393"/>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8748464" y="4803998"/>
            <a:ext cx="467544" cy="276999"/>
          </a:xfrm>
          <a:prstGeom prst="rect">
            <a:avLst/>
          </a:prstGeom>
          <a:noFill/>
        </p:spPr>
        <p:txBody>
          <a:bodyPr wrap="square" rtlCol="0">
            <a:spAutoFit/>
          </a:bodyPr>
          <a:lstStyle/>
          <a:p>
            <a:fld id="{FB674739-22A0-499D-AC78-99CE08FC6183}" type="slidenum">
              <a:rPr lang="en-US" sz="1200" smtClean="0">
                <a:solidFill>
                  <a:schemeClr val="bg1"/>
                </a:solidFill>
                <a:latin typeface="Lato" panose="020F0502020204030203" pitchFamily="34" charset="0"/>
              </a:rPr>
              <a:t>‹#›</a:t>
            </a:fld>
            <a:endParaRPr lang="en-US" sz="1200" dirty="0">
              <a:solidFill>
                <a:schemeClr val="bg1"/>
              </a:solidFill>
              <a:latin typeface="Lato" panose="020F0502020204030203" pitchFamily="34" charset="0"/>
            </a:endParaRPr>
          </a:p>
        </p:txBody>
      </p:sp>
      <p:sp>
        <p:nvSpPr>
          <p:cNvPr id="8" name="Rectangle 7"/>
          <p:cNvSpPr/>
          <p:nvPr userDrawn="1"/>
        </p:nvSpPr>
        <p:spPr>
          <a:xfrm>
            <a:off x="-4763" y="0"/>
            <a:ext cx="9148763" cy="5150644"/>
          </a:xfrm>
          <a:prstGeom prst="rect">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Lato" panose="020F0502020204030203" pitchFamily="34" charset="0"/>
            </a:endParaRPr>
          </a:p>
        </p:txBody>
      </p:sp>
      <p:sp>
        <p:nvSpPr>
          <p:cNvPr id="9" name="TextBox 10"/>
          <p:cNvSpPr txBox="1">
            <a:spLocks noChangeArrowheads="1"/>
          </p:cNvSpPr>
          <p:nvPr userDrawn="1"/>
        </p:nvSpPr>
        <p:spPr bwMode="auto">
          <a:xfrm>
            <a:off x="5940426" y="4867342"/>
            <a:ext cx="28797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CA" sz="800" dirty="0" err="1">
                <a:solidFill>
                  <a:srgbClr val="FFFFFF"/>
                </a:solidFill>
                <a:latin typeface="Lato" panose="020F0502020204030203" pitchFamily="34" charset="0"/>
                <a:cs typeface="Arial" charset="0"/>
              </a:rPr>
              <a:t>OpenText</a:t>
            </a:r>
            <a:r>
              <a:rPr lang="en-CA" sz="800" dirty="0">
                <a:solidFill>
                  <a:srgbClr val="FFFFFF"/>
                </a:solidFill>
                <a:latin typeface="Lato" panose="020F0502020204030203" pitchFamily="34" charset="0"/>
                <a:cs typeface="Arial" charset="0"/>
              </a:rPr>
              <a:t> Confidential. ©</a:t>
            </a:r>
            <a:r>
              <a:rPr lang="en-CA" sz="800" dirty="0" smtClean="0">
                <a:solidFill>
                  <a:srgbClr val="FFFFFF"/>
                </a:solidFill>
                <a:latin typeface="Lato" panose="020F0502020204030203" pitchFamily="34" charset="0"/>
                <a:cs typeface="Arial" charset="0"/>
              </a:rPr>
              <a:t>2015 </a:t>
            </a:r>
            <a:r>
              <a:rPr lang="en-CA" sz="800" dirty="0">
                <a:solidFill>
                  <a:srgbClr val="FFFFFF"/>
                </a:solidFill>
                <a:latin typeface="Lato" panose="020F0502020204030203" pitchFamily="34" charset="0"/>
                <a:cs typeface="Arial" charset="0"/>
              </a:rPr>
              <a:t>All Rights Reserved.</a:t>
            </a:r>
            <a:endParaRPr lang="en-US" sz="1200" dirty="0">
              <a:solidFill>
                <a:srgbClr val="FFFFFF"/>
              </a:solidFill>
              <a:latin typeface="Lato" panose="020F0502020204030203" pitchFamily="34" charset="0"/>
              <a:cs typeface="Arial" charset="0"/>
            </a:endParaRPr>
          </a:p>
        </p:txBody>
      </p:sp>
      <p:sp>
        <p:nvSpPr>
          <p:cNvPr id="11" name="TextBox 10"/>
          <p:cNvSpPr txBox="1"/>
          <p:nvPr userDrawn="1"/>
        </p:nvSpPr>
        <p:spPr>
          <a:xfrm>
            <a:off x="8748464" y="4803998"/>
            <a:ext cx="467544" cy="276999"/>
          </a:xfrm>
          <a:prstGeom prst="rect">
            <a:avLst/>
          </a:prstGeom>
          <a:noFill/>
        </p:spPr>
        <p:txBody>
          <a:bodyPr wrap="square" rtlCol="0">
            <a:spAutoFit/>
          </a:bodyPr>
          <a:lstStyle/>
          <a:p>
            <a:fld id="{FB674739-22A0-499D-AC78-99CE08FC6183}" type="slidenum">
              <a:rPr lang="en-US" sz="1200" smtClean="0">
                <a:solidFill>
                  <a:schemeClr val="bg1"/>
                </a:solidFill>
                <a:latin typeface="Lato" panose="020F0502020204030203" pitchFamily="34" charset="0"/>
              </a:rPr>
              <a:t>‹#›</a:t>
            </a:fld>
            <a:endParaRPr lang="en-US" sz="1200" dirty="0">
              <a:solidFill>
                <a:schemeClr val="bg1"/>
              </a:solidFill>
              <a:latin typeface="Lato" panose="020F0502020204030203" pitchFamily="34" charset="0"/>
            </a:endParaRPr>
          </a:p>
        </p:txBody>
      </p:sp>
      <p:pic>
        <p:nvPicPr>
          <p:cNvPr id="12" name="Picture 11"/>
          <p:cNvPicPr>
            <a:picLocks noChangeAspect="1"/>
          </p:cNvPicPr>
          <p:nvPr userDrawn="1"/>
        </p:nvPicPr>
        <p:blipFill>
          <a:blip r:embed="rId3"/>
          <a:stretch>
            <a:fillRect/>
          </a:stretch>
        </p:blipFill>
        <p:spPr>
          <a:xfrm>
            <a:off x="395536" y="4888754"/>
            <a:ext cx="1224136" cy="159449"/>
          </a:xfrm>
          <a:prstGeom prst="rect">
            <a:avLst/>
          </a:prstGeom>
        </p:spPr>
      </p:pic>
    </p:spTree>
    <p:extLst>
      <p:ext uri="{BB962C8B-B14F-4D97-AF65-F5344CB8AC3E}">
        <p14:creationId xmlns:p14="http://schemas.microsoft.com/office/powerpoint/2010/main" val="2898148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6444"/>
            <a:ext cx="8229600" cy="802257"/>
          </a:xfrm>
        </p:spPr>
        <p:txBody>
          <a:bodyPr>
            <a:normAutofit/>
          </a:bodyPr>
          <a:lstStyle>
            <a:lvl1pPr algn="l">
              <a:defRPr sz="3200" b="0"/>
            </a:lvl1pPr>
          </a:lstStyle>
          <a:p>
            <a:r>
              <a:rPr lang="en-US" smtClean="0"/>
              <a:t>Click to edit Master title style</a:t>
            </a:r>
            <a:endParaRPr dirty="0"/>
          </a:p>
        </p:txBody>
      </p:sp>
      <p:sp>
        <p:nvSpPr>
          <p:cNvPr id="3" name="Picture Placeholder 2"/>
          <p:cNvSpPr>
            <a:spLocks noGrp="1"/>
          </p:cNvSpPr>
          <p:nvPr>
            <p:ph type="pic" idx="1"/>
          </p:nvPr>
        </p:nvSpPr>
        <p:spPr>
          <a:xfrm>
            <a:off x="4572000" y="1200150"/>
            <a:ext cx="4114800" cy="3543300"/>
          </a:xfrm>
          <a:solidFill>
            <a:schemeClr val="bg1">
              <a:lumMod val="95000"/>
            </a:schemeClr>
          </a:solidFill>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dirty="0"/>
          </a:p>
        </p:txBody>
      </p:sp>
      <p:sp>
        <p:nvSpPr>
          <p:cNvPr id="4" name="Text Placeholder 3"/>
          <p:cNvSpPr>
            <a:spLocks noGrp="1"/>
          </p:cNvSpPr>
          <p:nvPr>
            <p:ph type="body" sz="half" idx="2"/>
          </p:nvPr>
        </p:nvSpPr>
        <p:spPr>
          <a:xfrm>
            <a:off x="457200" y="1200150"/>
            <a:ext cx="4114800" cy="3543300"/>
          </a:xfrm>
        </p:spPr>
        <p:txBody>
          <a:bodyPr rIns="182880">
            <a:noAutofit/>
          </a:bodyPr>
          <a:lstStyle>
            <a:lvl1pPr marL="274320" indent="-274320">
              <a:buFont typeface="Wingdings" pitchFamily="2" charset="2"/>
              <a:buChar char="§"/>
              <a:defRPr sz="2400"/>
            </a:lvl1pPr>
            <a:lvl2pPr marL="548640" indent="-274320">
              <a:buFont typeface="Wingdings" pitchFamily="2" charset="2"/>
              <a:buChar char="§"/>
              <a:defRPr sz="2000"/>
            </a:lvl2pPr>
            <a:lvl3pPr marL="822960" indent="-228600">
              <a:buFont typeface="Wingdings" pitchFamily="2" charset="2"/>
              <a:buChar char="§"/>
              <a:defRPr sz="1800"/>
            </a:lvl3pPr>
            <a:lvl4pPr marL="1097280" indent="-228600">
              <a:buFont typeface="Wingdings" pitchFamily="2" charset="2"/>
              <a:buChar char="§"/>
              <a:defRPr sz="1800"/>
            </a:lvl4pPr>
            <a:lvl5pPr marL="1371600" indent="-228600">
              <a:buFont typeface="Wingdings" pitchFamily="2" charset="2"/>
              <a:buChar char="§"/>
              <a:defRPr sz="1800"/>
            </a:lvl5pPr>
            <a:lvl6pPr marL="1371600" indent="-228600">
              <a:buFont typeface="Wingdings" pitchFamily="2" charset="2"/>
              <a:buChar char="§"/>
              <a:defRPr sz="1800"/>
            </a:lvl6pPr>
            <a:lvl7pPr marL="1371600" indent="-228600">
              <a:buFont typeface="Wingdings" pitchFamily="2" charset="2"/>
              <a:buChar char="§"/>
              <a:defRPr sz="1800"/>
            </a:lvl7pPr>
            <a:lvl8pPr marL="1371600" indent="-228600">
              <a:buFont typeface="Wingdings" pitchFamily="2" charset="2"/>
              <a:buChar char="§"/>
              <a:defRPr sz="1800" baseline="0"/>
            </a:lvl8pPr>
            <a:lvl9pPr marL="1371600" indent="-228600">
              <a:buFont typeface="Wingdings" pitchFamily="2" charset="2"/>
              <a:buChar char="§"/>
              <a:defRPr sz="18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066020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act Inf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2051720" y="788814"/>
            <a:ext cx="5328592" cy="918840"/>
          </a:xfrm>
          <a:prstGeom prst="rect">
            <a:avLst/>
          </a:prstGeom>
        </p:spPr>
      </p:pic>
    </p:spTree>
    <p:extLst>
      <p:ext uri="{BB962C8B-B14F-4D97-AF65-F5344CB8AC3E}">
        <p14:creationId xmlns:p14="http://schemas.microsoft.com/office/powerpoint/2010/main" val="729444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6444"/>
            <a:ext cx="8229600" cy="802257"/>
          </a:xfrm>
        </p:spPr>
        <p:txBody>
          <a:bodyPr/>
          <a:lstStyle/>
          <a:p>
            <a:r>
              <a:rPr lang="en-US" smtClean="0"/>
              <a:t>Click to edit Master title style</a:t>
            </a:r>
            <a:endParaRPr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642599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00051"/>
            <a:ext cx="1752600" cy="4343399"/>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400051"/>
            <a:ext cx="6324600" cy="43433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865499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73455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57200" y="1200150"/>
            <a:ext cx="640080" cy="507504"/>
          </a:xfrm>
          <a:blipFill>
            <a:blip r:embed="rId2" cstate="email">
              <a:extLst>
                <a:ext uri="{28A0092B-C50C-407E-A947-70E740481C1C}">
                  <a14:useLocalDpi xmlns:a14="http://schemas.microsoft.com/office/drawing/2010/main" val="0"/>
                </a:ext>
              </a:extLst>
            </a:blip>
            <a:stretch>
              <a:fillRect/>
            </a:stretch>
          </a:blipFill>
        </p:spPr>
        <p:txBody>
          <a:bodyPr>
            <a:normAutofit/>
          </a:bodyPr>
          <a:lstStyle>
            <a:lvl1pPr marL="0" indent="0">
              <a:spcBef>
                <a:spcPts val="0"/>
              </a:spcBef>
              <a:buNone/>
              <a:defRPr sz="1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
        <p:nvSpPr>
          <p:cNvPr id="12" name="Text Placeholder 11"/>
          <p:cNvSpPr>
            <a:spLocks noGrp="1"/>
          </p:cNvSpPr>
          <p:nvPr>
            <p:ph type="body" sz="quarter" idx="15"/>
          </p:nvPr>
        </p:nvSpPr>
        <p:spPr>
          <a:xfrm>
            <a:off x="1143000" y="1200150"/>
            <a:ext cx="7543800" cy="1828800"/>
          </a:xfrm>
        </p:spPr>
        <p:txBody>
          <a:bodyPr>
            <a:noAutofit/>
          </a:bodyPr>
          <a:lstStyle>
            <a:lvl1pPr marL="0" indent="0">
              <a:lnSpc>
                <a:spcPct val="120000"/>
              </a:lnSpc>
              <a:spcBef>
                <a:spcPts val="0"/>
              </a:spcBef>
              <a:buNone/>
              <a:defRPr sz="3200" baseline="0">
                <a:solidFill>
                  <a:srgbClr val="0072AA"/>
                </a:solidFill>
                <a:latin typeface="Lato" panose="020F0502020204030203" pitchFamily="34"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smtClean="0"/>
              <a:t>Click to edit Master text styles</a:t>
            </a:r>
          </a:p>
        </p:txBody>
      </p:sp>
      <p:sp>
        <p:nvSpPr>
          <p:cNvPr id="13" name="Text Placeholder 11"/>
          <p:cNvSpPr>
            <a:spLocks noGrp="1"/>
          </p:cNvSpPr>
          <p:nvPr>
            <p:ph type="body" sz="quarter" idx="16"/>
          </p:nvPr>
        </p:nvSpPr>
        <p:spPr>
          <a:xfrm>
            <a:off x="1115616" y="3291830"/>
            <a:ext cx="7543800" cy="800100"/>
          </a:xfrm>
        </p:spPr>
        <p:txBody>
          <a:bodyPr>
            <a:noAutofit/>
          </a:bodyPr>
          <a:lstStyle>
            <a:lvl1pPr marL="0" indent="0" algn="r">
              <a:lnSpc>
                <a:spcPct val="100000"/>
              </a:lnSpc>
              <a:spcBef>
                <a:spcPts val="0"/>
              </a:spcBef>
              <a:buNone/>
              <a:defRPr sz="2400">
                <a:solidFill>
                  <a:schemeClr val="bg2"/>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
        <p:nvSpPr>
          <p:cNvPr id="8" name="Text Placeholder 6"/>
          <p:cNvSpPr>
            <a:spLocks noGrp="1"/>
          </p:cNvSpPr>
          <p:nvPr>
            <p:ph type="body" sz="quarter" idx="17"/>
          </p:nvPr>
        </p:nvSpPr>
        <p:spPr>
          <a:xfrm rot="10800000">
            <a:off x="8100392" y="2715766"/>
            <a:ext cx="640080" cy="507504"/>
          </a:xfrm>
          <a:blipFill>
            <a:blip r:embed="rId2" cstate="email">
              <a:extLst>
                <a:ext uri="{28A0092B-C50C-407E-A947-70E740481C1C}">
                  <a14:useLocalDpi xmlns:a14="http://schemas.microsoft.com/office/drawing/2010/main" val="0"/>
                </a:ext>
              </a:extLst>
            </a:blip>
            <a:stretch>
              <a:fillRect/>
            </a:stretch>
          </a:blipFill>
        </p:spPr>
        <p:txBody>
          <a:bodyPr>
            <a:normAutofit/>
          </a:bodyPr>
          <a:lstStyle>
            <a:lvl1pPr marL="0" indent="0">
              <a:spcBef>
                <a:spcPts val="0"/>
              </a:spcBef>
              <a:buNone/>
              <a:defRPr sz="1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Tree>
    <p:extLst>
      <p:ext uri="{BB962C8B-B14F-4D97-AF65-F5344CB8AC3E}">
        <p14:creationId xmlns:p14="http://schemas.microsoft.com/office/powerpoint/2010/main" val="4225555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resenter Info, Date and Place">
    <p:bg>
      <p:bgPr>
        <a:solidFill>
          <a:schemeClr val="bg1"/>
        </a:solidFill>
        <a:effectLst/>
      </p:bgPr>
    </p:bg>
    <p:spTree>
      <p:nvGrpSpPr>
        <p:cNvPr id="1" name=""/>
        <p:cNvGrpSpPr/>
        <p:nvPr/>
      </p:nvGrpSpPr>
      <p:grpSpPr>
        <a:xfrm>
          <a:off x="0" y="0"/>
          <a:ext cx="0" cy="0"/>
          <a:chOff x="0" y="0"/>
          <a:chExt cx="0" cy="0"/>
        </a:xfrm>
      </p:grpSpPr>
      <p:pic>
        <p:nvPicPr>
          <p:cNvPr id="3" name="Picture 2" descr="Innovation-Tour-PPT-16-9-DIVI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2" name="Title 1"/>
          <p:cNvSpPr>
            <a:spLocks noGrp="1"/>
          </p:cNvSpPr>
          <p:nvPr>
            <p:ph type="title" hasCustomPrompt="1"/>
          </p:nvPr>
        </p:nvSpPr>
        <p:spPr>
          <a:xfrm>
            <a:off x="457050" y="2355726"/>
            <a:ext cx="7499326" cy="778743"/>
          </a:xfrm>
        </p:spPr>
        <p:txBody>
          <a:bodyPr anchor="b"/>
          <a:lstStyle>
            <a:lvl1pPr algn="l">
              <a:defRPr sz="3200" b="0" cap="none" baseline="0">
                <a:latin typeface="Lato" panose="020F0502020204030203" pitchFamily="34" charset="0"/>
              </a:defRPr>
            </a:lvl1pPr>
          </a:lstStyle>
          <a:p>
            <a:r>
              <a:rPr lang="en-US" dirty="0" smtClean="0"/>
              <a:t>Divider Slide Title</a:t>
            </a:r>
            <a:endParaRPr dirty="0"/>
          </a:p>
        </p:txBody>
      </p:sp>
      <p:sp>
        <p:nvSpPr>
          <p:cNvPr id="23" name="Text Placeholder 2"/>
          <p:cNvSpPr>
            <a:spLocks noGrp="1"/>
          </p:cNvSpPr>
          <p:nvPr>
            <p:ph type="body" idx="1" hasCustomPrompt="1"/>
          </p:nvPr>
        </p:nvSpPr>
        <p:spPr>
          <a:xfrm>
            <a:off x="450026" y="3147814"/>
            <a:ext cx="7506350" cy="594066"/>
          </a:xfrm>
        </p:spPr>
        <p:txBody>
          <a:bodyPr>
            <a:normAutofit/>
          </a:bodyPr>
          <a:lstStyle>
            <a:lvl1pPr marL="0" indent="0">
              <a:buNone/>
              <a:defRPr sz="2000">
                <a:solidFill>
                  <a:schemeClr val="bg2"/>
                </a:solidFill>
                <a:latin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 Names</a:t>
            </a:r>
          </a:p>
        </p:txBody>
      </p:sp>
    </p:spTree>
    <p:extLst>
      <p:ext uri="{BB962C8B-B14F-4D97-AF65-F5344CB8AC3E}">
        <p14:creationId xmlns:p14="http://schemas.microsoft.com/office/powerpoint/2010/main" val="94565708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ato" panose="020F0502020204030203" pitchFamily="34" charset="0"/>
              </a:defRPr>
            </a:lvl1pPr>
          </a:lstStyle>
          <a:p>
            <a:r>
              <a:rPr lang="en-US" dirty="0" smtClean="0"/>
              <a:t>Click to edit Master title style</a:t>
            </a:r>
            <a:endParaRPr lang="en-US" dirty="0"/>
          </a:p>
        </p:txBody>
      </p:sp>
      <p:sp>
        <p:nvSpPr>
          <p:cNvPr id="5" name="Media Placeholder 4"/>
          <p:cNvSpPr>
            <a:spLocks noGrp="1"/>
          </p:cNvSpPr>
          <p:nvPr>
            <p:ph type="media" sz="quarter" idx="10" hasCustomPrompt="1"/>
          </p:nvPr>
        </p:nvSpPr>
        <p:spPr>
          <a:xfrm>
            <a:off x="467545" y="1059582"/>
            <a:ext cx="8208963" cy="3511153"/>
          </a:xfrm>
        </p:spPr>
        <p:txBody>
          <a:bodyPr anchor="t"/>
          <a:lstStyle>
            <a:lvl1pPr marL="44450" indent="0" algn="ctr">
              <a:buNone/>
              <a:defRPr baseline="0"/>
            </a:lvl1pPr>
          </a:lstStyle>
          <a:p>
            <a:r>
              <a:rPr lang="en-US" dirty="0" smtClean="0"/>
              <a:t>Click on the icon to insert your video</a:t>
            </a:r>
            <a:endParaRPr lang="en-US" dirty="0"/>
          </a:p>
        </p:txBody>
      </p:sp>
    </p:spTree>
    <p:extLst>
      <p:ext uri="{BB962C8B-B14F-4D97-AF65-F5344CB8AC3E}">
        <p14:creationId xmlns:p14="http://schemas.microsoft.com/office/powerpoint/2010/main" val="204056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ideo-Full Screen">
    <p:spTree>
      <p:nvGrpSpPr>
        <p:cNvPr id="1" name=""/>
        <p:cNvGrpSpPr/>
        <p:nvPr/>
      </p:nvGrpSpPr>
      <p:grpSpPr>
        <a:xfrm>
          <a:off x="0" y="0"/>
          <a:ext cx="0" cy="0"/>
          <a:chOff x="0" y="0"/>
          <a:chExt cx="0" cy="0"/>
        </a:xfrm>
      </p:grpSpPr>
      <p:sp>
        <p:nvSpPr>
          <p:cNvPr id="3" name="Rectangle 2"/>
          <p:cNvSpPr/>
          <p:nvPr userDrawn="1"/>
        </p:nvSpPr>
        <p:spPr>
          <a:xfrm>
            <a:off x="-4763" y="0"/>
            <a:ext cx="9148763" cy="5150644"/>
          </a:xfrm>
          <a:prstGeom prst="rect">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Lato" panose="020F0502020204030203" pitchFamily="34" charset="0"/>
            </a:endParaRPr>
          </a:p>
        </p:txBody>
      </p:sp>
      <p:sp>
        <p:nvSpPr>
          <p:cNvPr id="2" name="Media Placeholder 4"/>
          <p:cNvSpPr>
            <a:spLocks noGrp="1"/>
          </p:cNvSpPr>
          <p:nvPr>
            <p:ph type="media" sz="quarter" idx="10" hasCustomPrompt="1"/>
          </p:nvPr>
        </p:nvSpPr>
        <p:spPr>
          <a:xfrm>
            <a:off x="0" y="0"/>
            <a:ext cx="9144000" cy="4731990"/>
          </a:xfrm>
          <a:solidFill>
            <a:srgbClr val="0072AA"/>
          </a:solidFill>
        </p:spPr>
        <p:txBody>
          <a:bodyPr anchor="t"/>
          <a:lstStyle>
            <a:lvl1pPr marL="44450" indent="0" algn="ctr">
              <a:buNone/>
              <a:defRPr baseline="0"/>
            </a:lvl1pPr>
          </a:lstStyle>
          <a:p>
            <a:r>
              <a:rPr lang="en-US" dirty="0" smtClean="0"/>
              <a:t>Click on the icon to insert your video</a:t>
            </a:r>
            <a:endParaRPr lang="en-US" dirty="0"/>
          </a:p>
        </p:txBody>
      </p:sp>
      <p:sp>
        <p:nvSpPr>
          <p:cNvPr id="5" name="TextBox 10"/>
          <p:cNvSpPr txBox="1">
            <a:spLocks noChangeArrowheads="1"/>
          </p:cNvSpPr>
          <p:nvPr userDrawn="1"/>
        </p:nvSpPr>
        <p:spPr bwMode="auto">
          <a:xfrm>
            <a:off x="5940426" y="4867342"/>
            <a:ext cx="28797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CA" sz="800" dirty="0" err="1">
                <a:solidFill>
                  <a:srgbClr val="FFFFFF"/>
                </a:solidFill>
                <a:latin typeface="Lato" panose="020F0502020204030203" pitchFamily="34" charset="0"/>
                <a:cs typeface="Arial" charset="0"/>
              </a:rPr>
              <a:t>OpenText</a:t>
            </a:r>
            <a:r>
              <a:rPr lang="en-CA" sz="800" dirty="0">
                <a:solidFill>
                  <a:srgbClr val="FFFFFF"/>
                </a:solidFill>
                <a:latin typeface="Lato" panose="020F0502020204030203" pitchFamily="34" charset="0"/>
                <a:cs typeface="Arial" charset="0"/>
              </a:rPr>
              <a:t> Confidential. ©</a:t>
            </a:r>
            <a:r>
              <a:rPr lang="en-CA" sz="800" dirty="0" smtClean="0">
                <a:solidFill>
                  <a:srgbClr val="FFFFFF"/>
                </a:solidFill>
                <a:latin typeface="Lato" panose="020F0502020204030203" pitchFamily="34" charset="0"/>
                <a:cs typeface="Arial" charset="0"/>
              </a:rPr>
              <a:t>2014 </a:t>
            </a:r>
            <a:r>
              <a:rPr lang="en-CA" sz="800" dirty="0">
                <a:solidFill>
                  <a:srgbClr val="FFFFFF"/>
                </a:solidFill>
                <a:latin typeface="Lato" panose="020F0502020204030203" pitchFamily="34" charset="0"/>
                <a:cs typeface="Arial" charset="0"/>
              </a:rPr>
              <a:t>All Rights Reserved.</a:t>
            </a:r>
            <a:endParaRPr lang="en-US" sz="1200" dirty="0">
              <a:solidFill>
                <a:srgbClr val="FFFFFF"/>
              </a:solidFill>
              <a:latin typeface="Lato" panose="020F0502020204030203" pitchFamily="34" charset="0"/>
              <a:cs typeface="Arial" charset="0"/>
            </a:endParaRPr>
          </a:p>
        </p:txBody>
      </p:sp>
      <p:sp>
        <p:nvSpPr>
          <p:cNvPr id="7" name="TextBox 6"/>
          <p:cNvSpPr txBox="1"/>
          <p:nvPr userDrawn="1"/>
        </p:nvSpPr>
        <p:spPr>
          <a:xfrm>
            <a:off x="8748464" y="4803998"/>
            <a:ext cx="467544" cy="276999"/>
          </a:xfrm>
          <a:prstGeom prst="rect">
            <a:avLst/>
          </a:prstGeom>
          <a:noFill/>
        </p:spPr>
        <p:txBody>
          <a:bodyPr wrap="square" rtlCol="0">
            <a:spAutoFit/>
          </a:bodyPr>
          <a:lstStyle/>
          <a:p>
            <a:fld id="{FB674739-22A0-499D-AC78-99CE08FC6183}" type="slidenum">
              <a:rPr lang="en-US" sz="1200" smtClean="0">
                <a:solidFill>
                  <a:schemeClr val="bg1"/>
                </a:solidFill>
                <a:latin typeface="Lato" panose="020F0502020204030203" pitchFamily="34" charset="0"/>
              </a:rPr>
              <a:t>‹#›</a:t>
            </a:fld>
            <a:endParaRPr lang="en-US" sz="1200" dirty="0">
              <a:solidFill>
                <a:schemeClr val="bg1"/>
              </a:solidFill>
              <a:latin typeface="Lato" panose="020F0502020204030203" pitchFamily="34" charset="0"/>
            </a:endParaRPr>
          </a:p>
        </p:txBody>
      </p:sp>
      <p:pic>
        <p:nvPicPr>
          <p:cNvPr id="8" name="Picture 7"/>
          <p:cNvPicPr>
            <a:picLocks noChangeAspect="1"/>
          </p:cNvPicPr>
          <p:nvPr userDrawn="1"/>
        </p:nvPicPr>
        <p:blipFill>
          <a:blip r:embed="rId2"/>
          <a:stretch>
            <a:fillRect/>
          </a:stretch>
        </p:blipFill>
        <p:spPr>
          <a:xfrm>
            <a:off x="395536" y="4888754"/>
            <a:ext cx="1224136" cy="159449"/>
          </a:xfrm>
          <a:prstGeom prst="rect">
            <a:avLst/>
          </a:prstGeom>
        </p:spPr>
      </p:pic>
    </p:spTree>
    <p:extLst>
      <p:ext uri="{BB962C8B-B14F-4D97-AF65-F5344CB8AC3E}">
        <p14:creationId xmlns:p14="http://schemas.microsoft.com/office/powerpoint/2010/main" val="2898148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87338" y="123825"/>
            <a:ext cx="8547100" cy="626269"/>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03225" y="865585"/>
            <a:ext cx="8045450" cy="3556397"/>
          </a:xfrm>
        </p:spPr>
        <p:txBody>
          <a:bodyPr rtlCol="0">
            <a:normAutofit/>
          </a:bodyPr>
          <a:lstStyle/>
          <a:p>
            <a:pPr lvl="0"/>
            <a:endParaRPr lang="en-US" noProof="0"/>
          </a:p>
        </p:txBody>
      </p:sp>
      <p:sp>
        <p:nvSpPr>
          <p:cNvPr id="4" name="Slide Number Placeholder 2"/>
          <p:cNvSpPr>
            <a:spLocks noGrp="1"/>
          </p:cNvSpPr>
          <p:nvPr>
            <p:ph type="sldNum" sz="quarter" idx="10"/>
          </p:nvPr>
        </p:nvSpPr>
        <p:spPr>
          <a:xfrm>
            <a:off x="7848600" y="4962525"/>
            <a:ext cx="685800" cy="180975"/>
          </a:xfrm>
          <a:prstGeom prst="rect">
            <a:avLst/>
          </a:prstGeom>
          <a:noFill/>
        </p:spPr>
        <p:txBody>
          <a:bodyPr/>
          <a:lstStyle>
            <a:lvl1pPr>
              <a:defRPr>
                <a:latin typeface="Lato" panose="020F0502020204030203" pitchFamily="34" charset="0"/>
              </a:defRPr>
            </a:lvl1pPr>
          </a:lstStyle>
          <a:p>
            <a:pPr defTabSz="457200"/>
            <a:fld id="{6C449BA7-8007-4879-9331-7EE9960C4431}" type="slidenum">
              <a:rPr lang="en-US" sz="2400" smtClean="0">
                <a:solidFill>
                  <a:srgbClr val="000000"/>
                </a:solidFill>
                <a:ea typeface="ＭＳ Ｐゴシック" charset="-128"/>
              </a:rPr>
              <a:pPr defTabSz="457200"/>
              <a:t>‹#›</a:t>
            </a:fld>
            <a:endParaRPr lang="en-US" sz="2400" dirty="0" smtClean="0">
              <a:solidFill>
                <a:srgbClr val="000000"/>
              </a:solidFill>
              <a:ea typeface="ＭＳ Ｐゴシック" charset="-128"/>
            </a:endParaRPr>
          </a:p>
        </p:txBody>
      </p:sp>
    </p:spTree>
    <p:extLst>
      <p:ext uri="{BB962C8B-B14F-4D97-AF65-F5344CB8AC3E}">
        <p14:creationId xmlns:p14="http://schemas.microsoft.com/office/powerpoint/2010/main" val="18855727"/>
      </p:ext>
    </p:extLst>
  </p:cSld>
  <p:clrMapOvr>
    <a:masterClrMapping/>
  </p:clrMapOvr>
  <p:transition spd="med">
    <p:randomBa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1_Title Slide with Presenter Info, Date and Place">
    <p:bg>
      <p:bgPr>
        <a:solidFill>
          <a:schemeClr val="bg1"/>
        </a:solidFill>
        <a:effectLst/>
      </p:bgPr>
    </p:bg>
    <p:spTree>
      <p:nvGrpSpPr>
        <p:cNvPr id="1" name=""/>
        <p:cNvGrpSpPr/>
        <p:nvPr/>
      </p:nvGrpSpPr>
      <p:grpSpPr>
        <a:xfrm>
          <a:off x="0" y="0"/>
          <a:ext cx="0" cy="0"/>
          <a:chOff x="0" y="0"/>
          <a:chExt cx="0" cy="0"/>
        </a:xfrm>
      </p:grpSpPr>
      <p:sp>
        <p:nvSpPr>
          <p:cNvPr id="22" name="Title 1"/>
          <p:cNvSpPr>
            <a:spLocks noGrp="1"/>
          </p:cNvSpPr>
          <p:nvPr>
            <p:ph type="title"/>
          </p:nvPr>
        </p:nvSpPr>
        <p:spPr>
          <a:xfrm>
            <a:off x="323528" y="3147815"/>
            <a:ext cx="7499326" cy="778743"/>
          </a:xfrm>
        </p:spPr>
        <p:txBody>
          <a:bodyPr anchor="b"/>
          <a:lstStyle>
            <a:lvl1pPr algn="l">
              <a:defRPr sz="3200" b="0" cap="none" baseline="0">
                <a:latin typeface="+mj-lt"/>
              </a:defRPr>
            </a:lvl1pPr>
          </a:lstStyle>
          <a:p>
            <a:r>
              <a:rPr lang="en-US" smtClean="0"/>
              <a:t>Click to edit Master title style</a:t>
            </a:r>
            <a:endParaRPr dirty="0"/>
          </a:p>
        </p:txBody>
      </p:sp>
      <p:sp>
        <p:nvSpPr>
          <p:cNvPr id="23" name="Text Placeholder 2"/>
          <p:cNvSpPr>
            <a:spLocks noGrp="1"/>
          </p:cNvSpPr>
          <p:nvPr>
            <p:ph type="body" idx="1"/>
          </p:nvPr>
        </p:nvSpPr>
        <p:spPr>
          <a:xfrm>
            <a:off x="323528" y="3939902"/>
            <a:ext cx="7506350" cy="594066"/>
          </a:xfrm>
        </p:spPr>
        <p:txBody>
          <a:bodyPr>
            <a:normAutofit/>
          </a:bodyPr>
          <a:lstStyle>
            <a:lvl1pPr marL="0" indent="0">
              <a:buNone/>
              <a:defRPr sz="2000">
                <a:solidFill>
                  <a:schemeClr val="bg2"/>
                </a:solidFill>
                <a:latin typeface="+mj-lt"/>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24" name="Text Placeholder 2"/>
          <p:cNvSpPr>
            <a:spLocks noGrp="1"/>
          </p:cNvSpPr>
          <p:nvPr>
            <p:ph type="body" idx="10" hasCustomPrompt="1"/>
          </p:nvPr>
        </p:nvSpPr>
        <p:spPr>
          <a:xfrm>
            <a:off x="323528" y="4549434"/>
            <a:ext cx="7506350" cy="594066"/>
          </a:xfrm>
        </p:spPr>
        <p:txBody>
          <a:bodyPr>
            <a:normAutofit/>
          </a:bodyPr>
          <a:lstStyle>
            <a:lvl1pPr marL="0" marR="0" indent="0" algn="l" defTabSz="914202" rtl="0" eaLnBrk="1" fontAlgn="base" latinLnBrk="0" hangingPunct="1">
              <a:lnSpc>
                <a:spcPct val="100000"/>
              </a:lnSpc>
              <a:spcBef>
                <a:spcPts val="1200"/>
              </a:spcBef>
              <a:spcAft>
                <a:spcPct val="0"/>
              </a:spcAft>
              <a:buClr>
                <a:schemeClr val="accent1"/>
              </a:buClr>
              <a:buSzTx/>
              <a:buFont typeface="Wingdings" charset="0"/>
              <a:buNone/>
              <a:tabLst/>
              <a:defRPr sz="1400" baseline="0">
                <a:solidFill>
                  <a:schemeClr val="tx1"/>
                </a:solidFill>
                <a:latin typeface="+mj-lt"/>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marL="0" marR="0" lvl="0" indent="0" algn="l" defTabSz="914202" rtl="0" eaLnBrk="1" fontAlgn="base" latinLnBrk="0" hangingPunct="1">
              <a:lnSpc>
                <a:spcPct val="100000"/>
              </a:lnSpc>
              <a:spcBef>
                <a:spcPts val="1200"/>
              </a:spcBef>
              <a:spcAft>
                <a:spcPct val="0"/>
              </a:spcAft>
              <a:buClr>
                <a:schemeClr val="accent1"/>
              </a:buClr>
              <a:buSzTx/>
              <a:buFont typeface="Wingdings" charset="0"/>
              <a:buNone/>
              <a:tabLst/>
              <a:defRPr/>
            </a:pPr>
            <a:r>
              <a:rPr lang="en-US" dirty="0" smtClean="0"/>
              <a:t>Place</a:t>
            </a:r>
            <a:r>
              <a:rPr lang="en-CA" dirty="0" smtClean="0"/>
              <a:t> | </a:t>
            </a:r>
            <a:fld id="{6F1C00BE-5622-4EC5-BE62-5F170178A056}" type="datetime4">
              <a:rPr lang="en-US" smtClean="0"/>
              <a:pPr marL="0" marR="0" lvl="0" indent="0" algn="l" defTabSz="914202" rtl="0" eaLnBrk="1" fontAlgn="base" latinLnBrk="0" hangingPunct="1">
                <a:lnSpc>
                  <a:spcPct val="100000"/>
                </a:lnSpc>
                <a:spcBef>
                  <a:spcPts val="1200"/>
                </a:spcBef>
                <a:spcAft>
                  <a:spcPct val="0"/>
                </a:spcAft>
                <a:buClr>
                  <a:schemeClr val="accent1"/>
                </a:buClr>
                <a:buSzTx/>
                <a:buFont typeface="Wingdings" charset="0"/>
                <a:buNone/>
                <a:tabLst/>
                <a:defRPr/>
              </a:pPr>
              <a:t>October 11, 2013</a:t>
            </a:fld>
            <a:endParaRPr lang="en-CA" dirty="0" smtClean="0"/>
          </a:p>
        </p:txBody>
      </p:sp>
      <p:sp>
        <p:nvSpPr>
          <p:cNvPr id="10" name="Rectangle 9"/>
          <p:cNvSpPr/>
          <p:nvPr/>
        </p:nvSpPr>
        <p:spPr>
          <a:xfrm>
            <a:off x="-4763" y="698774"/>
            <a:ext cx="9148763" cy="2449041"/>
          </a:xfrm>
          <a:prstGeom prst="rect">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p>
        </p:txBody>
      </p:sp>
      <p:pic>
        <p:nvPicPr>
          <p:cNvPr id="11" name="Picture 13"/>
          <p:cNvPicPr>
            <a:picLocks noChangeAspect="1"/>
          </p:cNvPicPr>
          <p:nvPr/>
        </p:nvPicPr>
        <p:blipFill rotWithShape="1">
          <a:blip r:embed="rId2">
            <a:extLst>
              <a:ext uri="{28A0092B-C50C-407E-A947-70E740481C1C}">
                <a14:useLocalDpi xmlns:a14="http://schemas.microsoft.com/office/drawing/2010/main" val="0"/>
              </a:ext>
            </a:extLst>
          </a:blip>
          <a:srcRect t="6470" b="5743"/>
          <a:stretch/>
        </p:blipFill>
        <p:spPr bwMode="auto">
          <a:xfrm>
            <a:off x="-4763" y="770354"/>
            <a:ext cx="9148763" cy="2305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p:cNvSpPr/>
          <p:nvPr userDrawn="1"/>
        </p:nvSpPr>
        <p:spPr>
          <a:xfrm>
            <a:off x="-4763" y="698774"/>
            <a:ext cx="9148763" cy="2449041"/>
          </a:xfrm>
          <a:prstGeom prst="rect">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anchor="ctr"/>
          <a:lstStyle/>
          <a:p>
            <a:pPr algn="ctr" fontAlgn="auto">
              <a:spcBef>
                <a:spcPts val="0"/>
              </a:spcBef>
              <a:spcAft>
                <a:spcPts val="0"/>
              </a:spcAft>
              <a:defRPr/>
            </a:pPr>
            <a:endParaRPr lang="en-US" dirty="0"/>
          </a:p>
        </p:txBody>
      </p:sp>
      <p:pic>
        <p:nvPicPr>
          <p:cNvPr id="15"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6470" b="5743"/>
          <a:stretch/>
        </p:blipFill>
        <p:spPr bwMode="auto">
          <a:xfrm>
            <a:off x="-4763" y="770354"/>
            <a:ext cx="9148763" cy="2305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userDrawn="1"/>
        </p:nvPicPr>
        <p:blipFill>
          <a:blip r:embed="rId3"/>
          <a:stretch>
            <a:fillRect/>
          </a:stretch>
        </p:blipFill>
        <p:spPr>
          <a:xfrm>
            <a:off x="370227" y="192870"/>
            <a:ext cx="1800200" cy="310419"/>
          </a:xfrm>
          <a:prstGeom prst="rect">
            <a:avLst/>
          </a:prstGeom>
        </p:spPr>
      </p:pic>
      <p:pic>
        <p:nvPicPr>
          <p:cNvPr id="12" name="Picture 11" descr="UnleashingThePower.png"/>
          <p:cNvPicPr>
            <a:picLocks noChangeAspect="1"/>
          </p:cNvPicPr>
          <p:nvPr userDrawn="1"/>
        </p:nvPicPr>
        <p:blipFill rotWithShape="1">
          <a:blip r:embed="rId4">
            <a:extLst>
              <a:ext uri="{28A0092B-C50C-407E-A947-70E740481C1C}">
                <a14:useLocalDpi xmlns:a14="http://schemas.microsoft.com/office/drawing/2010/main" val="0"/>
              </a:ext>
            </a:extLst>
          </a:blip>
          <a:srcRect r="15253"/>
          <a:stretch/>
        </p:blipFill>
        <p:spPr>
          <a:xfrm>
            <a:off x="3762488" y="123478"/>
            <a:ext cx="5129993" cy="463296"/>
          </a:xfrm>
          <a:prstGeom prst="rect">
            <a:avLst/>
          </a:prstGeom>
        </p:spPr>
      </p:pic>
    </p:spTree>
    <p:extLst>
      <p:ext uri="{BB962C8B-B14F-4D97-AF65-F5344CB8AC3E}">
        <p14:creationId xmlns:p14="http://schemas.microsoft.com/office/powerpoint/2010/main" val="219974366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simple">
    <p:bg>
      <p:bgPr>
        <a:solidFill>
          <a:schemeClr val="bg1"/>
        </a:solidFill>
        <a:effectLst/>
      </p:bgPr>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3176"/>
            <a:ext cx="9144000" cy="52392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grpSp>
        <p:nvGrpSpPr>
          <p:cNvPr id="89" name="Group 88"/>
          <p:cNvGrpSpPr/>
          <p:nvPr userDrawn="1"/>
        </p:nvGrpSpPr>
        <p:grpSpPr>
          <a:xfrm>
            <a:off x="434975" y="47625"/>
            <a:ext cx="4823824" cy="5054601"/>
            <a:chOff x="434975" y="47625"/>
            <a:chExt cx="5391150" cy="5054601"/>
          </a:xfrm>
        </p:grpSpPr>
        <p:sp>
          <p:nvSpPr>
            <p:cNvPr id="9" name="Rectangle 6"/>
            <p:cNvSpPr>
              <a:spLocks noChangeArrowheads="1"/>
            </p:cNvSpPr>
            <p:nvPr userDrawn="1"/>
          </p:nvSpPr>
          <p:spPr bwMode="auto">
            <a:xfrm>
              <a:off x="434975" y="52388"/>
              <a:ext cx="5391150" cy="50498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0" name="Rectangle 7"/>
            <p:cNvSpPr>
              <a:spLocks noChangeArrowheads="1"/>
            </p:cNvSpPr>
            <p:nvPr userDrawn="1"/>
          </p:nvSpPr>
          <p:spPr bwMode="auto">
            <a:xfrm>
              <a:off x="852488" y="52388"/>
              <a:ext cx="400050" cy="5049838"/>
            </a:xfrm>
            <a:prstGeom prst="rect">
              <a:avLst/>
            </a:prstGeom>
            <a:solidFill>
              <a:srgbClr val="01A7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1" name="Rectangle 8"/>
            <p:cNvSpPr>
              <a:spLocks noChangeArrowheads="1"/>
            </p:cNvSpPr>
            <p:nvPr userDrawn="1"/>
          </p:nvSpPr>
          <p:spPr bwMode="auto">
            <a:xfrm>
              <a:off x="3098800" y="52388"/>
              <a:ext cx="742950" cy="5049838"/>
            </a:xfrm>
            <a:prstGeom prst="rect">
              <a:avLst/>
            </a:prstGeom>
            <a:solidFill>
              <a:srgbClr val="00A4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2" name="Rectangle 9"/>
            <p:cNvSpPr>
              <a:spLocks noChangeArrowheads="1"/>
            </p:cNvSpPr>
            <p:nvPr userDrawn="1"/>
          </p:nvSpPr>
          <p:spPr bwMode="auto">
            <a:xfrm>
              <a:off x="733425" y="47625"/>
              <a:ext cx="65088" cy="5048250"/>
            </a:xfrm>
            <a:prstGeom prst="rect">
              <a:avLst/>
            </a:prstGeom>
            <a:solidFill>
              <a:srgbClr val="EFB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3" name="Rectangle 10"/>
            <p:cNvSpPr>
              <a:spLocks noChangeArrowheads="1"/>
            </p:cNvSpPr>
            <p:nvPr userDrawn="1"/>
          </p:nvSpPr>
          <p:spPr bwMode="auto">
            <a:xfrm>
              <a:off x="1362075" y="52388"/>
              <a:ext cx="52388" cy="5049838"/>
            </a:xfrm>
            <a:prstGeom prst="rect">
              <a:avLst/>
            </a:prstGeom>
            <a:solidFill>
              <a:srgbClr val="8CC5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4" name="Rectangle 11"/>
            <p:cNvSpPr>
              <a:spLocks noChangeArrowheads="1"/>
            </p:cNvSpPr>
            <p:nvPr userDrawn="1"/>
          </p:nvSpPr>
          <p:spPr bwMode="auto">
            <a:xfrm>
              <a:off x="2481263" y="52388"/>
              <a:ext cx="138113" cy="5049838"/>
            </a:xfrm>
            <a:prstGeom prst="rect">
              <a:avLst/>
            </a:prstGeom>
            <a:solidFill>
              <a:srgbClr val="01A7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5" name="Rectangle 12"/>
            <p:cNvSpPr>
              <a:spLocks noChangeArrowheads="1"/>
            </p:cNvSpPr>
            <p:nvPr userDrawn="1"/>
          </p:nvSpPr>
          <p:spPr bwMode="auto">
            <a:xfrm>
              <a:off x="2649538" y="52388"/>
              <a:ext cx="355600" cy="5049838"/>
            </a:xfrm>
            <a:prstGeom prst="rect">
              <a:avLst/>
            </a:prstGeom>
            <a:solidFill>
              <a:srgbClr val="EFB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6" name="Rectangle 13"/>
            <p:cNvSpPr>
              <a:spLocks noChangeArrowheads="1"/>
            </p:cNvSpPr>
            <p:nvPr userDrawn="1"/>
          </p:nvSpPr>
          <p:spPr bwMode="auto">
            <a:xfrm>
              <a:off x="4202113" y="47625"/>
              <a:ext cx="71438" cy="5048250"/>
            </a:xfrm>
            <a:prstGeom prst="rect">
              <a:avLst/>
            </a:prstGeom>
            <a:solidFill>
              <a:srgbClr val="EFB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7" name="Rectangle 14"/>
            <p:cNvSpPr>
              <a:spLocks noChangeArrowheads="1"/>
            </p:cNvSpPr>
            <p:nvPr userDrawn="1"/>
          </p:nvSpPr>
          <p:spPr bwMode="auto">
            <a:xfrm>
              <a:off x="1630363" y="52388"/>
              <a:ext cx="220663" cy="5049838"/>
            </a:xfrm>
            <a:prstGeom prst="rect">
              <a:avLst/>
            </a:prstGeom>
            <a:solidFill>
              <a:srgbClr val="1BA2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8" name="Rectangle 15"/>
            <p:cNvSpPr>
              <a:spLocks noChangeArrowheads="1"/>
            </p:cNvSpPr>
            <p:nvPr userDrawn="1"/>
          </p:nvSpPr>
          <p:spPr bwMode="auto">
            <a:xfrm>
              <a:off x="3921125" y="52388"/>
              <a:ext cx="220663" cy="5049838"/>
            </a:xfrm>
            <a:prstGeom prst="rect">
              <a:avLst/>
            </a:prstGeom>
            <a:solidFill>
              <a:srgbClr val="9F6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9" name="Rectangle 16"/>
            <p:cNvSpPr>
              <a:spLocks noChangeArrowheads="1"/>
            </p:cNvSpPr>
            <p:nvPr userDrawn="1"/>
          </p:nvSpPr>
          <p:spPr bwMode="auto">
            <a:xfrm>
              <a:off x="1911350" y="52388"/>
              <a:ext cx="511175" cy="5049838"/>
            </a:xfrm>
            <a:prstGeom prst="rect">
              <a:avLst/>
            </a:prstGeom>
            <a:solidFill>
              <a:srgbClr val="8CC5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1" name="Rectangle 17"/>
            <p:cNvSpPr>
              <a:spLocks noChangeArrowheads="1"/>
            </p:cNvSpPr>
            <p:nvPr userDrawn="1"/>
          </p:nvSpPr>
          <p:spPr bwMode="auto">
            <a:xfrm>
              <a:off x="1441450" y="52388"/>
              <a:ext cx="133350" cy="5049838"/>
            </a:xfrm>
            <a:prstGeom prst="rect">
              <a:avLst/>
            </a:prstGeom>
            <a:solidFill>
              <a:srgbClr val="9F6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2" name="Rectangle 18"/>
            <p:cNvSpPr>
              <a:spLocks noChangeArrowheads="1"/>
            </p:cNvSpPr>
            <p:nvPr userDrawn="1"/>
          </p:nvSpPr>
          <p:spPr bwMode="auto">
            <a:xfrm>
              <a:off x="5429250" y="52388"/>
              <a:ext cx="96838" cy="5049838"/>
            </a:xfrm>
            <a:prstGeom prst="rect">
              <a:avLst/>
            </a:prstGeom>
            <a:solidFill>
              <a:srgbClr val="8CC5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3" name="Rectangle 19"/>
            <p:cNvSpPr>
              <a:spLocks noChangeArrowheads="1"/>
            </p:cNvSpPr>
            <p:nvPr userDrawn="1"/>
          </p:nvSpPr>
          <p:spPr bwMode="auto">
            <a:xfrm>
              <a:off x="5068888" y="52388"/>
              <a:ext cx="266700" cy="5049838"/>
            </a:xfrm>
            <a:prstGeom prst="rect">
              <a:avLst/>
            </a:prstGeom>
            <a:solidFill>
              <a:srgbClr val="9F6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4" name="Rectangle 20"/>
            <p:cNvSpPr>
              <a:spLocks noChangeArrowheads="1"/>
            </p:cNvSpPr>
            <p:nvPr userDrawn="1"/>
          </p:nvSpPr>
          <p:spPr bwMode="auto">
            <a:xfrm>
              <a:off x="4760913" y="52388"/>
              <a:ext cx="141288" cy="5049838"/>
            </a:xfrm>
            <a:prstGeom prst="rect">
              <a:avLst/>
            </a:prstGeom>
            <a:solidFill>
              <a:srgbClr val="00A4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5" name="Rectangle 21"/>
            <p:cNvSpPr>
              <a:spLocks noChangeArrowheads="1"/>
            </p:cNvSpPr>
            <p:nvPr userDrawn="1"/>
          </p:nvSpPr>
          <p:spPr bwMode="auto">
            <a:xfrm>
              <a:off x="4575175" y="52388"/>
              <a:ext cx="93663" cy="5049838"/>
            </a:xfrm>
            <a:prstGeom prst="rect">
              <a:avLst/>
            </a:prstGeom>
            <a:solidFill>
              <a:srgbClr val="01A7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6" name="Rectangle 22"/>
            <p:cNvSpPr>
              <a:spLocks noChangeArrowheads="1"/>
            </p:cNvSpPr>
            <p:nvPr userDrawn="1"/>
          </p:nvSpPr>
          <p:spPr bwMode="auto">
            <a:xfrm>
              <a:off x="4303713" y="52388"/>
              <a:ext cx="109538" cy="5049838"/>
            </a:xfrm>
            <a:prstGeom prst="rect">
              <a:avLst/>
            </a:prstGeom>
            <a:solidFill>
              <a:srgbClr val="8CC5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7" name="Rectangle 23"/>
            <p:cNvSpPr>
              <a:spLocks noChangeArrowheads="1"/>
            </p:cNvSpPr>
            <p:nvPr userDrawn="1"/>
          </p:nvSpPr>
          <p:spPr bwMode="auto">
            <a:xfrm>
              <a:off x="4475163" y="50800"/>
              <a:ext cx="57150" cy="5049838"/>
            </a:xfrm>
            <a:prstGeom prst="rect">
              <a:avLst/>
            </a:prstGeom>
            <a:solidFill>
              <a:srgbClr val="1BA2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8" name="Rectangle 24"/>
            <p:cNvSpPr>
              <a:spLocks noChangeArrowheads="1"/>
            </p:cNvSpPr>
            <p:nvPr userDrawn="1"/>
          </p:nvSpPr>
          <p:spPr bwMode="auto">
            <a:xfrm>
              <a:off x="4979988" y="52388"/>
              <a:ext cx="55563" cy="5049838"/>
            </a:xfrm>
            <a:prstGeom prst="rect">
              <a:avLst/>
            </a:prstGeom>
            <a:solidFill>
              <a:srgbClr val="EFB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grpSp>
      <p:sp>
        <p:nvSpPr>
          <p:cNvPr id="29" name="Freeform 25"/>
          <p:cNvSpPr>
            <a:spLocks/>
          </p:cNvSpPr>
          <p:nvPr userDrawn="1"/>
        </p:nvSpPr>
        <p:spPr bwMode="auto">
          <a:xfrm>
            <a:off x="-334117" y="885031"/>
            <a:ext cx="6270625" cy="4256088"/>
          </a:xfrm>
          <a:custGeom>
            <a:avLst/>
            <a:gdLst>
              <a:gd name="T0" fmla="*/ 2954 w 3015"/>
              <a:gd name="T1" fmla="*/ 919 h 2046"/>
              <a:gd name="T2" fmla="*/ 2945 w 3015"/>
              <a:gd name="T3" fmla="*/ 938 h 2046"/>
              <a:gd name="T4" fmla="*/ 2917 w 3015"/>
              <a:gd name="T5" fmla="*/ 934 h 2046"/>
              <a:gd name="T6" fmla="*/ 2905 w 3015"/>
              <a:gd name="T7" fmla="*/ 934 h 2046"/>
              <a:gd name="T8" fmla="*/ 2867 w 3015"/>
              <a:gd name="T9" fmla="*/ 922 h 2046"/>
              <a:gd name="T10" fmla="*/ 2794 w 3015"/>
              <a:gd name="T11" fmla="*/ 886 h 2046"/>
              <a:gd name="T12" fmla="*/ 2752 w 3015"/>
              <a:gd name="T13" fmla="*/ 916 h 2046"/>
              <a:gd name="T14" fmla="*/ 2733 w 3015"/>
              <a:gd name="T15" fmla="*/ 851 h 2046"/>
              <a:gd name="T16" fmla="*/ 2703 w 3015"/>
              <a:gd name="T17" fmla="*/ 803 h 2046"/>
              <a:gd name="T18" fmla="*/ 2656 w 3015"/>
              <a:gd name="T19" fmla="*/ 778 h 2046"/>
              <a:gd name="T20" fmla="*/ 2596 w 3015"/>
              <a:gd name="T21" fmla="*/ 803 h 2046"/>
              <a:gd name="T22" fmla="*/ 2571 w 3015"/>
              <a:gd name="T23" fmla="*/ 734 h 2046"/>
              <a:gd name="T24" fmla="*/ 2328 w 3015"/>
              <a:gd name="T25" fmla="*/ 680 h 2046"/>
              <a:gd name="T26" fmla="*/ 2276 w 3015"/>
              <a:gd name="T27" fmla="*/ 586 h 2046"/>
              <a:gd name="T28" fmla="*/ 2107 w 3015"/>
              <a:gd name="T29" fmla="*/ 812 h 2046"/>
              <a:gd name="T30" fmla="*/ 2087 w 3015"/>
              <a:gd name="T31" fmla="*/ 546 h 2046"/>
              <a:gd name="T32" fmla="*/ 1988 w 3015"/>
              <a:gd name="T33" fmla="*/ 209 h 2046"/>
              <a:gd name="T34" fmla="*/ 1952 w 3015"/>
              <a:gd name="T35" fmla="*/ 394 h 2046"/>
              <a:gd name="T36" fmla="*/ 1819 w 3015"/>
              <a:gd name="T37" fmla="*/ 555 h 2046"/>
              <a:gd name="T38" fmla="*/ 1805 w 3015"/>
              <a:gd name="T39" fmla="*/ 244 h 2046"/>
              <a:gd name="T40" fmla="*/ 1784 w 3015"/>
              <a:gd name="T41" fmla="*/ 222 h 2046"/>
              <a:gd name="T42" fmla="*/ 1765 w 3015"/>
              <a:gd name="T43" fmla="*/ 244 h 2046"/>
              <a:gd name="T44" fmla="*/ 1700 w 3015"/>
              <a:gd name="T45" fmla="*/ 271 h 2046"/>
              <a:gd name="T46" fmla="*/ 1660 w 3015"/>
              <a:gd name="T47" fmla="*/ 251 h 2046"/>
              <a:gd name="T48" fmla="*/ 1628 w 3015"/>
              <a:gd name="T49" fmla="*/ 194 h 2046"/>
              <a:gd name="T50" fmla="*/ 1623 w 3015"/>
              <a:gd name="T51" fmla="*/ 0 h 2046"/>
              <a:gd name="T52" fmla="*/ 1611 w 3015"/>
              <a:gd name="T53" fmla="*/ 55 h 2046"/>
              <a:gd name="T54" fmla="*/ 1576 w 3015"/>
              <a:gd name="T55" fmla="*/ 251 h 2046"/>
              <a:gd name="T56" fmla="*/ 1531 w 3015"/>
              <a:gd name="T57" fmla="*/ 562 h 2046"/>
              <a:gd name="T58" fmla="*/ 1517 w 3015"/>
              <a:gd name="T59" fmla="*/ 413 h 2046"/>
              <a:gd name="T60" fmla="*/ 1399 w 3015"/>
              <a:gd name="T61" fmla="*/ 515 h 2046"/>
              <a:gd name="T62" fmla="*/ 1298 w 3015"/>
              <a:gd name="T63" fmla="*/ 560 h 2046"/>
              <a:gd name="T64" fmla="*/ 1166 w 3015"/>
              <a:gd name="T65" fmla="*/ 396 h 2046"/>
              <a:gd name="T66" fmla="*/ 1141 w 3015"/>
              <a:gd name="T67" fmla="*/ 531 h 2046"/>
              <a:gd name="T68" fmla="*/ 1124 w 3015"/>
              <a:gd name="T69" fmla="*/ 255 h 2046"/>
              <a:gd name="T70" fmla="*/ 1037 w 3015"/>
              <a:gd name="T71" fmla="*/ 271 h 2046"/>
              <a:gd name="T72" fmla="*/ 1022 w 3015"/>
              <a:gd name="T73" fmla="*/ 362 h 2046"/>
              <a:gd name="T74" fmla="*/ 961 w 3015"/>
              <a:gd name="T75" fmla="*/ 525 h 2046"/>
              <a:gd name="T76" fmla="*/ 946 w 3015"/>
              <a:gd name="T77" fmla="*/ 434 h 2046"/>
              <a:gd name="T78" fmla="*/ 933 w 3015"/>
              <a:gd name="T79" fmla="*/ 337 h 2046"/>
              <a:gd name="T80" fmla="*/ 870 w 3015"/>
              <a:gd name="T81" fmla="*/ 407 h 2046"/>
              <a:gd name="T82" fmla="*/ 854 w 3015"/>
              <a:gd name="T83" fmla="*/ 511 h 2046"/>
              <a:gd name="T84" fmla="*/ 757 w 3015"/>
              <a:gd name="T85" fmla="*/ 595 h 2046"/>
              <a:gd name="T86" fmla="*/ 741 w 3015"/>
              <a:gd name="T87" fmla="*/ 860 h 2046"/>
              <a:gd name="T88" fmla="*/ 701 w 3015"/>
              <a:gd name="T89" fmla="*/ 564 h 2046"/>
              <a:gd name="T90" fmla="*/ 631 w 3015"/>
              <a:gd name="T91" fmla="*/ 609 h 2046"/>
              <a:gd name="T92" fmla="*/ 591 w 3015"/>
              <a:gd name="T93" fmla="*/ 816 h 2046"/>
              <a:gd name="T94" fmla="*/ 564 w 3015"/>
              <a:gd name="T95" fmla="*/ 868 h 2046"/>
              <a:gd name="T96" fmla="*/ 498 w 3015"/>
              <a:gd name="T97" fmla="*/ 745 h 2046"/>
              <a:gd name="T98" fmla="*/ 331 w 3015"/>
              <a:gd name="T99" fmla="*/ 785 h 2046"/>
              <a:gd name="T100" fmla="*/ 269 w 3015"/>
              <a:gd name="T101" fmla="*/ 921 h 2046"/>
              <a:gd name="T102" fmla="*/ 227 w 3015"/>
              <a:gd name="T103" fmla="*/ 922 h 2046"/>
              <a:gd name="T104" fmla="*/ 143 w 3015"/>
              <a:gd name="T105" fmla="*/ 842 h 2046"/>
              <a:gd name="T106" fmla="*/ 124 w 3015"/>
              <a:gd name="T107" fmla="*/ 910 h 2046"/>
              <a:gd name="T108" fmla="*/ 101 w 3015"/>
              <a:gd name="T109" fmla="*/ 868 h 2046"/>
              <a:gd name="T110" fmla="*/ 88 w 3015"/>
              <a:gd name="T111" fmla="*/ 955 h 2046"/>
              <a:gd name="T112" fmla="*/ 56 w 3015"/>
              <a:gd name="T113" fmla="*/ 947 h 2046"/>
              <a:gd name="T114" fmla="*/ 26 w 3015"/>
              <a:gd name="T115" fmla="*/ 953 h 2046"/>
              <a:gd name="T116" fmla="*/ 3015 w 3015"/>
              <a:gd name="T117" fmla="*/ 2046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15" h="2046">
                <a:moveTo>
                  <a:pt x="3001" y="942"/>
                </a:moveTo>
                <a:cubicBezTo>
                  <a:pt x="3001" y="919"/>
                  <a:pt x="3001" y="919"/>
                  <a:pt x="3001" y="919"/>
                </a:cubicBezTo>
                <a:cubicBezTo>
                  <a:pt x="2954" y="919"/>
                  <a:pt x="2954" y="919"/>
                  <a:pt x="2954" y="919"/>
                </a:cubicBezTo>
                <a:cubicBezTo>
                  <a:pt x="2954" y="948"/>
                  <a:pt x="2954" y="948"/>
                  <a:pt x="2954" y="948"/>
                </a:cubicBezTo>
                <a:cubicBezTo>
                  <a:pt x="2945" y="948"/>
                  <a:pt x="2945" y="948"/>
                  <a:pt x="2945" y="948"/>
                </a:cubicBezTo>
                <a:cubicBezTo>
                  <a:pt x="2945" y="938"/>
                  <a:pt x="2945" y="938"/>
                  <a:pt x="2945" y="938"/>
                </a:cubicBezTo>
                <a:cubicBezTo>
                  <a:pt x="2939" y="938"/>
                  <a:pt x="2939" y="938"/>
                  <a:pt x="2939" y="938"/>
                </a:cubicBezTo>
                <a:cubicBezTo>
                  <a:pt x="2939" y="934"/>
                  <a:pt x="2939" y="934"/>
                  <a:pt x="2939" y="934"/>
                </a:cubicBezTo>
                <a:cubicBezTo>
                  <a:pt x="2917" y="934"/>
                  <a:pt x="2917" y="934"/>
                  <a:pt x="2917" y="934"/>
                </a:cubicBezTo>
                <a:cubicBezTo>
                  <a:pt x="2917" y="892"/>
                  <a:pt x="2917" y="892"/>
                  <a:pt x="2917" y="892"/>
                </a:cubicBezTo>
                <a:cubicBezTo>
                  <a:pt x="2905" y="892"/>
                  <a:pt x="2905" y="892"/>
                  <a:pt x="2905" y="892"/>
                </a:cubicBezTo>
                <a:cubicBezTo>
                  <a:pt x="2905" y="934"/>
                  <a:pt x="2905" y="934"/>
                  <a:pt x="2905" y="934"/>
                </a:cubicBezTo>
                <a:cubicBezTo>
                  <a:pt x="2897" y="934"/>
                  <a:pt x="2897" y="934"/>
                  <a:pt x="2897" y="934"/>
                </a:cubicBezTo>
                <a:cubicBezTo>
                  <a:pt x="2897" y="922"/>
                  <a:pt x="2897" y="922"/>
                  <a:pt x="2897" y="922"/>
                </a:cubicBezTo>
                <a:cubicBezTo>
                  <a:pt x="2867" y="922"/>
                  <a:pt x="2867" y="922"/>
                  <a:pt x="2867" y="922"/>
                </a:cubicBezTo>
                <a:cubicBezTo>
                  <a:pt x="2867" y="842"/>
                  <a:pt x="2867" y="842"/>
                  <a:pt x="2867" y="842"/>
                </a:cubicBezTo>
                <a:cubicBezTo>
                  <a:pt x="2794" y="842"/>
                  <a:pt x="2794" y="842"/>
                  <a:pt x="2794" y="842"/>
                </a:cubicBezTo>
                <a:cubicBezTo>
                  <a:pt x="2794" y="886"/>
                  <a:pt x="2794" y="886"/>
                  <a:pt x="2794" y="886"/>
                </a:cubicBezTo>
                <a:cubicBezTo>
                  <a:pt x="2768" y="886"/>
                  <a:pt x="2768" y="886"/>
                  <a:pt x="2768" y="886"/>
                </a:cubicBezTo>
                <a:cubicBezTo>
                  <a:pt x="2768" y="916"/>
                  <a:pt x="2768" y="916"/>
                  <a:pt x="2768" y="916"/>
                </a:cubicBezTo>
                <a:cubicBezTo>
                  <a:pt x="2752" y="916"/>
                  <a:pt x="2752" y="916"/>
                  <a:pt x="2752" y="916"/>
                </a:cubicBezTo>
                <a:cubicBezTo>
                  <a:pt x="2752" y="899"/>
                  <a:pt x="2752" y="899"/>
                  <a:pt x="2752" y="899"/>
                </a:cubicBezTo>
                <a:cubicBezTo>
                  <a:pt x="2733" y="899"/>
                  <a:pt x="2733" y="899"/>
                  <a:pt x="2733" y="899"/>
                </a:cubicBezTo>
                <a:cubicBezTo>
                  <a:pt x="2733" y="851"/>
                  <a:pt x="2733" y="851"/>
                  <a:pt x="2733" y="851"/>
                </a:cubicBezTo>
                <a:cubicBezTo>
                  <a:pt x="2718" y="851"/>
                  <a:pt x="2718" y="851"/>
                  <a:pt x="2718" y="851"/>
                </a:cubicBezTo>
                <a:cubicBezTo>
                  <a:pt x="2718" y="803"/>
                  <a:pt x="2718" y="803"/>
                  <a:pt x="2718" y="803"/>
                </a:cubicBezTo>
                <a:cubicBezTo>
                  <a:pt x="2703" y="803"/>
                  <a:pt x="2703" y="803"/>
                  <a:pt x="2703" y="803"/>
                </a:cubicBezTo>
                <a:cubicBezTo>
                  <a:pt x="2703" y="788"/>
                  <a:pt x="2703" y="788"/>
                  <a:pt x="2703" y="788"/>
                </a:cubicBezTo>
                <a:cubicBezTo>
                  <a:pt x="2656" y="788"/>
                  <a:pt x="2656" y="788"/>
                  <a:pt x="2656" y="788"/>
                </a:cubicBezTo>
                <a:cubicBezTo>
                  <a:pt x="2656" y="778"/>
                  <a:pt x="2656" y="778"/>
                  <a:pt x="2656" y="778"/>
                </a:cubicBezTo>
                <a:cubicBezTo>
                  <a:pt x="2606" y="778"/>
                  <a:pt x="2606" y="778"/>
                  <a:pt x="2606" y="778"/>
                </a:cubicBezTo>
                <a:cubicBezTo>
                  <a:pt x="2606" y="803"/>
                  <a:pt x="2606" y="803"/>
                  <a:pt x="2606" y="803"/>
                </a:cubicBezTo>
                <a:cubicBezTo>
                  <a:pt x="2596" y="803"/>
                  <a:pt x="2596" y="803"/>
                  <a:pt x="2596" y="803"/>
                </a:cubicBezTo>
                <a:cubicBezTo>
                  <a:pt x="2596" y="883"/>
                  <a:pt x="2596" y="883"/>
                  <a:pt x="2596" y="883"/>
                </a:cubicBezTo>
                <a:cubicBezTo>
                  <a:pt x="2571" y="883"/>
                  <a:pt x="2571" y="883"/>
                  <a:pt x="2571" y="883"/>
                </a:cubicBezTo>
                <a:cubicBezTo>
                  <a:pt x="2571" y="734"/>
                  <a:pt x="2571" y="734"/>
                  <a:pt x="2571" y="734"/>
                </a:cubicBezTo>
                <a:cubicBezTo>
                  <a:pt x="2495" y="734"/>
                  <a:pt x="2495" y="734"/>
                  <a:pt x="2495" y="734"/>
                </a:cubicBezTo>
                <a:cubicBezTo>
                  <a:pt x="2495" y="680"/>
                  <a:pt x="2495" y="680"/>
                  <a:pt x="2495" y="680"/>
                </a:cubicBezTo>
                <a:cubicBezTo>
                  <a:pt x="2328" y="680"/>
                  <a:pt x="2328" y="680"/>
                  <a:pt x="2328" y="680"/>
                </a:cubicBezTo>
                <a:cubicBezTo>
                  <a:pt x="2328" y="768"/>
                  <a:pt x="2328" y="768"/>
                  <a:pt x="2328" y="768"/>
                </a:cubicBezTo>
                <a:cubicBezTo>
                  <a:pt x="2276" y="768"/>
                  <a:pt x="2276" y="768"/>
                  <a:pt x="2276" y="768"/>
                </a:cubicBezTo>
                <a:cubicBezTo>
                  <a:pt x="2276" y="586"/>
                  <a:pt x="2276" y="586"/>
                  <a:pt x="2276" y="586"/>
                </a:cubicBezTo>
                <a:cubicBezTo>
                  <a:pt x="2136" y="586"/>
                  <a:pt x="2136" y="586"/>
                  <a:pt x="2136" y="586"/>
                </a:cubicBezTo>
                <a:cubicBezTo>
                  <a:pt x="2136" y="824"/>
                  <a:pt x="2136" y="824"/>
                  <a:pt x="2136" y="824"/>
                </a:cubicBezTo>
                <a:cubicBezTo>
                  <a:pt x="2107" y="812"/>
                  <a:pt x="2107" y="812"/>
                  <a:pt x="2107" y="812"/>
                </a:cubicBezTo>
                <a:cubicBezTo>
                  <a:pt x="2107" y="856"/>
                  <a:pt x="2107" y="856"/>
                  <a:pt x="2107" y="856"/>
                </a:cubicBezTo>
                <a:cubicBezTo>
                  <a:pt x="2087" y="845"/>
                  <a:pt x="2087" y="845"/>
                  <a:pt x="2087" y="845"/>
                </a:cubicBezTo>
                <a:cubicBezTo>
                  <a:pt x="2087" y="546"/>
                  <a:pt x="2087" y="546"/>
                  <a:pt x="2087" y="546"/>
                </a:cubicBezTo>
                <a:cubicBezTo>
                  <a:pt x="2067" y="546"/>
                  <a:pt x="2067" y="546"/>
                  <a:pt x="2067" y="546"/>
                </a:cubicBezTo>
                <a:cubicBezTo>
                  <a:pt x="2067" y="278"/>
                  <a:pt x="2067" y="278"/>
                  <a:pt x="2067" y="278"/>
                </a:cubicBezTo>
                <a:cubicBezTo>
                  <a:pt x="1988" y="209"/>
                  <a:pt x="1988" y="209"/>
                  <a:pt x="1988" y="209"/>
                </a:cubicBezTo>
                <a:cubicBezTo>
                  <a:pt x="1988" y="597"/>
                  <a:pt x="1988" y="597"/>
                  <a:pt x="1988" y="597"/>
                </a:cubicBezTo>
                <a:cubicBezTo>
                  <a:pt x="1952" y="631"/>
                  <a:pt x="1952" y="631"/>
                  <a:pt x="1952" y="631"/>
                </a:cubicBezTo>
                <a:cubicBezTo>
                  <a:pt x="1952" y="394"/>
                  <a:pt x="1952" y="394"/>
                  <a:pt x="1952" y="394"/>
                </a:cubicBezTo>
                <a:cubicBezTo>
                  <a:pt x="1849" y="437"/>
                  <a:pt x="1849" y="437"/>
                  <a:pt x="1849" y="437"/>
                </a:cubicBezTo>
                <a:cubicBezTo>
                  <a:pt x="1849" y="534"/>
                  <a:pt x="1849" y="534"/>
                  <a:pt x="1849" y="534"/>
                </a:cubicBezTo>
                <a:cubicBezTo>
                  <a:pt x="1819" y="555"/>
                  <a:pt x="1819" y="555"/>
                  <a:pt x="1819" y="555"/>
                </a:cubicBezTo>
                <a:cubicBezTo>
                  <a:pt x="1821" y="271"/>
                  <a:pt x="1821" y="271"/>
                  <a:pt x="1821" y="271"/>
                </a:cubicBezTo>
                <a:cubicBezTo>
                  <a:pt x="1805" y="271"/>
                  <a:pt x="1805" y="271"/>
                  <a:pt x="1805" y="271"/>
                </a:cubicBezTo>
                <a:cubicBezTo>
                  <a:pt x="1805" y="244"/>
                  <a:pt x="1805" y="244"/>
                  <a:pt x="1805" y="244"/>
                </a:cubicBezTo>
                <a:cubicBezTo>
                  <a:pt x="1791" y="244"/>
                  <a:pt x="1791" y="244"/>
                  <a:pt x="1791" y="244"/>
                </a:cubicBezTo>
                <a:cubicBezTo>
                  <a:pt x="1791" y="222"/>
                  <a:pt x="1791" y="222"/>
                  <a:pt x="1791" y="222"/>
                </a:cubicBezTo>
                <a:cubicBezTo>
                  <a:pt x="1784" y="222"/>
                  <a:pt x="1784" y="222"/>
                  <a:pt x="1784" y="222"/>
                </a:cubicBezTo>
                <a:cubicBezTo>
                  <a:pt x="1779" y="222"/>
                  <a:pt x="1779" y="222"/>
                  <a:pt x="1779" y="222"/>
                </a:cubicBezTo>
                <a:cubicBezTo>
                  <a:pt x="1765" y="222"/>
                  <a:pt x="1765" y="222"/>
                  <a:pt x="1765" y="222"/>
                </a:cubicBezTo>
                <a:cubicBezTo>
                  <a:pt x="1765" y="244"/>
                  <a:pt x="1765" y="244"/>
                  <a:pt x="1765" y="244"/>
                </a:cubicBezTo>
                <a:cubicBezTo>
                  <a:pt x="1726" y="244"/>
                  <a:pt x="1726" y="244"/>
                  <a:pt x="1726" y="244"/>
                </a:cubicBezTo>
                <a:cubicBezTo>
                  <a:pt x="1726" y="271"/>
                  <a:pt x="1726" y="271"/>
                  <a:pt x="1726" y="271"/>
                </a:cubicBezTo>
                <a:cubicBezTo>
                  <a:pt x="1700" y="271"/>
                  <a:pt x="1700" y="271"/>
                  <a:pt x="1700" y="271"/>
                </a:cubicBezTo>
                <a:cubicBezTo>
                  <a:pt x="1700" y="445"/>
                  <a:pt x="1700" y="445"/>
                  <a:pt x="1700" y="445"/>
                </a:cubicBezTo>
                <a:cubicBezTo>
                  <a:pt x="1660" y="414"/>
                  <a:pt x="1660" y="414"/>
                  <a:pt x="1660" y="414"/>
                </a:cubicBezTo>
                <a:cubicBezTo>
                  <a:pt x="1660" y="251"/>
                  <a:pt x="1660" y="251"/>
                  <a:pt x="1660" y="251"/>
                </a:cubicBezTo>
                <a:cubicBezTo>
                  <a:pt x="1650" y="251"/>
                  <a:pt x="1650" y="251"/>
                  <a:pt x="1650" y="251"/>
                </a:cubicBezTo>
                <a:cubicBezTo>
                  <a:pt x="1650" y="194"/>
                  <a:pt x="1650" y="194"/>
                  <a:pt x="1650" y="194"/>
                </a:cubicBezTo>
                <a:cubicBezTo>
                  <a:pt x="1628" y="194"/>
                  <a:pt x="1628" y="194"/>
                  <a:pt x="1628" y="194"/>
                </a:cubicBezTo>
                <a:cubicBezTo>
                  <a:pt x="1628" y="55"/>
                  <a:pt x="1628" y="55"/>
                  <a:pt x="1628" y="55"/>
                </a:cubicBezTo>
                <a:cubicBezTo>
                  <a:pt x="1623" y="55"/>
                  <a:pt x="1623" y="55"/>
                  <a:pt x="1623" y="55"/>
                </a:cubicBezTo>
                <a:cubicBezTo>
                  <a:pt x="1623" y="0"/>
                  <a:pt x="1623" y="0"/>
                  <a:pt x="1623" y="0"/>
                </a:cubicBezTo>
                <a:cubicBezTo>
                  <a:pt x="1619" y="0"/>
                  <a:pt x="1619" y="0"/>
                  <a:pt x="1619" y="0"/>
                </a:cubicBezTo>
                <a:cubicBezTo>
                  <a:pt x="1619" y="55"/>
                  <a:pt x="1619" y="55"/>
                  <a:pt x="1619" y="55"/>
                </a:cubicBezTo>
                <a:cubicBezTo>
                  <a:pt x="1611" y="55"/>
                  <a:pt x="1611" y="55"/>
                  <a:pt x="1611" y="55"/>
                </a:cubicBezTo>
                <a:cubicBezTo>
                  <a:pt x="1611" y="194"/>
                  <a:pt x="1611" y="194"/>
                  <a:pt x="1611" y="194"/>
                </a:cubicBezTo>
                <a:cubicBezTo>
                  <a:pt x="1576" y="194"/>
                  <a:pt x="1576" y="194"/>
                  <a:pt x="1576" y="194"/>
                </a:cubicBezTo>
                <a:cubicBezTo>
                  <a:pt x="1576" y="251"/>
                  <a:pt x="1576" y="251"/>
                  <a:pt x="1576" y="251"/>
                </a:cubicBezTo>
                <a:cubicBezTo>
                  <a:pt x="1548" y="251"/>
                  <a:pt x="1548" y="251"/>
                  <a:pt x="1548" y="251"/>
                </a:cubicBezTo>
                <a:cubicBezTo>
                  <a:pt x="1548" y="587"/>
                  <a:pt x="1548" y="587"/>
                  <a:pt x="1548" y="587"/>
                </a:cubicBezTo>
                <a:cubicBezTo>
                  <a:pt x="1531" y="562"/>
                  <a:pt x="1531" y="562"/>
                  <a:pt x="1531" y="562"/>
                </a:cubicBezTo>
                <a:cubicBezTo>
                  <a:pt x="1531" y="528"/>
                  <a:pt x="1531" y="528"/>
                  <a:pt x="1531" y="528"/>
                </a:cubicBezTo>
                <a:cubicBezTo>
                  <a:pt x="1517" y="528"/>
                  <a:pt x="1517" y="528"/>
                  <a:pt x="1517" y="528"/>
                </a:cubicBezTo>
                <a:cubicBezTo>
                  <a:pt x="1517" y="413"/>
                  <a:pt x="1517" y="413"/>
                  <a:pt x="1517" y="413"/>
                </a:cubicBezTo>
                <a:cubicBezTo>
                  <a:pt x="1427" y="440"/>
                  <a:pt x="1427" y="440"/>
                  <a:pt x="1427" y="440"/>
                </a:cubicBezTo>
                <a:cubicBezTo>
                  <a:pt x="1427" y="528"/>
                  <a:pt x="1427" y="528"/>
                  <a:pt x="1427" y="528"/>
                </a:cubicBezTo>
                <a:cubicBezTo>
                  <a:pt x="1399" y="515"/>
                  <a:pt x="1399" y="515"/>
                  <a:pt x="1399" y="515"/>
                </a:cubicBezTo>
                <a:cubicBezTo>
                  <a:pt x="1399" y="311"/>
                  <a:pt x="1399" y="311"/>
                  <a:pt x="1399" y="311"/>
                </a:cubicBezTo>
                <a:cubicBezTo>
                  <a:pt x="1298" y="268"/>
                  <a:pt x="1298" y="268"/>
                  <a:pt x="1298" y="268"/>
                </a:cubicBezTo>
                <a:cubicBezTo>
                  <a:pt x="1298" y="560"/>
                  <a:pt x="1298" y="560"/>
                  <a:pt x="1298" y="560"/>
                </a:cubicBezTo>
                <a:cubicBezTo>
                  <a:pt x="1271" y="581"/>
                  <a:pt x="1271" y="581"/>
                  <a:pt x="1271" y="581"/>
                </a:cubicBezTo>
                <a:cubicBezTo>
                  <a:pt x="1271" y="362"/>
                  <a:pt x="1271" y="362"/>
                  <a:pt x="1271" y="362"/>
                </a:cubicBezTo>
                <a:cubicBezTo>
                  <a:pt x="1166" y="396"/>
                  <a:pt x="1166" y="396"/>
                  <a:pt x="1166" y="396"/>
                </a:cubicBezTo>
                <a:cubicBezTo>
                  <a:pt x="1166" y="464"/>
                  <a:pt x="1166" y="464"/>
                  <a:pt x="1166" y="464"/>
                </a:cubicBezTo>
                <a:cubicBezTo>
                  <a:pt x="1166" y="553"/>
                  <a:pt x="1166" y="553"/>
                  <a:pt x="1166" y="553"/>
                </a:cubicBezTo>
                <a:cubicBezTo>
                  <a:pt x="1141" y="531"/>
                  <a:pt x="1141" y="531"/>
                  <a:pt x="1141" y="531"/>
                </a:cubicBezTo>
                <a:cubicBezTo>
                  <a:pt x="1141" y="271"/>
                  <a:pt x="1141" y="271"/>
                  <a:pt x="1141" y="271"/>
                </a:cubicBezTo>
                <a:cubicBezTo>
                  <a:pt x="1124" y="271"/>
                  <a:pt x="1124" y="271"/>
                  <a:pt x="1124" y="271"/>
                </a:cubicBezTo>
                <a:cubicBezTo>
                  <a:pt x="1124" y="255"/>
                  <a:pt x="1124" y="255"/>
                  <a:pt x="1124" y="255"/>
                </a:cubicBezTo>
                <a:cubicBezTo>
                  <a:pt x="1054" y="255"/>
                  <a:pt x="1054" y="255"/>
                  <a:pt x="1054" y="255"/>
                </a:cubicBezTo>
                <a:cubicBezTo>
                  <a:pt x="1054" y="271"/>
                  <a:pt x="1054" y="271"/>
                  <a:pt x="1054" y="271"/>
                </a:cubicBezTo>
                <a:cubicBezTo>
                  <a:pt x="1037" y="271"/>
                  <a:pt x="1037" y="271"/>
                  <a:pt x="1037" y="271"/>
                </a:cubicBezTo>
                <a:cubicBezTo>
                  <a:pt x="1037" y="508"/>
                  <a:pt x="1037" y="508"/>
                  <a:pt x="1037" y="508"/>
                </a:cubicBezTo>
                <a:cubicBezTo>
                  <a:pt x="1035" y="508"/>
                  <a:pt x="1022" y="525"/>
                  <a:pt x="1022" y="525"/>
                </a:cubicBezTo>
                <a:cubicBezTo>
                  <a:pt x="1022" y="362"/>
                  <a:pt x="1022" y="362"/>
                  <a:pt x="1022" y="362"/>
                </a:cubicBezTo>
                <a:cubicBezTo>
                  <a:pt x="982" y="378"/>
                  <a:pt x="982" y="378"/>
                  <a:pt x="982" y="378"/>
                </a:cubicBezTo>
                <a:cubicBezTo>
                  <a:pt x="982" y="545"/>
                  <a:pt x="982" y="545"/>
                  <a:pt x="982" y="545"/>
                </a:cubicBezTo>
                <a:cubicBezTo>
                  <a:pt x="961" y="525"/>
                  <a:pt x="961" y="525"/>
                  <a:pt x="961" y="525"/>
                </a:cubicBezTo>
                <a:cubicBezTo>
                  <a:pt x="960" y="513"/>
                  <a:pt x="960" y="513"/>
                  <a:pt x="960" y="513"/>
                </a:cubicBezTo>
                <a:cubicBezTo>
                  <a:pt x="960" y="434"/>
                  <a:pt x="960" y="434"/>
                  <a:pt x="960" y="434"/>
                </a:cubicBezTo>
                <a:cubicBezTo>
                  <a:pt x="946" y="434"/>
                  <a:pt x="946" y="434"/>
                  <a:pt x="946" y="434"/>
                </a:cubicBezTo>
                <a:cubicBezTo>
                  <a:pt x="946" y="407"/>
                  <a:pt x="946" y="407"/>
                  <a:pt x="946" y="407"/>
                </a:cubicBezTo>
                <a:cubicBezTo>
                  <a:pt x="933" y="407"/>
                  <a:pt x="933" y="407"/>
                  <a:pt x="933" y="407"/>
                </a:cubicBezTo>
                <a:cubicBezTo>
                  <a:pt x="933" y="337"/>
                  <a:pt x="933" y="337"/>
                  <a:pt x="933" y="337"/>
                </a:cubicBezTo>
                <a:cubicBezTo>
                  <a:pt x="884" y="337"/>
                  <a:pt x="884" y="337"/>
                  <a:pt x="884" y="337"/>
                </a:cubicBezTo>
                <a:cubicBezTo>
                  <a:pt x="884" y="407"/>
                  <a:pt x="884" y="407"/>
                  <a:pt x="884" y="407"/>
                </a:cubicBezTo>
                <a:cubicBezTo>
                  <a:pt x="870" y="407"/>
                  <a:pt x="870" y="407"/>
                  <a:pt x="870" y="407"/>
                </a:cubicBezTo>
                <a:cubicBezTo>
                  <a:pt x="870" y="434"/>
                  <a:pt x="870" y="434"/>
                  <a:pt x="870" y="434"/>
                </a:cubicBezTo>
                <a:cubicBezTo>
                  <a:pt x="854" y="434"/>
                  <a:pt x="854" y="434"/>
                  <a:pt x="854" y="434"/>
                </a:cubicBezTo>
                <a:cubicBezTo>
                  <a:pt x="854" y="511"/>
                  <a:pt x="854" y="511"/>
                  <a:pt x="854" y="511"/>
                </a:cubicBezTo>
                <a:cubicBezTo>
                  <a:pt x="791" y="511"/>
                  <a:pt x="791" y="511"/>
                  <a:pt x="791" y="511"/>
                </a:cubicBezTo>
                <a:cubicBezTo>
                  <a:pt x="791" y="595"/>
                  <a:pt x="791" y="595"/>
                  <a:pt x="791" y="595"/>
                </a:cubicBezTo>
                <a:cubicBezTo>
                  <a:pt x="757" y="595"/>
                  <a:pt x="757" y="595"/>
                  <a:pt x="757" y="595"/>
                </a:cubicBezTo>
                <a:cubicBezTo>
                  <a:pt x="757" y="868"/>
                  <a:pt x="757" y="868"/>
                  <a:pt x="757" y="868"/>
                </a:cubicBezTo>
                <a:cubicBezTo>
                  <a:pt x="741" y="868"/>
                  <a:pt x="741" y="868"/>
                  <a:pt x="741" y="868"/>
                </a:cubicBezTo>
                <a:cubicBezTo>
                  <a:pt x="741" y="860"/>
                  <a:pt x="741" y="860"/>
                  <a:pt x="741" y="860"/>
                </a:cubicBezTo>
                <a:cubicBezTo>
                  <a:pt x="724" y="860"/>
                  <a:pt x="724" y="860"/>
                  <a:pt x="724" y="860"/>
                </a:cubicBezTo>
                <a:cubicBezTo>
                  <a:pt x="724" y="564"/>
                  <a:pt x="724" y="564"/>
                  <a:pt x="724" y="564"/>
                </a:cubicBezTo>
                <a:cubicBezTo>
                  <a:pt x="701" y="564"/>
                  <a:pt x="701" y="564"/>
                  <a:pt x="701" y="564"/>
                </a:cubicBezTo>
                <a:cubicBezTo>
                  <a:pt x="701" y="483"/>
                  <a:pt x="701" y="483"/>
                  <a:pt x="701" y="483"/>
                </a:cubicBezTo>
                <a:cubicBezTo>
                  <a:pt x="631" y="483"/>
                  <a:pt x="631" y="483"/>
                  <a:pt x="631" y="483"/>
                </a:cubicBezTo>
                <a:cubicBezTo>
                  <a:pt x="631" y="609"/>
                  <a:pt x="631" y="609"/>
                  <a:pt x="631" y="609"/>
                </a:cubicBezTo>
                <a:cubicBezTo>
                  <a:pt x="612" y="609"/>
                  <a:pt x="612" y="609"/>
                  <a:pt x="612" y="609"/>
                </a:cubicBezTo>
                <a:cubicBezTo>
                  <a:pt x="612" y="816"/>
                  <a:pt x="612" y="816"/>
                  <a:pt x="612" y="816"/>
                </a:cubicBezTo>
                <a:cubicBezTo>
                  <a:pt x="591" y="816"/>
                  <a:pt x="591" y="816"/>
                  <a:pt x="591" y="816"/>
                </a:cubicBezTo>
                <a:cubicBezTo>
                  <a:pt x="591" y="842"/>
                  <a:pt x="591" y="842"/>
                  <a:pt x="591" y="842"/>
                </a:cubicBezTo>
                <a:cubicBezTo>
                  <a:pt x="564" y="842"/>
                  <a:pt x="564" y="842"/>
                  <a:pt x="564" y="842"/>
                </a:cubicBezTo>
                <a:cubicBezTo>
                  <a:pt x="564" y="868"/>
                  <a:pt x="564" y="868"/>
                  <a:pt x="564" y="868"/>
                </a:cubicBezTo>
                <a:cubicBezTo>
                  <a:pt x="553" y="868"/>
                  <a:pt x="553" y="868"/>
                  <a:pt x="553" y="868"/>
                </a:cubicBezTo>
                <a:cubicBezTo>
                  <a:pt x="553" y="745"/>
                  <a:pt x="553" y="745"/>
                  <a:pt x="553" y="745"/>
                </a:cubicBezTo>
                <a:cubicBezTo>
                  <a:pt x="498" y="745"/>
                  <a:pt x="498" y="745"/>
                  <a:pt x="498" y="745"/>
                </a:cubicBezTo>
                <a:cubicBezTo>
                  <a:pt x="498" y="680"/>
                  <a:pt x="498" y="680"/>
                  <a:pt x="498" y="680"/>
                </a:cubicBezTo>
                <a:cubicBezTo>
                  <a:pt x="331" y="680"/>
                  <a:pt x="331" y="680"/>
                  <a:pt x="331" y="680"/>
                </a:cubicBezTo>
                <a:cubicBezTo>
                  <a:pt x="331" y="785"/>
                  <a:pt x="331" y="785"/>
                  <a:pt x="331" y="785"/>
                </a:cubicBezTo>
                <a:cubicBezTo>
                  <a:pt x="278" y="785"/>
                  <a:pt x="278" y="785"/>
                  <a:pt x="278" y="785"/>
                </a:cubicBezTo>
                <a:cubicBezTo>
                  <a:pt x="278" y="921"/>
                  <a:pt x="278" y="921"/>
                  <a:pt x="278" y="921"/>
                </a:cubicBezTo>
                <a:cubicBezTo>
                  <a:pt x="269" y="921"/>
                  <a:pt x="269" y="921"/>
                  <a:pt x="269" y="921"/>
                </a:cubicBezTo>
                <a:cubicBezTo>
                  <a:pt x="269" y="890"/>
                  <a:pt x="269" y="890"/>
                  <a:pt x="269" y="890"/>
                </a:cubicBezTo>
                <a:cubicBezTo>
                  <a:pt x="227" y="890"/>
                  <a:pt x="227" y="890"/>
                  <a:pt x="227" y="890"/>
                </a:cubicBezTo>
                <a:cubicBezTo>
                  <a:pt x="227" y="922"/>
                  <a:pt x="227" y="922"/>
                  <a:pt x="227" y="922"/>
                </a:cubicBezTo>
                <a:cubicBezTo>
                  <a:pt x="216" y="922"/>
                  <a:pt x="216" y="922"/>
                  <a:pt x="216" y="922"/>
                </a:cubicBezTo>
                <a:cubicBezTo>
                  <a:pt x="216" y="842"/>
                  <a:pt x="216" y="842"/>
                  <a:pt x="216" y="842"/>
                </a:cubicBezTo>
                <a:cubicBezTo>
                  <a:pt x="143" y="842"/>
                  <a:pt x="143" y="842"/>
                  <a:pt x="143" y="842"/>
                </a:cubicBezTo>
                <a:cubicBezTo>
                  <a:pt x="143" y="922"/>
                  <a:pt x="143" y="922"/>
                  <a:pt x="143" y="922"/>
                </a:cubicBezTo>
                <a:cubicBezTo>
                  <a:pt x="124" y="922"/>
                  <a:pt x="124" y="922"/>
                  <a:pt x="124" y="922"/>
                </a:cubicBezTo>
                <a:cubicBezTo>
                  <a:pt x="124" y="910"/>
                  <a:pt x="124" y="910"/>
                  <a:pt x="124" y="910"/>
                </a:cubicBezTo>
                <a:cubicBezTo>
                  <a:pt x="109" y="910"/>
                  <a:pt x="109" y="910"/>
                  <a:pt x="109" y="910"/>
                </a:cubicBezTo>
                <a:cubicBezTo>
                  <a:pt x="109" y="868"/>
                  <a:pt x="109" y="868"/>
                  <a:pt x="109" y="868"/>
                </a:cubicBezTo>
                <a:cubicBezTo>
                  <a:pt x="101" y="868"/>
                  <a:pt x="101" y="868"/>
                  <a:pt x="101" y="868"/>
                </a:cubicBezTo>
                <a:cubicBezTo>
                  <a:pt x="101" y="910"/>
                  <a:pt x="101" y="910"/>
                  <a:pt x="101" y="910"/>
                </a:cubicBezTo>
                <a:cubicBezTo>
                  <a:pt x="88" y="910"/>
                  <a:pt x="88" y="910"/>
                  <a:pt x="88" y="910"/>
                </a:cubicBezTo>
                <a:cubicBezTo>
                  <a:pt x="88" y="955"/>
                  <a:pt x="88" y="955"/>
                  <a:pt x="88" y="955"/>
                </a:cubicBezTo>
                <a:cubicBezTo>
                  <a:pt x="83" y="955"/>
                  <a:pt x="83" y="955"/>
                  <a:pt x="83" y="955"/>
                </a:cubicBezTo>
                <a:cubicBezTo>
                  <a:pt x="83" y="947"/>
                  <a:pt x="83" y="947"/>
                  <a:pt x="83" y="947"/>
                </a:cubicBezTo>
                <a:cubicBezTo>
                  <a:pt x="56" y="947"/>
                  <a:pt x="56" y="947"/>
                  <a:pt x="56" y="947"/>
                </a:cubicBezTo>
                <a:cubicBezTo>
                  <a:pt x="56" y="924"/>
                  <a:pt x="56" y="924"/>
                  <a:pt x="56" y="924"/>
                </a:cubicBezTo>
                <a:cubicBezTo>
                  <a:pt x="26" y="924"/>
                  <a:pt x="26" y="924"/>
                  <a:pt x="26" y="924"/>
                </a:cubicBezTo>
                <a:cubicBezTo>
                  <a:pt x="26" y="953"/>
                  <a:pt x="26" y="953"/>
                  <a:pt x="26" y="953"/>
                </a:cubicBezTo>
                <a:cubicBezTo>
                  <a:pt x="0" y="953"/>
                  <a:pt x="0" y="953"/>
                  <a:pt x="0" y="953"/>
                </a:cubicBezTo>
                <a:cubicBezTo>
                  <a:pt x="0" y="2046"/>
                  <a:pt x="0" y="2046"/>
                  <a:pt x="0" y="2046"/>
                </a:cubicBezTo>
                <a:cubicBezTo>
                  <a:pt x="3015" y="2046"/>
                  <a:pt x="3015" y="2046"/>
                  <a:pt x="3015" y="2046"/>
                </a:cubicBezTo>
                <a:cubicBezTo>
                  <a:pt x="3015" y="942"/>
                  <a:pt x="3015" y="942"/>
                  <a:pt x="3015" y="942"/>
                </a:cubicBezTo>
                <a:lnTo>
                  <a:pt x="3001" y="9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0" name="Title 1"/>
          <p:cNvSpPr>
            <a:spLocks noGrp="1"/>
          </p:cNvSpPr>
          <p:nvPr>
            <p:ph type="title"/>
          </p:nvPr>
        </p:nvSpPr>
        <p:spPr>
          <a:xfrm>
            <a:off x="395536" y="3435846"/>
            <a:ext cx="7499326" cy="778743"/>
          </a:xfrm>
        </p:spPr>
        <p:txBody>
          <a:bodyPr anchor="b"/>
          <a:lstStyle>
            <a:lvl1pPr algn="l">
              <a:defRPr sz="3200" b="0" cap="none" baseline="0">
                <a:latin typeface="Lato" panose="020F0502020204030203" pitchFamily="34" charset="0"/>
              </a:defRPr>
            </a:lvl1pPr>
          </a:lstStyle>
          <a:p>
            <a:r>
              <a:rPr lang="en-US" dirty="0" smtClean="0"/>
              <a:t>Click to edit Master title style</a:t>
            </a:r>
            <a:endParaRPr dirty="0"/>
          </a:p>
        </p:txBody>
      </p:sp>
      <p:sp>
        <p:nvSpPr>
          <p:cNvPr id="8" name="Text Placeholder 2"/>
          <p:cNvSpPr>
            <a:spLocks noGrp="1"/>
          </p:cNvSpPr>
          <p:nvPr>
            <p:ph type="body" idx="1"/>
          </p:nvPr>
        </p:nvSpPr>
        <p:spPr>
          <a:xfrm>
            <a:off x="378018" y="4227934"/>
            <a:ext cx="7506350" cy="594066"/>
          </a:xfrm>
        </p:spPr>
        <p:txBody>
          <a:bodyPr>
            <a:normAutofit/>
          </a:bodyPr>
          <a:lstStyle>
            <a:lvl1pPr marL="0" indent="0">
              <a:buNone/>
              <a:defRPr sz="2000">
                <a:solidFill>
                  <a:schemeClr val="bg2"/>
                </a:solidFill>
                <a:latin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AutoShape 3"/>
          <p:cNvSpPr>
            <a:spLocks noChangeAspect="1" noChangeArrowheads="1" noTextEdit="1"/>
          </p:cNvSpPr>
          <p:nvPr userDrawn="1"/>
        </p:nvSpPr>
        <p:spPr bwMode="auto">
          <a:xfrm>
            <a:off x="0" y="-3175"/>
            <a:ext cx="6651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grpSp>
        <p:nvGrpSpPr>
          <p:cNvPr id="88" name="Group 87"/>
          <p:cNvGrpSpPr/>
          <p:nvPr userDrawn="1"/>
        </p:nvGrpSpPr>
        <p:grpSpPr>
          <a:xfrm>
            <a:off x="5360728" y="885031"/>
            <a:ext cx="3256449" cy="1753130"/>
            <a:chOff x="1225550" y="2479675"/>
            <a:chExt cx="3476625" cy="1871663"/>
          </a:xfrm>
        </p:grpSpPr>
        <p:sp>
          <p:nvSpPr>
            <p:cNvPr id="30" name="Rectangle 26"/>
            <p:cNvSpPr>
              <a:spLocks noChangeArrowheads="1"/>
            </p:cNvSpPr>
            <p:nvPr userDrawn="1"/>
          </p:nvSpPr>
          <p:spPr bwMode="auto">
            <a:xfrm>
              <a:off x="1235075" y="2952750"/>
              <a:ext cx="93663" cy="406400"/>
            </a:xfrm>
            <a:prstGeom prst="rect">
              <a:avLst/>
            </a:prstGeom>
            <a:solidFill>
              <a:srgbClr val="00A4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31" name="Freeform 27"/>
            <p:cNvSpPr>
              <a:spLocks/>
            </p:cNvSpPr>
            <p:nvPr userDrawn="1"/>
          </p:nvSpPr>
          <p:spPr bwMode="auto">
            <a:xfrm>
              <a:off x="1403350" y="2952750"/>
              <a:ext cx="354013" cy="406400"/>
            </a:xfrm>
            <a:custGeom>
              <a:avLst/>
              <a:gdLst>
                <a:gd name="T0" fmla="*/ 29 w 170"/>
                <a:gd name="T1" fmla="*/ 1 h 195"/>
                <a:gd name="T2" fmla="*/ 33 w 170"/>
                <a:gd name="T3" fmla="*/ 2 h 195"/>
                <a:gd name="T4" fmla="*/ 36 w 170"/>
                <a:gd name="T5" fmla="*/ 4 h 195"/>
                <a:gd name="T6" fmla="*/ 39 w 170"/>
                <a:gd name="T7" fmla="*/ 7 h 195"/>
                <a:gd name="T8" fmla="*/ 132 w 170"/>
                <a:gd name="T9" fmla="*/ 124 h 195"/>
                <a:gd name="T10" fmla="*/ 131 w 170"/>
                <a:gd name="T11" fmla="*/ 113 h 195"/>
                <a:gd name="T12" fmla="*/ 130 w 170"/>
                <a:gd name="T13" fmla="*/ 103 h 195"/>
                <a:gd name="T14" fmla="*/ 130 w 170"/>
                <a:gd name="T15" fmla="*/ 0 h 195"/>
                <a:gd name="T16" fmla="*/ 170 w 170"/>
                <a:gd name="T17" fmla="*/ 0 h 195"/>
                <a:gd name="T18" fmla="*/ 170 w 170"/>
                <a:gd name="T19" fmla="*/ 195 h 195"/>
                <a:gd name="T20" fmla="*/ 147 w 170"/>
                <a:gd name="T21" fmla="*/ 195 h 195"/>
                <a:gd name="T22" fmla="*/ 138 w 170"/>
                <a:gd name="T23" fmla="*/ 193 h 195"/>
                <a:gd name="T24" fmla="*/ 131 w 170"/>
                <a:gd name="T25" fmla="*/ 187 h 195"/>
                <a:gd name="T26" fmla="*/ 39 w 170"/>
                <a:gd name="T27" fmla="*/ 71 h 195"/>
                <a:gd name="T28" fmla="*/ 40 w 170"/>
                <a:gd name="T29" fmla="*/ 81 h 195"/>
                <a:gd name="T30" fmla="*/ 40 w 170"/>
                <a:gd name="T31" fmla="*/ 91 h 195"/>
                <a:gd name="T32" fmla="*/ 40 w 170"/>
                <a:gd name="T33" fmla="*/ 195 h 195"/>
                <a:gd name="T34" fmla="*/ 0 w 170"/>
                <a:gd name="T35" fmla="*/ 195 h 195"/>
                <a:gd name="T36" fmla="*/ 0 w 170"/>
                <a:gd name="T37" fmla="*/ 0 h 195"/>
                <a:gd name="T38" fmla="*/ 24 w 170"/>
                <a:gd name="T39" fmla="*/ 0 h 195"/>
                <a:gd name="T40" fmla="*/ 29 w 170"/>
                <a:gd name="T41" fmla="*/ 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195">
                  <a:moveTo>
                    <a:pt x="29" y="1"/>
                  </a:moveTo>
                  <a:cubicBezTo>
                    <a:pt x="30" y="1"/>
                    <a:pt x="32" y="1"/>
                    <a:pt x="33" y="2"/>
                  </a:cubicBezTo>
                  <a:cubicBezTo>
                    <a:pt x="34" y="2"/>
                    <a:pt x="35" y="3"/>
                    <a:pt x="36" y="4"/>
                  </a:cubicBezTo>
                  <a:cubicBezTo>
                    <a:pt x="37" y="4"/>
                    <a:pt x="38" y="6"/>
                    <a:pt x="39" y="7"/>
                  </a:cubicBezTo>
                  <a:cubicBezTo>
                    <a:pt x="132" y="124"/>
                    <a:pt x="132" y="124"/>
                    <a:pt x="132" y="124"/>
                  </a:cubicBezTo>
                  <a:cubicBezTo>
                    <a:pt x="131" y="120"/>
                    <a:pt x="131" y="117"/>
                    <a:pt x="131" y="113"/>
                  </a:cubicBezTo>
                  <a:cubicBezTo>
                    <a:pt x="131" y="110"/>
                    <a:pt x="130" y="106"/>
                    <a:pt x="130" y="103"/>
                  </a:cubicBezTo>
                  <a:cubicBezTo>
                    <a:pt x="130" y="0"/>
                    <a:pt x="130" y="0"/>
                    <a:pt x="130" y="0"/>
                  </a:cubicBezTo>
                  <a:cubicBezTo>
                    <a:pt x="170" y="0"/>
                    <a:pt x="170" y="0"/>
                    <a:pt x="170" y="0"/>
                  </a:cubicBezTo>
                  <a:cubicBezTo>
                    <a:pt x="170" y="195"/>
                    <a:pt x="170" y="195"/>
                    <a:pt x="170" y="195"/>
                  </a:cubicBezTo>
                  <a:cubicBezTo>
                    <a:pt x="147" y="195"/>
                    <a:pt x="147" y="195"/>
                    <a:pt x="147" y="195"/>
                  </a:cubicBezTo>
                  <a:cubicBezTo>
                    <a:pt x="143" y="195"/>
                    <a:pt x="140" y="194"/>
                    <a:pt x="138" y="193"/>
                  </a:cubicBezTo>
                  <a:cubicBezTo>
                    <a:pt x="136" y="192"/>
                    <a:pt x="133" y="190"/>
                    <a:pt x="131" y="187"/>
                  </a:cubicBezTo>
                  <a:cubicBezTo>
                    <a:pt x="39" y="71"/>
                    <a:pt x="39" y="71"/>
                    <a:pt x="39" y="71"/>
                  </a:cubicBezTo>
                  <a:cubicBezTo>
                    <a:pt x="40" y="75"/>
                    <a:pt x="40" y="78"/>
                    <a:pt x="40" y="81"/>
                  </a:cubicBezTo>
                  <a:cubicBezTo>
                    <a:pt x="40" y="85"/>
                    <a:pt x="40" y="88"/>
                    <a:pt x="40" y="91"/>
                  </a:cubicBezTo>
                  <a:cubicBezTo>
                    <a:pt x="40" y="195"/>
                    <a:pt x="40" y="195"/>
                    <a:pt x="40" y="195"/>
                  </a:cubicBezTo>
                  <a:cubicBezTo>
                    <a:pt x="0" y="195"/>
                    <a:pt x="0" y="195"/>
                    <a:pt x="0" y="195"/>
                  </a:cubicBezTo>
                  <a:cubicBezTo>
                    <a:pt x="0" y="0"/>
                    <a:pt x="0" y="0"/>
                    <a:pt x="0" y="0"/>
                  </a:cubicBezTo>
                  <a:cubicBezTo>
                    <a:pt x="24" y="0"/>
                    <a:pt x="24" y="0"/>
                    <a:pt x="24" y="0"/>
                  </a:cubicBezTo>
                  <a:cubicBezTo>
                    <a:pt x="26" y="0"/>
                    <a:pt x="28" y="0"/>
                    <a:pt x="29" y="1"/>
                  </a:cubicBez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32" name="Freeform 28"/>
            <p:cNvSpPr>
              <a:spLocks/>
            </p:cNvSpPr>
            <p:nvPr userDrawn="1"/>
          </p:nvSpPr>
          <p:spPr bwMode="auto">
            <a:xfrm>
              <a:off x="1824038" y="2952750"/>
              <a:ext cx="354013" cy="406400"/>
            </a:xfrm>
            <a:custGeom>
              <a:avLst/>
              <a:gdLst>
                <a:gd name="T0" fmla="*/ 29 w 170"/>
                <a:gd name="T1" fmla="*/ 1 h 195"/>
                <a:gd name="T2" fmla="*/ 33 w 170"/>
                <a:gd name="T3" fmla="*/ 2 h 195"/>
                <a:gd name="T4" fmla="*/ 36 w 170"/>
                <a:gd name="T5" fmla="*/ 4 h 195"/>
                <a:gd name="T6" fmla="*/ 39 w 170"/>
                <a:gd name="T7" fmla="*/ 7 h 195"/>
                <a:gd name="T8" fmla="*/ 131 w 170"/>
                <a:gd name="T9" fmla="*/ 124 h 195"/>
                <a:gd name="T10" fmla="*/ 131 w 170"/>
                <a:gd name="T11" fmla="*/ 113 h 195"/>
                <a:gd name="T12" fmla="*/ 130 w 170"/>
                <a:gd name="T13" fmla="*/ 103 h 195"/>
                <a:gd name="T14" fmla="*/ 130 w 170"/>
                <a:gd name="T15" fmla="*/ 0 h 195"/>
                <a:gd name="T16" fmla="*/ 170 w 170"/>
                <a:gd name="T17" fmla="*/ 0 h 195"/>
                <a:gd name="T18" fmla="*/ 170 w 170"/>
                <a:gd name="T19" fmla="*/ 195 h 195"/>
                <a:gd name="T20" fmla="*/ 147 w 170"/>
                <a:gd name="T21" fmla="*/ 195 h 195"/>
                <a:gd name="T22" fmla="*/ 138 w 170"/>
                <a:gd name="T23" fmla="*/ 193 h 195"/>
                <a:gd name="T24" fmla="*/ 131 w 170"/>
                <a:gd name="T25" fmla="*/ 187 h 195"/>
                <a:gd name="T26" fmla="*/ 39 w 170"/>
                <a:gd name="T27" fmla="*/ 71 h 195"/>
                <a:gd name="T28" fmla="*/ 40 w 170"/>
                <a:gd name="T29" fmla="*/ 81 h 195"/>
                <a:gd name="T30" fmla="*/ 40 w 170"/>
                <a:gd name="T31" fmla="*/ 91 h 195"/>
                <a:gd name="T32" fmla="*/ 40 w 170"/>
                <a:gd name="T33" fmla="*/ 195 h 195"/>
                <a:gd name="T34" fmla="*/ 0 w 170"/>
                <a:gd name="T35" fmla="*/ 195 h 195"/>
                <a:gd name="T36" fmla="*/ 0 w 170"/>
                <a:gd name="T37" fmla="*/ 0 h 195"/>
                <a:gd name="T38" fmla="*/ 24 w 170"/>
                <a:gd name="T39" fmla="*/ 0 h 195"/>
                <a:gd name="T40" fmla="*/ 29 w 170"/>
                <a:gd name="T41" fmla="*/ 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195">
                  <a:moveTo>
                    <a:pt x="29" y="1"/>
                  </a:moveTo>
                  <a:cubicBezTo>
                    <a:pt x="30" y="1"/>
                    <a:pt x="32" y="1"/>
                    <a:pt x="33" y="2"/>
                  </a:cubicBezTo>
                  <a:cubicBezTo>
                    <a:pt x="34" y="2"/>
                    <a:pt x="35" y="3"/>
                    <a:pt x="36" y="4"/>
                  </a:cubicBezTo>
                  <a:cubicBezTo>
                    <a:pt x="37" y="4"/>
                    <a:pt x="38" y="6"/>
                    <a:pt x="39" y="7"/>
                  </a:cubicBezTo>
                  <a:cubicBezTo>
                    <a:pt x="131" y="124"/>
                    <a:pt x="131" y="124"/>
                    <a:pt x="131" y="124"/>
                  </a:cubicBezTo>
                  <a:cubicBezTo>
                    <a:pt x="131" y="120"/>
                    <a:pt x="131" y="117"/>
                    <a:pt x="131" y="113"/>
                  </a:cubicBezTo>
                  <a:cubicBezTo>
                    <a:pt x="130" y="110"/>
                    <a:pt x="130" y="106"/>
                    <a:pt x="130" y="103"/>
                  </a:cubicBezTo>
                  <a:cubicBezTo>
                    <a:pt x="130" y="0"/>
                    <a:pt x="130" y="0"/>
                    <a:pt x="130" y="0"/>
                  </a:cubicBezTo>
                  <a:cubicBezTo>
                    <a:pt x="170" y="0"/>
                    <a:pt x="170" y="0"/>
                    <a:pt x="170" y="0"/>
                  </a:cubicBezTo>
                  <a:cubicBezTo>
                    <a:pt x="170" y="195"/>
                    <a:pt x="170" y="195"/>
                    <a:pt x="170" y="195"/>
                  </a:cubicBezTo>
                  <a:cubicBezTo>
                    <a:pt x="147" y="195"/>
                    <a:pt x="147" y="195"/>
                    <a:pt x="147" y="195"/>
                  </a:cubicBezTo>
                  <a:cubicBezTo>
                    <a:pt x="143" y="195"/>
                    <a:pt x="140" y="194"/>
                    <a:pt x="138" y="193"/>
                  </a:cubicBezTo>
                  <a:cubicBezTo>
                    <a:pt x="135" y="192"/>
                    <a:pt x="133" y="190"/>
                    <a:pt x="131" y="187"/>
                  </a:cubicBezTo>
                  <a:cubicBezTo>
                    <a:pt x="39" y="71"/>
                    <a:pt x="39" y="71"/>
                    <a:pt x="39" y="71"/>
                  </a:cubicBezTo>
                  <a:cubicBezTo>
                    <a:pt x="39" y="75"/>
                    <a:pt x="40" y="78"/>
                    <a:pt x="40" y="81"/>
                  </a:cubicBezTo>
                  <a:cubicBezTo>
                    <a:pt x="40" y="85"/>
                    <a:pt x="40" y="88"/>
                    <a:pt x="40" y="91"/>
                  </a:cubicBezTo>
                  <a:cubicBezTo>
                    <a:pt x="40" y="195"/>
                    <a:pt x="40" y="195"/>
                    <a:pt x="40" y="195"/>
                  </a:cubicBezTo>
                  <a:cubicBezTo>
                    <a:pt x="0" y="195"/>
                    <a:pt x="0" y="195"/>
                    <a:pt x="0" y="195"/>
                  </a:cubicBezTo>
                  <a:cubicBezTo>
                    <a:pt x="0" y="0"/>
                    <a:pt x="0" y="0"/>
                    <a:pt x="0" y="0"/>
                  </a:cubicBezTo>
                  <a:cubicBezTo>
                    <a:pt x="24" y="0"/>
                    <a:pt x="24" y="0"/>
                    <a:pt x="24" y="0"/>
                  </a:cubicBezTo>
                  <a:cubicBezTo>
                    <a:pt x="26" y="0"/>
                    <a:pt x="28" y="0"/>
                    <a:pt x="29" y="1"/>
                  </a:cubicBez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33" name="Freeform 29"/>
            <p:cNvSpPr>
              <a:spLocks noEditPoints="1"/>
            </p:cNvSpPr>
            <p:nvPr userDrawn="1"/>
          </p:nvSpPr>
          <p:spPr bwMode="auto">
            <a:xfrm>
              <a:off x="2224088" y="2949575"/>
              <a:ext cx="419100" cy="414338"/>
            </a:xfrm>
            <a:custGeom>
              <a:avLst/>
              <a:gdLst>
                <a:gd name="T0" fmla="*/ 202 w 202"/>
                <a:gd name="T1" fmla="*/ 99 h 199"/>
                <a:gd name="T2" fmla="*/ 195 w 202"/>
                <a:gd name="T3" fmla="*/ 139 h 199"/>
                <a:gd name="T4" fmla="*/ 175 w 202"/>
                <a:gd name="T5" fmla="*/ 170 h 199"/>
                <a:gd name="T6" fmla="*/ 143 w 202"/>
                <a:gd name="T7" fmla="*/ 191 h 199"/>
                <a:gd name="T8" fmla="*/ 101 w 202"/>
                <a:gd name="T9" fmla="*/ 199 h 199"/>
                <a:gd name="T10" fmla="*/ 60 w 202"/>
                <a:gd name="T11" fmla="*/ 191 h 199"/>
                <a:gd name="T12" fmla="*/ 28 w 202"/>
                <a:gd name="T13" fmla="*/ 170 h 199"/>
                <a:gd name="T14" fmla="*/ 7 w 202"/>
                <a:gd name="T15" fmla="*/ 139 h 199"/>
                <a:gd name="T16" fmla="*/ 0 w 202"/>
                <a:gd name="T17" fmla="*/ 99 h 199"/>
                <a:gd name="T18" fmla="*/ 7 w 202"/>
                <a:gd name="T19" fmla="*/ 60 h 199"/>
                <a:gd name="T20" fmla="*/ 28 w 202"/>
                <a:gd name="T21" fmla="*/ 29 h 199"/>
                <a:gd name="T22" fmla="*/ 60 w 202"/>
                <a:gd name="T23" fmla="*/ 8 h 199"/>
                <a:gd name="T24" fmla="*/ 101 w 202"/>
                <a:gd name="T25" fmla="*/ 0 h 199"/>
                <a:gd name="T26" fmla="*/ 143 w 202"/>
                <a:gd name="T27" fmla="*/ 8 h 199"/>
                <a:gd name="T28" fmla="*/ 175 w 202"/>
                <a:gd name="T29" fmla="*/ 29 h 199"/>
                <a:gd name="T30" fmla="*/ 195 w 202"/>
                <a:gd name="T31" fmla="*/ 60 h 199"/>
                <a:gd name="T32" fmla="*/ 202 w 202"/>
                <a:gd name="T33" fmla="*/ 99 h 199"/>
                <a:gd name="T34" fmla="*/ 156 w 202"/>
                <a:gd name="T35" fmla="*/ 99 h 199"/>
                <a:gd name="T36" fmla="*/ 152 w 202"/>
                <a:gd name="T37" fmla="*/ 74 h 199"/>
                <a:gd name="T38" fmla="*/ 142 w 202"/>
                <a:gd name="T39" fmla="*/ 54 h 199"/>
                <a:gd name="T40" fmla="*/ 124 w 202"/>
                <a:gd name="T41" fmla="*/ 42 h 199"/>
                <a:gd name="T42" fmla="*/ 101 w 202"/>
                <a:gd name="T43" fmla="*/ 37 h 199"/>
                <a:gd name="T44" fmla="*/ 78 w 202"/>
                <a:gd name="T45" fmla="*/ 42 h 199"/>
                <a:gd name="T46" fmla="*/ 61 w 202"/>
                <a:gd name="T47" fmla="*/ 54 h 199"/>
                <a:gd name="T48" fmla="*/ 50 w 202"/>
                <a:gd name="T49" fmla="*/ 74 h 199"/>
                <a:gd name="T50" fmla="*/ 46 w 202"/>
                <a:gd name="T51" fmla="*/ 99 h 199"/>
                <a:gd name="T52" fmla="*/ 50 w 202"/>
                <a:gd name="T53" fmla="*/ 126 h 199"/>
                <a:gd name="T54" fmla="*/ 61 w 202"/>
                <a:gd name="T55" fmla="*/ 145 h 199"/>
                <a:gd name="T56" fmla="*/ 78 w 202"/>
                <a:gd name="T57" fmla="*/ 157 h 199"/>
                <a:gd name="T58" fmla="*/ 101 w 202"/>
                <a:gd name="T59" fmla="*/ 162 h 199"/>
                <a:gd name="T60" fmla="*/ 124 w 202"/>
                <a:gd name="T61" fmla="*/ 157 h 199"/>
                <a:gd name="T62" fmla="*/ 142 w 202"/>
                <a:gd name="T63" fmla="*/ 145 h 199"/>
                <a:gd name="T64" fmla="*/ 152 w 202"/>
                <a:gd name="T65" fmla="*/ 126 h 199"/>
                <a:gd name="T66" fmla="*/ 156 w 202"/>
                <a:gd name="T6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2" h="199">
                  <a:moveTo>
                    <a:pt x="202" y="99"/>
                  </a:moveTo>
                  <a:cubicBezTo>
                    <a:pt x="202" y="114"/>
                    <a:pt x="200" y="127"/>
                    <a:pt x="195" y="139"/>
                  </a:cubicBezTo>
                  <a:cubicBezTo>
                    <a:pt x="190" y="151"/>
                    <a:pt x="183" y="161"/>
                    <a:pt x="175" y="170"/>
                  </a:cubicBezTo>
                  <a:cubicBezTo>
                    <a:pt x="166" y="179"/>
                    <a:pt x="155" y="186"/>
                    <a:pt x="143" y="191"/>
                  </a:cubicBezTo>
                  <a:cubicBezTo>
                    <a:pt x="130" y="196"/>
                    <a:pt x="116" y="199"/>
                    <a:pt x="101" y="199"/>
                  </a:cubicBezTo>
                  <a:cubicBezTo>
                    <a:pt x="86" y="199"/>
                    <a:pt x="72" y="196"/>
                    <a:pt x="60" y="191"/>
                  </a:cubicBezTo>
                  <a:cubicBezTo>
                    <a:pt x="47" y="186"/>
                    <a:pt x="37" y="179"/>
                    <a:pt x="28" y="170"/>
                  </a:cubicBezTo>
                  <a:cubicBezTo>
                    <a:pt x="19" y="161"/>
                    <a:pt x="12" y="151"/>
                    <a:pt x="7" y="139"/>
                  </a:cubicBezTo>
                  <a:cubicBezTo>
                    <a:pt x="3" y="127"/>
                    <a:pt x="0" y="114"/>
                    <a:pt x="0" y="99"/>
                  </a:cubicBezTo>
                  <a:cubicBezTo>
                    <a:pt x="0" y="85"/>
                    <a:pt x="3" y="72"/>
                    <a:pt x="7" y="60"/>
                  </a:cubicBezTo>
                  <a:cubicBezTo>
                    <a:pt x="12" y="48"/>
                    <a:pt x="19" y="38"/>
                    <a:pt x="28" y="29"/>
                  </a:cubicBezTo>
                  <a:cubicBezTo>
                    <a:pt x="37" y="20"/>
                    <a:pt x="47" y="13"/>
                    <a:pt x="60" y="8"/>
                  </a:cubicBezTo>
                  <a:cubicBezTo>
                    <a:pt x="72" y="3"/>
                    <a:pt x="86" y="0"/>
                    <a:pt x="101" y="0"/>
                  </a:cubicBezTo>
                  <a:cubicBezTo>
                    <a:pt x="116" y="0"/>
                    <a:pt x="130" y="3"/>
                    <a:pt x="143" y="8"/>
                  </a:cubicBezTo>
                  <a:cubicBezTo>
                    <a:pt x="155" y="13"/>
                    <a:pt x="166" y="20"/>
                    <a:pt x="175" y="29"/>
                  </a:cubicBezTo>
                  <a:cubicBezTo>
                    <a:pt x="183" y="38"/>
                    <a:pt x="190" y="48"/>
                    <a:pt x="195" y="60"/>
                  </a:cubicBezTo>
                  <a:cubicBezTo>
                    <a:pt x="200" y="72"/>
                    <a:pt x="202" y="86"/>
                    <a:pt x="202" y="99"/>
                  </a:cubicBezTo>
                  <a:close/>
                  <a:moveTo>
                    <a:pt x="156" y="99"/>
                  </a:moveTo>
                  <a:cubicBezTo>
                    <a:pt x="156" y="90"/>
                    <a:pt x="155" y="81"/>
                    <a:pt x="152" y="74"/>
                  </a:cubicBezTo>
                  <a:cubicBezTo>
                    <a:pt x="150" y="66"/>
                    <a:pt x="146" y="59"/>
                    <a:pt x="142" y="54"/>
                  </a:cubicBezTo>
                  <a:cubicBezTo>
                    <a:pt x="137" y="49"/>
                    <a:pt x="131" y="45"/>
                    <a:pt x="124" y="42"/>
                  </a:cubicBezTo>
                  <a:cubicBezTo>
                    <a:pt x="118" y="39"/>
                    <a:pt x="110" y="37"/>
                    <a:pt x="101" y="37"/>
                  </a:cubicBezTo>
                  <a:cubicBezTo>
                    <a:pt x="93" y="37"/>
                    <a:pt x="85" y="39"/>
                    <a:pt x="78" y="42"/>
                  </a:cubicBezTo>
                  <a:cubicBezTo>
                    <a:pt x="71" y="45"/>
                    <a:pt x="65" y="49"/>
                    <a:pt x="61" y="54"/>
                  </a:cubicBezTo>
                  <a:cubicBezTo>
                    <a:pt x="56" y="59"/>
                    <a:pt x="53" y="66"/>
                    <a:pt x="50" y="74"/>
                  </a:cubicBezTo>
                  <a:cubicBezTo>
                    <a:pt x="48" y="81"/>
                    <a:pt x="46" y="90"/>
                    <a:pt x="46" y="99"/>
                  </a:cubicBezTo>
                  <a:cubicBezTo>
                    <a:pt x="46" y="109"/>
                    <a:pt x="48" y="118"/>
                    <a:pt x="50" y="126"/>
                  </a:cubicBezTo>
                  <a:cubicBezTo>
                    <a:pt x="53" y="133"/>
                    <a:pt x="56" y="140"/>
                    <a:pt x="61" y="145"/>
                  </a:cubicBezTo>
                  <a:cubicBezTo>
                    <a:pt x="65" y="151"/>
                    <a:pt x="71" y="155"/>
                    <a:pt x="78" y="157"/>
                  </a:cubicBezTo>
                  <a:cubicBezTo>
                    <a:pt x="85" y="160"/>
                    <a:pt x="93" y="162"/>
                    <a:pt x="101" y="162"/>
                  </a:cubicBezTo>
                  <a:cubicBezTo>
                    <a:pt x="110" y="162"/>
                    <a:pt x="118" y="160"/>
                    <a:pt x="124" y="157"/>
                  </a:cubicBezTo>
                  <a:cubicBezTo>
                    <a:pt x="131" y="155"/>
                    <a:pt x="137" y="151"/>
                    <a:pt x="142" y="145"/>
                  </a:cubicBezTo>
                  <a:cubicBezTo>
                    <a:pt x="146" y="140"/>
                    <a:pt x="150" y="133"/>
                    <a:pt x="152" y="126"/>
                  </a:cubicBezTo>
                  <a:cubicBezTo>
                    <a:pt x="155" y="118"/>
                    <a:pt x="156" y="109"/>
                    <a:pt x="156" y="99"/>
                  </a:cubicBez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34" name="Freeform 30"/>
            <p:cNvSpPr>
              <a:spLocks/>
            </p:cNvSpPr>
            <p:nvPr userDrawn="1"/>
          </p:nvSpPr>
          <p:spPr bwMode="auto">
            <a:xfrm>
              <a:off x="2640013" y="2952750"/>
              <a:ext cx="409575" cy="406400"/>
            </a:xfrm>
            <a:custGeom>
              <a:avLst/>
              <a:gdLst>
                <a:gd name="T0" fmla="*/ 0 w 197"/>
                <a:gd name="T1" fmla="*/ 0 h 195"/>
                <a:gd name="T2" fmla="*/ 36 w 197"/>
                <a:gd name="T3" fmla="*/ 0 h 195"/>
                <a:gd name="T4" fmla="*/ 46 w 197"/>
                <a:gd name="T5" fmla="*/ 3 h 195"/>
                <a:gd name="T6" fmla="*/ 51 w 197"/>
                <a:gd name="T7" fmla="*/ 10 h 195"/>
                <a:gd name="T8" fmla="*/ 89 w 197"/>
                <a:gd name="T9" fmla="*/ 114 h 195"/>
                <a:gd name="T10" fmla="*/ 94 w 197"/>
                <a:gd name="T11" fmla="*/ 129 h 195"/>
                <a:gd name="T12" fmla="*/ 99 w 197"/>
                <a:gd name="T13" fmla="*/ 146 h 195"/>
                <a:gd name="T14" fmla="*/ 103 w 197"/>
                <a:gd name="T15" fmla="*/ 129 h 195"/>
                <a:gd name="T16" fmla="*/ 108 w 197"/>
                <a:gd name="T17" fmla="*/ 114 h 195"/>
                <a:gd name="T18" fmla="*/ 145 w 197"/>
                <a:gd name="T19" fmla="*/ 10 h 195"/>
                <a:gd name="T20" fmla="*/ 151 w 197"/>
                <a:gd name="T21" fmla="*/ 3 h 195"/>
                <a:gd name="T22" fmla="*/ 160 w 197"/>
                <a:gd name="T23" fmla="*/ 0 h 195"/>
                <a:gd name="T24" fmla="*/ 197 w 197"/>
                <a:gd name="T25" fmla="*/ 0 h 195"/>
                <a:gd name="T26" fmla="*/ 119 w 197"/>
                <a:gd name="T27" fmla="*/ 195 h 195"/>
                <a:gd name="T28" fmla="*/ 78 w 197"/>
                <a:gd name="T29" fmla="*/ 195 h 195"/>
                <a:gd name="T30" fmla="*/ 0 w 197"/>
                <a:gd name="T3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195">
                  <a:moveTo>
                    <a:pt x="0" y="0"/>
                  </a:moveTo>
                  <a:cubicBezTo>
                    <a:pt x="36" y="0"/>
                    <a:pt x="36" y="0"/>
                    <a:pt x="36" y="0"/>
                  </a:cubicBezTo>
                  <a:cubicBezTo>
                    <a:pt x="40" y="0"/>
                    <a:pt x="43" y="1"/>
                    <a:pt x="46" y="3"/>
                  </a:cubicBezTo>
                  <a:cubicBezTo>
                    <a:pt x="48" y="5"/>
                    <a:pt x="50" y="7"/>
                    <a:pt x="51" y="10"/>
                  </a:cubicBezTo>
                  <a:cubicBezTo>
                    <a:pt x="89" y="114"/>
                    <a:pt x="89" y="114"/>
                    <a:pt x="89" y="114"/>
                  </a:cubicBezTo>
                  <a:cubicBezTo>
                    <a:pt x="91" y="119"/>
                    <a:pt x="92" y="124"/>
                    <a:pt x="94" y="129"/>
                  </a:cubicBezTo>
                  <a:cubicBezTo>
                    <a:pt x="96" y="134"/>
                    <a:pt x="97" y="140"/>
                    <a:pt x="99" y="146"/>
                  </a:cubicBezTo>
                  <a:cubicBezTo>
                    <a:pt x="100" y="140"/>
                    <a:pt x="102" y="134"/>
                    <a:pt x="103" y="129"/>
                  </a:cubicBezTo>
                  <a:cubicBezTo>
                    <a:pt x="105" y="124"/>
                    <a:pt x="106" y="119"/>
                    <a:pt x="108" y="114"/>
                  </a:cubicBezTo>
                  <a:cubicBezTo>
                    <a:pt x="145" y="10"/>
                    <a:pt x="145" y="10"/>
                    <a:pt x="145" y="10"/>
                  </a:cubicBezTo>
                  <a:cubicBezTo>
                    <a:pt x="146" y="8"/>
                    <a:pt x="148" y="5"/>
                    <a:pt x="151" y="3"/>
                  </a:cubicBezTo>
                  <a:cubicBezTo>
                    <a:pt x="153" y="1"/>
                    <a:pt x="156" y="0"/>
                    <a:pt x="160" y="0"/>
                  </a:cubicBezTo>
                  <a:cubicBezTo>
                    <a:pt x="197" y="0"/>
                    <a:pt x="197" y="0"/>
                    <a:pt x="197" y="0"/>
                  </a:cubicBezTo>
                  <a:cubicBezTo>
                    <a:pt x="119" y="195"/>
                    <a:pt x="119" y="195"/>
                    <a:pt x="119" y="195"/>
                  </a:cubicBezTo>
                  <a:cubicBezTo>
                    <a:pt x="78" y="195"/>
                    <a:pt x="78" y="195"/>
                    <a:pt x="78" y="195"/>
                  </a:cubicBezTo>
                  <a:lnTo>
                    <a:pt x="0" y="0"/>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35" name="Freeform 31"/>
            <p:cNvSpPr>
              <a:spLocks noEditPoints="1"/>
            </p:cNvSpPr>
            <p:nvPr userDrawn="1"/>
          </p:nvSpPr>
          <p:spPr bwMode="auto">
            <a:xfrm>
              <a:off x="2992438" y="2952750"/>
              <a:ext cx="409575" cy="406400"/>
            </a:xfrm>
            <a:custGeom>
              <a:avLst/>
              <a:gdLst>
                <a:gd name="T0" fmla="*/ 197 w 197"/>
                <a:gd name="T1" fmla="*/ 195 h 195"/>
                <a:gd name="T2" fmla="*/ 162 w 197"/>
                <a:gd name="T3" fmla="*/ 195 h 195"/>
                <a:gd name="T4" fmla="*/ 152 w 197"/>
                <a:gd name="T5" fmla="*/ 192 h 195"/>
                <a:gd name="T6" fmla="*/ 147 w 197"/>
                <a:gd name="T7" fmla="*/ 185 h 195"/>
                <a:gd name="T8" fmla="*/ 136 w 197"/>
                <a:gd name="T9" fmla="*/ 151 h 195"/>
                <a:gd name="T10" fmla="*/ 62 w 197"/>
                <a:gd name="T11" fmla="*/ 151 h 195"/>
                <a:gd name="T12" fmla="*/ 50 w 197"/>
                <a:gd name="T13" fmla="*/ 185 h 195"/>
                <a:gd name="T14" fmla="*/ 45 w 197"/>
                <a:gd name="T15" fmla="*/ 192 h 195"/>
                <a:gd name="T16" fmla="*/ 36 w 197"/>
                <a:gd name="T17" fmla="*/ 195 h 195"/>
                <a:gd name="T18" fmla="*/ 0 w 197"/>
                <a:gd name="T19" fmla="*/ 195 h 195"/>
                <a:gd name="T20" fmla="*/ 76 w 197"/>
                <a:gd name="T21" fmla="*/ 0 h 195"/>
                <a:gd name="T22" fmla="*/ 122 w 197"/>
                <a:gd name="T23" fmla="*/ 0 h 195"/>
                <a:gd name="T24" fmla="*/ 197 w 197"/>
                <a:gd name="T25" fmla="*/ 195 h 195"/>
                <a:gd name="T26" fmla="*/ 72 w 197"/>
                <a:gd name="T27" fmla="*/ 120 h 195"/>
                <a:gd name="T28" fmla="*/ 125 w 197"/>
                <a:gd name="T29" fmla="*/ 120 h 195"/>
                <a:gd name="T30" fmla="*/ 107 w 197"/>
                <a:gd name="T31" fmla="*/ 67 h 195"/>
                <a:gd name="T32" fmla="*/ 103 w 197"/>
                <a:gd name="T33" fmla="*/ 55 h 195"/>
                <a:gd name="T34" fmla="*/ 99 w 197"/>
                <a:gd name="T35" fmla="*/ 40 h 195"/>
                <a:gd name="T36" fmla="*/ 94 w 197"/>
                <a:gd name="T37" fmla="*/ 55 h 195"/>
                <a:gd name="T38" fmla="*/ 90 w 197"/>
                <a:gd name="T39" fmla="*/ 67 h 195"/>
                <a:gd name="T40" fmla="*/ 72 w 197"/>
                <a:gd name="T41" fmla="*/ 12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7" h="195">
                  <a:moveTo>
                    <a:pt x="197" y="195"/>
                  </a:moveTo>
                  <a:cubicBezTo>
                    <a:pt x="162" y="195"/>
                    <a:pt x="162" y="195"/>
                    <a:pt x="162" y="195"/>
                  </a:cubicBezTo>
                  <a:cubicBezTo>
                    <a:pt x="158" y="195"/>
                    <a:pt x="155" y="194"/>
                    <a:pt x="152" y="192"/>
                  </a:cubicBezTo>
                  <a:cubicBezTo>
                    <a:pt x="150" y="190"/>
                    <a:pt x="148" y="188"/>
                    <a:pt x="147" y="185"/>
                  </a:cubicBezTo>
                  <a:cubicBezTo>
                    <a:pt x="136" y="151"/>
                    <a:pt x="136" y="151"/>
                    <a:pt x="136" y="151"/>
                  </a:cubicBezTo>
                  <a:cubicBezTo>
                    <a:pt x="62" y="151"/>
                    <a:pt x="62" y="151"/>
                    <a:pt x="62" y="151"/>
                  </a:cubicBezTo>
                  <a:cubicBezTo>
                    <a:pt x="50" y="185"/>
                    <a:pt x="50" y="185"/>
                    <a:pt x="50" y="185"/>
                  </a:cubicBezTo>
                  <a:cubicBezTo>
                    <a:pt x="49" y="188"/>
                    <a:pt x="48" y="190"/>
                    <a:pt x="45" y="192"/>
                  </a:cubicBezTo>
                  <a:cubicBezTo>
                    <a:pt x="42" y="194"/>
                    <a:pt x="39" y="195"/>
                    <a:pt x="36" y="195"/>
                  </a:cubicBezTo>
                  <a:cubicBezTo>
                    <a:pt x="0" y="195"/>
                    <a:pt x="0" y="195"/>
                    <a:pt x="0" y="195"/>
                  </a:cubicBezTo>
                  <a:cubicBezTo>
                    <a:pt x="76" y="0"/>
                    <a:pt x="76" y="0"/>
                    <a:pt x="76" y="0"/>
                  </a:cubicBezTo>
                  <a:cubicBezTo>
                    <a:pt x="122" y="0"/>
                    <a:pt x="122" y="0"/>
                    <a:pt x="122" y="0"/>
                  </a:cubicBezTo>
                  <a:lnTo>
                    <a:pt x="197" y="195"/>
                  </a:lnTo>
                  <a:close/>
                  <a:moveTo>
                    <a:pt x="72" y="120"/>
                  </a:moveTo>
                  <a:cubicBezTo>
                    <a:pt x="125" y="120"/>
                    <a:pt x="125" y="120"/>
                    <a:pt x="125" y="120"/>
                  </a:cubicBezTo>
                  <a:cubicBezTo>
                    <a:pt x="107" y="67"/>
                    <a:pt x="107" y="67"/>
                    <a:pt x="107" y="67"/>
                  </a:cubicBezTo>
                  <a:cubicBezTo>
                    <a:pt x="106" y="64"/>
                    <a:pt x="105" y="60"/>
                    <a:pt x="103" y="55"/>
                  </a:cubicBezTo>
                  <a:cubicBezTo>
                    <a:pt x="102" y="51"/>
                    <a:pt x="100" y="46"/>
                    <a:pt x="99" y="40"/>
                  </a:cubicBezTo>
                  <a:cubicBezTo>
                    <a:pt x="97" y="46"/>
                    <a:pt x="96" y="51"/>
                    <a:pt x="94" y="55"/>
                  </a:cubicBezTo>
                  <a:cubicBezTo>
                    <a:pt x="93" y="60"/>
                    <a:pt x="91" y="64"/>
                    <a:pt x="90" y="67"/>
                  </a:cubicBezTo>
                  <a:lnTo>
                    <a:pt x="72" y="120"/>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36" name="Freeform 32"/>
            <p:cNvSpPr>
              <a:spLocks/>
            </p:cNvSpPr>
            <p:nvPr userDrawn="1"/>
          </p:nvSpPr>
          <p:spPr bwMode="auto">
            <a:xfrm>
              <a:off x="3363913" y="2952750"/>
              <a:ext cx="322263" cy="406400"/>
            </a:xfrm>
            <a:custGeom>
              <a:avLst/>
              <a:gdLst>
                <a:gd name="T0" fmla="*/ 203 w 203"/>
                <a:gd name="T1" fmla="*/ 0 h 256"/>
                <a:gd name="T2" fmla="*/ 203 w 203"/>
                <a:gd name="T3" fmla="*/ 48 h 256"/>
                <a:gd name="T4" fmla="*/ 131 w 203"/>
                <a:gd name="T5" fmla="*/ 48 h 256"/>
                <a:gd name="T6" fmla="*/ 131 w 203"/>
                <a:gd name="T7" fmla="*/ 256 h 256"/>
                <a:gd name="T8" fmla="*/ 72 w 203"/>
                <a:gd name="T9" fmla="*/ 256 h 256"/>
                <a:gd name="T10" fmla="*/ 72 w 203"/>
                <a:gd name="T11" fmla="*/ 48 h 256"/>
                <a:gd name="T12" fmla="*/ 0 w 203"/>
                <a:gd name="T13" fmla="*/ 48 h 256"/>
                <a:gd name="T14" fmla="*/ 0 w 203"/>
                <a:gd name="T15" fmla="*/ 0 h 256"/>
                <a:gd name="T16" fmla="*/ 203 w 203"/>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56">
                  <a:moveTo>
                    <a:pt x="203" y="0"/>
                  </a:moveTo>
                  <a:lnTo>
                    <a:pt x="203" y="48"/>
                  </a:lnTo>
                  <a:lnTo>
                    <a:pt x="131" y="48"/>
                  </a:lnTo>
                  <a:lnTo>
                    <a:pt x="131" y="256"/>
                  </a:lnTo>
                  <a:lnTo>
                    <a:pt x="72" y="256"/>
                  </a:lnTo>
                  <a:lnTo>
                    <a:pt x="72" y="48"/>
                  </a:lnTo>
                  <a:lnTo>
                    <a:pt x="0" y="48"/>
                  </a:lnTo>
                  <a:lnTo>
                    <a:pt x="0" y="0"/>
                  </a:lnTo>
                  <a:lnTo>
                    <a:pt x="203" y="0"/>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37" name="Rectangle 33"/>
            <p:cNvSpPr>
              <a:spLocks noChangeArrowheads="1"/>
            </p:cNvSpPr>
            <p:nvPr userDrawn="1"/>
          </p:nvSpPr>
          <p:spPr bwMode="auto">
            <a:xfrm>
              <a:off x="3733800" y="2952750"/>
              <a:ext cx="93663" cy="406400"/>
            </a:xfrm>
            <a:prstGeom prst="rect">
              <a:avLst/>
            </a:prstGeom>
            <a:solidFill>
              <a:srgbClr val="00A4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38" name="Freeform 34"/>
            <p:cNvSpPr>
              <a:spLocks noEditPoints="1"/>
            </p:cNvSpPr>
            <p:nvPr userDrawn="1"/>
          </p:nvSpPr>
          <p:spPr bwMode="auto">
            <a:xfrm>
              <a:off x="3881438" y="2949575"/>
              <a:ext cx="419100" cy="414338"/>
            </a:xfrm>
            <a:custGeom>
              <a:avLst/>
              <a:gdLst>
                <a:gd name="T0" fmla="*/ 202 w 202"/>
                <a:gd name="T1" fmla="*/ 99 h 199"/>
                <a:gd name="T2" fmla="*/ 195 w 202"/>
                <a:gd name="T3" fmla="*/ 139 h 199"/>
                <a:gd name="T4" fmla="*/ 174 w 202"/>
                <a:gd name="T5" fmla="*/ 170 h 199"/>
                <a:gd name="T6" fmla="*/ 142 w 202"/>
                <a:gd name="T7" fmla="*/ 191 h 199"/>
                <a:gd name="T8" fmla="*/ 101 w 202"/>
                <a:gd name="T9" fmla="*/ 199 h 199"/>
                <a:gd name="T10" fmla="*/ 60 w 202"/>
                <a:gd name="T11" fmla="*/ 191 h 199"/>
                <a:gd name="T12" fmla="*/ 28 w 202"/>
                <a:gd name="T13" fmla="*/ 170 h 199"/>
                <a:gd name="T14" fmla="*/ 7 w 202"/>
                <a:gd name="T15" fmla="*/ 139 h 199"/>
                <a:gd name="T16" fmla="*/ 0 w 202"/>
                <a:gd name="T17" fmla="*/ 99 h 199"/>
                <a:gd name="T18" fmla="*/ 7 w 202"/>
                <a:gd name="T19" fmla="*/ 60 h 199"/>
                <a:gd name="T20" fmla="*/ 28 w 202"/>
                <a:gd name="T21" fmla="*/ 29 h 199"/>
                <a:gd name="T22" fmla="*/ 60 w 202"/>
                <a:gd name="T23" fmla="*/ 8 h 199"/>
                <a:gd name="T24" fmla="*/ 101 w 202"/>
                <a:gd name="T25" fmla="*/ 0 h 199"/>
                <a:gd name="T26" fmla="*/ 142 w 202"/>
                <a:gd name="T27" fmla="*/ 8 h 199"/>
                <a:gd name="T28" fmla="*/ 174 w 202"/>
                <a:gd name="T29" fmla="*/ 29 h 199"/>
                <a:gd name="T30" fmla="*/ 195 w 202"/>
                <a:gd name="T31" fmla="*/ 60 h 199"/>
                <a:gd name="T32" fmla="*/ 202 w 202"/>
                <a:gd name="T33" fmla="*/ 99 h 199"/>
                <a:gd name="T34" fmla="*/ 156 w 202"/>
                <a:gd name="T35" fmla="*/ 99 h 199"/>
                <a:gd name="T36" fmla="*/ 152 w 202"/>
                <a:gd name="T37" fmla="*/ 74 h 199"/>
                <a:gd name="T38" fmla="*/ 141 w 202"/>
                <a:gd name="T39" fmla="*/ 54 h 199"/>
                <a:gd name="T40" fmla="*/ 124 w 202"/>
                <a:gd name="T41" fmla="*/ 42 h 199"/>
                <a:gd name="T42" fmla="*/ 101 w 202"/>
                <a:gd name="T43" fmla="*/ 37 h 199"/>
                <a:gd name="T44" fmla="*/ 78 w 202"/>
                <a:gd name="T45" fmla="*/ 42 h 199"/>
                <a:gd name="T46" fmla="*/ 61 w 202"/>
                <a:gd name="T47" fmla="*/ 54 h 199"/>
                <a:gd name="T48" fmla="*/ 50 w 202"/>
                <a:gd name="T49" fmla="*/ 74 h 199"/>
                <a:gd name="T50" fmla="*/ 46 w 202"/>
                <a:gd name="T51" fmla="*/ 99 h 199"/>
                <a:gd name="T52" fmla="*/ 50 w 202"/>
                <a:gd name="T53" fmla="*/ 126 h 199"/>
                <a:gd name="T54" fmla="*/ 61 w 202"/>
                <a:gd name="T55" fmla="*/ 145 h 199"/>
                <a:gd name="T56" fmla="*/ 78 w 202"/>
                <a:gd name="T57" fmla="*/ 157 h 199"/>
                <a:gd name="T58" fmla="*/ 101 w 202"/>
                <a:gd name="T59" fmla="*/ 162 h 199"/>
                <a:gd name="T60" fmla="*/ 124 w 202"/>
                <a:gd name="T61" fmla="*/ 157 h 199"/>
                <a:gd name="T62" fmla="*/ 141 w 202"/>
                <a:gd name="T63" fmla="*/ 145 h 199"/>
                <a:gd name="T64" fmla="*/ 152 w 202"/>
                <a:gd name="T65" fmla="*/ 126 h 199"/>
                <a:gd name="T66" fmla="*/ 156 w 202"/>
                <a:gd name="T6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2" h="199">
                  <a:moveTo>
                    <a:pt x="202" y="99"/>
                  </a:moveTo>
                  <a:cubicBezTo>
                    <a:pt x="202" y="114"/>
                    <a:pt x="200" y="127"/>
                    <a:pt x="195" y="139"/>
                  </a:cubicBezTo>
                  <a:cubicBezTo>
                    <a:pt x="190" y="151"/>
                    <a:pt x="183" y="161"/>
                    <a:pt x="174" y="170"/>
                  </a:cubicBezTo>
                  <a:cubicBezTo>
                    <a:pt x="165" y="179"/>
                    <a:pt x="155" y="186"/>
                    <a:pt x="142" y="191"/>
                  </a:cubicBezTo>
                  <a:cubicBezTo>
                    <a:pt x="130" y="196"/>
                    <a:pt x="116" y="199"/>
                    <a:pt x="101" y="199"/>
                  </a:cubicBezTo>
                  <a:cubicBezTo>
                    <a:pt x="86" y="199"/>
                    <a:pt x="72" y="196"/>
                    <a:pt x="60" y="191"/>
                  </a:cubicBezTo>
                  <a:cubicBezTo>
                    <a:pt x="47" y="186"/>
                    <a:pt x="37" y="179"/>
                    <a:pt x="28" y="170"/>
                  </a:cubicBezTo>
                  <a:cubicBezTo>
                    <a:pt x="19" y="161"/>
                    <a:pt x="12" y="151"/>
                    <a:pt x="7" y="139"/>
                  </a:cubicBezTo>
                  <a:cubicBezTo>
                    <a:pt x="2" y="127"/>
                    <a:pt x="0" y="114"/>
                    <a:pt x="0" y="99"/>
                  </a:cubicBezTo>
                  <a:cubicBezTo>
                    <a:pt x="0" y="85"/>
                    <a:pt x="2" y="72"/>
                    <a:pt x="7" y="60"/>
                  </a:cubicBezTo>
                  <a:cubicBezTo>
                    <a:pt x="12" y="48"/>
                    <a:pt x="19" y="38"/>
                    <a:pt x="28" y="29"/>
                  </a:cubicBezTo>
                  <a:cubicBezTo>
                    <a:pt x="37" y="20"/>
                    <a:pt x="47" y="13"/>
                    <a:pt x="60" y="8"/>
                  </a:cubicBezTo>
                  <a:cubicBezTo>
                    <a:pt x="72" y="3"/>
                    <a:pt x="86" y="0"/>
                    <a:pt x="101" y="0"/>
                  </a:cubicBezTo>
                  <a:cubicBezTo>
                    <a:pt x="116" y="0"/>
                    <a:pt x="130" y="3"/>
                    <a:pt x="142" y="8"/>
                  </a:cubicBezTo>
                  <a:cubicBezTo>
                    <a:pt x="155" y="13"/>
                    <a:pt x="165" y="20"/>
                    <a:pt x="174" y="29"/>
                  </a:cubicBezTo>
                  <a:cubicBezTo>
                    <a:pt x="183" y="38"/>
                    <a:pt x="190" y="48"/>
                    <a:pt x="195" y="60"/>
                  </a:cubicBezTo>
                  <a:cubicBezTo>
                    <a:pt x="200" y="72"/>
                    <a:pt x="202" y="86"/>
                    <a:pt x="202" y="99"/>
                  </a:cubicBezTo>
                  <a:close/>
                  <a:moveTo>
                    <a:pt x="156" y="99"/>
                  </a:moveTo>
                  <a:cubicBezTo>
                    <a:pt x="156" y="90"/>
                    <a:pt x="155" y="81"/>
                    <a:pt x="152" y="74"/>
                  </a:cubicBezTo>
                  <a:cubicBezTo>
                    <a:pt x="150" y="66"/>
                    <a:pt x="146" y="59"/>
                    <a:pt x="141" y="54"/>
                  </a:cubicBezTo>
                  <a:cubicBezTo>
                    <a:pt x="137" y="49"/>
                    <a:pt x="131" y="45"/>
                    <a:pt x="124" y="42"/>
                  </a:cubicBezTo>
                  <a:cubicBezTo>
                    <a:pt x="117" y="39"/>
                    <a:pt x="110" y="37"/>
                    <a:pt x="101" y="37"/>
                  </a:cubicBezTo>
                  <a:cubicBezTo>
                    <a:pt x="92" y="37"/>
                    <a:pt x="85" y="39"/>
                    <a:pt x="78" y="42"/>
                  </a:cubicBezTo>
                  <a:cubicBezTo>
                    <a:pt x="71" y="45"/>
                    <a:pt x="65" y="49"/>
                    <a:pt x="61" y="54"/>
                  </a:cubicBezTo>
                  <a:cubicBezTo>
                    <a:pt x="56" y="59"/>
                    <a:pt x="52" y="66"/>
                    <a:pt x="50" y="74"/>
                  </a:cubicBezTo>
                  <a:cubicBezTo>
                    <a:pt x="47" y="81"/>
                    <a:pt x="46" y="90"/>
                    <a:pt x="46" y="99"/>
                  </a:cubicBezTo>
                  <a:cubicBezTo>
                    <a:pt x="46" y="109"/>
                    <a:pt x="47" y="118"/>
                    <a:pt x="50" y="126"/>
                  </a:cubicBezTo>
                  <a:cubicBezTo>
                    <a:pt x="52" y="133"/>
                    <a:pt x="56" y="140"/>
                    <a:pt x="61" y="145"/>
                  </a:cubicBezTo>
                  <a:cubicBezTo>
                    <a:pt x="65" y="151"/>
                    <a:pt x="71" y="155"/>
                    <a:pt x="78" y="157"/>
                  </a:cubicBezTo>
                  <a:cubicBezTo>
                    <a:pt x="85" y="160"/>
                    <a:pt x="92" y="162"/>
                    <a:pt x="101" y="162"/>
                  </a:cubicBezTo>
                  <a:cubicBezTo>
                    <a:pt x="110" y="162"/>
                    <a:pt x="117" y="160"/>
                    <a:pt x="124" y="157"/>
                  </a:cubicBezTo>
                  <a:cubicBezTo>
                    <a:pt x="131" y="155"/>
                    <a:pt x="137" y="151"/>
                    <a:pt x="141" y="145"/>
                  </a:cubicBezTo>
                  <a:cubicBezTo>
                    <a:pt x="146" y="140"/>
                    <a:pt x="150" y="133"/>
                    <a:pt x="152" y="126"/>
                  </a:cubicBezTo>
                  <a:cubicBezTo>
                    <a:pt x="155" y="118"/>
                    <a:pt x="156" y="109"/>
                    <a:pt x="156" y="99"/>
                  </a:cubicBez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39" name="Freeform 35"/>
            <p:cNvSpPr>
              <a:spLocks/>
            </p:cNvSpPr>
            <p:nvPr userDrawn="1"/>
          </p:nvSpPr>
          <p:spPr bwMode="auto">
            <a:xfrm>
              <a:off x="4346575" y="2952750"/>
              <a:ext cx="354013" cy="406400"/>
            </a:xfrm>
            <a:custGeom>
              <a:avLst/>
              <a:gdLst>
                <a:gd name="T0" fmla="*/ 28 w 170"/>
                <a:gd name="T1" fmla="*/ 1 h 195"/>
                <a:gd name="T2" fmla="*/ 32 w 170"/>
                <a:gd name="T3" fmla="*/ 2 h 195"/>
                <a:gd name="T4" fmla="*/ 35 w 170"/>
                <a:gd name="T5" fmla="*/ 4 h 195"/>
                <a:gd name="T6" fmla="*/ 38 w 170"/>
                <a:gd name="T7" fmla="*/ 7 h 195"/>
                <a:gd name="T8" fmla="*/ 131 w 170"/>
                <a:gd name="T9" fmla="*/ 124 h 195"/>
                <a:gd name="T10" fmla="*/ 130 w 170"/>
                <a:gd name="T11" fmla="*/ 113 h 195"/>
                <a:gd name="T12" fmla="*/ 130 w 170"/>
                <a:gd name="T13" fmla="*/ 103 h 195"/>
                <a:gd name="T14" fmla="*/ 130 w 170"/>
                <a:gd name="T15" fmla="*/ 0 h 195"/>
                <a:gd name="T16" fmla="*/ 170 w 170"/>
                <a:gd name="T17" fmla="*/ 0 h 195"/>
                <a:gd name="T18" fmla="*/ 170 w 170"/>
                <a:gd name="T19" fmla="*/ 195 h 195"/>
                <a:gd name="T20" fmla="*/ 146 w 170"/>
                <a:gd name="T21" fmla="*/ 195 h 195"/>
                <a:gd name="T22" fmla="*/ 137 w 170"/>
                <a:gd name="T23" fmla="*/ 193 h 195"/>
                <a:gd name="T24" fmla="*/ 130 w 170"/>
                <a:gd name="T25" fmla="*/ 187 h 195"/>
                <a:gd name="T26" fmla="*/ 39 w 170"/>
                <a:gd name="T27" fmla="*/ 71 h 195"/>
                <a:gd name="T28" fmla="*/ 39 w 170"/>
                <a:gd name="T29" fmla="*/ 81 h 195"/>
                <a:gd name="T30" fmla="*/ 39 w 170"/>
                <a:gd name="T31" fmla="*/ 91 h 195"/>
                <a:gd name="T32" fmla="*/ 39 w 170"/>
                <a:gd name="T33" fmla="*/ 195 h 195"/>
                <a:gd name="T34" fmla="*/ 0 w 170"/>
                <a:gd name="T35" fmla="*/ 195 h 195"/>
                <a:gd name="T36" fmla="*/ 0 w 170"/>
                <a:gd name="T37" fmla="*/ 0 h 195"/>
                <a:gd name="T38" fmla="*/ 23 w 170"/>
                <a:gd name="T39" fmla="*/ 0 h 195"/>
                <a:gd name="T40" fmla="*/ 28 w 170"/>
                <a:gd name="T41" fmla="*/ 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0" h="195">
                  <a:moveTo>
                    <a:pt x="28" y="1"/>
                  </a:moveTo>
                  <a:cubicBezTo>
                    <a:pt x="30" y="1"/>
                    <a:pt x="31" y="1"/>
                    <a:pt x="32" y="2"/>
                  </a:cubicBezTo>
                  <a:cubicBezTo>
                    <a:pt x="33" y="2"/>
                    <a:pt x="34" y="3"/>
                    <a:pt x="35" y="4"/>
                  </a:cubicBezTo>
                  <a:cubicBezTo>
                    <a:pt x="36" y="4"/>
                    <a:pt x="37" y="6"/>
                    <a:pt x="38" y="7"/>
                  </a:cubicBezTo>
                  <a:cubicBezTo>
                    <a:pt x="131" y="124"/>
                    <a:pt x="131" y="124"/>
                    <a:pt x="131" y="124"/>
                  </a:cubicBezTo>
                  <a:cubicBezTo>
                    <a:pt x="130" y="120"/>
                    <a:pt x="130" y="117"/>
                    <a:pt x="130" y="113"/>
                  </a:cubicBezTo>
                  <a:cubicBezTo>
                    <a:pt x="130" y="110"/>
                    <a:pt x="130" y="106"/>
                    <a:pt x="130" y="103"/>
                  </a:cubicBezTo>
                  <a:cubicBezTo>
                    <a:pt x="130" y="0"/>
                    <a:pt x="130" y="0"/>
                    <a:pt x="130" y="0"/>
                  </a:cubicBezTo>
                  <a:cubicBezTo>
                    <a:pt x="170" y="0"/>
                    <a:pt x="170" y="0"/>
                    <a:pt x="170" y="0"/>
                  </a:cubicBezTo>
                  <a:cubicBezTo>
                    <a:pt x="170" y="195"/>
                    <a:pt x="170" y="195"/>
                    <a:pt x="170" y="195"/>
                  </a:cubicBezTo>
                  <a:cubicBezTo>
                    <a:pt x="146" y="195"/>
                    <a:pt x="146" y="195"/>
                    <a:pt x="146" y="195"/>
                  </a:cubicBezTo>
                  <a:cubicBezTo>
                    <a:pt x="143" y="195"/>
                    <a:pt x="140" y="194"/>
                    <a:pt x="137" y="193"/>
                  </a:cubicBezTo>
                  <a:cubicBezTo>
                    <a:pt x="135" y="192"/>
                    <a:pt x="133" y="190"/>
                    <a:pt x="130" y="187"/>
                  </a:cubicBezTo>
                  <a:cubicBezTo>
                    <a:pt x="39" y="71"/>
                    <a:pt x="39" y="71"/>
                    <a:pt x="39" y="71"/>
                  </a:cubicBezTo>
                  <a:cubicBezTo>
                    <a:pt x="39" y="75"/>
                    <a:pt x="39" y="78"/>
                    <a:pt x="39" y="81"/>
                  </a:cubicBezTo>
                  <a:cubicBezTo>
                    <a:pt x="39" y="85"/>
                    <a:pt x="39" y="88"/>
                    <a:pt x="39" y="91"/>
                  </a:cubicBezTo>
                  <a:cubicBezTo>
                    <a:pt x="39" y="195"/>
                    <a:pt x="39" y="195"/>
                    <a:pt x="39" y="195"/>
                  </a:cubicBezTo>
                  <a:cubicBezTo>
                    <a:pt x="0" y="195"/>
                    <a:pt x="0" y="195"/>
                    <a:pt x="0" y="195"/>
                  </a:cubicBezTo>
                  <a:cubicBezTo>
                    <a:pt x="0" y="0"/>
                    <a:pt x="0" y="0"/>
                    <a:pt x="0" y="0"/>
                  </a:cubicBezTo>
                  <a:cubicBezTo>
                    <a:pt x="23" y="0"/>
                    <a:pt x="23" y="0"/>
                    <a:pt x="23" y="0"/>
                  </a:cubicBezTo>
                  <a:cubicBezTo>
                    <a:pt x="25" y="0"/>
                    <a:pt x="27" y="0"/>
                    <a:pt x="28" y="1"/>
                  </a:cubicBez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40" name="Freeform 36"/>
            <p:cNvSpPr>
              <a:spLocks/>
            </p:cNvSpPr>
            <p:nvPr userDrawn="1"/>
          </p:nvSpPr>
          <p:spPr bwMode="auto">
            <a:xfrm>
              <a:off x="1231900" y="3525838"/>
              <a:ext cx="415925" cy="523875"/>
            </a:xfrm>
            <a:custGeom>
              <a:avLst/>
              <a:gdLst>
                <a:gd name="T0" fmla="*/ 262 w 262"/>
                <a:gd name="T1" fmla="*/ 0 h 330"/>
                <a:gd name="T2" fmla="*/ 262 w 262"/>
                <a:gd name="T3" fmla="*/ 60 h 330"/>
                <a:gd name="T4" fmla="*/ 169 w 262"/>
                <a:gd name="T5" fmla="*/ 60 h 330"/>
                <a:gd name="T6" fmla="*/ 169 w 262"/>
                <a:gd name="T7" fmla="*/ 330 h 330"/>
                <a:gd name="T8" fmla="*/ 93 w 262"/>
                <a:gd name="T9" fmla="*/ 330 h 330"/>
                <a:gd name="T10" fmla="*/ 93 w 262"/>
                <a:gd name="T11" fmla="*/ 60 h 330"/>
                <a:gd name="T12" fmla="*/ 0 w 262"/>
                <a:gd name="T13" fmla="*/ 60 h 330"/>
                <a:gd name="T14" fmla="*/ 0 w 262"/>
                <a:gd name="T15" fmla="*/ 0 h 330"/>
                <a:gd name="T16" fmla="*/ 262 w 262"/>
                <a:gd name="T17" fmla="*/ 0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330">
                  <a:moveTo>
                    <a:pt x="262" y="0"/>
                  </a:moveTo>
                  <a:lnTo>
                    <a:pt x="262" y="60"/>
                  </a:lnTo>
                  <a:lnTo>
                    <a:pt x="169" y="60"/>
                  </a:lnTo>
                  <a:lnTo>
                    <a:pt x="169" y="330"/>
                  </a:lnTo>
                  <a:lnTo>
                    <a:pt x="93" y="330"/>
                  </a:lnTo>
                  <a:lnTo>
                    <a:pt x="93" y="60"/>
                  </a:lnTo>
                  <a:lnTo>
                    <a:pt x="0" y="60"/>
                  </a:lnTo>
                  <a:lnTo>
                    <a:pt x="0" y="0"/>
                  </a:lnTo>
                  <a:lnTo>
                    <a:pt x="26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41" name="Freeform 37"/>
            <p:cNvSpPr>
              <a:spLocks noEditPoints="1"/>
            </p:cNvSpPr>
            <p:nvPr userDrawn="1"/>
          </p:nvSpPr>
          <p:spPr bwMode="auto">
            <a:xfrm>
              <a:off x="1649413" y="3519488"/>
              <a:ext cx="542925" cy="534988"/>
            </a:xfrm>
            <a:custGeom>
              <a:avLst/>
              <a:gdLst>
                <a:gd name="T0" fmla="*/ 261 w 261"/>
                <a:gd name="T1" fmla="*/ 129 h 257"/>
                <a:gd name="T2" fmla="*/ 252 w 261"/>
                <a:gd name="T3" fmla="*/ 179 h 257"/>
                <a:gd name="T4" fmla="*/ 225 w 261"/>
                <a:gd name="T5" fmla="*/ 220 h 257"/>
                <a:gd name="T6" fmla="*/ 184 w 261"/>
                <a:gd name="T7" fmla="*/ 247 h 257"/>
                <a:gd name="T8" fmla="*/ 131 w 261"/>
                <a:gd name="T9" fmla="*/ 257 h 257"/>
                <a:gd name="T10" fmla="*/ 77 w 261"/>
                <a:gd name="T11" fmla="*/ 247 h 257"/>
                <a:gd name="T12" fmla="*/ 36 w 261"/>
                <a:gd name="T13" fmla="*/ 220 h 257"/>
                <a:gd name="T14" fmla="*/ 9 w 261"/>
                <a:gd name="T15" fmla="*/ 179 h 257"/>
                <a:gd name="T16" fmla="*/ 0 w 261"/>
                <a:gd name="T17" fmla="*/ 129 h 257"/>
                <a:gd name="T18" fmla="*/ 9 w 261"/>
                <a:gd name="T19" fmla="*/ 78 h 257"/>
                <a:gd name="T20" fmla="*/ 36 w 261"/>
                <a:gd name="T21" fmla="*/ 37 h 257"/>
                <a:gd name="T22" fmla="*/ 77 w 261"/>
                <a:gd name="T23" fmla="*/ 10 h 257"/>
                <a:gd name="T24" fmla="*/ 131 w 261"/>
                <a:gd name="T25" fmla="*/ 0 h 257"/>
                <a:gd name="T26" fmla="*/ 184 w 261"/>
                <a:gd name="T27" fmla="*/ 10 h 257"/>
                <a:gd name="T28" fmla="*/ 225 w 261"/>
                <a:gd name="T29" fmla="*/ 37 h 257"/>
                <a:gd name="T30" fmla="*/ 252 w 261"/>
                <a:gd name="T31" fmla="*/ 78 h 257"/>
                <a:gd name="T32" fmla="*/ 261 w 261"/>
                <a:gd name="T33" fmla="*/ 129 h 257"/>
                <a:gd name="T34" fmla="*/ 202 w 261"/>
                <a:gd name="T35" fmla="*/ 129 h 257"/>
                <a:gd name="T36" fmla="*/ 197 w 261"/>
                <a:gd name="T37" fmla="*/ 95 h 257"/>
                <a:gd name="T38" fmla="*/ 183 w 261"/>
                <a:gd name="T39" fmla="*/ 70 h 257"/>
                <a:gd name="T40" fmla="*/ 161 w 261"/>
                <a:gd name="T41" fmla="*/ 54 h 257"/>
                <a:gd name="T42" fmla="*/ 131 w 261"/>
                <a:gd name="T43" fmla="*/ 48 h 257"/>
                <a:gd name="T44" fmla="*/ 101 w 261"/>
                <a:gd name="T45" fmla="*/ 54 h 257"/>
                <a:gd name="T46" fmla="*/ 78 w 261"/>
                <a:gd name="T47" fmla="*/ 70 h 257"/>
                <a:gd name="T48" fmla="*/ 64 w 261"/>
                <a:gd name="T49" fmla="*/ 95 h 257"/>
                <a:gd name="T50" fmla="*/ 60 w 261"/>
                <a:gd name="T51" fmla="*/ 129 h 257"/>
                <a:gd name="T52" fmla="*/ 64 w 261"/>
                <a:gd name="T53" fmla="*/ 162 h 257"/>
                <a:gd name="T54" fmla="*/ 78 w 261"/>
                <a:gd name="T55" fmla="*/ 188 h 257"/>
                <a:gd name="T56" fmla="*/ 101 w 261"/>
                <a:gd name="T57" fmla="*/ 204 h 257"/>
                <a:gd name="T58" fmla="*/ 131 w 261"/>
                <a:gd name="T59" fmla="*/ 209 h 257"/>
                <a:gd name="T60" fmla="*/ 161 w 261"/>
                <a:gd name="T61" fmla="*/ 204 h 257"/>
                <a:gd name="T62" fmla="*/ 183 w 261"/>
                <a:gd name="T63" fmla="*/ 188 h 257"/>
                <a:gd name="T64" fmla="*/ 197 w 261"/>
                <a:gd name="T65" fmla="*/ 162 h 257"/>
                <a:gd name="T66" fmla="*/ 202 w 261"/>
                <a:gd name="T67" fmla="*/ 12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1" h="257">
                  <a:moveTo>
                    <a:pt x="261" y="129"/>
                  </a:moveTo>
                  <a:cubicBezTo>
                    <a:pt x="261" y="147"/>
                    <a:pt x="258" y="164"/>
                    <a:pt x="252" y="179"/>
                  </a:cubicBezTo>
                  <a:cubicBezTo>
                    <a:pt x="246" y="195"/>
                    <a:pt x="237" y="209"/>
                    <a:pt x="225" y="220"/>
                  </a:cubicBezTo>
                  <a:cubicBezTo>
                    <a:pt x="214" y="232"/>
                    <a:pt x="200" y="241"/>
                    <a:pt x="184" y="247"/>
                  </a:cubicBezTo>
                  <a:cubicBezTo>
                    <a:pt x="168" y="254"/>
                    <a:pt x="150" y="257"/>
                    <a:pt x="131" y="257"/>
                  </a:cubicBezTo>
                  <a:cubicBezTo>
                    <a:pt x="111" y="257"/>
                    <a:pt x="93" y="254"/>
                    <a:pt x="77" y="247"/>
                  </a:cubicBezTo>
                  <a:cubicBezTo>
                    <a:pt x="61" y="241"/>
                    <a:pt x="47" y="232"/>
                    <a:pt x="36" y="220"/>
                  </a:cubicBezTo>
                  <a:cubicBezTo>
                    <a:pt x="24" y="209"/>
                    <a:pt x="16" y="195"/>
                    <a:pt x="9" y="179"/>
                  </a:cubicBezTo>
                  <a:cubicBezTo>
                    <a:pt x="3" y="164"/>
                    <a:pt x="0" y="147"/>
                    <a:pt x="0" y="129"/>
                  </a:cubicBezTo>
                  <a:cubicBezTo>
                    <a:pt x="0" y="110"/>
                    <a:pt x="3" y="94"/>
                    <a:pt x="9" y="78"/>
                  </a:cubicBezTo>
                  <a:cubicBezTo>
                    <a:pt x="16" y="62"/>
                    <a:pt x="24" y="49"/>
                    <a:pt x="36" y="37"/>
                  </a:cubicBezTo>
                  <a:cubicBezTo>
                    <a:pt x="47" y="26"/>
                    <a:pt x="61" y="17"/>
                    <a:pt x="77" y="10"/>
                  </a:cubicBezTo>
                  <a:cubicBezTo>
                    <a:pt x="93" y="3"/>
                    <a:pt x="111" y="0"/>
                    <a:pt x="131" y="0"/>
                  </a:cubicBezTo>
                  <a:cubicBezTo>
                    <a:pt x="150" y="0"/>
                    <a:pt x="168" y="3"/>
                    <a:pt x="184" y="10"/>
                  </a:cubicBezTo>
                  <a:cubicBezTo>
                    <a:pt x="200" y="17"/>
                    <a:pt x="214" y="26"/>
                    <a:pt x="225" y="37"/>
                  </a:cubicBezTo>
                  <a:cubicBezTo>
                    <a:pt x="237" y="49"/>
                    <a:pt x="246" y="62"/>
                    <a:pt x="252" y="78"/>
                  </a:cubicBezTo>
                  <a:cubicBezTo>
                    <a:pt x="258" y="94"/>
                    <a:pt x="261" y="111"/>
                    <a:pt x="261" y="129"/>
                  </a:cubicBezTo>
                  <a:close/>
                  <a:moveTo>
                    <a:pt x="202" y="129"/>
                  </a:moveTo>
                  <a:cubicBezTo>
                    <a:pt x="202" y="116"/>
                    <a:pt x="200" y="105"/>
                    <a:pt x="197" y="95"/>
                  </a:cubicBezTo>
                  <a:cubicBezTo>
                    <a:pt x="194" y="85"/>
                    <a:pt x="189" y="77"/>
                    <a:pt x="183" y="70"/>
                  </a:cubicBezTo>
                  <a:cubicBezTo>
                    <a:pt x="177" y="63"/>
                    <a:pt x="169" y="58"/>
                    <a:pt x="161" y="54"/>
                  </a:cubicBezTo>
                  <a:cubicBezTo>
                    <a:pt x="152" y="50"/>
                    <a:pt x="142" y="48"/>
                    <a:pt x="131" y="48"/>
                  </a:cubicBezTo>
                  <a:cubicBezTo>
                    <a:pt x="120" y="48"/>
                    <a:pt x="109" y="50"/>
                    <a:pt x="101" y="54"/>
                  </a:cubicBezTo>
                  <a:cubicBezTo>
                    <a:pt x="92" y="58"/>
                    <a:pt x="84" y="63"/>
                    <a:pt x="78" y="70"/>
                  </a:cubicBezTo>
                  <a:cubicBezTo>
                    <a:pt x="72" y="77"/>
                    <a:pt x="68" y="85"/>
                    <a:pt x="64" y="95"/>
                  </a:cubicBezTo>
                  <a:cubicBezTo>
                    <a:pt x="61" y="105"/>
                    <a:pt x="60" y="116"/>
                    <a:pt x="60" y="129"/>
                  </a:cubicBezTo>
                  <a:cubicBezTo>
                    <a:pt x="60" y="141"/>
                    <a:pt x="61" y="152"/>
                    <a:pt x="64" y="162"/>
                  </a:cubicBezTo>
                  <a:cubicBezTo>
                    <a:pt x="68" y="172"/>
                    <a:pt x="72" y="181"/>
                    <a:pt x="78" y="188"/>
                  </a:cubicBezTo>
                  <a:cubicBezTo>
                    <a:pt x="84" y="195"/>
                    <a:pt x="92" y="200"/>
                    <a:pt x="101" y="204"/>
                  </a:cubicBezTo>
                  <a:cubicBezTo>
                    <a:pt x="109" y="207"/>
                    <a:pt x="120" y="209"/>
                    <a:pt x="131" y="209"/>
                  </a:cubicBezTo>
                  <a:cubicBezTo>
                    <a:pt x="142" y="209"/>
                    <a:pt x="152" y="207"/>
                    <a:pt x="161" y="204"/>
                  </a:cubicBezTo>
                  <a:cubicBezTo>
                    <a:pt x="169" y="200"/>
                    <a:pt x="177" y="195"/>
                    <a:pt x="183" y="188"/>
                  </a:cubicBezTo>
                  <a:cubicBezTo>
                    <a:pt x="189" y="181"/>
                    <a:pt x="194" y="172"/>
                    <a:pt x="197" y="162"/>
                  </a:cubicBezTo>
                  <a:cubicBezTo>
                    <a:pt x="200" y="152"/>
                    <a:pt x="202" y="141"/>
                    <a:pt x="202" y="1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42" name="Freeform 38"/>
            <p:cNvSpPr>
              <a:spLocks/>
            </p:cNvSpPr>
            <p:nvPr userDrawn="1"/>
          </p:nvSpPr>
          <p:spPr bwMode="auto">
            <a:xfrm>
              <a:off x="2244725" y="3525838"/>
              <a:ext cx="449263" cy="528638"/>
            </a:xfrm>
            <a:custGeom>
              <a:avLst/>
              <a:gdLst>
                <a:gd name="T0" fmla="*/ 108 w 216"/>
                <a:gd name="T1" fmla="*/ 205 h 254"/>
                <a:gd name="T2" fmla="*/ 129 w 216"/>
                <a:gd name="T3" fmla="*/ 202 h 254"/>
                <a:gd name="T4" fmla="*/ 145 w 216"/>
                <a:gd name="T5" fmla="*/ 190 h 254"/>
                <a:gd name="T6" fmla="*/ 154 w 216"/>
                <a:gd name="T7" fmla="*/ 173 h 254"/>
                <a:gd name="T8" fmla="*/ 158 w 216"/>
                <a:gd name="T9" fmla="*/ 149 h 254"/>
                <a:gd name="T10" fmla="*/ 158 w 216"/>
                <a:gd name="T11" fmla="*/ 0 h 254"/>
                <a:gd name="T12" fmla="*/ 216 w 216"/>
                <a:gd name="T13" fmla="*/ 0 h 254"/>
                <a:gd name="T14" fmla="*/ 216 w 216"/>
                <a:gd name="T15" fmla="*/ 149 h 254"/>
                <a:gd name="T16" fmla="*/ 209 w 216"/>
                <a:gd name="T17" fmla="*/ 191 h 254"/>
                <a:gd name="T18" fmla="*/ 187 w 216"/>
                <a:gd name="T19" fmla="*/ 225 h 254"/>
                <a:gd name="T20" fmla="*/ 153 w 216"/>
                <a:gd name="T21" fmla="*/ 247 h 254"/>
                <a:gd name="T22" fmla="*/ 108 w 216"/>
                <a:gd name="T23" fmla="*/ 254 h 254"/>
                <a:gd name="T24" fmla="*/ 63 w 216"/>
                <a:gd name="T25" fmla="*/ 247 h 254"/>
                <a:gd name="T26" fmla="*/ 29 w 216"/>
                <a:gd name="T27" fmla="*/ 225 h 254"/>
                <a:gd name="T28" fmla="*/ 7 w 216"/>
                <a:gd name="T29" fmla="*/ 191 h 254"/>
                <a:gd name="T30" fmla="*/ 0 w 216"/>
                <a:gd name="T31" fmla="*/ 149 h 254"/>
                <a:gd name="T32" fmla="*/ 0 w 216"/>
                <a:gd name="T33" fmla="*/ 0 h 254"/>
                <a:gd name="T34" fmla="*/ 58 w 216"/>
                <a:gd name="T35" fmla="*/ 0 h 254"/>
                <a:gd name="T36" fmla="*/ 58 w 216"/>
                <a:gd name="T37" fmla="*/ 149 h 254"/>
                <a:gd name="T38" fmla="*/ 62 w 216"/>
                <a:gd name="T39" fmla="*/ 173 h 254"/>
                <a:gd name="T40" fmla="*/ 71 w 216"/>
                <a:gd name="T41" fmla="*/ 190 h 254"/>
                <a:gd name="T42" fmla="*/ 87 w 216"/>
                <a:gd name="T43" fmla="*/ 202 h 254"/>
                <a:gd name="T44" fmla="*/ 108 w 216"/>
                <a:gd name="T4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6" h="254">
                  <a:moveTo>
                    <a:pt x="108" y="205"/>
                  </a:moveTo>
                  <a:cubicBezTo>
                    <a:pt x="116" y="205"/>
                    <a:pt x="123" y="204"/>
                    <a:pt x="129" y="202"/>
                  </a:cubicBezTo>
                  <a:cubicBezTo>
                    <a:pt x="135" y="199"/>
                    <a:pt x="140" y="195"/>
                    <a:pt x="145" y="190"/>
                  </a:cubicBezTo>
                  <a:cubicBezTo>
                    <a:pt x="149" y="186"/>
                    <a:pt x="152" y="180"/>
                    <a:pt x="154" y="173"/>
                  </a:cubicBezTo>
                  <a:cubicBezTo>
                    <a:pt x="157" y="166"/>
                    <a:pt x="158" y="158"/>
                    <a:pt x="158" y="149"/>
                  </a:cubicBezTo>
                  <a:cubicBezTo>
                    <a:pt x="158" y="0"/>
                    <a:pt x="158" y="0"/>
                    <a:pt x="158" y="0"/>
                  </a:cubicBezTo>
                  <a:cubicBezTo>
                    <a:pt x="216" y="0"/>
                    <a:pt x="216" y="0"/>
                    <a:pt x="216" y="0"/>
                  </a:cubicBezTo>
                  <a:cubicBezTo>
                    <a:pt x="216" y="149"/>
                    <a:pt x="216" y="149"/>
                    <a:pt x="216" y="149"/>
                  </a:cubicBezTo>
                  <a:cubicBezTo>
                    <a:pt x="216" y="164"/>
                    <a:pt x="214" y="179"/>
                    <a:pt x="209" y="191"/>
                  </a:cubicBezTo>
                  <a:cubicBezTo>
                    <a:pt x="204" y="204"/>
                    <a:pt x="196" y="215"/>
                    <a:pt x="187" y="225"/>
                  </a:cubicBezTo>
                  <a:cubicBezTo>
                    <a:pt x="178" y="234"/>
                    <a:pt x="166" y="241"/>
                    <a:pt x="153" y="247"/>
                  </a:cubicBezTo>
                  <a:cubicBezTo>
                    <a:pt x="140" y="252"/>
                    <a:pt x="125" y="254"/>
                    <a:pt x="108" y="254"/>
                  </a:cubicBezTo>
                  <a:cubicBezTo>
                    <a:pt x="91" y="254"/>
                    <a:pt x="76" y="252"/>
                    <a:pt x="63" y="247"/>
                  </a:cubicBezTo>
                  <a:cubicBezTo>
                    <a:pt x="49" y="241"/>
                    <a:pt x="38" y="234"/>
                    <a:pt x="29" y="225"/>
                  </a:cubicBezTo>
                  <a:cubicBezTo>
                    <a:pt x="19" y="215"/>
                    <a:pt x="12" y="204"/>
                    <a:pt x="7" y="191"/>
                  </a:cubicBezTo>
                  <a:cubicBezTo>
                    <a:pt x="2" y="179"/>
                    <a:pt x="0" y="164"/>
                    <a:pt x="0" y="149"/>
                  </a:cubicBezTo>
                  <a:cubicBezTo>
                    <a:pt x="0" y="0"/>
                    <a:pt x="0" y="0"/>
                    <a:pt x="0" y="0"/>
                  </a:cubicBezTo>
                  <a:cubicBezTo>
                    <a:pt x="58" y="0"/>
                    <a:pt x="58" y="0"/>
                    <a:pt x="58" y="0"/>
                  </a:cubicBezTo>
                  <a:cubicBezTo>
                    <a:pt x="58" y="149"/>
                    <a:pt x="58" y="149"/>
                    <a:pt x="58" y="149"/>
                  </a:cubicBezTo>
                  <a:cubicBezTo>
                    <a:pt x="58" y="158"/>
                    <a:pt x="59" y="166"/>
                    <a:pt x="62" y="173"/>
                  </a:cubicBezTo>
                  <a:cubicBezTo>
                    <a:pt x="64" y="180"/>
                    <a:pt x="67" y="185"/>
                    <a:pt x="71" y="190"/>
                  </a:cubicBezTo>
                  <a:cubicBezTo>
                    <a:pt x="76" y="195"/>
                    <a:pt x="81" y="199"/>
                    <a:pt x="87" y="202"/>
                  </a:cubicBezTo>
                  <a:cubicBezTo>
                    <a:pt x="93" y="204"/>
                    <a:pt x="100" y="205"/>
                    <a:pt x="108"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43" name="Freeform 39"/>
            <p:cNvSpPr>
              <a:spLocks noEditPoints="1"/>
            </p:cNvSpPr>
            <p:nvPr userDrawn="1"/>
          </p:nvSpPr>
          <p:spPr bwMode="auto">
            <a:xfrm>
              <a:off x="2771775" y="3525838"/>
              <a:ext cx="428625" cy="523875"/>
            </a:xfrm>
            <a:custGeom>
              <a:avLst/>
              <a:gdLst>
                <a:gd name="T0" fmla="*/ 59 w 206"/>
                <a:gd name="T1" fmla="*/ 158 h 252"/>
                <a:gd name="T2" fmla="*/ 59 w 206"/>
                <a:gd name="T3" fmla="*/ 252 h 252"/>
                <a:gd name="T4" fmla="*/ 0 w 206"/>
                <a:gd name="T5" fmla="*/ 252 h 252"/>
                <a:gd name="T6" fmla="*/ 0 w 206"/>
                <a:gd name="T7" fmla="*/ 0 h 252"/>
                <a:gd name="T8" fmla="*/ 82 w 206"/>
                <a:gd name="T9" fmla="*/ 0 h 252"/>
                <a:gd name="T10" fmla="*/ 129 w 206"/>
                <a:gd name="T11" fmla="*/ 6 h 252"/>
                <a:gd name="T12" fmla="*/ 160 w 206"/>
                <a:gd name="T13" fmla="*/ 21 h 252"/>
                <a:gd name="T14" fmla="*/ 178 w 206"/>
                <a:gd name="T15" fmla="*/ 45 h 252"/>
                <a:gd name="T16" fmla="*/ 183 w 206"/>
                <a:gd name="T17" fmla="*/ 75 h 252"/>
                <a:gd name="T18" fmla="*/ 180 w 206"/>
                <a:gd name="T19" fmla="*/ 98 h 252"/>
                <a:gd name="T20" fmla="*/ 170 w 206"/>
                <a:gd name="T21" fmla="*/ 118 h 252"/>
                <a:gd name="T22" fmla="*/ 154 w 206"/>
                <a:gd name="T23" fmla="*/ 134 h 252"/>
                <a:gd name="T24" fmla="*/ 133 w 206"/>
                <a:gd name="T25" fmla="*/ 146 h 252"/>
                <a:gd name="T26" fmla="*/ 144 w 206"/>
                <a:gd name="T27" fmla="*/ 153 h 252"/>
                <a:gd name="T28" fmla="*/ 152 w 206"/>
                <a:gd name="T29" fmla="*/ 164 h 252"/>
                <a:gd name="T30" fmla="*/ 206 w 206"/>
                <a:gd name="T31" fmla="*/ 252 h 252"/>
                <a:gd name="T32" fmla="*/ 153 w 206"/>
                <a:gd name="T33" fmla="*/ 252 h 252"/>
                <a:gd name="T34" fmla="*/ 132 w 206"/>
                <a:gd name="T35" fmla="*/ 241 h 252"/>
                <a:gd name="T36" fmla="*/ 90 w 206"/>
                <a:gd name="T37" fmla="*/ 167 h 252"/>
                <a:gd name="T38" fmla="*/ 84 w 206"/>
                <a:gd name="T39" fmla="*/ 161 h 252"/>
                <a:gd name="T40" fmla="*/ 73 w 206"/>
                <a:gd name="T41" fmla="*/ 158 h 252"/>
                <a:gd name="T42" fmla="*/ 59 w 206"/>
                <a:gd name="T43" fmla="*/ 158 h 252"/>
                <a:gd name="T44" fmla="*/ 59 w 206"/>
                <a:gd name="T45" fmla="*/ 118 h 252"/>
                <a:gd name="T46" fmla="*/ 82 w 206"/>
                <a:gd name="T47" fmla="*/ 118 h 252"/>
                <a:gd name="T48" fmla="*/ 102 w 206"/>
                <a:gd name="T49" fmla="*/ 115 h 252"/>
                <a:gd name="T50" fmla="*/ 116 w 206"/>
                <a:gd name="T51" fmla="*/ 107 h 252"/>
                <a:gd name="T52" fmla="*/ 124 w 206"/>
                <a:gd name="T53" fmla="*/ 94 h 252"/>
                <a:gd name="T54" fmla="*/ 126 w 206"/>
                <a:gd name="T55" fmla="*/ 79 h 252"/>
                <a:gd name="T56" fmla="*/ 115 w 206"/>
                <a:gd name="T57" fmla="*/ 53 h 252"/>
                <a:gd name="T58" fmla="*/ 82 w 206"/>
                <a:gd name="T59" fmla="*/ 44 h 252"/>
                <a:gd name="T60" fmla="*/ 59 w 206"/>
                <a:gd name="T61" fmla="*/ 44 h 252"/>
                <a:gd name="T62" fmla="*/ 59 w 206"/>
                <a:gd name="T63" fmla="*/ 11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52">
                  <a:moveTo>
                    <a:pt x="59" y="158"/>
                  </a:moveTo>
                  <a:cubicBezTo>
                    <a:pt x="59" y="252"/>
                    <a:pt x="59" y="252"/>
                    <a:pt x="59" y="252"/>
                  </a:cubicBezTo>
                  <a:cubicBezTo>
                    <a:pt x="0" y="252"/>
                    <a:pt x="0" y="252"/>
                    <a:pt x="0" y="252"/>
                  </a:cubicBezTo>
                  <a:cubicBezTo>
                    <a:pt x="0" y="0"/>
                    <a:pt x="0" y="0"/>
                    <a:pt x="0" y="0"/>
                  </a:cubicBezTo>
                  <a:cubicBezTo>
                    <a:pt x="82" y="0"/>
                    <a:pt x="82" y="0"/>
                    <a:pt x="82" y="0"/>
                  </a:cubicBezTo>
                  <a:cubicBezTo>
                    <a:pt x="100" y="0"/>
                    <a:pt x="116" y="2"/>
                    <a:pt x="129" y="6"/>
                  </a:cubicBezTo>
                  <a:cubicBezTo>
                    <a:pt x="141" y="9"/>
                    <a:pt x="152" y="14"/>
                    <a:pt x="160" y="21"/>
                  </a:cubicBezTo>
                  <a:cubicBezTo>
                    <a:pt x="168" y="28"/>
                    <a:pt x="174" y="36"/>
                    <a:pt x="178" y="45"/>
                  </a:cubicBezTo>
                  <a:cubicBezTo>
                    <a:pt x="181" y="54"/>
                    <a:pt x="183" y="64"/>
                    <a:pt x="183" y="75"/>
                  </a:cubicBezTo>
                  <a:cubicBezTo>
                    <a:pt x="183" y="83"/>
                    <a:pt x="182" y="90"/>
                    <a:pt x="180" y="98"/>
                  </a:cubicBezTo>
                  <a:cubicBezTo>
                    <a:pt x="178" y="105"/>
                    <a:pt x="175" y="112"/>
                    <a:pt x="170" y="118"/>
                  </a:cubicBezTo>
                  <a:cubicBezTo>
                    <a:pt x="166" y="124"/>
                    <a:pt x="161" y="129"/>
                    <a:pt x="154" y="134"/>
                  </a:cubicBezTo>
                  <a:cubicBezTo>
                    <a:pt x="148" y="139"/>
                    <a:pt x="141" y="143"/>
                    <a:pt x="133" y="146"/>
                  </a:cubicBezTo>
                  <a:cubicBezTo>
                    <a:pt x="137" y="148"/>
                    <a:pt x="140" y="151"/>
                    <a:pt x="144" y="153"/>
                  </a:cubicBezTo>
                  <a:cubicBezTo>
                    <a:pt x="147" y="156"/>
                    <a:pt x="150" y="160"/>
                    <a:pt x="152" y="164"/>
                  </a:cubicBezTo>
                  <a:cubicBezTo>
                    <a:pt x="206" y="252"/>
                    <a:pt x="206" y="252"/>
                    <a:pt x="206" y="252"/>
                  </a:cubicBezTo>
                  <a:cubicBezTo>
                    <a:pt x="153" y="252"/>
                    <a:pt x="153" y="252"/>
                    <a:pt x="153" y="252"/>
                  </a:cubicBezTo>
                  <a:cubicBezTo>
                    <a:pt x="143" y="252"/>
                    <a:pt x="136" y="248"/>
                    <a:pt x="132" y="241"/>
                  </a:cubicBezTo>
                  <a:cubicBezTo>
                    <a:pt x="90" y="167"/>
                    <a:pt x="90" y="167"/>
                    <a:pt x="90" y="167"/>
                  </a:cubicBezTo>
                  <a:cubicBezTo>
                    <a:pt x="88" y="164"/>
                    <a:pt x="86" y="162"/>
                    <a:pt x="84" y="161"/>
                  </a:cubicBezTo>
                  <a:cubicBezTo>
                    <a:pt x="81" y="159"/>
                    <a:pt x="78" y="158"/>
                    <a:pt x="73" y="158"/>
                  </a:cubicBezTo>
                  <a:lnTo>
                    <a:pt x="59" y="158"/>
                  </a:lnTo>
                  <a:close/>
                  <a:moveTo>
                    <a:pt x="59" y="118"/>
                  </a:moveTo>
                  <a:cubicBezTo>
                    <a:pt x="82" y="118"/>
                    <a:pt x="82" y="118"/>
                    <a:pt x="82" y="118"/>
                  </a:cubicBezTo>
                  <a:cubicBezTo>
                    <a:pt x="90" y="118"/>
                    <a:pt x="97" y="117"/>
                    <a:pt x="102" y="115"/>
                  </a:cubicBezTo>
                  <a:cubicBezTo>
                    <a:pt x="108" y="113"/>
                    <a:pt x="112" y="110"/>
                    <a:pt x="116" y="107"/>
                  </a:cubicBezTo>
                  <a:cubicBezTo>
                    <a:pt x="120" y="103"/>
                    <a:pt x="122" y="99"/>
                    <a:pt x="124" y="94"/>
                  </a:cubicBezTo>
                  <a:cubicBezTo>
                    <a:pt x="125" y="90"/>
                    <a:pt x="126" y="84"/>
                    <a:pt x="126" y="79"/>
                  </a:cubicBezTo>
                  <a:cubicBezTo>
                    <a:pt x="126" y="68"/>
                    <a:pt x="123" y="59"/>
                    <a:pt x="115" y="53"/>
                  </a:cubicBezTo>
                  <a:cubicBezTo>
                    <a:pt x="108" y="47"/>
                    <a:pt x="97" y="44"/>
                    <a:pt x="82" y="44"/>
                  </a:cubicBezTo>
                  <a:cubicBezTo>
                    <a:pt x="59" y="44"/>
                    <a:pt x="59" y="44"/>
                    <a:pt x="59" y="44"/>
                  </a:cubicBezTo>
                  <a:lnTo>
                    <a:pt x="59" y="1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44" name="Freeform 40"/>
            <p:cNvSpPr>
              <a:spLocks/>
            </p:cNvSpPr>
            <p:nvPr userDrawn="1"/>
          </p:nvSpPr>
          <p:spPr bwMode="auto">
            <a:xfrm>
              <a:off x="3252788" y="3533775"/>
              <a:ext cx="328613" cy="515938"/>
            </a:xfrm>
            <a:custGeom>
              <a:avLst/>
              <a:gdLst>
                <a:gd name="T0" fmla="*/ 82 w 158"/>
                <a:gd name="T1" fmla="*/ 0 h 248"/>
                <a:gd name="T2" fmla="*/ 109 w 158"/>
                <a:gd name="T3" fmla="*/ 4 h 248"/>
                <a:gd name="T4" fmla="*/ 131 w 158"/>
                <a:gd name="T5" fmla="*/ 17 h 248"/>
                <a:gd name="T6" fmla="*/ 147 w 158"/>
                <a:gd name="T7" fmla="*/ 37 h 248"/>
                <a:gd name="T8" fmla="*/ 152 w 158"/>
                <a:gd name="T9" fmla="*/ 66 h 248"/>
                <a:gd name="T10" fmla="*/ 148 w 158"/>
                <a:gd name="T11" fmla="*/ 92 h 248"/>
                <a:gd name="T12" fmla="*/ 137 w 158"/>
                <a:gd name="T13" fmla="*/ 115 h 248"/>
                <a:gd name="T14" fmla="*/ 120 w 158"/>
                <a:gd name="T15" fmla="*/ 136 h 248"/>
                <a:gd name="T16" fmla="*/ 100 w 158"/>
                <a:gd name="T17" fmla="*/ 157 h 248"/>
                <a:gd name="T18" fmla="*/ 23 w 158"/>
                <a:gd name="T19" fmla="*/ 235 h 248"/>
                <a:gd name="T20" fmla="*/ 35 w 158"/>
                <a:gd name="T21" fmla="*/ 233 h 248"/>
                <a:gd name="T22" fmla="*/ 47 w 158"/>
                <a:gd name="T23" fmla="*/ 232 h 248"/>
                <a:gd name="T24" fmla="*/ 152 w 158"/>
                <a:gd name="T25" fmla="*/ 232 h 248"/>
                <a:gd name="T26" fmla="*/ 156 w 158"/>
                <a:gd name="T27" fmla="*/ 234 h 248"/>
                <a:gd name="T28" fmla="*/ 158 w 158"/>
                <a:gd name="T29" fmla="*/ 238 h 248"/>
                <a:gd name="T30" fmla="*/ 158 w 158"/>
                <a:gd name="T31" fmla="*/ 248 h 248"/>
                <a:gd name="T32" fmla="*/ 0 w 158"/>
                <a:gd name="T33" fmla="*/ 248 h 248"/>
                <a:gd name="T34" fmla="*/ 0 w 158"/>
                <a:gd name="T35" fmla="*/ 242 h 248"/>
                <a:gd name="T36" fmla="*/ 1 w 158"/>
                <a:gd name="T37" fmla="*/ 238 h 248"/>
                <a:gd name="T38" fmla="*/ 4 w 158"/>
                <a:gd name="T39" fmla="*/ 234 h 248"/>
                <a:gd name="T40" fmla="*/ 87 w 158"/>
                <a:gd name="T41" fmla="*/ 150 h 248"/>
                <a:gd name="T42" fmla="*/ 106 w 158"/>
                <a:gd name="T43" fmla="*/ 130 h 248"/>
                <a:gd name="T44" fmla="*/ 122 w 158"/>
                <a:gd name="T45" fmla="*/ 110 h 248"/>
                <a:gd name="T46" fmla="*/ 132 w 158"/>
                <a:gd name="T47" fmla="*/ 89 h 248"/>
                <a:gd name="T48" fmla="*/ 135 w 158"/>
                <a:gd name="T49" fmla="*/ 67 h 248"/>
                <a:gd name="T50" fmla="*/ 131 w 158"/>
                <a:gd name="T51" fmla="*/ 43 h 248"/>
                <a:gd name="T52" fmla="*/ 119 w 158"/>
                <a:gd name="T53" fmla="*/ 27 h 248"/>
                <a:gd name="T54" fmla="*/ 102 w 158"/>
                <a:gd name="T55" fmla="*/ 17 h 248"/>
                <a:gd name="T56" fmla="*/ 81 w 158"/>
                <a:gd name="T57" fmla="*/ 14 h 248"/>
                <a:gd name="T58" fmla="*/ 60 w 158"/>
                <a:gd name="T59" fmla="*/ 18 h 248"/>
                <a:gd name="T60" fmla="*/ 43 w 158"/>
                <a:gd name="T61" fmla="*/ 28 h 248"/>
                <a:gd name="T62" fmla="*/ 30 w 158"/>
                <a:gd name="T63" fmla="*/ 43 h 248"/>
                <a:gd name="T64" fmla="*/ 23 w 158"/>
                <a:gd name="T65" fmla="*/ 62 h 248"/>
                <a:gd name="T66" fmla="*/ 16 w 158"/>
                <a:gd name="T67" fmla="*/ 68 h 248"/>
                <a:gd name="T68" fmla="*/ 16 w 158"/>
                <a:gd name="T69" fmla="*/ 68 h 248"/>
                <a:gd name="T70" fmla="*/ 15 w 158"/>
                <a:gd name="T71" fmla="*/ 68 h 248"/>
                <a:gd name="T72" fmla="*/ 6 w 158"/>
                <a:gd name="T73" fmla="*/ 66 h 248"/>
                <a:gd name="T74" fmla="*/ 15 w 158"/>
                <a:gd name="T75" fmla="*/ 38 h 248"/>
                <a:gd name="T76" fmla="*/ 31 w 158"/>
                <a:gd name="T77" fmla="*/ 18 h 248"/>
                <a:gd name="T78" fmla="*/ 54 w 158"/>
                <a:gd name="T79" fmla="*/ 5 h 248"/>
                <a:gd name="T80" fmla="*/ 82 w 158"/>
                <a:gd name="T81"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8" h="248">
                  <a:moveTo>
                    <a:pt x="82" y="0"/>
                  </a:moveTo>
                  <a:cubicBezTo>
                    <a:pt x="91" y="0"/>
                    <a:pt x="100" y="2"/>
                    <a:pt x="109" y="4"/>
                  </a:cubicBezTo>
                  <a:cubicBezTo>
                    <a:pt x="117" y="7"/>
                    <a:pt x="125" y="11"/>
                    <a:pt x="131" y="17"/>
                  </a:cubicBezTo>
                  <a:cubicBezTo>
                    <a:pt x="138" y="22"/>
                    <a:pt x="143" y="29"/>
                    <a:pt x="147" y="37"/>
                  </a:cubicBezTo>
                  <a:cubicBezTo>
                    <a:pt x="150" y="46"/>
                    <a:pt x="152" y="55"/>
                    <a:pt x="152" y="66"/>
                  </a:cubicBezTo>
                  <a:cubicBezTo>
                    <a:pt x="152" y="75"/>
                    <a:pt x="151" y="84"/>
                    <a:pt x="148" y="92"/>
                  </a:cubicBezTo>
                  <a:cubicBezTo>
                    <a:pt x="145" y="100"/>
                    <a:pt x="141" y="107"/>
                    <a:pt x="137" y="115"/>
                  </a:cubicBezTo>
                  <a:cubicBezTo>
                    <a:pt x="132" y="122"/>
                    <a:pt x="126" y="129"/>
                    <a:pt x="120" y="136"/>
                  </a:cubicBezTo>
                  <a:cubicBezTo>
                    <a:pt x="113" y="143"/>
                    <a:pt x="107" y="150"/>
                    <a:pt x="100" y="157"/>
                  </a:cubicBezTo>
                  <a:cubicBezTo>
                    <a:pt x="23" y="235"/>
                    <a:pt x="23" y="235"/>
                    <a:pt x="23" y="235"/>
                  </a:cubicBezTo>
                  <a:cubicBezTo>
                    <a:pt x="27" y="234"/>
                    <a:pt x="31" y="233"/>
                    <a:pt x="35" y="233"/>
                  </a:cubicBezTo>
                  <a:cubicBezTo>
                    <a:pt x="39" y="232"/>
                    <a:pt x="43" y="232"/>
                    <a:pt x="47" y="232"/>
                  </a:cubicBezTo>
                  <a:cubicBezTo>
                    <a:pt x="152" y="232"/>
                    <a:pt x="152" y="232"/>
                    <a:pt x="152" y="232"/>
                  </a:cubicBezTo>
                  <a:cubicBezTo>
                    <a:pt x="154" y="232"/>
                    <a:pt x="155" y="233"/>
                    <a:pt x="156" y="234"/>
                  </a:cubicBezTo>
                  <a:cubicBezTo>
                    <a:pt x="158" y="235"/>
                    <a:pt x="158" y="236"/>
                    <a:pt x="158" y="238"/>
                  </a:cubicBezTo>
                  <a:cubicBezTo>
                    <a:pt x="158" y="248"/>
                    <a:pt x="158" y="248"/>
                    <a:pt x="158" y="248"/>
                  </a:cubicBezTo>
                  <a:cubicBezTo>
                    <a:pt x="0" y="248"/>
                    <a:pt x="0" y="248"/>
                    <a:pt x="0" y="248"/>
                  </a:cubicBezTo>
                  <a:cubicBezTo>
                    <a:pt x="0" y="242"/>
                    <a:pt x="0" y="242"/>
                    <a:pt x="0" y="242"/>
                  </a:cubicBezTo>
                  <a:cubicBezTo>
                    <a:pt x="0" y="240"/>
                    <a:pt x="1" y="239"/>
                    <a:pt x="1" y="238"/>
                  </a:cubicBezTo>
                  <a:cubicBezTo>
                    <a:pt x="2" y="236"/>
                    <a:pt x="3" y="235"/>
                    <a:pt x="4" y="234"/>
                  </a:cubicBezTo>
                  <a:cubicBezTo>
                    <a:pt x="87" y="150"/>
                    <a:pt x="87" y="150"/>
                    <a:pt x="87" y="150"/>
                  </a:cubicBezTo>
                  <a:cubicBezTo>
                    <a:pt x="94" y="143"/>
                    <a:pt x="100" y="136"/>
                    <a:pt x="106" y="130"/>
                  </a:cubicBezTo>
                  <a:cubicBezTo>
                    <a:pt x="112" y="123"/>
                    <a:pt x="117" y="116"/>
                    <a:pt x="122" y="110"/>
                  </a:cubicBezTo>
                  <a:cubicBezTo>
                    <a:pt x="126" y="103"/>
                    <a:pt x="129" y="96"/>
                    <a:pt x="132" y="89"/>
                  </a:cubicBezTo>
                  <a:cubicBezTo>
                    <a:pt x="134" y="82"/>
                    <a:pt x="135" y="75"/>
                    <a:pt x="135" y="67"/>
                  </a:cubicBezTo>
                  <a:cubicBezTo>
                    <a:pt x="135" y="58"/>
                    <a:pt x="134" y="50"/>
                    <a:pt x="131" y="43"/>
                  </a:cubicBezTo>
                  <a:cubicBezTo>
                    <a:pt x="128" y="37"/>
                    <a:pt x="124" y="31"/>
                    <a:pt x="119" y="27"/>
                  </a:cubicBezTo>
                  <a:cubicBezTo>
                    <a:pt x="114" y="23"/>
                    <a:pt x="108" y="20"/>
                    <a:pt x="102" y="17"/>
                  </a:cubicBezTo>
                  <a:cubicBezTo>
                    <a:pt x="95" y="15"/>
                    <a:pt x="88" y="14"/>
                    <a:pt x="81" y="14"/>
                  </a:cubicBezTo>
                  <a:cubicBezTo>
                    <a:pt x="74" y="14"/>
                    <a:pt x="66" y="16"/>
                    <a:pt x="60" y="18"/>
                  </a:cubicBezTo>
                  <a:cubicBezTo>
                    <a:pt x="53" y="20"/>
                    <a:pt x="48" y="24"/>
                    <a:pt x="43" y="28"/>
                  </a:cubicBezTo>
                  <a:cubicBezTo>
                    <a:pt x="38" y="32"/>
                    <a:pt x="33" y="37"/>
                    <a:pt x="30" y="43"/>
                  </a:cubicBezTo>
                  <a:cubicBezTo>
                    <a:pt x="27" y="49"/>
                    <a:pt x="25" y="55"/>
                    <a:pt x="23" y="62"/>
                  </a:cubicBezTo>
                  <a:cubicBezTo>
                    <a:pt x="22" y="66"/>
                    <a:pt x="20" y="68"/>
                    <a:pt x="16" y="68"/>
                  </a:cubicBezTo>
                  <a:cubicBezTo>
                    <a:pt x="16" y="68"/>
                    <a:pt x="16" y="68"/>
                    <a:pt x="16" y="68"/>
                  </a:cubicBezTo>
                  <a:cubicBezTo>
                    <a:pt x="15" y="68"/>
                    <a:pt x="15" y="68"/>
                    <a:pt x="15" y="68"/>
                  </a:cubicBezTo>
                  <a:cubicBezTo>
                    <a:pt x="6" y="66"/>
                    <a:pt x="6" y="66"/>
                    <a:pt x="6" y="66"/>
                  </a:cubicBezTo>
                  <a:cubicBezTo>
                    <a:pt x="8" y="56"/>
                    <a:pt x="11" y="47"/>
                    <a:pt x="15" y="38"/>
                  </a:cubicBezTo>
                  <a:cubicBezTo>
                    <a:pt x="19" y="30"/>
                    <a:pt x="25" y="23"/>
                    <a:pt x="31" y="18"/>
                  </a:cubicBezTo>
                  <a:cubicBezTo>
                    <a:pt x="38" y="12"/>
                    <a:pt x="45" y="8"/>
                    <a:pt x="54" y="5"/>
                  </a:cubicBezTo>
                  <a:cubicBezTo>
                    <a:pt x="63" y="2"/>
                    <a:pt x="72" y="0"/>
                    <a:pt x="82" y="0"/>
                  </a:cubicBez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45" name="Freeform 41"/>
            <p:cNvSpPr>
              <a:spLocks noEditPoints="1"/>
            </p:cNvSpPr>
            <p:nvPr userDrawn="1"/>
          </p:nvSpPr>
          <p:spPr bwMode="auto">
            <a:xfrm>
              <a:off x="3635375" y="3533775"/>
              <a:ext cx="363538" cy="520700"/>
            </a:xfrm>
            <a:custGeom>
              <a:avLst/>
              <a:gdLst>
                <a:gd name="T0" fmla="*/ 175 w 175"/>
                <a:gd name="T1" fmla="*/ 125 h 250"/>
                <a:gd name="T2" fmla="*/ 168 w 175"/>
                <a:gd name="T3" fmla="*/ 181 h 250"/>
                <a:gd name="T4" fmla="*/ 150 w 175"/>
                <a:gd name="T5" fmla="*/ 220 h 250"/>
                <a:gd name="T6" fmla="*/ 122 w 175"/>
                <a:gd name="T7" fmla="*/ 243 h 250"/>
                <a:gd name="T8" fmla="*/ 88 w 175"/>
                <a:gd name="T9" fmla="*/ 250 h 250"/>
                <a:gd name="T10" fmla="*/ 54 w 175"/>
                <a:gd name="T11" fmla="*/ 243 h 250"/>
                <a:gd name="T12" fmla="*/ 26 w 175"/>
                <a:gd name="T13" fmla="*/ 220 h 250"/>
                <a:gd name="T14" fmla="*/ 7 w 175"/>
                <a:gd name="T15" fmla="*/ 181 h 250"/>
                <a:gd name="T16" fmla="*/ 0 w 175"/>
                <a:gd name="T17" fmla="*/ 125 h 250"/>
                <a:gd name="T18" fmla="*/ 7 w 175"/>
                <a:gd name="T19" fmla="*/ 70 h 250"/>
                <a:gd name="T20" fmla="*/ 26 w 175"/>
                <a:gd name="T21" fmla="*/ 31 h 250"/>
                <a:gd name="T22" fmla="*/ 54 w 175"/>
                <a:gd name="T23" fmla="*/ 8 h 250"/>
                <a:gd name="T24" fmla="*/ 88 w 175"/>
                <a:gd name="T25" fmla="*/ 0 h 250"/>
                <a:gd name="T26" fmla="*/ 122 w 175"/>
                <a:gd name="T27" fmla="*/ 8 h 250"/>
                <a:gd name="T28" fmla="*/ 150 w 175"/>
                <a:gd name="T29" fmla="*/ 31 h 250"/>
                <a:gd name="T30" fmla="*/ 168 w 175"/>
                <a:gd name="T31" fmla="*/ 70 h 250"/>
                <a:gd name="T32" fmla="*/ 175 w 175"/>
                <a:gd name="T33" fmla="*/ 125 h 250"/>
                <a:gd name="T34" fmla="*/ 158 w 175"/>
                <a:gd name="T35" fmla="*/ 125 h 250"/>
                <a:gd name="T36" fmla="*/ 152 w 175"/>
                <a:gd name="T37" fmla="*/ 74 h 250"/>
                <a:gd name="T38" fmla="*/ 137 w 175"/>
                <a:gd name="T39" fmla="*/ 40 h 250"/>
                <a:gd name="T40" fmla="*/ 115 w 175"/>
                <a:gd name="T41" fmla="*/ 20 h 250"/>
                <a:gd name="T42" fmla="*/ 88 w 175"/>
                <a:gd name="T43" fmla="*/ 14 h 250"/>
                <a:gd name="T44" fmla="*/ 61 w 175"/>
                <a:gd name="T45" fmla="*/ 20 h 250"/>
                <a:gd name="T46" fmla="*/ 38 w 175"/>
                <a:gd name="T47" fmla="*/ 40 h 250"/>
                <a:gd name="T48" fmla="*/ 23 w 175"/>
                <a:gd name="T49" fmla="*/ 74 h 250"/>
                <a:gd name="T50" fmla="*/ 17 w 175"/>
                <a:gd name="T51" fmla="*/ 125 h 250"/>
                <a:gd name="T52" fmla="*/ 23 w 175"/>
                <a:gd name="T53" fmla="*/ 176 h 250"/>
                <a:gd name="T54" fmla="*/ 38 w 175"/>
                <a:gd name="T55" fmla="*/ 211 h 250"/>
                <a:gd name="T56" fmla="*/ 61 w 175"/>
                <a:gd name="T57" fmla="*/ 230 h 250"/>
                <a:gd name="T58" fmla="*/ 88 w 175"/>
                <a:gd name="T59" fmla="*/ 236 h 250"/>
                <a:gd name="T60" fmla="*/ 115 w 175"/>
                <a:gd name="T61" fmla="*/ 230 h 250"/>
                <a:gd name="T62" fmla="*/ 137 w 175"/>
                <a:gd name="T63" fmla="*/ 211 h 250"/>
                <a:gd name="T64" fmla="*/ 152 w 175"/>
                <a:gd name="T65" fmla="*/ 176 h 250"/>
                <a:gd name="T66" fmla="*/ 158 w 175"/>
                <a:gd name="T67" fmla="*/ 1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5" h="250">
                  <a:moveTo>
                    <a:pt x="175" y="125"/>
                  </a:moveTo>
                  <a:cubicBezTo>
                    <a:pt x="175" y="147"/>
                    <a:pt x="173" y="165"/>
                    <a:pt x="168" y="181"/>
                  </a:cubicBezTo>
                  <a:cubicBezTo>
                    <a:pt x="164" y="197"/>
                    <a:pt x="158" y="210"/>
                    <a:pt x="150" y="220"/>
                  </a:cubicBezTo>
                  <a:cubicBezTo>
                    <a:pt x="142" y="230"/>
                    <a:pt x="132" y="238"/>
                    <a:pt x="122" y="243"/>
                  </a:cubicBezTo>
                  <a:cubicBezTo>
                    <a:pt x="111" y="248"/>
                    <a:pt x="100" y="250"/>
                    <a:pt x="88" y="250"/>
                  </a:cubicBezTo>
                  <a:cubicBezTo>
                    <a:pt x="75" y="250"/>
                    <a:pt x="64" y="248"/>
                    <a:pt x="54" y="243"/>
                  </a:cubicBezTo>
                  <a:cubicBezTo>
                    <a:pt x="43" y="238"/>
                    <a:pt x="34" y="230"/>
                    <a:pt x="26" y="220"/>
                  </a:cubicBezTo>
                  <a:cubicBezTo>
                    <a:pt x="18" y="210"/>
                    <a:pt x="12" y="197"/>
                    <a:pt x="7" y="181"/>
                  </a:cubicBezTo>
                  <a:cubicBezTo>
                    <a:pt x="2" y="165"/>
                    <a:pt x="0" y="147"/>
                    <a:pt x="0" y="125"/>
                  </a:cubicBezTo>
                  <a:cubicBezTo>
                    <a:pt x="0" y="104"/>
                    <a:pt x="2" y="85"/>
                    <a:pt x="7" y="70"/>
                  </a:cubicBezTo>
                  <a:cubicBezTo>
                    <a:pt x="12" y="54"/>
                    <a:pt x="18" y="41"/>
                    <a:pt x="26" y="31"/>
                  </a:cubicBezTo>
                  <a:cubicBezTo>
                    <a:pt x="34" y="21"/>
                    <a:pt x="43" y="13"/>
                    <a:pt x="54" y="8"/>
                  </a:cubicBezTo>
                  <a:cubicBezTo>
                    <a:pt x="64" y="3"/>
                    <a:pt x="75" y="0"/>
                    <a:pt x="88" y="0"/>
                  </a:cubicBezTo>
                  <a:cubicBezTo>
                    <a:pt x="100" y="0"/>
                    <a:pt x="111" y="3"/>
                    <a:pt x="122" y="8"/>
                  </a:cubicBezTo>
                  <a:cubicBezTo>
                    <a:pt x="132" y="13"/>
                    <a:pt x="142" y="21"/>
                    <a:pt x="150" y="31"/>
                  </a:cubicBezTo>
                  <a:cubicBezTo>
                    <a:pt x="158" y="41"/>
                    <a:pt x="164" y="54"/>
                    <a:pt x="168" y="70"/>
                  </a:cubicBezTo>
                  <a:cubicBezTo>
                    <a:pt x="173" y="85"/>
                    <a:pt x="175" y="104"/>
                    <a:pt x="175" y="125"/>
                  </a:cubicBezTo>
                  <a:close/>
                  <a:moveTo>
                    <a:pt x="158" y="125"/>
                  </a:moveTo>
                  <a:cubicBezTo>
                    <a:pt x="158" y="105"/>
                    <a:pt x="156" y="89"/>
                    <a:pt x="152" y="74"/>
                  </a:cubicBezTo>
                  <a:cubicBezTo>
                    <a:pt x="149" y="60"/>
                    <a:pt x="143" y="49"/>
                    <a:pt x="137" y="40"/>
                  </a:cubicBezTo>
                  <a:cubicBezTo>
                    <a:pt x="131" y="31"/>
                    <a:pt x="123" y="25"/>
                    <a:pt x="115" y="20"/>
                  </a:cubicBezTo>
                  <a:cubicBezTo>
                    <a:pt x="106" y="16"/>
                    <a:pt x="97" y="14"/>
                    <a:pt x="88" y="14"/>
                  </a:cubicBezTo>
                  <a:cubicBezTo>
                    <a:pt x="78" y="14"/>
                    <a:pt x="69" y="16"/>
                    <a:pt x="61" y="20"/>
                  </a:cubicBezTo>
                  <a:cubicBezTo>
                    <a:pt x="52" y="25"/>
                    <a:pt x="45" y="31"/>
                    <a:pt x="38" y="40"/>
                  </a:cubicBezTo>
                  <a:cubicBezTo>
                    <a:pt x="32" y="49"/>
                    <a:pt x="27" y="60"/>
                    <a:pt x="23" y="74"/>
                  </a:cubicBezTo>
                  <a:cubicBezTo>
                    <a:pt x="19" y="89"/>
                    <a:pt x="17" y="105"/>
                    <a:pt x="17" y="125"/>
                  </a:cubicBezTo>
                  <a:cubicBezTo>
                    <a:pt x="17" y="145"/>
                    <a:pt x="19" y="162"/>
                    <a:pt x="23" y="176"/>
                  </a:cubicBezTo>
                  <a:cubicBezTo>
                    <a:pt x="27" y="190"/>
                    <a:pt x="32" y="202"/>
                    <a:pt x="38" y="211"/>
                  </a:cubicBezTo>
                  <a:cubicBezTo>
                    <a:pt x="45" y="219"/>
                    <a:pt x="52" y="226"/>
                    <a:pt x="61" y="230"/>
                  </a:cubicBezTo>
                  <a:cubicBezTo>
                    <a:pt x="69" y="234"/>
                    <a:pt x="78" y="236"/>
                    <a:pt x="88" y="236"/>
                  </a:cubicBezTo>
                  <a:cubicBezTo>
                    <a:pt x="97" y="236"/>
                    <a:pt x="106" y="234"/>
                    <a:pt x="115" y="230"/>
                  </a:cubicBezTo>
                  <a:cubicBezTo>
                    <a:pt x="123" y="226"/>
                    <a:pt x="131" y="219"/>
                    <a:pt x="137" y="211"/>
                  </a:cubicBezTo>
                  <a:cubicBezTo>
                    <a:pt x="143" y="202"/>
                    <a:pt x="149" y="190"/>
                    <a:pt x="152" y="176"/>
                  </a:cubicBezTo>
                  <a:cubicBezTo>
                    <a:pt x="156" y="162"/>
                    <a:pt x="158" y="145"/>
                    <a:pt x="158" y="125"/>
                  </a:cubicBez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46" name="Freeform 42"/>
            <p:cNvSpPr>
              <a:spLocks/>
            </p:cNvSpPr>
            <p:nvPr userDrawn="1"/>
          </p:nvSpPr>
          <p:spPr bwMode="auto">
            <a:xfrm>
              <a:off x="4057650" y="3538538"/>
              <a:ext cx="285750" cy="511175"/>
            </a:xfrm>
            <a:custGeom>
              <a:avLst/>
              <a:gdLst>
                <a:gd name="T0" fmla="*/ 11 w 137"/>
                <a:gd name="T1" fmla="*/ 233 h 246"/>
                <a:gd name="T2" fmla="*/ 67 w 137"/>
                <a:gd name="T3" fmla="*/ 233 h 246"/>
                <a:gd name="T4" fmla="*/ 67 w 137"/>
                <a:gd name="T5" fmla="*/ 35 h 246"/>
                <a:gd name="T6" fmla="*/ 67 w 137"/>
                <a:gd name="T7" fmla="*/ 22 h 246"/>
                <a:gd name="T8" fmla="*/ 13 w 137"/>
                <a:gd name="T9" fmla="*/ 70 h 246"/>
                <a:gd name="T10" fmla="*/ 9 w 137"/>
                <a:gd name="T11" fmla="*/ 72 h 246"/>
                <a:gd name="T12" fmla="*/ 5 w 137"/>
                <a:gd name="T13" fmla="*/ 69 h 246"/>
                <a:gd name="T14" fmla="*/ 0 w 137"/>
                <a:gd name="T15" fmla="*/ 63 h 246"/>
                <a:gd name="T16" fmla="*/ 70 w 137"/>
                <a:gd name="T17" fmla="*/ 0 h 246"/>
                <a:gd name="T18" fmla="*/ 83 w 137"/>
                <a:gd name="T19" fmla="*/ 0 h 246"/>
                <a:gd name="T20" fmla="*/ 83 w 137"/>
                <a:gd name="T21" fmla="*/ 233 h 246"/>
                <a:gd name="T22" fmla="*/ 137 w 137"/>
                <a:gd name="T23" fmla="*/ 233 h 246"/>
                <a:gd name="T24" fmla="*/ 137 w 137"/>
                <a:gd name="T25" fmla="*/ 246 h 246"/>
                <a:gd name="T26" fmla="*/ 11 w 137"/>
                <a:gd name="T27" fmla="*/ 246 h 246"/>
                <a:gd name="T28" fmla="*/ 11 w 137"/>
                <a:gd name="T29" fmla="*/ 23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246">
                  <a:moveTo>
                    <a:pt x="11" y="233"/>
                  </a:moveTo>
                  <a:cubicBezTo>
                    <a:pt x="67" y="233"/>
                    <a:pt x="67" y="233"/>
                    <a:pt x="67" y="233"/>
                  </a:cubicBezTo>
                  <a:cubicBezTo>
                    <a:pt x="67" y="35"/>
                    <a:pt x="67" y="35"/>
                    <a:pt x="67" y="35"/>
                  </a:cubicBezTo>
                  <a:cubicBezTo>
                    <a:pt x="67" y="31"/>
                    <a:pt x="67" y="26"/>
                    <a:pt x="67" y="22"/>
                  </a:cubicBezTo>
                  <a:cubicBezTo>
                    <a:pt x="13" y="70"/>
                    <a:pt x="13" y="70"/>
                    <a:pt x="13" y="70"/>
                  </a:cubicBezTo>
                  <a:cubicBezTo>
                    <a:pt x="12" y="71"/>
                    <a:pt x="11" y="72"/>
                    <a:pt x="9" y="72"/>
                  </a:cubicBezTo>
                  <a:cubicBezTo>
                    <a:pt x="7" y="72"/>
                    <a:pt x="6" y="71"/>
                    <a:pt x="5" y="69"/>
                  </a:cubicBezTo>
                  <a:cubicBezTo>
                    <a:pt x="0" y="63"/>
                    <a:pt x="0" y="63"/>
                    <a:pt x="0" y="63"/>
                  </a:cubicBezTo>
                  <a:cubicBezTo>
                    <a:pt x="70" y="0"/>
                    <a:pt x="70" y="0"/>
                    <a:pt x="70" y="0"/>
                  </a:cubicBezTo>
                  <a:cubicBezTo>
                    <a:pt x="83" y="0"/>
                    <a:pt x="83" y="0"/>
                    <a:pt x="83" y="0"/>
                  </a:cubicBezTo>
                  <a:cubicBezTo>
                    <a:pt x="83" y="233"/>
                    <a:pt x="83" y="233"/>
                    <a:pt x="83" y="233"/>
                  </a:cubicBezTo>
                  <a:cubicBezTo>
                    <a:pt x="137" y="233"/>
                    <a:pt x="137" y="233"/>
                    <a:pt x="137" y="233"/>
                  </a:cubicBezTo>
                  <a:cubicBezTo>
                    <a:pt x="137" y="246"/>
                    <a:pt x="137" y="246"/>
                    <a:pt x="137" y="246"/>
                  </a:cubicBezTo>
                  <a:cubicBezTo>
                    <a:pt x="11" y="246"/>
                    <a:pt x="11" y="246"/>
                    <a:pt x="11" y="246"/>
                  </a:cubicBezTo>
                  <a:lnTo>
                    <a:pt x="11" y="233"/>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47" name="Freeform 43"/>
            <p:cNvSpPr>
              <a:spLocks/>
            </p:cNvSpPr>
            <p:nvPr userDrawn="1"/>
          </p:nvSpPr>
          <p:spPr bwMode="auto">
            <a:xfrm>
              <a:off x="4394200" y="3540125"/>
              <a:ext cx="307975" cy="514350"/>
            </a:xfrm>
            <a:custGeom>
              <a:avLst/>
              <a:gdLst>
                <a:gd name="T0" fmla="*/ 142 w 148"/>
                <a:gd name="T1" fmla="*/ 7 h 247"/>
                <a:gd name="T2" fmla="*/ 139 w 148"/>
                <a:gd name="T3" fmla="*/ 13 h 247"/>
                <a:gd name="T4" fmla="*/ 132 w 148"/>
                <a:gd name="T5" fmla="*/ 15 h 247"/>
                <a:gd name="T6" fmla="*/ 44 w 148"/>
                <a:gd name="T7" fmla="*/ 15 h 247"/>
                <a:gd name="T8" fmla="*/ 29 w 148"/>
                <a:gd name="T9" fmla="*/ 97 h 247"/>
                <a:gd name="T10" fmla="*/ 51 w 148"/>
                <a:gd name="T11" fmla="*/ 93 h 247"/>
                <a:gd name="T12" fmla="*/ 71 w 148"/>
                <a:gd name="T13" fmla="*/ 91 h 247"/>
                <a:gd name="T14" fmla="*/ 104 w 148"/>
                <a:gd name="T15" fmla="*/ 97 h 247"/>
                <a:gd name="T16" fmla="*/ 129 w 148"/>
                <a:gd name="T17" fmla="*/ 112 h 247"/>
                <a:gd name="T18" fmla="*/ 143 w 148"/>
                <a:gd name="T19" fmla="*/ 135 h 247"/>
                <a:gd name="T20" fmla="*/ 148 w 148"/>
                <a:gd name="T21" fmla="*/ 165 h 247"/>
                <a:gd name="T22" fmla="*/ 142 w 148"/>
                <a:gd name="T23" fmla="*/ 199 h 247"/>
                <a:gd name="T24" fmla="*/ 123 w 148"/>
                <a:gd name="T25" fmla="*/ 225 h 247"/>
                <a:gd name="T26" fmla="*/ 97 w 148"/>
                <a:gd name="T27" fmla="*/ 242 h 247"/>
                <a:gd name="T28" fmla="*/ 64 w 148"/>
                <a:gd name="T29" fmla="*/ 247 h 247"/>
                <a:gd name="T30" fmla="*/ 45 w 148"/>
                <a:gd name="T31" fmla="*/ 246 h 247"/>
                <a:gd name="T32" fmla="*/ 27 w 148"/>
                <a:gd name="T33" fmla="*/ 241 h 247"/>
                <a:gd name="T34" fmla="*/ 12 w 148"/>
                <a:gd name="T35" fmla="*/ 234 h 247"/>
                <a:gd name="T36" fmla="*/ 0 w 148"/>
                <a:gd name="T37" fmla="*/ 226 h 247"/>
                <a:gd name="T38" fmla="*/ 5 w 148"/>
                <a:gd name="T39" fmla="*/ 219 h 247"/>
                <a:gd name="T40" fmla="*/ 10 w 148"/>
                <a:gd name="T41" fmla="*/ 216 h 247"/>
                <a:gd name="T42" fmla="*/ 17 w 148"/>
                <a:gd name="T43" fmla="*/ 219 h 247"/>
                <a:gd name="T44" fmla="*/ 28 w 148"/>
                <a:gd name="T45" fmla="*/ 225 h 247"/>
                <a:gd name="T46" fmla="*/ 43 w 148"/>
                <a:gd name="T47" fmla="*/ 230 h 247"/>
                <a:gd name="T48" fmla="*/ 65 w 148"/>
                <a:gd name="T49" fmla="*/ 233 h 247"/>
                <a:gd name="T50" fmla="*/ 91 w 148"/>
                <a:gd name="T51" fmla="*/ 228 h 247"/>
                <a:gd name="T52" fmla="*/ 112 w 148"/>
                <a:gd name="T53" fmla="*/ 215 h 247"/>
                <a:gd name="T54" fmla="*/ 126 w 148"/>
                <a:gd name="T55" fmla="*/ 194 h 247"/>
                <a:gd name="T56" fmla="*/ 132 w 148"/>
                <a:gd name="T57" fmla="*/ 165 h 247"/>
                <a:gd name="T58" fmla="*/ 128 w 148"/>
                <a:gd name="T59" fmla="*/ 141 h 247"/>
                <a:gd name="T60" fmla="*/ 116 w 148"/>
                <a:gd name="T61" fmla="*/ 122 h 247"/>
                <a:gd name="T62" fmla="*/ 96 w 148"/>
                <a:gd name="T63" fmla="*/ 110 h 247"/>
                <a:gd name="T64" fmla="*/ 68 w 148"/>
                <a:gd name="T65" fmla="*/ 105 h 247"/>
                <a:gd name="T66" fmla="*/ 47 w 148"/>
                <a:gd name="T67" fmla="*/ 107 h 247"/>
                <a:gd name="T68" fmla="*/ 23 w 148"/>
                <a:gd name="T69" fmla="*/ 112 h 247"/>
                <a:gd name="T70" fmla="*/ 13 w 148"/>
                <a:gd name="T71" fmla="*/ 108 h 247"/>
                <a:gd name="T72" fmla="*/ 32 w 148"/>
                <a:gd name="T73" fmla="*/ 0 h 247"/>
                <a:gd name="T74" fmla="*/ 142 w 148"/>
                <a:gd name="T75" fmla="*/ 0 h 247"/>
                <a:gd name="T76" fmla="*/ 142 w 148"/>
                <a:gd name="T77" fmla="*/ 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247">
                  <a:moveTo>
                    <a:pt x="142" y="7"/>
                  </a:moveTo>
                  <a:cubicBezTo>
                    <a:pt x="142" y="10"/>
                    <a:pt x="141" y="11"/>
                    <a:pt x="139" y="13"/>
                  </a:cubicBezTo>
                  <a:cubicBezTo>
                    <a:pt x="138" y="15"/>
                    <a:pt x="135" y="15"/>
                    <a:pt x="132" y="15"/>
                  </a:cubicBezTo>
                  <a:cubicBezTo>
                    <a:pt x="44" y="15"/>
                    <a:pt x="44" y="15"/>
                    <a:pt x="44" y="15"/>
                  </a:cubicBezTo>
                  <a:cubicBezTo>
                    <a:pt x="29" y="97"/>
                    <a:pt x="29" y="97"/>
                    <a:pt x="29" y="97"/>
                  </a:cubicBezTo>
                  <a:cubicBezTo>
                    <a:pt x="37" y="95"/>
                    <a:pt x="44" y="94"/>
                    <a:pt x="51" y="93"/>
                  </a:cubicBezTo>
                  <a:cubicBezTo>
                    <a:pt x="58" y="92"/>
                    <a:pt x="64" y="91"/>
                    <a:pt x="71" y="91"/>
                  </a:cubicBezTo>
                  <a:cubicBezTo>
                    <a:pt x="83" y="91"/>
                    <a:pt x="95" y="93"/>
                    <a:pt x="104" y="97"/>
                  </a:cubicBezTo>
                  <a:cubicBezTo>
                    <a:pt x="114" y="100"/>
                    <a:pt x="122" y="105"/>
                    <a:pt x="129" y="112"/>
                  </a:cubicBezTo>
                  <a:cubicBezTo>
                    <a:pt x="135" y="119"/>
                    <a:pt x="140" y="126"/>
                    <a:pt x="143" y="135"/>
                  </a:cubicBezTo>
                  <a:cubicBezTo>
                    <a:pt x="147" y="144"/>
                    <a:pt x="148" y="154"/>
                    <a:pt x="148" y="165"/>
                  </a:cubicBezTo>
                  <a:cubicBezTo>
                    <a:pt x="148" y="177"/>
                    <a:pt x="146" y="189"/>
                    <a:pt x="142" y="199"/>
                  </a:cubicBezTo>
                  <a:cubicBezTo>
                    <a:pt x="137" y="209"/>
                    <a:pt x="131" y="218"/>
                    <a:pt x="123" y="225"/>
                  </a:cubicBezTo>
                  <a:cubicBezTo>
                    <a:pt x="116" y="232"/>
                    <a:pt x="107" y="238"/>
                    <a:pt x="97" y="242"/>
                  </a:cubicBezTo>
                  <a:cubicBezTo>
                    <a:pt x="86" y="245"/>
                    <a:pt x="75" y="247"/>
                    <a:pt x="64" y="247"/>
                  </a:cubicBezTo>
                  <a:cubicBezTo>
                    <a:pt x="57" y="247"/>
                    <a:pt x="51" y="247"/>
                    <a:pt x="45" y="246"/>
                  </a:cubicBezTo>
                  <a:cubicBezTo>
                    <a:pt x="38" y="244"/>
                    <a:pt x="33" y="243"/>
                    <a:pt x="27" y="241"/>
                  </a:cubicBezTo>
                  <a:cubicBezTo>
                    <a:pt x="22" y="239"/>
                    <a:pt x="17" y="236"/>
                    <a:pt x="12" y="234"/>
                  </a:cubicBezTo>
                  <a:cubicBezTo>
                    <a:pt x="8" y="231"/>
                    <a:pt x="4" y="228"/>
                    <a:pt x="0" y="226"/>
                  </a:cubicBezTo>
                  <a:cubicBezTo>
                    <a:pt x="5" y="219"/>
                    <a:pt x="5" y="219"/>
                    <a:pt x="5" y="219"/>
                  </a:cubicBezTo>
                  <a:cubicBezTo>
                    <a:pt x="6" y="217"/>
                    <a:pt x="8" y="216"/>
                    <a:pt x="10" y="216"/>
                  </a:cubicBezTo>
                  <a:cubicBezTo>
                    <a:pt x="12" y="216"/>
                    <a:pt x="14" y="217"/>
                    <a:pt x="17" y="219"/>
                  </a:cubicBezTo>
                  <a:cubicBezTo>
                    <a:pt x="20" y="221"/>
                    <a:pt x="23" y="222"/>
                    <a:pt x="28" y="225"/>
                  </a:cubicBezTo>
                  <a:cubicBezTo>
                    <a:pt x="32" y="227"/>
                    <a:pt x="37" y="228"/>
                    <a:pt x="43" y="230"/>
                  </a:cubicBezTo>
                  <a:cubicBezTo>
                    <a:pt x="49" y="232"/>
                    <a:pt x="57" y="233"/>
                    <a:pt x="65" y="233"/>
                  </a:cubicBezTo>
                  <a:cubicBezTo>
                    <a:pt x="74" y="233"/>
                    <a:pt x="83" y="231"/>
                    <a:pt x="91" y="228"/>
                  </a:cubicBezTo>
                  <a:cubicBezTo>
                    <a:pt x="99" y="225"/>
                    <a:pt x="106" y="221"/>
                    <a:pt x="112" y="215"/>
                  </a:cubicBezTo>
                  <a:cubicBezTo>
                    <a:pt x="118" y="209"/>
                    <a:pt x="123" y="202"/>
                    <a:pt x="126" y="194"/>
                  </a:cubicBezTo>
                  <a:cubicBezTo>
                    <a:pt x="130" y="185"/>
                    <a:pt x="132" y="176"/>
                    <a:pt x="132" y="165"/>
                  </a:cubicBezTo>
                  <a:cubicBezTo>
                    <a:pt x="132" y="156"/>
                    <a:pt x="130" y="148"/>
                    <a:pt x="128" y="141"/>
                  </a:cubicBezTo>
                  <a:cubicBezTo>
                    <a:pt x="125" y="133"/>
                    <a:pt x="121" y="127"/>
                    <a:pt x="116" y="122"/>
                  </a:cubicBezTo>
                  <a:cubicBezTo>
                    <a:pt x="111" y="117"/>
                    <a:pt x="104" y="113"/>
                    <a:pt x="96" y="110"/>
                  </a:cubicBezTo>
                  <a:cubicBezTo>
                    <a:pt x="88" y="107"/>
                    <a:pt x="79" y="105"/>
                    <a:pt x="68" y="105"/>
                  </a:cubicBezTo>
                  <a:cubicBezTo>
                    <a:pt x="61" y="105"/>
                    <a:pt x="54" y="106"/>
                    <a:pt x="47" y="107"/>
                  </a:cubicBezTo>
                  <a:cubicBezTo>
                    <a:pt x="40" y="108"/>
                    <a:pt x="32" y="109"/>
                    <a:pt x="23" y="112"/>
                  </a:cubicBezTo>
                  <a:cubicBezTo>
                    <a:pt x="13" y="108"/>
                    <a:pt x="13" y="108"/>
                    <a:pt x="13" y="108"/>
                  </a:cubicBezTo>
                  <a:cubicBezTo>
                    <a:pt x="32" y="0"/>
                    <a:pt x="32" y="0"/>
                    <a:pt x="32" y="0"/>
                  </a:cubicBezTo>
                  <a:cubicBezTo>
                    <a:pt x="142" y="0"/>
                    <a:pt x="142" y="0"/>
                    <a:pt x="142" y="0"/>
                  </a:cubicBezTo>
                  <a:lnTo>
                    <a:pt x="142" y="7"/>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48" name="Freeform 44"/>
            <p:cNvSpPr>
              <a:spLocks noEditPoints="1"/>
            </p:cNvSpPr>
            <p:nvPr userDrawn="1"/>
          </p:nvSpPr>
          <p:spPr bwMode="auto">
            <a:xfrm>
              <a:off x="1228725" y="2479675"/>
              <a:ext cx="233363" cy="247650"/>
            </a:xfrm>
            <a:custGeom>
              <a:avLst/>
              <a:gdLst>
                <a:gd name="T0" fmla="*/ 55 w 112"/>
                <a:gd name="T1" fmla="*/ 113 h 119"/>
                <a:gd name="T2" fmla="*/ 19 w 112"/>
                <a:gd name="T3" fmla="*/ 59 h 119"/>
                <a:gd name="T4" fmla="*/ 55 w 112"/>
                <a:gd name="T5" fmla="*/ 6 h 119"/>
                <a:gd name="T6" fmla="*/ 92 w 112"/>
                <a:gd name="T7" fmla="*/ 59 h 119"/>
                <a:gd name="T8" fmla="*/ 55 w 112"/>
                <a:gd name="T9" fmla="*/ 113 h 119"/>
                <a:gd name="T10" fmla="*/ 56 w 112"/>
                <a:gd name="T11" fmla="*/ 119 h 119"/>
                <a:gd name="T12" fmla="*/ 112 w 112"/>
                <a:gd name="T13" fmla="*/ 60 h 119"/>
                <a:gd name="T14" fmla="*/ 56 w 112"/>
                <a:gd name="T15" fmla="*/ 0 h 119"/>
                <a:gd name="T16" fmla="*/ 0 w 112"/>
                <a:gd name="T17" fmla="*/ 60 h 119"/>
                <a:gd name="T18" fmla="*/ 56 w 112"/>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2" h="119">
                  <a:moveTo>
                    <a:pt x="55" y="113"/>
                  </a:moveTo>
                  <a:cubicBezTo>
                    <a:pt x="36" y="113"/>
                    <a:pt x="19" y="97"/>
                    <a:pt x="19" y="59"/>
                  </a:cubicBezTo>
                  <a:cubicBezTo>
                    <a:pt x="19" y="20"/>
                    <a:pt x="38" y="6"/>
                    <a:pt x="55" y="6"/>
                  </a:cubicBezTo>
                  <a:cubicBezTo>
                    <a:pt x="73" y="6"/>
                    <a:pt x="92" y="20"/>
                    <a:pt x="92" y="59"/>
                  </a:cubicBezTo>
                  <a:cubicBezTo>
                    <a:pt x="92" y="97"/>
                    <a:pt x="74" y="113"/>
                    <a:pt x="55" y="113"/>
                  </a:cubicBezTo>
                  <a:moveTo>
                    <a:pt x="56" y="119"/>
                  </a:moveTo>
                  <a:cubicBezTo>
                    <a:pt x="87" y="119"/>
                    <a:pt x="112" y="96"/>
                    <a:pt x="112" y="60"/>
                  </a:cubicBezTo>
                  <a:cubicBezTo>
                    <a:pt x="112" y="20"/>
                    <a:pt x="84" y="0"/>
                    <a:pt x="56" y="0"/>
                  </a:cubicBezTo>
                  <a:cubicBezTo>
                    <a:pt x="28" y="0"/>
                    <a:pt x="0" y="20"/>
                    <a:pt x="0" y="60"/>
                  </a:cubicBezTo>
                  <a:cubicBezTo>
                    <a:pt x="0" y="96"/>
                    <a:pt x="25" y="119"/>
                    <a:pt x="56" y="11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49" name="Freeform 45"/>
            <p:cNvSpPr>
              <a:spLocks noEditPoints="1"/>
            </p:cNvSpPr>
            <p:nvPr userDrawn="1"/>
          </p:nvSpPr>
          <p:spPr bwMode="auto">
            <a:xfrm>
              <a:off x="1479550" y="2522538"/>
              <a:ext cx="185738" cy="201613"/>
            </a:xfrm>
            <a:custGeom>
              <a:avLst/>
              <a:gdLst>
                <a:gd name="T0" fmla="*/ 31 w 90"/>
                <a:gd name="T1" fmla="*/ 11 h 97"/>
                <a:gd name="T2" fmla="*/ 38 w 90"/>
                <a:gd name="T3" fmla="*/ 6 h 97"/>
                <a:gd name="T4" fmla="*/ 71 w 90"/>
                <a:gd name="T5" fmla="*/ 27 h 97"/>
                <a:gd name="T6" fmla="*/ 41 w 90"/>
                <a:gd name="T7" fmla="*/ 49 h 97"/>
                <a:gd name="T8" fmla="*/ 31 w 90"/>
                <a:gd name="T9" fmla="*/ 48 h 97"/>
                <a:gd name="T10" fmla="*/ 31 w 90"/>
                <a:gd name="T11" fmla="*/ 11 h 97"/>
                <a:gd name="T12" fmla="*/ 0 w 90"/>
                <a:gd name="T13" fmla="*/ 3 h 97"/>
                <a:gd name="T14" fmla="*/ 14 w 90"/>
                <a:gd name="T15" fmla="*/ 16 h 97"/>
                <a:gd name="T16" fmla="*/ 14 w 90"/>
                <a:gd name="T17" fmla="*/ 79 h 97"/>
                <a:gd name="T18" fmla="*/ 0 w 90"/>
                <a:gd name="T19" fmla="*/ 94 h 97"/>
                <a:gd name="T20" fmla="*/ 0 w 90"/>
                <a:gd name="T21" fmla="*/ 97 h 97"/>
                <a:gd name="T22" fmla="*/ 48 w 90"/>
                <a:gd name="T23" fmla="*/ 97 h 97"/>
                <a:gd name="T24" fmla="*/ 48 w 90"/>
                <a:gd name="T25" fmla="*/ 94 h 97"/>
                <a:gd name="T26" fmla="*/ 31 w 90"/>
                <a:gd name="T27" fmla="*/ 81 h 97"/>
                <a:gd name="T28" fmla="*/ 31 w 90"/>
                <a:gd name="T29" fmla="*/ 54 h 97"/>
                <a:gd name="T30" fmla="*/ 43 w 90"/>
                <a:gd name="T31" fmla="*/ 55 h 97"/>
                <a:gd name="T32" fmla="*/ 79 w 90"/>
                <a:gd name="T33" fmla="*/ 46 h 97"/>
                <a:gd name="T34" fmla="*/ 90 w 90"/>
                <a:gd name="T35" fmla="*/ 26 h 97"/>
                <a:gd name="T36" fmla="*/ 45 w 90"/>
                <a:gd name="T37" fmla="*/ 0 h 97"/>
                <a:gd name="T38" fmla="*/ 0 w 90"/>
                <a:gd name="T39" fmla="*/ 0 h 97"/>
                <a:gd name="T40" fmla="*/ 0 w 90"/>
                <a:gd name="T41"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97">
                  <a:moveTo>
                    <a:pt x="31" y="11"/>
                  </a:moveTo>
                  <a:cubicBezTo>
                    <a:pt x="31" y="6"/>
                    <a:pt x="33" y="6"/>
                    <a:pt x="38" y="6"/>
                  </a:cubicBezTo>
                  <a:cubicBezTo>
                    <a:pt x="46" y="6"/>
                    <a:pt x="71" y="6"/>
                    <a:pt x="71" y="27"/>
                  </a:cubicBezTo>
                  <a:cubicBezTo>
                    <a:pt x="71" y="49"/>
                    <a:pt x="48" y="49"/>
                    <a:pt x="41" y="49"/>
                  </a:cubicBezTo>
                  <a:cubicBezTo>
                    <a:pt x="38" y="49"/>
                    <a:pt x="34" y="49"/>
                    <a:pt x="31" y="48"/>
                  </a:cubicBezTo>
                  <a:lnTo>
                    <a:pt x="31" y="11"/>
                  </a:lnTo>
                  <a:close/>
                  <a:moveTo>
                    <a:pt x="0" y="3"/>
                  </a:moveTo>
                  <a:cubicBezTo>
                    <a:pt x="12" y="4"/>
                    <a:pt x="14" y="6"/>
                    <a:pt x="14" y="16"/>
                  </a:cubicBezTo>
                  <a:cubicBezTo>
                    <a:pt x="14" y="79"/>
                    <a:pt x="14" y="79"/>
                    <a:pt x="14" y="79"/>
                  </a:cubicBezTo>
                  <a:cubicBezTo>
                    <a:pt x="14" y="90"/>
                    <a:pt x="14" y="93"/>
                    <a:pt x="0" y="94"/>
                  </a:cubicBezTo>
                  <a:cubicBezTo>
                    <a:pt x="0" y="97"/>
                    <a:pt x="0" y="97"/>
                    <a:pt x="0" y="97"/>
                  </a:cubicBezTo>
                  <a:cubicBezTo>
                    <a:pt x="48" y="97"/>
                    <a:pt x="48" y="97"/>
                    <a:pt x="48" y="97"/>
                  </a:cubicBezTo>
                  <a:cubicBezTo>
                    <a:pt x="48" y="94"/>
                    <a:pt x="48" y="94"/>
                    <a:pt x="48" y="94"/>
                  </a:cubicBezTo>
                  <a:cubicBezTo>
                    <a:pt x="34" y="94"/>
                    <a:pt x="31" y="92"/>
                    <a:pt x="31" y="81"/>
                  </a:cubicBezTo>
                  <a:cubicBezTo>
                    <a:pt x="31" y="54"/>
                    <a:pt x="31" y="54"/>
                    <a:pt x="31" y="54"/>
                  </a:cubicBezTo>
                  <a:cubicBezTo>
                    <a:pt x="36" y="55"/>
                    <a:pt x="39" y="55"/>
                    <a:pt x="43" y="55"/>
                  </a:cubicBezTo>
                  <a:cubicBezTo>
                    <a:pt x="61" y="55"/>
                    <a:pt x="72" y="52"/>
                    <a:pt x="79" y="46"/>
                  </a:cubicBezTo>
                  <a:cubicBezTo>
                    <a:pt x="82" y="44"/>
                    <a:pt x="90" y="38"/>
                    <a:pt x="90" y="26"/>
                  </a:cubicBezTo>
                  <a:cubicBezTo>
                    <a:pt x="90" y="8"/>
                    <a:pt x="69" y="0"/>
                    <a:pt x="45" y="0"/>
                  </a:cubicBezTo>
                  <a:cubicBezTo>
                    <a:pt x="0" y="0"/>
                    <a:pt x="0" y="0"/>
                    <a:pt x="0"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50" name="Freeform 46"/>
            <p:cNvSpPr>
              <a:spLocks/>
            </p:cNvSpPr>
            <p:nvPr userDrawn="1"/>
          </p:nvSpPr>
          <p:spPr bwMode="auto">
            <a:xfrm>
              <a:off x="1670050" y="2522538"/>
              <a:ext cx="209550" cy="201613"/>
            </a:xfrm>
            <a:custGeom>
              <a:avLst/>
              <a:gdLst>
                <a:gd name="T0" fmla="*/ 93 w 101"/>
                <a:gd name="T1" fmla="*/ 97 h 97"/>
                <a:gd name="T2" fmla="*/ 0 w 101"/>
                <a:gd name="T3" fmla="*/ 97 h 97"/>
                <a:gd name="T4" fmla="*/ 0 w 101"/>
                <a:gd name="T5" fmla="*/ 94 h 97"/>
                <a:gd name="T6" fmla="*/ 15 w 101"/>
                <a:gd name="T7" fmla="*/ 81 h 97"/>
                <a:gd name="T8" fmla="*/ 15 w 101"/>
                <a:gd name="T9" fmla="*/ 16 h 97"/>
                <a:gd name="T10" fmla="*/ 0 w 101"/>
                <a:gd name="T11" fmla="*/ 3 h 97"/>
                <a:gd name="T12" fmla="*/ 0 w 101"/>
                <a:gd name="T13" fmla="*/ 0 h 97"/>
                <a:gd name="T14" fmla="*/ 91 w 101"/>
                <a:gd name="T15" fmla="*/ 0 h 97"/>
                <a:gd name="T16" fmla="*/ 92 w 101"/>
                <a:gd name="T17" fmla="*/ 21 h 97"/>
                <a:gd name="T18" fmla="*/ 88 w 101"/>
                <a:gd name="T19" fmla="*/ 21 h 97"/>
                <a:gd name="T20" fmla="*/ 61 w 101"/>
                <a:gd name="T21" fmla="*/ 6 h 97"/>
                <a:gd name="T22" fmla="*/ 38 w 101"/>
                <a:gd name="T23" fmla="*/ 6 h 97"/>
                <a:gd name="T24" fmla="*/ 33 w 101"/>
                <a:gd name="T25" fmla="*/ 11 h 97"/>
                <a:gd name="T26" fmla="*/ 33 w 101"/>
                <a:gd name="T27" fmla="*/ 43 h 97"/>
                <a:gd name="T28" fmla="*/ 59 w 101"/>
                <a:gd name="T29" fmla="*/ 43 h 97"/>
                <a:gd name="T30" fmla="*/ 78 w 101"/>
                <a:gd name="T31" fmla="*/ 29 h 97"/>
                <a:gd name="T32" fmla="*/ 82 w 101"/>
                <a:gd name="T33" fmla="*/ 29 h 97"/>
                <a:gd name="T34" fmla="*/ 82 w 101"/>
                <a:gd name="T35" fmla="*/ 63 h 97"/>
                <a:gd name="T36" fmla="*/ 78 w 101"/>
                <a:gd name="T37" fmla="*/ 63 h 97"/>
                <a:gd name="T38" fmla="*/ 59 w 101"/>
                <a:gd name="T39" fmla="*/ 49 h 97"/>
                <a:gd name="T40" fmla="*/ 33 w 101"/>
                <a:gd name="T41" fmla="*/ 49 h 97"/>
                <a:gd name="T42" fmla="*/ 33 w 101"/>
                <a:gd name="T43" fmla="*/ 85 h 97"/>
                <a:gd name="T44" fmla="*/ 58 w 101"/>
                <a:gd name="T45" fmla="*/ 91 h 97"/>
                <a:gd name="T46" fmla="*/ 96 w 101"/>
                <a:gd name="T47" fmla="*/ 72 h 97"/>
                <a:gd name="T48" fmla="*/ 101 w 101"/>
                <a:gd name="T49" fmla="*/ 72 h 97"/>
                <a:gd name="T50" fmla="*/ 93 w 101"/>
                <a:gd name="T5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1" h="97">
                  <a:moveTo>
                    <a:pt x="93" y="97"/>
                  </a:moveTo>
                  <a:cubicBezTo>
                    <a:pt x="0" y="97"/>
                    <a:pt x="0" y="97"/>
                    <a:pt x="0" y="97"/>
                  </a:cubicBezTo>
                  <a:cubicBezTo>
                    <a:pt x="0" y="94"/>
                    <a:pt x="0" y="94"/>
                    <a:pt x="0" y="94"/>
                  </a:cubicBezTo>
                  <a:cubicBezTo>
                    <a:pt x="11" y="93"/>
                    <a:pt x="15" y="92"/>
                    <a:pt x="15" y="81"/>
                  </a:cubicBezTo>
                  <a:cubicBezTo>
                    <a:pt x="15" y="16"/>
                    <a:pt x="15" y="16"/>
                    <a:pt x="15" y="16"/>
                  </a:cubicBezTo>
                  <a:cubicBezTo>
                    <a:pt x="15" y="5"/>
                    <a:pt x="11" y="4"/>
                    <a:pt x="0" y="3"/>
                  </a:cubicBezTo>
                  <a:cubicBezTo>
                    <a:pt x="0" y="0"/>
                    <a:pt x="0" y="0"/>
                    <a:pt x="0" y="0"/>
                  </a:cubicBezTo>
                  <a:cubicBezTo>
                    <a:pt x="91" y="0"/>
                    <a:pt x="91" y="0"/>
                    <a:pt x="91" y="0"/>
                  </a:cubicBezTo>
                  <a:cubicBezTo>
                    <a:pt x="92" y="21"/>
                    <a:pt x="92" y="21"/>
                    <a:pt x="92" y="21"/>
                  </a:cubicBezTo>
                  <a:cubicBezTo>
                    <a:pt x="88" y="21"/>
                    <a:pt x="88" y="21"/>
                    <a:pt x="88" y="21"/>
                  </a:cubicBezTo>
                  <a:cubicBezTo>
                    <a:pt x="85" y="8"/>
                    <a:pt x="81" y="6"/>
                    <a:pt x="61" y="6"/>
                  </a:cubicBezTo>
                  <a:cubicBezTo>
                    <a:pt x="38" y="6"/>
                    <a:pt x="38" y="6"/>
                    <a:pt x="38" y="6"/>
                  </a:cubicBezTo>
                  <a:cubicBezTo>
                    <a:pt x="35" y="6"/>
                    <a:pt x="33" y="6"/>
                    <a:pt x="33" y="11"/>
                  </a:cubicBezTo>
                  <a:cubicBezTo>
                    <a:pt x="33" y="43"/>
                    <a:pt x="33" y="43"/>
                    <a:pt x="33" y="43"/>
                  </a:cubicBezTo>
                  <a:cubicBezTo>
                    <a:pt x="59" y="43"/>
                    <a:pt x="59" y="43"/>
                    <a:pt x="59" y="43"/>
                  </a:cubicBezTo>
                  <a:cubicBezTo>
                    <a:pt x="74" y="43"/>
                    <a:pt x="76" y="40"/>
                    <a:pt x="78" y="29"/>
                  </a:cubicBezTo>
                  <a:cubicBezTo>
                    <a:pt x="82" y="29"/>
                    <a:pt x="82" y="29"/>
                    <a:pt x="82" y="29"/>
                  </a:cubicBezTo>
                  <a:cubicBezTo>
                    <a:pt x="82" y="63"/>
                    <a:pt x="82" y="63"/>
                    <a:pt x="82" y="63"/>
                  </a:cubicBezTo>
                  <a:cubicBezTo>
                    <a:pt x="78" y="63"/>
                    <a:pt x="78" y="63"/>
                    <a:pt x="78" y="63"/>
                  </a:cubicBezTo>
                  <a:cubicBezTo>
                    <a:pt x="76" y="51"/>
                    <a:pt x="73" y="49"/>
                    <a:pt x="59" y="49"/>
                  </a:cubicBezTo>
                  <a:cubicBezTo>
                    <a:pt x="33" y="49"/>
                    <a:pt x="33" y="49"/>
                    <a:pt x="33" y="49"/>
                  </a:cubicBezTo>
                  <a:cubicBezTo>
                    <a:pt x="33" y="85"/>
                    <a:pt x="33" y="85"/>
                    <a:pt x="33" y="85"/>
                  </a:cubicBezTo>
                  <a:cubicBezTo>
                    <a:pt x="33" y="91"/>
                    <a:pt x="33" y="91"/>
                    <a:pt x="58" y="91"/>
                  </a:cubicBezTo>
                  <a:cubicBezTo>
                    <a:pt x="80" y="91"/>
                    <a:pt x="88" y="87"/>
                    <a:pt x="96" y="72"/>
                  </a:cubicBezTo>
                  <a:cubicBezTo>
                    <a:pt x="101" y="72"/>
                    <a:pt x="101" y="72"/>
                    <a:pt x="101" y="72"/>
                  </a:cubicBezTo>
                  <a:lnTo>
                    <a:pt x="93"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51" name="Freeform 47"/>
            <p:cNvSpPr>
              <a:spLocks/>
            </p:cNvSpPr>
            <p:nvPr userDrawn="1"/>
          </p:nvSpPr>
          <p:spPr bwMode="auto">
            <a:xfrm>
              <a:off x="1885950" y="2522538"/>
              <a:ext cx="250825" cy="204788"/>
            </a:xfrm>
            <a:custGeom>
              <a:avLst/>
              <a:gdLst>
                <a:gd name="T0" fmla="*/ 120 w 120"/>
                <a:gd name="T1" fmla="*/ 3 h 98"/>
                <a:gd name="T2" fmla="*/ 103 w 120"/>
                <a:gd name="T3" fmla="*/ 22 h 98"/>
                <a:gd name="T4" fmla="*/ 103 w 120"/>
                <a:gd name="T5" fmla="*/ 98 h 98"/>
                <a:gd name="T6" fmla="*/ 100 w 120"/>
                <a:gd name="T7" fmla="*/ 98 h 98"/>
                <a:gd name="T8" fmla="*/ 25 w 120"/>
                <a:gd name="T9" fmla="*/ 18 h 98"/>
                <a:gd name="T10" fmla="*/ 24 w 120"/>
                <a:gd name="T11" fmla="*/ 18 h 98"/>
                <a:gd name="T12" fmla="*/ 24 w 120"/>
                <a:gd name="T13" fmla="*/ 75 h 98"/>
                <a:gd name="T14" fmla="*/ 41 w 120"/>
                <a:gd name="T15" fmla="*/ 94 h 98"/>
                <a:gd name="T16" fmla="*/ 41 w 120"/>
                <a:gd name="T17" fmla="*/ 97 h 98"/>
                <a:gd name="T18" fmla="*/ 0 w 120"/>
                <a:gd name="T19" fmla="*/ 97 h 98"/>
                <a:gd name="T20" fmla="*/ 0 w 120"/>
                <a:gd name="T21" fmla="*/ 94 h 98"/>
                <a:gd name="T22" fmla="*/ 17 w 120"/>
                <a:gd name="T23" fmla="*/ 75 h 98"/>
                <a:gd name="T24" fmla="*/ 17 w 120"/>
                <a:gd name="T25" fmla="*/ 11 h 98"/>
                <a:gd name="T26" fmla="*/ 0 w 120"/>
                <a:gd name="T27" fmla="*/ 3 h 98"/>
                <a:gd name="T28" fmla="*/ 0 w 120"/>
                <a:gd name="T29" fmla="*/ 0 h 98"/>
                <a:gd name="T30" fmla="*/ 30 w 120"/>
                <a:gd name="T31" fmla="*/ 0 h 98"/>
                <a:gd name="T32" fmla="*/ 95 w 120"/>
                <a:gd name="T33" fmla="*/ 70 h 98"/>
                <a:gd name="T34" fmla="*/ 96 w 120"/>
                <a:gd name="T35" fmla="*/ 70 h 98"/>
                <a:gd name="T36" fmla="*/ 96 w 120"/>
                <a:gd name="T37" fmla="*/ 22 h 98"/>
                <a:gd name="T38" fmla="*/ 79 w 120"/>
                <a:gd name="T39" fmla="*/ 3 h 98"/>
                <a:gd name="T40" fmla="*/ 79 w 120"/>
                <a:gd name="T41" fmla="*/ 0 h 98"/>
                <a:gd name="T42" fmla="*/ 120 w 120"/>
                <a:gd name="T43" fmla="*/ 0 h 98"/>
                <a:gd name="T44" fmla="*/ 120 w 120"/>
                <a:gd name="T45"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0" h="98">
                  <a:moveTo>
                    <a:pt x="120" y="3"/>
                  </a:moveTo>
                  <a:cubicBezTo>
                    <a:pt x="109" y="4"/>
                    <a:pt x="103" y="5"/>
                    <a:pt x="103" y="22"/>
                  </a:cubicBezTo>
                  <a:cubicBezTo>
                    <a:pt x="103" y="98"/>
                    <a:pt x="103" y="98"/>
                    <a:pt x="103" y="98"/>
                  </a:cubicBezTo>
                  <a:cubicBezTo>
                    <a:pt x="100" y="98"/>
                    <a:pt x="100" y="98"/>
                    <a:pt x="100" y="98"/>
                  </a:cubicBezTo>
                  <a:cubicBezTo>
                    <a:pt x="25" y="18"/>
                    <a:pt x="25" y="18"/>
                    <a:pt x="25" y="18"/>
                  </a:cubicBezTo>
                  <a:cubicBezTo>
                    <a:pt x="24" y="18"/>
                    <a:pt x="24" y="18"/>
                    <a:pt x="24" y="18"/>
                  </a:cubicBezTo>
                  <a:cubicBezTo>
                    <a:pt x="24" y="75"/>
                    <a:pt x="24" y="75"/>
                    <a:pt x="24" y="75"/>
                  </a:cubicBezTo>
                  <a:cubicBezTo>
                    <a:pt x="24" y="90"/>
                    <a:pt x="28" y="94"/>
                    <a:pt x="41" y="94"/>
                  </a:cubicBezTo>
                  <a:cubicBezTo>
                    <a:pt x="41" y="97"/>
                    <a:pt x="41" y="97"/>
                    <a:pt x="41" y="97"/>
                  </a:cubicBezTo>
                  <a:cubicBezTo>
                    <a:pt x="0" y="97"/>
                    <a:pt x="0" y="97"/>
                    <a:pt x="0" y="97"/>
                  </a:cubicBezTo>
                  <a:cubicBezTo>
                    <a:pt x="0" y="94"/>
                    <a:pt x="0" y="94"/>
                    <a:pt x="0" y="94"/>
                  </a:cubicBezTo>
                  <a:cubicBezTo>
                    <a:pt x="13" y="93"/>
                    <a:pt x="17" y="91"/>
                    <a:pt x="17" y="75"/>
                  </a:cubicBezTo>
                  <a:cubicBezTo>
                    <a:pt x="17" y="11"/>
                    <a:pt x="17" y="11"/>
                    <a:pt x="17" y="11"/>
                  </a:cubicBezTo>
                  <a:cubicBezTo>
                    <a:pt x="10" y="4"/>
                    <a:pt x="7" y="3"/>
                    <a:pt x="0" y="3"/>
                  </a:cubicBezTo>
                  <a:cubicBezTo>
                    <a:pt x="0" y="0"/>
                    <a:pt x="0" y="0"/>
                    <a:pt x="0" y="0"/>
                  </a:cubicBezTo>
                  <a:cubicBezTo>
                    <a:pt x="30" y="0"/>
                    <a:pt x="30" y="0"/>
                    <a:pt x="30" y="0"/>
                  </a:cubicBezTo>
                  <a:cubicBezTo>
                    <a:pt x="95" y="70"/>
                    <a:pt x="95" y="70"/>
                    <a:pt x="95" y="70"/>
                  </a:cubicBezTo>
                  <a:cubicBezTo>
                    <a:pt x="96" y="70"/>
                    <a:pt x="96" y="70"/>
                    <a:pt x="96" y="70"/>
                  </a:cubicBezTo>
                  <a:cubicBezTo>
                    <a:pt x="96" y="22"/>
                    <a:pt x="96" y="22"/>
                    <a:pt x="96" y="22"/>
                  </a:cubicBezTo>
                  <a:cubicBezTo>
                    <a:pt x="96" y="5"/>
                    <a:pt x="91" y="4"/>
                    <a:pt x="79" y="3"/>
                  </a:cubicBezTo>
                  <a:cubicBezTo>
                    <a:pt x="79" y="0"/>
                    <a:pt x="79" y="0"/>
                    <a:pt x="79" y="0"/>
                  </a:cubicBezTo>
                  <a:cubicBezTo>
                    <a:pt x="120" y="0"/>
                    <a:pt x="120" y="0"/>
                    <a:pt x="120" y="0"/>
                  </a:cubicBezTo>
                  <a:lnTo>
                    <a:pt x="12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52" name="Freeform 48"/>
            <p:cNvSpPr>
              <a:spLocks/>
            </p:cNvSpPr>
            <p:nvPr userDrawn="1"/>
          </p:nvSpPr>
          <p:spPr bwMode="auto">
            <a:xfrm>
              <a:off x="2146300" y="2487613"/>
              <a:ext cx="231775" cy="236538"/>
            </a:xfrm>
            <a:custGeom>
              <a:avLst/>
              <a:gdLst>
                <a:gd name="T0" fmla="*/ 83 w 111"/>
                <a:gd name="T1" fmla="*/ 114 h 114"/>
                <a:gd name="T2" fmla="*/ 29 w 111"/>
                <a:gd name="T3" fmla="*/ 114 h 114"/>
                <a:gd name="T4" fmla="*/ 29 w 111"/>
                <a:gd name="T5" fmla="*/ 111 h 114"/>
                <a:gd name="T6" fmla="*/ 47 w 111"/>
                <a:gd name="T7" fmla="*/ 92 h 114"/>
                <a:gd name="T8" fmla="*/ 47 w 111"/>
                <a:gd name="T9" fmla="*/ 7 h 114"/>
                <a:gd name="T10" fmla="*/ 34 w 111"/>
                <a:gd name="T11" fmla="*/ 7 h 114"/>
                <a:gd name="T12" fmla="*/ 5 w 111"/>
                <a:gd name="T13" fmla="*/ 31 h 114"/>
                <a:gd name="T14" fmla="*/ 0 w 111"/>
                <a:gd name="T15" fmla="*/ 31 h 114"/>
                <a:gd name="T16" fmla="*/ 1 w 111"/>
                <a:gd name="T17" fmla="*/ 0 h 114"/>
                <a:gd name="T18" fmla="*/ 110 w 111"/>
                <a:gd name="T19" fmla="*/ 0 h 114"/>
                <a:gd name="T20" fmla="*/ 111 w 111"/>
                <a:gd name="T21" fmla="*/ 31 h 114"/>
                <a:gd name="T22" fmla="*/ 107 w 111"/>
                <a:gd name="T23" fmla="*/ 31 h 114"/>
                <a:gd name="T24" fmla="*/ 77 w 111"/>
                <a:gd name="T25" fmla="*/ 7 h 114"/>
                <a:gd name="T26" fmla="*/ 65 w 111"/>
                <a:gd name="T27" fmla="*/ 7 h 114"/>
                <a:gd name="T28" fmla="*/ 65 w 111"/>
                <a:gd name="T29" fmla="*/ 94 h 114"/>
                <a:gd name="T30" fmla="*/ 83 w 111"/>
                <a:gd name="T31" fmla="*/ 111 h 114"/>
                <a:gd name="T32" fmla="*/ 83 w 111"/>
                <a:gd name="T33" fmla="*/ 11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114">
                  <a:moveTo>
                    <a:pt x="83" y="114"/>
                  </a:moveTo>
                  <a:cubicBezTo>
                    <a:pt x="29" y="114"/>
                    <a:pt x="29" y="114"/>
                    <a:pt x="29" y="114"/>
                  </a:cubicBezTo>
                  <a:cubicBezTo>
                    <a:pt x="29" y="111"/>
                    <a:pt x="29" y="111"/>
                    <a:pt x="29" y="111"/>
                  </a:cubicBezTo>
                  <a:cubicBezTo>
                    <a:pt x="46" y="110"/>
                    <a:pt x="46" y="106"/>
                    <a:pt x="47" y="92"/>
                  </a:cubicBezTo>
                  <a:cubicBezTo>
                    <a:pt x="47" y="7"/>
                    <a:pt x="47" y="7"/>
                    <a:pt x="47" y="7"/>
                  </a:cubicBezTo>
                  <a:cubicBezTo>
                    <a:pt x="34" y="7"/>
                    <a:pt x="34" y="7"/>
                    <a:pt x="34" y="7"/>
                  </a:cubicBezTo>
                  <a:cubicBezTo>
                    <a:pt x="14" y="7"/>
                    <a:pt x="9" y="10"/>
                    <a:pt x="5" y="31"/>
                  </a:cubicBezTo>
                  <a:cubicBezTo>
                    <a:pt x="0" y="31"/>
                    <a:pt x="0" y="31"/>
                    <a:pt x="0" y="31"/>
                  </a:cubicBezTo>
                  <a:cubicBezTo>
                    <a:pt x="1" y="0"/>
                    <a:pt x="1" y="0"/>
                    <a:pt x="1" y="0"/>
                  </a:cubicBezTo>
                  <a:cubicBezTo>
                    <a:pt x="110" y="0"/>
                    <a:pt x="110" y="0"/>
                    <a:pt x="110" y="0"/>
                  </a:cubicBezTo>
                  <a:cubicBezTo>
                    <a:pt x="111" y="31"/>
                    <a:pt x="111" y="31"/>
                    <a:pt x="111" y="31"/>
                  </a:cubicBezTo>
                  <a:cubicBezTo>
                    <a:pt x="107" y="31"/>
                    <a:pt x="107" y="31"/>
                    <a:pt x="107" y="31"/>
                  </a:cubicBezTo>
                  <a:cubicBezTo>
                    <a:pt x="103" y="10"/>
                    <a:pt x="98" y="7"/>
                    <a:pt x="77" y="7"/>
                  </a:cubicBezTo>
                  <a:cubicBezTo>
                    <a:pt x="65" y="7"/>
                    <a:pt x="65" y="7"/>
                    <a:pt x="65" y="7"/>
                  </a:cubicBezTo>
                  <a:cubicBezTo>
                    <a:pt x="65" y="94"/>
                    <a:pt x="65" y="94"/>
                    <a:pt x="65" y="94"/>
                  </a:cubicBezTo>
                  <a:cubicBezTo>
                    <a:pt x="65" y="107"/>
                    <a:pt x="67" y="111"/>
                    <a:pt x="83" y="111"/>
                  </a:cubicBezTo>
                  <a:lnTo>
                    <a:pt x="83"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53" name="Freeform 49"/>
            <p:cNvSpPr>
              <a:spLocks/>
            </p:cNvSpPr>
            <p:nvPr userDrawn="1"/>
          </p:nvSpPr>
          <p:spPr bwMode="auto">
            <a:xfrm>
              <a:off x="2389188" y="2522538"/>
              <a:ext cx="207963" cy="201613"/>
            </a:xfrm>
            <a:custGeom>
              <a:avLst/>
              <a:gdLst>
                <a:gd name="T0" fmla="*/ 92 w 100"/>
                <a:gd name="T1" fmla="*/ 97 h 97"/>
                <a:gd name="T2" fmla="*/ 0 w 100"/>
                <a:gd name="T3" fmla="*/ 97 h 97"/>
                <a:gd name="T4" fmla="*/ 0 w 100"/>
                <a:gd name="T5" fmla="*/ 94 h 97"/>
                <a:gd name="T6" fmla="*/ 14 w 100"/>
                <a:gd name="T7" fmla="*/ 81 h 97"/>
                <a:gd name="T8" fmla="*/ 14 w 100"/>
                <a:gd name="T9" fmla="*/ 16 h 97"/>
                <a:gd name="T10" fmla="*/ 0 w 100"/>
                <a:gd name="T11" fmla="*/ 3 h 97"/>
                <a:gd name="T12" fmla="*/ 0 w 100"/>
                <a:gd name="T13" fmla="*/ 0 h 97"/>
                <a:gd name="T14" fmla="*/ 91 w 100"/>
                <a:gd name="T15" fmla="*/ 0 h 97"/>
                <a:gd name="T16" fmla="*/ 91 w 100"/>
                <a:gd name="T17" fmla="*/ 21 h 97"/>
                <a:gd name="T18" fmla="*/ 87 w 100"/>
                <a:gd name="T19" fmla="*/ 21 h 97"/>
                <a:gd name="T20" fmla="*/ 61 w 100"/>
                <a:gd name="T21" fmla="*/ 6 h 97"/>
                <a:gd name="T22" fmla="*/ 38 w 100"/>
                <a:gd name="T23" fmla="*/ 6 h 97"/>
                <a:gd name="T24" fmla="*/ 32 w 100"/>
                <a:gd name="T25" fmla="*/ 11 h 97"/>
                <a:gd name="T26" fmla="*/ 32 w 100"/>
                <a:gd name="T27" fmla="*/ 43 h 97"/>
                <a:gd name="T28" fmla="*/ 58 w 100"/>
                <a:gd name="T29" fmla="*/ 43 h 97"/>
                <a:gd name="T30" fmla="*/ 77 w 100"/>
                <a:gd name="T31" fmla="*/ 29 h 97"/>
                <a:gd name="T32" fmla="*/ 81 w 100"/>
                <a:gd name="T33" fmla="*/ 29 h 97"/>
                <a:gd name="T34" fmla="*/ 81 w 100"/>
                <a:gd name="T35" fmla="*/ 63 h 97"/>
                <a:gd name="T36" fmla="*/ 77 w 100"/>
                <a:gd name="T37" fmla="*/ 63 h 97"/>
                <a:gd name="T38" fmla="*/ 58 w 100"/>
                <a:gd name="T39" fmla="*/ 49 h 97"/>
                <a:gd name="T40" fmla="*/ 32 w 100"/>
                <a:gd name="T41" fmla="*/ 49 h 97"/>
                <a:gd name="T42" fmla="*/ 32 w 100"/>
                <a:gd name="T43" fmla="*/ 85 h 97"/>
                <a:gd name="T44" fmla="*/ 58 w 100"/>
                <a:gd name="T45" fmla="*/ 91 h 97"/>
                <a:gd name="T46" fmla="*/ 95 w 100"/>
                <a:gd name="T47" fmla="*/ 72 h 97"/>
                <a:gd name="T48" fmla="*/ 100 w 100"/>
                <a:gd name="T49" fmla="*/ 72 h 97"/>
                <a:gd name="T50" fmla="*/ 92 w 100"/>
                <a:gd name="T51"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0" h="97">
                  <a:moveTo>
                    <a:pt x="92" y="97"/>
                  </a:moveTo>
                  <a:cubicBezTo>
                    <a:pt x="0" y="97"/>
                    <a:pt x="0" y="97"/>
                    <a:pt x="0" y="97"/>
                  </a:cubicBezTo>
                  <a:cubicBezTo>
                    <a:pt x="0" y="94"/>
                    <a:pt x="0" y="94"/>
                    <a:pt x="0" y="94"/>
                  </a:cubicBezTo>
                  <a:cubicBezTo>
                    <a:pt x="11" y="93"/>
                    <a:pt x="14" y="92"/>
                    <a:pt x="14" y="81"/>
                  </a:cubicBezTo>
                  <a:cubicBezTo>
                    <a:pt x="14" y="16"/>
                    <a:pt x="14" y="16"/>
                    <a:pt x="14" y="16"/>
                  </a:cubicBezTo>
                  <a:cubicBezTo>
                    <a:pt x="14" y="5"/>
                    <a:pt x="10" y="4"/>
                    <a:pt x="0" y="3"/>
                  </a:cubicBezTo>
                  <a:cubicBezTo>
                    <a:pt x="0" y="0"/>
                    <a:pt x="0" y="0"/>
                    <a:pt x="0" y="0"/>
                  </a:cubicBezTo>
                  <a:cubicBezTo>
                    <a:pt x="91" y="0"/>
                    <a:pt x="91" y="0"/>
                    <a:pt x="91" y="0"/>
                  </a:cubicBezTo>
                  <a:cubicBezTo>
                    <a:pt x="91" y="21"/>
                    <a:pt x="91" y="21"/>
                    <a:pt x="91" y="21"/>
                  </a:cubicBezTo>
                  <a:cubicBezTo>
                    <a:pt x="87" y="21"/>
                    <a:pt x="87" y="21"/>
                    <a:pt x="87" y="21"/>
                  </a:cubicBezTo>
                  <a:cubicBezTo>
                    <a:pt x="84" y="8"/>
                    <a:pt x="80" y="6"/>
                    <a:pt x="61" y="6"/>
                  </a:cubicBezTo>
                  <a:cubicBezTo>
                    <a:pt x="38" y="6"/>
                    <a:pt x="38" y="6"/>
                    <a:pt x="38" y="6"/>
                  </a:cubicBezTo>
                  <a:cubicBezTo>
                    <a:pt x="34" y="6"/>
                    <a:pt x="32" y="6"/>
                    <a:pt x="32" y="11"/>
                  </a:cubicBezTo>
                  <a:cubicBezTo>
                    <a:pt x="32" y="43"/>
                    <a:pt x="32" y="43"/>
                    <a:pt x="32" y="43"/>
                  </a:cubicBezTo>
                  <a:cubicBezTo>
                    <a:pt x="58" y="43"/>
                    <a:pt x="58" y="43"/>
                    <a:pt x="58" y="43"/>
                  </a:cubicBezTo>
                  <a:cubicBezTo>
                    <a:pt x="74" y="43"/>
                    <a:pt x="75" y="40"/>
                    <a:pt x="77" y="29"/>
                  </a:cubicBezTo>
                  <a:cubicBezTo>
                    <a:pt x="81" y="29"/>
                    <a:pt x="81" y="29"/>
                    <a:pt x="81" y="29"/>
                  </a:cubicBezTo>
                  <a:cubicBezTo>
                    <a:pt x="81" y="63"/>
                    <a:pt x="81" y="63"/>
                    <a:pt x="81" y="63"/>
                  </a:cubicBezTo>
                  <a:cubicBezTo>
                    <a:pt x="77" y="63"/>
                    <a:pt x="77" y="63"/>
                    <a:pt x="77" y="63"/>
                  </a:cubicBezTo>
                  <a:cubicBezTo>
                    <a:pt x="75" y="51"/>
                    <a:pt x="73" y="49"/>
                    <a:pt x="58" y="49"/>
                  </a:cubicBezTo>
                  <a:cubicBezTo>
                    <a:pt x="32" y="49"/>
                    <a:pt x="32" y="49"/>
                    <a:pt x="32" y="49"/>
                  </a:cubicBezTo>
                  <a:cubicBezTo>
                    <a:pt x="32" y="85"/>
                    <a:pt x="32" y="85"/>
                    <a:pt x="32" y="85"/>
                  </a:cubicBezTo>
                  <a:cubicBezTo>
                    <a:pt x="32" y="91"/>
                    <a:pt x="32" y="91"/>
                    <a:pt x="58" y="91"/>
                  </a:cubicBezTo>
                  <a:cubicBezTo>
                    <a:pt x="79" y="91"/>
                    <a:pt x="88" y="87"/>
                    <a:pt x="95" y="72"/>
                  </a:cubicBezTo>
                  <a:cubicBezTo>
                    <a:pt x="100" y="72"/>
                    <a:pt x="100" y="72"/>
                    <a:pt x="100" y="72"/>
                  </a:cubicBezTo>
                  <a:lnTo>
                    <a:pt x="92"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54" name="Freeform 50"/>
            <p:cNvSpPr>
              <a:spLocks/>
            </p:cNvSpPr>
            <p:nvPr userDrawn="1"/>
          </p:nvSpPr>
          <p:spPr bwMode="auto">
            <a:xfrm>
              <a:off x="2600325" y="2522538"/>
              <a:ext cx="247650" cy="201613"/>
            </a:xfrm>
            <a:custGeom>
              <a:avLst/>
              <a:gdLst>
                <a:gd name="T0" fmla="*/ 118 w 119"/>
                <a:gd name="T1" fmla="*/ 3 h 97"/>
                <a:gd name="T2" fmla="*/ 92 w 119"/>
                <a:gd name="T3" fmla="*/ 17 h 97"/>
                <a:gd name="T4" fmla="*/ 67 w 119"/>
                <a:gd name="T5" fmla="*/ 43 h 97"/>
                <a:gd name="T6" fmla="*/ 100 w 119"/>
                <a:gd name="T7" fmla="*/ 83 h 97"/>
                <a:gd name="T8" fmla="*/ 119 w 119"/>
                <a:gd name="T9" fmla="*/ 94 h 97"/>
                <a:gd name="T10" fmla="*/ 119 w 119"/>
                <a:gd name="T11" fmla="*/ 97 h 97"/>
                <a:gd name="T12" fmla="*/ 68 w 119"/>
                <a:gd name="T13" fmla="*/ 97 h 97"/>
                <a:gd name="T14" fmla="*/ 68 w 119"/>
                <a:gd name="T15" fmla="*/ 94 h 97"/>
                <a:gd name="T16" fmla="*/ 82 w 119"/>
                <a:gd name="T17" fmla="*/ 89 h 97"/>
                <a:gd name="T18" fmla="*/ 73 w 119"/>
                <a:gd name="T19" fmla="*/ 75 h 97"/>
                <a:gd name="T20" fmla="*/ 57 w 119"/>
                <a:gd name="T21" fmla="*/ 55 h 97"/>
                <a:gd name="T22" fmla="*/ 36 w 119"/>
                <a:gd name="T23" fmla="*/ 76 h 97"/>
                <a:gd name="T24" fmla="*/ 27 w 119"/>
                <a:gd name="T25" fmla="*/ 89 h 97"/>
                <a:gd name="T26" fmla="*/ 40 w 119"/>
                <a:gd name="T27" fmla="*/ 94 h 97"/>
                <a:gd name="T28" fmla="*/ 40 w 119"/>
                <a:gd name="T29" fmla="*/ 97 h 97"/>
                <a:gd name="T30" fmla="*/ 0 w 119"/>
                <a:gd name="T31" fmla="*/ 97 h 97"/>
                <a:gd name="T32" fmla="*/ 0 w 119"/>
                <a:gd name="T33" fmla="*/ 94 h 97"/>
                <a:gd name="T34" fmla="*/ 25 w 119"/>
                <a:gd name="T35" fmla="*/ 77 h 97"/>
                <a:gd name="T36" fmla="*/ 52 w 119"/>
                <a:gd name="T37" fmla="*/ 49 h 97"/>
                <a:gd name="T38" fmla="*/ 33 w 119"/>
                <a:gd name="T39" fmla="*/ 26 h 97"/>
                <a:gd name="T40" fmla="*/ 2 w 119"/>
                <a:gd name="T41" fmla="*/ 3 h 97"/>
                <a:gd name="T42" fmla="*/ 2 w 119"/>
                <a:gd name="T43" fmla="*/ 0 h 97"/>
                <a:gd name="T44" fmla="*/ 54 w 119"/>
                <a:gd name="T45" fmla="*/ 0 h 97"/>
                <a:gd name="T46" fmla="*/ 54 w 119"/>
                <a:gd name="T47" fmla="*/ 3 h 97"/>
                <a:gd name="T48" fmla="*/ 41 w 119"/>
                <a:gd name="T49" fmla="*/ 8 h 97"/>
                <a:gd name="T50" fmla="*/ 56 w 119"/>
                <a:gd name="T51" fmla="*/ 29 h 97"/>
                <a:gd name="T52" fmla="*/ 63 w 119"/>
                <a:gd name="T53" fmla="*/ 38 h 97"/>
                <a:gd name="T54" fmla="*/ 82 w 119"/>
                <a:gd name="T55" fmla="*/ 18 h 97"/>
                <a:gd name="T56" fmla="*/ 89 w 119"/>
                <a:gd name="T57" fmla="*/ 8 h 97"/>
                <a:gd name="T58" fmla="*/ 77 w 119"/>
                <a:gd name="T59" fmla="*/ 3 h 97"/>
                <a:gd name="T60" fmla="*/ 77 w 119"/>
                <a:gd name="T61" fmla="*/ 0 h 97"/>
                <a:gd name="T62" fmla="*/ 118 w 119"/>
                <a:gd name="T63" fmla="*/ 0 h 97"/>
                <a:gd name="T64" fmla="*/ 118 w 119"/>
                <a:gd name="T65"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97">
                  <a:moveTo>
                    <a:pt x="118" y="3"/>
                  </a:moveTo>
                  <a:cubicBezTo>
                    <a:pt x="109" y="4"/>
                    <a:pt x="104" y="4"/>
                    <a:pt x="92" y="17"/>
                  </a:cubicBezTo>
                  <a:cubicBezTo>
                    <a:pt x="67" y="43"/>
                    <a:pt x="67" y="43"/>
                    <a:pt x="67" y="43"/>
                  </a:cubicBezTo>
                  <a:cubicBezTo>
                    <a:pt x="100" y="83"/>
                    <a:pt x="100" y="83"/>
                    <a:pt x="100" y="83"/>
                  </a:cubicBezTo>
                  <a:cubicBezTo>
                    <a:pt x="107" y="91"/>
                    <a:pt x="110" y="93"/>
                    <a:pt x="119" y="94"/>
                  </a:cubicBezTo>
                  <a:cubicBezTo>
                    <a:pt x="119" y="97"/>
                    <a:pt x="119" y="97"/>
                    <a:pt x="119" y="97"/>
                  </a:cubicBezTo>
                  <a:cubicBezTo>
                    <a:pt x="68" y="97"/>
                    <a:pt x="68" y="97"/>
                    <a:pt x="68" y="97"/>
                  </a:cubicBezTo>
                  <a:cubicBezTo>
                    <a:pt x="68" y="94"/>
                    <a:pt x="68" y="94"/>
                    <a:pt x="68" y="94"/>
                  </a:cubicBezTo>
                  <a:cubicBezTo>
                    <a:pt x="77" y="94"/>
                    <a:pt x="82" y="94"/>
                    <a:pt x="82" y="89"/>
                  </a:cubicBezTo>
                  <a:cubicBezTo>
                    <a:pt x="82" y="86"/>
                    <a:pt x="76" y="79"/>
                    <a:pt x="73" y="75"/>
                  </a:cubicBezTo>
                  <a:cubicBezTo>
                    <a:pt x="57" y="55"/>
                    <a:pt x="57" y="55"/>
                    <a:pt x="57" y="55"/>
                  </a:cubicBezTo>
                  <a:cubicBezTo>
                    <a:pt x="36" y="76"/>
                    <a:pt x="36" y="76"/>
                    <a:pt x="36" y="76"/>
                  </a:cubicBezTo>
                  <a:cubicBezTo>
                    <a:pt x="33" y="80"/>
                    <a:pt x="27" y="86"/>
                    <a:pt x="27" y="89"/>
                  </a:cubicBezTo>
                  <a:cubicBezTo>
                    <a:pt x="27" y="93"/>
                    <a:pt x="34" y="94"/>
                    <a:pt x="40" y="94"/>
                  </a:cubicBezTo>
                  <a:cubicBezTo>
                    <a:pt x="40" y="97"/>
                    <a:pt x="40" y="97"/>
                    <a:pt x="40" y="97"/>
                  </a:cubicBezTo>
                  <a:cubicBezTo>
                    <a:pt x="0" y="97"/>
                    <a:pt x="0" y="97"/>
                    <a:pt x="0" y="97"/>
                  </a:cubicBezTo>
                  <a:cubicBezTo>
                    <a:pt x="0" y="94"/>
                    <a:pt x="0" y="94"/>
                    <a:pt x="0" y="94"/>
                  </a:cubicBezTo>
                  <a:cubicBezTo>
                    <a:pt x="10" y="93"/>
                    <a:pt x="12" y="92"/>
                    <a:pt x="25" y="77"/>
                  </a:cubicBezTo>
                  <a:cubicBezTo>
                    <a:pt x="52" y="49"/>
                    <a:pt x="52" y="49"/>
                    <a:pt x="52" y="49"/>
                  </a:cubicBezTo>
                  <a:cubicBezTo>
                    <a:pt x="33" y="26"/>
                    <a:pt x="33" y="26"/>
                    <a:pt x="33" y="26"/>
                  </a:cubicBezTo>
                  <a:cubicBezTo>
                    <a:pt x="16" y="4"/>
                    <a:pt x="12" y="4"/>
                    <a:pt x="2" y="3"/>
                  </a:cubicBezTo>
                  <a:cubicBezTo>
                    <a:pt x="2" y="0"/>
                    <a:pt x="2" y="0"/>
                    <a:pt x="2" y="0"/>
                  </a:cubicBezTo>
                  <a:cubicBezTo>
                    <a:pt x="54" y="0"/>
                    <a:pt x="54" y="0"/>
                    <a:pt x="54" y="0"/>
                  </a:cubicBezTo>
                  <a:cubicBezTo>
                    <a:pt x="54" y="3"/>
                    <a:pt x="54" y="3"/>
                    <a:pt x="54" y="3"/>
                  </a:cubicBezTo>
                  <a:cubicBezTo>
                    <a:pt x="45" y="3"/>
                    <a:pt x="41" y="3"/>
                    <a:pt x="41" y="8"/>
                  </a:cubicBezTo>
                  <a:cubicBezTo>
                    <a:pt x="41" y="11"/>
                    <a:pt x="44" y="15"/>
                    <a:pt x="56" y="29"/>
                  </a:cubicBezTo>
                  <a:cubicBezTo>
                    <a:pt x="63" y="38"/>
                    <a:pt x="63" y="38"/>
                    <a:pt x="63" y="38"/>
                  </a:cubicBezTo>
                  <a:cubicBezTo>
                    <a:pt x="82" y="18"/>
                    <a:pt x="82" y="18"/>
                    <a:pt x="82" y="18"/>
                  </a:cubicBezTo>
                  <a:cubicBezTo>
                    <a:pt x="86" y="13"/>
                    <a:pt x="89" y="11"/>
                    <a:pt x="89" y="8"/>
                  </a:cubicBezTo>
                  <a:cubicBezTo>
                    <a:pt x="89" y="3"/>
                    <a:pt x="83" y="3"/>
                    <a:pt x="77" y="3"/>
                  </a:cubicBezTo>
                  <a:cubicBezTo>
                    <a:pt x="77" y="0"/>
                    <a:pt x="77" y="0"/>
                    <a:pt x="77" y="0"/>
                  </a:cubicBezTo>
                  <a:cubicBezTo>
                    <a:pt x="118" y="0"/>
                    <a:pt x="118" y="0"/>
                    <a:pt x="118" y="0"/>
                  </a:cubicBezTo>
                  <a:lnTo>
                    <a:pt x="118"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55" name="Freeform 51"/>
            <p:cNvSpPr>
              <a:spLocks/>
            </p:cNvSpPr>
            <p:nvPr userDrawn="1"/>
          </p:nvSpPr>
          <p:spPr bwMode="auto">
            <a:xfrm>
              <a:off x="2857500" y="2522538"/>
              <a:ext cx="193675" cy="201613"/>
            </a:xfrm>
            <a:custGeom>
              <a:avLst/>
              <a:gdLst>
                <a:gd name="T0" fmla="*/ 72 w 93"/>
                <a:gd name="T1" fmla="*/ 97 h 97"/>
                <a:gd name="T2" fmla="*/ 22 w 93"/>
                <a:gd name="T3" fmla="*/ 97 h 97"/>
                <a:gd name="T4" fmla="*/ 22 w 93"/>
                <a:gd name="T5" fmla="*/ 94 h 97"/>
                <a:gd name="T6" fmla="*/ 38 w 93"/>
                <a:gd name="T7" fmla="*/ 79 h 97"/>
                <a:gd name="T8" fmla="*/ 38 w 93"/>
                <a:gd name="T9" fmla="*/ 6 h 97"/>
                <a:gd name="T10" fmla="*/ 32 w 93"/>
                <a:gd name="T11" fmla="*/ 6 h 97"/>
                <a:gd name="T12" fmla="*/ 4 w 93"/>
                <a:gd name="T13" fmla="*/ 25 h 97"/>
                <a:gd name="T14" fmla="*/ 0 w 93"/>
                <a:gd name="T15" fmla="*/ 25 h 97"/>
                <a:gd name="T16" fmla="*/ 1 w 93"/>
                <a:gd name="T17" fmla="*/ 0 h 97"/>
                <a:gd name="T18" fmla="*/ 92 w 93"/>
                <a:gd name="T19" fmla="*/ 0 h 97"/>
                <a:gd name="T20" fmla="*/ 93 w 93"/>
                <a:gd name="T21" fmla="*/ 25 h 97"/>
                <a:gd name="T22" fmla="*/ 89 w 93"/>
                <a:gd name="T23" fmla="*/ 25 h 97"/>
                <a:gd name="T24" fmla="*/ 62 w 93"/>
                <a:gd name="T25" fmla="*/ 6 h 97"/>
                <a:gd name="T26" fmla="*/ 56 w 93"/>
                <a:gd name="T27" fmla="*/ 6 h 97"/>
                <a:gd name="T28" fmla="*/ 56 w 93"/>
                <a:gd name="T29" fmla="*/ 81 h 97"/>
                <a:gd name="T30" fmla="*/ 72 w 93"/>
                <a:gd name="T31" fmla="*/ 94 h 97"/>
                <a:gd name="T32" fmla="*/ 72 w 93"/>
                <a:gd name="T33"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 h="97">
                  <a:moveTo>
                    <a:pt x="72" y="97"/>
                  </a:moveTo>
                  <a:cubicBezTo>
                    <a:pt x="22" y="97"/>
                    <a:pt x="22" y="97"/>
                    <a:pt x="22" y="97"/>
                  </a:cubicBezTo>
                  <a:cubicBezTo>
                    <a:pt x="22" y="94"/>
                    <a:pt x="22" y="94"/>
                    <a:pt x="22" y="94"/>
                  </a:cubicBezTo>
                  <a:cubicBezTo>
                    <a:pt x="38" y="93"/>
                    <a:pt x="38" y="90"/>
                    <a:pt x="38" y="79"/>
                  </a:cubicBezTo>
                  <a:cubicBezTo>
                    <a:pt x="38" y="6"/>
                    <a:pt x="38" y="6"/>
                    <a:pt x="38" y="6"/>
                  </a:cubicBezTo>
                  <a:cubicBezTo>
                    <a:pt x="32" y="6"/>
                    <a:pt x="32" y="6"/>
                    <a:pt x="32" y="6"/>
                  </a:cubicBezTo>
                  <a:cubicBezTo>
                    <a:pt x="13" y="6"/>
                    <a:pt x="8" y="9"/>
                    <a:pt x="4" y="25"/>
                  </a:cubicBezTo>
                  <a:cubicBezTo>
                    <a:pt x="0" y="25"/>
                    <a:pt x="0" y="25"/>
                    <a:pt x="0" y="25"/>
                  </a:cubicBezTo>
                  <a:cubicBezTo>
                    <a:pt x="1" y="0"/>
                    <a:pt x="1" y="0"/>
                    <a:pt x="1" y="0"/>
                  </a:cubicBezTo>
                  <a:cubicBezTo>
                    <a:pt x="92" y="0"/>
                    <a:pt x="92" y="0"/>
                    <a:pt x="92" y="0"/>
                  </a:cubicBezTo>
                  <a:cubicBezTo>
                    <a:pt x="93" y="25"/>
                    <a:pt x="93" y="25"/>
                    <a:pt x="93" y="25"/>
                  </a:cubicBezTo>
                  <a:cubicBezTo>
                    <a:pt x="89" y="25"/>
                    <a:pt x="89" y="25"/>
                    <a:pt x="89" y="25"/>
                  </a:cubicBezTo>
                  <a:cubicBezTo>
                    <a:pt x="86" y="9"/>
                    <a:pt x="81" y="6"/>
                    <a:pt x="62" y="6"/>
                  </a:cubicBezTo>
                  <a:cubicBezTo>
                    <a:pt x="56" y="6"/>
                    <a:pt x="56" y="6"/>
                    <a:pt x="56" y="6"/>
                  </a:cubicBezTo>
                  <a:cubicBezTo>
                    <a:pt x="56" y="81"/>
                    <a:pt x="56" y="81"/>
                    <a:pt x="56" y="81"/>
                  </a:cubicBezTo>
                  <a:cubicBezTo>
                    <a:pt x="56" y="91"/>
                    <a:pt x="58" y="94"/>
                    <a:pt x="72" y="94"/>
                  </a:cubicBezTo>
                  <a:lnTo>
                    <a:pt x="72"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56" name="Freeform 52"/>
            <p:cNvSpPr>
              <a:spLocks/>
            </p:cNvSpPr>
            <p:nvPr userDrawn="1"/>
          </p:nvSpPr>
          <p:spPr bwMode="auto">
            <a:xfrm>
              <a:off x="3063875" y="2487613"/>
              <a:ext cx="28575" cy="33338"/>
            </a:xfrm>
            <a:custGeom>
              <a:avLst/>
              <a:gdLst>
                <a:gd name="T0" fmla="*/ 18 w 18"/>
                <a:gd name="T1" fmla="*/ 0 h 21"/>
                <a:gd name="T2" fmla="*/ 18 w 18"/>
                <a:gd name="T3" fmla="*/ 3 h 21"/>
                <a:gd name="T4" fmla="*/ 10 w 18"/>
                <a:gd name="T5" fmla="*/ 3 h 21"/>
                <a:gd name="T6" fmla="*/ 10 w 18"/>
                <a:gd name="T7" fmla="*/ 21 h 21"/>
                <a:gd name="T8" fmla="*/ 8 w 18"/>
                <a:gd name="T9" fmla="*/ 21 h 21"/>
                <a:gd name="T10" fmla="*/ 8 w 18"/>
                <a:gd name="T11" fmla="*/ 3 h 21"/>
                <a:gd name="T12" fmla="*/ 0 w 18"/>
                <a:gd name="T13" fmla="*/ 3 h 21"/>
                <a:gd name="T14" fmla="*/ 0 w 18"/>
                <a:gd name="T15" fmla="*/ 0 h 21"/>
                <a:gd name="T16" fmla="*/ 18 w 18"/>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1">
                  <a:moveTo>
                    <a:pt x="18" y="0"/>
                  </a:moveTo>
                  <a:lnTo>
                    <a:pt x="18" y="3"/>
                  </a:lnTo>
                  <a:lnTo>
                    <a:pt x="10" y="3"/>
                  </a:lnTo>
                  <a:lnTo>
                    <a:pt x="10" y="21"/>
                  </a:lnTo>
                  <a:lnTo>
                    <a:pt x="8" y="21"/>
                  </a:lnTo>
                  <a:lnTo>
                    <a:pt x="8" y="3"/>
                  </a:lnTo>
                  <a:lnTo>
                    <a:pt x="0" y="3"/>
                  </a:lnTo>
                  <a:lnTo>
                    <a:pt x="0" y="0"/>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57" name="Freeform 53"/>
            <p:cNvSpPr>
              <a:spLocks/>
            </p:cNvSpPr>
            <p:nvPr userDrawn="1"/>
          </p:nvSpPr>
          <p:spPr bwMode="auto">
            <a:xfrm>
              <a:off x="3097213" y="2487613"/>
              <a:ext cx="30163" cy="33338"/>
            </a:xfrm>
            <a:custGeom>
              <a:avLst/>
              <a:gdLst>
                <a:gd name="T0" fmla="*/ 0 w 15"/>
                <a:gd name="T1" fmla="*/ 0 h 16"/>
                <a:gd name="T2" fmla="*/ 3 w 15"/>
                <a:gd name="T3" fmla="*/ 0 h 16"/>
                <a:gd name="T4" fmla="*/ 7 w 15"/>
                <a:gd name="T5" fmla="*/ 13 h 16"/>
                <a:gd name="T6" fmla="*/ 12 w 15"/>
                <a:gd name="T7" fmla="*/ 0 h 16"/>
                <a:gd name="T8" fmla="*/ 15 w 15"/>
                <a:gd name="T9" fmla="*/ 0 h 16"/>
                <a:gd name="T10" fmla="*/ 15 w 15"/>
                <a:gd name="T11" fmla="*/ 16 h 16"/>
                <a:gd name="T12" fmla="*/ 13 w 15"/>
                <a:gd name="T13" fmla="*/ 16 h 16"/>
                <a:gd name="T14" fmla="*/ 13 w 15"/>
                <a:gd name="T15" fmla="*/ 6 h 16"/>
                <a:gd name="T16" fmla="*/ 13 w 15"/>
                <a:gd name="T17" fmla="*/ 5 h 16"/>
                <a:gd name="T18" fmla="*/ 13 w 15"/>
                <a:gd name="T19" fmla="*/ 2 h 16"/>
                <a:gd name="T20" fmla="*/ 8 w 15"/>
                <a:gd name="T21" fmla="*/ 16 h 16"/>
                <a:gd name="T22" fmla="*/ 6 w 15"/>
                <a:gd name="T23" fmla="*/ 16 h 16"/>
                <a:gd name="T24" fmla="*/ 2 w 15"/>
                <a:gd name="T25" fmla="*/ 2 h 16"/>
                <a:gd name="T26" fmla="*/ 2 w 15"/>
                <a:gd name="T27" fmla="*/ 3 h 16"/>
                <a:gd name="T28" fmla="*/ 2 w 15"/>
                <a:gd name="T29" fmla="*/ 5 h 16"/>
                <a:gd name="T30" fmla="*/ 2 w 15"/>
                <a:gd name="T31" fmla="*/ 6 h 16"/>
                <a:gd name="T32" fmla="*/ 2 w 15"/>
                <a:gd name="T33" fmla="*/ 16 h 16"/>
                <a:gd name="T34" fmla="*/ 0 w 15"/>
                <a:gd name="T35" fmla="*/ 16 h 16"/>
                <a:gd name="T36" fmla="*/ 0 w 15"/>
                <a:gd name="T3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6">
                  <a:moveTo>
                    <a:pt x="0" y="0"/>
                  </a:moveTo>
                  <a:cubicBezTo>
                    <a:pt x="3" y="0"/>
                    <a:pt x="3" y="0"/>
                    <a:pt x="3" y="0"/>
                  </a:cubicBezTo>
                  <a:cubicBezTo>
                    <a:pt x="7" y="13"/>
                    <a:pt x="7" y="13"/>
                    <a:pt x="7" y="13"/>
                  </a:cubicBezTo>
                  <a:cubicBezTo>
                    <a:pt x="12" y="0"/>
                    <a:pt x="12" y="0"/>
                    <a:pt x="12" y="0"/>
                  </a:cubicBezTo>
                  <a:cubicBezTo>
                    <a:pt x="15" y="0"/>
                    <a:pt x="15" y="0"/>
                    <a:pt x="15" y="0"/>
                  </a:cubicBezTo>
                  <a:cubicBezTo>
                    <a:pt x="15" y="16"/>
                    <a:pt x="15" y="16"/>
                    <a:pt x="15" y="16"/>
                  </a:cubicBezTo>
                  <a:cubicBezTo>
                    <a:pt x="13" y="16"/>
                    <a:pt x="13" y="16"/>
                    <a:pt x="13" y="16"/>
                  </a:cubicBezTo>
                  <a:cubicBezTo>
                    <a:pt x="13" y="6"/>
                    <a:pt x="13" y="6"/>
                    <a:pt x="13" y="6"/>
                  </a:cubicBezTo>
                  <a:cubicBezTo>
                    <a:pt x="13" y="6"/>
                    <a:pt x="13" y="6"/>
                    <a:pt x="13" y="5"/>
                  </a:cubicBezTo>
                  <a:cubicBezTo>
                    <a:pt x="13" y="4"/>
                    <a:pt x="13" y="3"/>
                    <a:pt x="13" y="2"/>
                  </a:cubicBezTo>
                  <a:cubicBezTo>
                    <a:pt x="8" y="16"/>
                    <a:pt x="8" y="16"/>
                    <a:pt x="8" y="16"/>
                  </a:cubicBezTo>
                  <a:cubicBezTo>
                    <a:pt x="6" y="16"/>
                    <a:pt x="6" y="16"/>
                    <a:pt x="6" y="16"/>
                  </a:cubicBezTo>
                  <a:cubicBezTo>
                    <a:pt x="2" y="2"/>
                    <a:pt x="2" y="2"/>
                    <a:pt x="2" y="2"/>
                  </a:cubicBezTo>
                  <a:cubicBezTo>
                    <a:pt x="2" y="3"/>
                    <a:pt x="2" y="3"/>
                    <a:pt x="2" y="3"/>
                  </a:cubicBezTo>
                  <a:cubicBezTo>
                    <a:pt x="2" y="3"/>
                    <a:pt x="2" y="4"/>
                    <a:pt x="2" y="5"/>
                  </a:cubicBezTo>
                  <a:cubicBezTo>
                    <a:pt x="2" y="5"/>
                    <a:pt x="2" y="6"/>
                    <a:pt x="2" y="6"/>
                  </a:cubicBezTo>
                  <a:cubicBezTo>
                    <a:pt x="2" y="16"/>
                    <a:pt x="2" y="16"/>
                    <a:pt x="2" y="16"/>
                  </a:cubicBezTo>
                  <a:cubicBezTo>
                    <a:pt x="0" y="16"/>
                    <a:pt x="0" y="16"/>
                    <a:pt x="0" y="16"/>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58" name="Freeform 54"/>
            <p:cNvSpPr>
              <a:spLocks/>
            </p:cNvSpPr>
            <p:nvPr userDrawn="1"/>
          </p:nvSpPr>
          <p:spPr bwMode="auto">
            <a:xfrm>
              <a:off x="1225550" y="4216400"/>
              <a:ext cx="88900" cy="134938"/>
            </a:xfrm>
            <a:custGeom>
              <a:avLst/>
              <a:gdLst>
                <a:gd name="T0" fmla="*/ 39 w 43"/>
                <a:gd name="T1" fmla="*/ 12 h 65"/>
                <a:gd name="T2" fmla="*/ 38 w 43"/>
                <a:gd name="T3" fmla="*/ 13 h 65"/>
                <a:gd name="T4" fmla="*/ 36 w 43"/>
                <a:gd name="T5" fmla="*/ 14 h 65"/>
                <a:gd name="T6" fmla="*/ 34 w 43"/>
                <a:gd name="T7" fmla="*/ 13 h 65"/>
                <a:gd name="T8" fmla="*/ 32 w 43"/>
                <a:gd name="T9" fmla="*/ 12 h 65"/>
                <a:gd name="T10" fmla="*/ 28 w 43"/>
                <a:gd name="T11" fmla="*/ 10 h 65"/>
                <a:gd name="T12" fmla="*/ 24 w 43"/>
                <a:gd name="T13" fmla="*/ 10 h 65"/>
                <a:gd name="T14" fmla="*/ 19 w 43"/>
                <a:gd name="T15" fmla="*/ 10 h 65"/>
                <a:gd name="T16" fmla="*/ 16 w 43"/>
                <a:gd name="T17" fmla="*/ 12 h 65"/>
                <a:gd name="T18" fmla="*/ 15 w 43"/>
                <a:gd name="T19" fmla="*/ 14 h 65"/>
                <a:gd name="T20" fmla="*/ 14 w 43"/>
                <a:gd name="T21" fmla="*/ 17 h 65"/>
                <a:gd name="T22" fmla="*/ 15 w 43"/>
                <a:gd name="T23" fmla="*/ 21 h 65"/>
                <a:gd name="T24" fmla="*/ 18 w 43"/>
                <a:gd name="T25" fmla="*/ 24 h 65"/>
                <a:gd name="T26" fmla="*/ 23 w 43"/>
                <a:gd name="T27" fmla="*/ 26 h 65"/>
                <a:gd name="T28" fmla="*/ 29 w 43"/>
                <a:gd name="T29" fmla="*/ 27 h 65"/>
                <a:gd name="T30" fmla="*/ 34 w 43"/>
                <a:gd name="T31" fmla="*/ 30 h 65"/>
                <a:gd name="T32" fmla="*/ 39 w 43"/>
                <a:gd name="T33" fmla="*/ 33 h 65"/>
                <a:gd name="T34" fmla="*/ 42 w 43"/>
                <a:gd name="T35" fmla="*/ 37 h 65"/>
                <a:gd name="T36" fmla="*/ 43 w 43"/>
                <a:gd name="T37" fmla="*/ 44 h 65"/>
                <a:gd name="T38" fmla="*/ 42 w 43"/>
                <a:gd name="T39" fmla="*/ 52 h 65"/>
                <a:gd name="T40" fmla="*/ 37 w 43"/>
                <a:gd name="T41" fmla="*/ 59 h 65"/>
                <a:gd name="T42" fmla="*/ 30 w 43"/>
                <a:gd name="T43" fmla="*/ 63 h 65"/>
                <a:gd name="T44" fmla="*/ 21 w 43"/>
                <a:gd name="T45" fmla="*/ 65 h 65"/>
                <a:gd name="T46" fmla="*/ 15 w 43"/>
                <a:gd name="T47" fmla="*/ 64 h 65"/>
                <a:gd name="T48" fmla="*/ 10 w 43"/>
                <a:gd name="T49" fmla="*/ 62 h 65"/>
                <a:gd name="T50" fmla="*/ 5 w 43"/>
                <a:gd name="T51" fmla="*/ 60 h 65"/>
                <a:gd name="T52" fmla="*/ 0 w 43"/>
                <a:gd name="T53" fmla="*/ 56 h 65"/>
                <a:gd name="T54" fmla="*/ 4 w 43"/>
                <a:gd name="T55" fmla="*/ 51 h 65"/>
                <a:gd name="T56" fmla="*/ 5 w 43"/>
                <a:gd name="T57" fmla="*/ 50 h 65"/>
                <a:gd name="T58" fmla="*/ 6 w 43"/>
                <a:gd name="T59" fmla="*/ 49 h 65"/>
                <a:gd name="T60" fmla="*/ 9 w 43"/>
                <a:gd name="T61" fmla="*/ 50 h 65"/>
                <a:gd name="T62" fmla="*/ 12 w 43"/>
                <a:gd name="T63" fmla="*/ 52 h 65"/>
                <a:gd name="T64" fmla="*/ 16 w 43"/>
                <a:gd name="T65" fmla="*/ 54 h 65"/>
                <a:gd name="T66" fmla="*/ 21 w 43"/>
                <a:gd name="T67" fmla="*/ 55 h 65"/>
                <a:gd name="T68" fmla="*/ 29 w 43"/>
                <a:gd name="T69" fmla="*/ 53 h 65"/>
                <a:gd name="T70" fmla="*/ 32 w 43"/>
                <a:gd name="T71" fmla="*/ 46 h 65"/>
                <a:gd name="T72" fmla="*/ 31 w 43"/>
                <a:gd name="T73" fmla="*/ 42 h 65"/>
                <a:gd name="T74" fmla="*/ 27 w 43"/>
                <a:gd name="T75" fmla="*/ 39 h 65"/>
                <a:gd name="T76" fmla="*/ 23 w 43"/>
                <a:gd name="T77" fmla="*/ 37 h 65"/>
                <a:gd name="T78" fmla="*/ 17 w 43"/>
                <a:gd name="T79" fmla="*/ 36 h 65"/>
                <a:gd name="T80" fmla="*/ 12 w 43"/>
                <a:gd name="T81" fmla="*/ 33 h 65"/>
                <a:gd name="T82" fmla="*/ 7 w 43"/>
                <a:gd name="T83" fmla="*/ 30 h 65"/>
                <a:gd name="T84" fmla="*/ 4 w 43"/>
                <a:gd name="T85" fmla="*/ 25 h 65"/>
                <a:gd name="T86" fmla="*/ 3 w 43"/>
                <a:gd name="T87" fmla="*/ 18 h 65"/>
                <a:gd name="T88" fmla="*/ 4 w 43"/>
                <a:gd name="T89" fmla="*/ 11 h 65"/>
                <a:gd name="T90" fmla="*/ 8 w 43"/>
                <a:gd name="T91" fmla="*/ 6 h 65"/>
                <a:gd name="T92" fmla="*/ 15 w 43"/>
                <a:gd name="T93" fmla="*/ 1 h 65"/>
                <a:gd name="T94" fmla="*/ 24 w 43"/>
                <a:gd name="T95" fmla="*/ 0 h 65"/>
                <a:gd name="T96" fmla="*/ 34 w 43"/>
                <a:gd name="T97" fmla="*/ 2 h 65"/>
                <a:gd name="T98" fmla="*/ 42 w 43"/>
                <a:gd name="T99" fmla="*/ 7 h 65"/>
                <a:gd name="T100" fmla="*/ 39 w 43"/>
                <a:gd name="T101"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 h="65">
                  <a:moveTo>
                    <a:pt x="39" y="12"/>
                  </a:moveTo>
                  <a:cubicBezTo>
                    <a:pt x="39" y="13"/>
                    <a:pt x="38" y="13"/>
                    <a:pt x="38" y="13"/>
                  </a:cubicBezTo>
                  <a:cubicBezTo>
                    <a:pt x="38" y="14"/>
                    <a:pt x="37" y="14"/>
                    <a:pt x="36" y="14"/>
                  </a:cubicBezTo>
                  <a:cubicBezTo>
                    <a:pt x="36" y="14"/>
                    <a:pt x="35" y="14"/>
                    <a:pt x="34" y="13"/>
                  </a:cubicBezTo>
                  <a:cubicBezTo>
                    <a:pt x="34" y="13"/>
                    <a:pt x="33" y="12"/>
                    <a:pt x="32" y="12"/>
                  </a:cubicBezTo>
                  <a:cubicBezTo>
                    <a:pt x="31" y="11"/>
                    <a:pt x="30" y="11"/>
                    <a:pt x="28" y="10"/>
                  </a:cubicBezTo>
                  <a:cubicBezTo>
                    <a:pt x="27" y="10"/>
                    <a:pt x="26" y="10"/>
                    <a:pt x="24" y="10"/>
                  </a:cubicBezTo>
                  <a:cubicBezTo>
                    <a:pt x="22" y="10"/>
                    <a:pt x="21" y="10"/>
                    <a:pt x="19" y="10"/>
                  </a:cubicBezTo>
                  <a:cubicBezTo>
                    <a:pt x="18" y="10"/>
                    <a:pt x="17" y="11"/>
                    <a:pt x="16" y="12"/>
                  </a:cubicBezTo>
                  <a:cubicBezTo>
                    <a:pt x="16" y="12"/>
                    <a:pt x="15" y="13"/>
                    <a:pt x="15" y="14"/>
                  </a:cubicBezTo>
                  <a:cubicBezTo>
                    <a:pt x="14" y="15"/>
                    <a:pt x="14" y="16"/>
                    <a:pt x="14" y="17"/>
                  </a:cubicBezTo>
                  <a:cubicBezTo>
                    <a:pt x="14" y="19"/>
                    <a:pt x="14" y="20"/>
                    <a:pt x="15" y="21"/>
                  </a:cubicBezTo>
                  <a:cubicBezTo>
                    <a:pt x="16" y="22"/>
                    <a:pt x="17" y="23"/>
                    <a:pt x="18" y="24"/>
                  </a:cubicBezTo>
                  <a:cubicBezTo>
                    <a:pt x="20" y="24"/>
                    <a:pt x="21" y="25"/>
                    <a:pt x="23" y="26"/>
                  </a:cubicBezTo>
                  <a:cubicBezTo>
                    <a:pt x="25" y="26"/>
                    <a:pt x="27" y="27"/>
                    <a:pt x="29" y="27"/>
                  </a:cubicBezTo>
                  <a:cubicBezTo>
                    <a:pt x="30" y="28"/>
                    <a:pt x="32" y="29"/>
                    <a:pt x="34" y="30"/>
                  </a:cubicBezTo>
                  <a:cubicBezTo>
                    <a:pt x="36" y="30"/>
                    <a:pt x="37" y="31"/>
                    <a:pt x="39" y="33"/>
                  </a:cubicBezTo>
                  <a:cubicBezTo>
                    <a:pt x="40" y="34"/>
                    <a:pt x="41" y="36"/>
                    <a:pt x="42" y="37"/>
                  </a:cubicBezTo>
                  <a:cubicBezTo>
                    <a:pt x="43" y="39"/>
                    <a:pt x="43" y="41"/>
                    <a:pt x="43" y="44"/>
                  </a:cubicBezTo>
                  <a:cubicBezTo>
                    <a:pt x="43" y="47"/>
                    <a:pt x="43" y="50"/>
                    <a:pt x="42" y="52"/>
                  </a:cubicBezTo>
                  <a:cubicBezTo>
                    <a:pt x="41" y="55"/>
                    <a:pt x="39" y="57"/>
                    <a:pt x="37" y="59"/>
                  </a:cubicBezTo>
                  <a:cubicBezTo>
                    <a:pt x="35" y="60"/>
                    <a:pt x="33" y="62"/>
                    <a:pt x="30" y="63"/>
                  </a:cubicBezTo>
                  <a:cubicBezTo>
                    <a:pt x="28" y="64"/>
                    <a:pt x="25" y="65"/>
                    <a:pt x="21" y="65"/>
                  </a:cubicBezTo>
                  <a:cubicBezTo>
                    <a:pt x="19" y="65"/>
                    <a:pt x="17" y="64"/>
                    <a:pt x="15" y="64"/>
                  </a:cubicBezTo>
                  <a:cubicBezTo>
                    <a:pt x="13" y="64"/>
                    <a:pt x="11" y="63"/>
                    <a:pt x="10" y="62"/>
                  </a:cubicBezTo>
                  <a:cubicBezTo>
                    <a:pt x="8" y="62"/>
                    <a:pt x="6" y="61"/>
                    <a:pt x="5" y="60"/>
                  </a:cubicBezTo>
                  <a:cubicBezTo>
                    <a:pt x="3" y="59"/>
                    <a:pt x="2" y="58"/>
                    <a:pt x="0" y="56"/>
                  </a:cubicBezTo>
                  <a:cubicBezTo>
                    <a:pt x="4" y="51"/>
                    <a:pt x="4" y="51"/>
                    <a:pt x="4" y="51"/>
                  </a:cubicBezTo>
                  <a:cubicBezTo>
                    <a:pt x="4" y="50"/>
                    <a:pt x="4" y="50"/>
                    <a:pt x="5" y="50"/>
                  </a:cubicBezTo>
                  <a:cubicBezTo>
                    <a:pt x="5" y="49"/>
                    <a:pt x="6" y="49"/>
                    <a:pt x="6" y="49"/>
                  </a:cubicBezTo>
                  <a:cubicBezTo>
                    <a:pt x="7" y="49"/>
                    <a:pt x="8" y="50"/>
                    <a:pt x="9" y="50"/>
                  </a:cubicBezTo>
                  <a:cubicBezTo>
                    <a:pt x="10" y="51"/>
                    <a:pt x="11" y="51"/>
                    <a:pt x="12" y="52"/>
                  </a:cubicBezTo>
                  <a:cubicBezTo>
                    <a:pt x="13" y="53"/>
                    <a:pt x="14" y="53"/>
                    <a:pt x="16" y="54"/>
                  </a:cubicBezTo>
                  <a:cubicBezTo>
                    <a:pt x="17" y="55"/>
                    <a:pt x="19" y="55"/>
                    <a:pt x="21" y="55"/>
                  </a:cubicBezTo>
                  <a:cubicBezTo>
                    <a:pt x="25" y="55"/>
                    <a:pt x="27" y="54"/>
                    <a:pt x="29" y="53"/>
                  </a:cubicBezTo>
                  <a:cubicBezTo>
                    <a:pt x="31" y="51"/>
                    <a:pt x="32" y="49"/>
                    <a:pt x="32" y="46"/>
                  </a:cubicBezTo>
                  <a:cubicBezTo>
                    <a:pt x="32" y="44"/>
                    <a:pt x="32" y="43"/>
                    <a:pt x="31" y="42"/>
                  </a:cubicBezTo>
                  <a:cubicBezTo>
                    <a:pt x="30" y="41"/>
                    <a:pt x="29" y="40"/>
                    <a:pt x="27" y="39"/>
                  </a:cubicBezTo>
                  <a:cubicBezTo>
                    <a:pt x="26" y="38"/>
                    <a:pt x="25" y="38"/>
                    <a:pt x="23" y="37"/>
                  </a:cubicBezTo>
                  <a:cubicBezTo>
                    <a:pt x="21" y="37"/>
                    <a:pt x="19" y="36"/>
                    <a:pt x="17" y="36"/>
                  </a:cubicBezTo>
                  <a:cubicBezTo>
                    <a:pt x="16" y="35"/>
                    <a:pt x="14" y="34"/>
                    <a:pt x="12" y="33"/>
                  </a:cubicBezTo>
                  <a:cubicBezTo>
                    <a:pt x="10" y="33"/>
                    <a:pt x="9" y="32"/>
                    <a:pt x="7" y="30"/>
                  </a:cubicBezTo>
                  <a:cubicBezTo>
                    <a:pt x="6" y="29"/>
                    <a:pt x="5" y="27"/>
                    <a:pt x="4" y="25"/>
                  </a:cubicBezTo>
                  <a:cubicBezTo>
                    <a:pt x="3" y="23"/>
                    <a:pt x="3" y="21"/>
                    <a:pt x="3" y="18"/>
                  </a:cubicBezTo>
                  <a:cubicBezTo>
                    <a:pt x="3" y="16"/>
                    <a:pt x="3" y="14"/>
                    <a:pt x="4" y="11"/>
                  </a:cubicBezTo>
                  <a:cubicBezTo>
                    <a:pt x="5" y="9"/>
                    <a:pt x="7" y="7"/>
                    <a:pt x="8" y="6"/>
                  </a:cubicBezTo>
                  <a:cubicBezTo>
                    <a:pt x="10" y="4"/>
                    <a:pt x="12" y="2"/>
                    <a:pt x="15" y="1"/>
                  </a:cubicBezTo>
                  <a:cubicBezTo>
                    <a:pt x="17" y="0"/>
                    <a:pt x="20" y="0"/>
                    <a:pt x="24" y="0"/>
                  </a:cubicBezTo>
                  <a:cubicBezTo>
                    <a:pt x="27" y="0"/>
                    <a:pt x="31" y="1"/>
                    <a:pt x="34" y="2"/>
                  </a:cubicBezTo>
                  <a:cubicBezTo>
                    <a:pt x="37" y="3"/>
                    <a:pt x="40" y="4"/>
                    <a:pt x="42" y="7"/>
                  </a:cubicBezTo>
                  <a:lnTo>
                    <a:pt x="39" y="12"/>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59" name="Rectangle 55"/>
            <p:cNvSpPr>
              <a:spLocks noChangeArrowheads="1"/>
            </p:cNvSpPr>
            <p:nvPr userDrawn="1"/>
          </p:nvSpPr>
          <p:spPr bwMode="auto">
            <a:xfrm>
              <a:off x="1343025" y="4217988"/>
              <a:ext cx="25400" cy="131763"/>
            </a:xfrm>
            <a:prstGeom prst="rect">
              <a:avLst/>
            </a:prstGeom>
            <a:solidFill>
              <a:srgbClr val="00A4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60" name="Freeform 56"/>
            <p:cNvSpPr>
              <a:spLocks/>
            </p:cNvSpPr>
            <p:nvPr userDrawn="1"/>
          </p:nvSpPr>
          <p:spPr bwMode="auto">
            <a:xfrm>
              <a:off x="1406525" y="4217988"/>
              <a:ext cx="141288" cy="131763"/>
            </a:xfrm>
            <a:custGeom>
              <a:avLst/>
              <a:gdLst>
                <a:gd name="T0" fmla="*/ 33 w 68"/>
                <a:gd name="T1" fmla="*/ 40 h 63"/>
                <a:gd name="T2" fmla="*/ 34 w 68"/>
                <a:gd name="T3" fmla="*/ 43 h 63"/>
                <a:gd name="T4" fmla="*/ 36 w 68"/>
                <a:gd name="T5" fmla="*/ 39 h 63"/>
                <a:gd name="T6" fmla="*/ 37 w 68"/>
                <a:gd name="T7" fmla="*/ 37 h 63"/>
                <a:gd name="T8" fmla="*/ 56 w 68"/>
                <a:gd name="T9" fmla="*/ 2 h 63"/>
                <a:gd name="T10" fmla="*/ 56 w 68"/>
                <a:gd name="T11" fmla="*/ 0 h 63"/>
                <a:gd name="T12" fmla="*/ 57 w 68"/>
                <a:gd name="T13" fmla="*/ 0 h 63"/>
                <a:gd name="T14" fmla="*/ 58 w 68"/>
                <a:gd name="T15" fmla="*/ 0 h 63"/>
                <a:gd name="T16" fmla="*/ 60 w 68"/>
                <a:gd name="T17" fmla="*/ 0 h 63"/>
                <a:gd name="T18" fmla="*/ 68 w 68"/>
                <a:gd name="T19" fmla="*/ 0 h 63"/>
                <a:gd name="T20" fmla="*/ 68 w 68"/>
                <a:gd name="T21" fmla="*/ 63 h 63"/>
                <a:gd name="T22" fmla="*/ 58 w 68"/>
                <a:gd name="T23" fmla="*/ 63 h 63"/>
                <a:gd name="T24" fmla="*/ 58 w 68"/>
                <a:gd name="T25" fmla="*/ 22 h 63"/>
                <a:gd name="T26" fmla="*/ 58 w 68"/>
                <a:gd name="T27" fmla="*/ 20 h 63"/>
                <a:gd name="T28" fmla="*/ 58 w 68"/>
                <a:gd name="T29" fmla="*/ 17 h 63"/>
                <a:gd name="T30" fmla="*/ 39 w 68"/>
                <a:gd name="T31" fmla="*/ 53 h 63"/>
                <a:gd name="T32" fmla="*/ 38 w 68"/>
                <a:gd name="T33" fmla="*/ 55 h 63"/>
                <a:gd name="T34" fmla="*/ 35 w 68"/>
                <a:gd name="T35" fmla="*/ 55 h 63"/>
                <a:gd name="T36" fmla="*/ 33 w 68"/>
                <a:gd name="T37" fmla="*/ 55 h 63"/>
                <a:gd name="T38" fmla="*/ 31 w 68"/>
                <a:gd name="T39" fmla="*/ 55 h 63"/>
                <a:gd name="T40" fmla="*/ 29 w 68"/>
                <a:gd name="T41" fmla="*/ 53 h 63"/>
                <a:gd name="T42" fmla="*/ 10 w 68"/>
                <a:gd name="T43" fmla="*/ 17 h 63"/>
                <a:gd name="T44" fmla="*/ 10 w 68"/>
                <a:gd name="T45" fmla="*/ 19 h 63"/>
                <a:gd name="T46" fmla="*/ 10 w 68"/>
                <a:gd name="T47" fmla="*/ 22 h 63"/>
                <a:gd name="T48" fmla="*/ 10 w 68"/>
                <a:gd name="T49" fmla="*/ 63 h 63"/>
                <a:gd name="T50" fmla="*/ 0 w 68"/>
                <a:gd name="T51" fmla="*/ 63 h 63"/>
                <a:gd name="T52" fmla="*/ 0 w 68"/>
                <a:gd name="T53" fmla="*/ 0 h 63"/>
                <a:gd name="T54" fmla="*/ 9 w 68"/>
                <a:gd name="T55" fmla="*/ 0 h 63"/>
                <a:gd name="T56" fmla="*/ 10 w 68"/>
                <a:gd name="T57" fmla="*/ 0 h 63"/>
                <a:gd name="T58" fmla="*/ 11 w 68"/>
                <a:gd name="T59" fmla="*/ 0 h 63"/>
                <a:gd name="T60" fmla="*/ 12 w 68"/>
                <a:gd name="T61" fmla="*/ 0 h 63"/>
                <a:gd name="T62" fmla="*/ 13 w 68"/>
                <a:gd name="T63" fmla="*/ 2 h 63"/>
                <a:gd name="T64" fmla="*/ 32 w 68"/>
                <a:gd name="T65" fmla="*/ 37 h 63"/>
                <a:gd name="T66" fmla="*/ 33 w 68"/>
                <a:gd name="T67"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63">
                  <a:moveTo>
                    <a:pt x="33" y="40"/>
                  </a:moveTo>
                  <a:cubicBezTo>
                    <a:pt x="33" y="41"/>
                    <a:pt x="34" y="42"/>
                    <a:pt x="34" y="43"/>
                  </a:cubicBezTo>
                  <a:cubicBezTo>
                    <a:pt x="35" y="42"/>
                    <a:pt x="35" y="41"/>
                    <a:pt x="36" y="39"/>
                  </a:cubicBezTo>
                  <a:cubicBezTo>
                    <a:pt x="36" y="38"/>
                    <a:pt x="36" y="38"/>
                    <a:pt x="37" y="37"/>
                  </a:cubicBezTo>
                  <a:cubicBezTo>
                    <a:pt x="56" y="2"/>
                    <a:pt x="56" y="2"/>
                    <a:pt x="56" y="2"/>
                  </a:cubicBezTo>
                  <a:cubicBezTo>
                    <a:pt x="56" y="1"/>
                    <a:pt x="56" y="1"/>
                    <a:pt x="56" y="0"/>
                  </a:cubicBezTo>
                  <a:cubicBezTo>
                    <a:pt x="57" y="0"/>
                    <a:pt x="57" y="0"/>
                    <a:pt x="57" y="0"/>
                  </a:cubicBezTo>
                  <a:cubicBezTo>
                    <a:pt x="57" y="0"/>
                    <a:pt x="58" y="0"/>
                    <a:pt x="58" y="0"/>
                  </a:cubicBezTo>
                  <a:cubicBezTo>
                    <a:pt x="59" y="0"/>
                    <a:pt x="59" y="0"/>
                    <a:pt x="60" y="0"/>
                  </a:cubicBezTo>
                  <a:cubicBezTo>
                    <a:pt x="68" y="0"/>
                    <a:pt x="68" y="0"/>
                    <a:pt x="68" y="0"/>
                  </a:cubicBezTo>
                  <a:cubicBezTo>
                    <a:pt x="68" y="63"/>
                    <a:pt x="68" y="63"/>
                    <a:pt x="68" y="63"/>
                  </a:cubicBezTo>
                  <a:cubicBezTo>
                    <a:pt x="58" y="63"/>
                    <a:pt x="58" y="63"/>
                    <a:pt x="58" y="63"/>
                  </a:cubicBezTo>
                  <a:cubicBezTo>
                    <a:pt x="58" y="22"/>
                    <a:pt x="58" y="22"/>
                    <a:pt x="58" y="22"/>
                  </a:cubicBezTo>
                  <a:cubicBezTo>
                    <a:pt x="58" y="21"/>
                    <a:pt x="58" y="20"/>
                    <a:pt x="58" y="20"/>
                  </a:cubicBezTo>
                  <a:cubicBezTo>
                    <a:pt x="58" y="19"/>
                    <a:pt x="58" y="18"/>
                    <a:pt x="58" y="17"/>
                  </a:cubicBezTo>
                  <a:cubicBezTo>
                    <a:pt x="39" y="53"/>
                    <a:pt x="39" y="53"/>
                    <a:pt x="39" y="53"/>
                  </a:cubicBezTo>
                  <a:cubicBezTo>
                    <a:pt x="39" y="53"/>
                    <a:pt x="38" y="54"/>
                    <a:pt x="38" y="55"/>
                  </a:cubicBezTo>
                  <a:cubicBezTo>
                    <a:pt x="37" y="55"/>
                    <a:pt x="36" y="55"/>
                    <a:pt x="35" y="55"/>
                  </a:cubicBezTo>
                  <a:cubicBezTo>
                    <a:pt x="33" y="55"/>
                    <a:pt x="33" y="55"/>
                    <a:pt x="33" y="55"/>
                  </a:cubicBezTo>
                  <a:cubicBezTo>
                    <a:pt x="33" y="55"/>
                    <a:pt x="32" y="55"/>
                    <a:pt x="31" y="55"/>
                  </a:cubicBezTo>
                  <a:cubicBezTo>
                    <a:pt x="30" y="54"/>
                    <a:pt x="30" y="53"/>
                    <a:pt x="29" y="53"/>
                  </a:cubicBezTo>
                  <a:cubicBezTo>
                    <a:pt x="10" y="17"/>
                    <a:pt x="10" y="17"/>
                    <a:pt x="10" y="17"/>
                  </a:cubicBezTo>
                  <a:cubicBezTo>
                    <a:pt x="10" y="18"/>
                    <a:pt x="10" y="19"/>
                    <a:pt x="10" y="19"/>
                  </a:cubicBezTo>
                  <a:cubicBezTo>
                    <a:pt x="10" y="20"/>
                    <a:pt x="10" y="21"/>
                    <a:pt x="10" y="22"/>
                  </a:cubicBezTo>
                  <a:cubicBezTo>
                    <a:pt x="10" y="63"/>
                    <a:pt x="10" y="63"/>
                    <a:pt x="10" y="63"/>
                  </a:cubicBezTo>
                  <a:cubicBezTo>
                    <a:pt x="0" y="63"/>
                    <a:pt x="0" y="63"/>
                    <a:pt x="0" y="63"/>
                  </a:cubicBezTo>
                  <a:cubicBezTo>
                    <a:pt x="0" y="0"/>
                    <a:pt x="0" y="0"/>
                    <a:pt x="0" y="0"/>
                  </a:cubicBezTo>
                  <a:cubicBezTo>
                    <a:pt x="9" y="0"/>
                    <a:pt x="9" y="0"/>
                    <a:pt x="9" y="0"/>
                  </a:cubicBezTo>
                  <a:cubicBezTo>
                    <a:pt x="9" y="0"/>
                    <a:pt x="10" y="0"/>
                    <a:pt x="10" y="0"/>
                  </a:cubicBezTo>
                  <a:cubicBezTo>
                    <a:pt x="10" y="0"/>
                    <a:pt x="11" y="0"/>
                    <a:pt x="11" y="0"/>
                  </a:cubicBezTo>
                  <a:cubicBezTo>
                    <a:pt x="11" y="0"/>
                    <a:pt x="12" y="0"/>
                    <a:pt x="12" y="0"/>
                  </a:cubicBezTo>
                  <a:cubicBezTo>
                    <a:pt x="12" y="1"/>
                    <a:pt x="12" y="1"/>
                    <a:pt x="13" y="2"/>
                  </a:cubicBezTo>
                  <a:cubicBezTo>
                    <a:pt x="32" y="37"/>
                    <a:pt x="32" y="37"/>
                    <a:pt x="32" y="37"/>
                  </a:cubicBezTo>
                  <a:cubicBezTo>
                    <a:pt x="32" y="38"/>
                    <a:pt x="33" y="39"/>
                    <a:pt x="33" y="40"/>
                  </a:cubicBez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61" name="Freeform 57"/>
            <p:cNvSpPr>
              <a:spLocks noEditPoints="1"/>
            </p:cNvSpPr>
            <p:nvPr userDrawn="1"/>
          </p:nvSpPr>
          <p:spPr bwMode="auto">
            <a:xfrm>
              <a:off x="1584325" y="4217988"/>
              <a:ext cx="93663" cy="131763"/>
            </a:xfrm>
            <a:custGeom>
              <a:avLst/>
              <a:gdLst>
                <a:gd name="T0" fmla="*/ 11 w 45"/>
                <a:gd name="T1" fmla="*/ 41 h 63"/>
                <a:gd name="T2" fmla="*/ 11 w 45"/>
                <a:gd name="T3" fmla="*/ 63 h 63"/>
                <a:gd name="T4" fmla="*/ 0 w 45"/>
                <a:gd name="T5" fmla="*/ 63 h 63"/>
                <a:gd name="T6" fmla="*/ 0 w 45"/>
                <a:gd name="T7" fmla="*/ 0 h 63"/>
                <a:gd name="T8" fmla="*/ 20 w 45"/>
                <a:gd name="T9" fmla="*/ 0 h 63"/>
                <a:gd name="T10" fmla="*/ 31 w 45"/>
                <a:gd name="T11" fmla="*/ 1 h 63"/>
                <a:gd name="T12" fmla="*/ 39 w 45"/>
                <a:gd name="T13" fmla="*/ 5 h 63"/>
                <a:gd name="T14" fmla="*/ 43 w 45"/>
                <a:gd name="T15" fmla="*/ 12 h 63"/>
                <a:gd name="T16" fmla="*/ 45 w 45"/>
                <a:gd name="T17" fmla="*/ 20 h 63"/>
                <a:gd name="T18" fmla="*/ 43 w 45"/>
                <a:gd name="T19" fmla="*/ 28 h 63"/>
                <a:gd name="T20" fmla="*/ 39 w 45"/>
                <a:gd name="T21" fmla="*/ 35 h 63"/>
                <a:gd name="T22" fmla="*/ 31 w 45"/>
                <a:gd name="T23" fmla="*/ 39 h 63"/>
                <a:gd name="T24" fmla="*/ 20 w 45"/>
                <a:gd name="T25" fmla="*/ 41 h 63"/>
                <a:gd name="T26" fmla="*/ 11 w 45"/>
                <a:gd name="T27" fmla="*/ 41 h 63"/>
                <a:gd name="T28" fmla="*/ 11 w 45"/>
                <a:gd name="T29" fmla="*/ 31 h 63"/>
                <a:gd name="T30" fmla="*/ 20 w 45"/>
                <a:gd name="T31" fmla="*/ 31 h 63"/>
                <a:gd name="T32" fmla="*/ 26 w 45"/>
                <a:gd name="T33" fmla="*/ 31 h 63"/>
                <a:gd name="T34" fmla="*/ 30 w 45"/>
                <a:gd name="T35" fmla="*/ 28 h 63"/>
                <a:gd name="T36" fmla="*/ 32 w 45"/>
                <a:gd name="T37" fmla="*/ 25 h 63"/>
                <a:gd name="T38" fmla="*/ 33 w 45"/>
                <a:gd name="T39" fmla="*/ 20 h 63"/>
                <a:gd name="T40" fmla="*/ 32 w 45"/>
                <a:gd name="T41" fmla="*/ 15 h 63"/>
                <a:gd name="T42" fmla="*/ 30 w 45"/>
                <a:gd name="T43" fmla="*/ 12 h 63"/>
                <a:gd name="T44" fmla="*/ 26 w 45"/>
                <a:gd name="T45" fmla="*/ 9 h 63"/>
                <a:gd name="T46" fmla="*/ 20 w 45"/>
                <a:gd name="T47" fmla="*/ 9 h 63"/>
                <a:gd name="T48" fmla="*/ 11 w 45"/>
                <a:gd name="T49" fmla="*/ 9 h 63"/>
                <a:gd name="T50" fmla="*/ 11 w 45"/>
                <a:gd name="T51" fmla="*/ 3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 h="63">
                  <a:moveTo>
                    <a:pt x="11" y="41"/>
                  </a:moveTo>
                  <a:cubicBezTo>
                    <a:pt x="11" y="63"/>
                    <a:pt x="11" y="63"/>
                    <a:pt x="11" y="63"/>
                  </a:cubicBezTo>
                  <a:cubicBezTo>
                    <a:pt x="0" y="63"/>
                    <a:pt x="0" y="63"/>
                    <a:pt x="0" y="63"/>
                  </a:cubicBezTo>
                  <a:cubicBezTo>
                    <a:pt x="0" y="0"/>
                    <a:pt x="0" y="0"/>
                    <a:pt x="0" y="0"/>
                  </a:cubicBezTo>
                  <a:cubicBezTo>
                    <a:pt x="20" y="0"/>
                    <a:pt x="20" y="0"/>
                    <a:pt x="20" y="0"/>
                  </a:cubicBezTo>
                  <a:cubicBezTo>
                    <a:pt x="25" y="0"/>
                    <a:pt x="28" y="0"/>
                    <a:pt x="31" y="1"/>
                  </a:cubicBezTo>
                  <a:cubicBezTo>
                    <a:pt x="34" y="2"/>
                    <a:pt x="37" y="3"/>
                    <a:pt x="39" y="5"/>
                  </a:cubicBezTo>
                  <a:cubicBezTo>
                    <a:pt x="41" y="7"/>
                    <a:pt x="42" y="9"/>
                    <a:pt x="43" y="12"/>
                  </a:cubicBezTo>
                  <a:cubicBezTo>
                    <a:pt x="44" y="14"/>
                    <a:pt x="45" y="17"/>
                    <a:pt x="45" y="20"/>
                  </a:cubicBezTo>
                  <a:cubicBezTo>
                    <a:pt x="45" y="23"/>
                    <a:pt x="44" y="26"/>
                    <a:pt x="43" y="28"/>
                  </a:cubicBezTo>
                  <a:cubicBezTo>
                    <a:pt x="42" y="31"/>
                    <a:pt x="41" y="33"/>
                    <a:pt x="39" y="35"/>
                  </a:cubicBezTo>
                  <a:cubicBezTo>
                    <a:pt x="37" y="37"/>
                    <a:pt x="34" y="38"/>
                    <a:pt x="31" y="39"/>
                  </a:cubicBezTo>
                  <a:cubicBezTo>
                    <a:pt x="28" y="40"/>
                    <a:pt x="24" y="41"/>
                    <a:pt x="20" y="41"/>
                  </a:cubicBezTo>
                  <a:lnTo>
                    <a:pt x="11" y="41"/>
                  </a:lnTo>
                  <a:close/>
                  <a:moveTo>
                    <a:pt x="11" y="31"/>
                  </a:moveTo>
                  <a:cubicBezTo>
                    <a:pt x="20" y="31"/>
                    <a:pt x="20" y="31"/>
                    <a:pt x="20" y="31"/>
                  </a:cubicBezTo>
                  <a:cubicBezTo>
                    <a:pt x="22" y="31"/>
                    <a:pt x="24" y="31"/>
                    <a:pt x="26" y="31"/>
                  </a:cubicBezTo>
                  <a:cubicBezTo>
                    <a:pt x="28" y="30"/>
                    <a:pt x="29" y="29"/>
                    <a:pt x="30" y="28"/>
                  </a:cubicBezTo>
                  <a:cubicBezTo>
                    <a:pt x="31" y="27"/>
                    <a:pt x="32" y="26"/>
                    <a:pt x="32" y="25"/>
                  </a:cubicBezTo>
                  <a:cubicBezTo>
                    <a:pt x="33" y="23"/>
                    <a:pt x="33" y="22"/>
                    <a:pt x="33" y="20"/>
                  </a:cubicBezTo>
                  <a:cubicBezTo>
                    <a:pt x="33" y="18"/>
                    <a:pt x="33" y="17"/>
                    <a:pt x="32" y="15"/>
                  </a:cubicBezTo>
                  <a:cubicBezTo>
                    <a:pt x="32" y="14"/>
                    <a:pt x="31" y="13"/>
                    <a:pt x="30" y="12"/>
                  </a:cubicBezTo>
                  <a:cubicBezTo>
                    <a:pt x="29" y="11"/>
                    <a:pt x="28" y="10"/>
                    <a:pt x="26" y="9"/>
                  </a:cubicBezTo>
                  <a:cubicBezTo>
                    <a:pt x="24" y="9"/>
                    <a:pt x="22" y="9"/>
                    <a:pt x="20" y="9"/>
                  </a:cubicBezTo>
                  <a:cubicBezTo>
                    <a:pt x="11" y="9"/>
                    <a:pt x="11" y="9"/>
                    <a:pt x="11" y="9"/>
                  </a:cubicBezTo>
                  <a:lnTo>
                    <a:pt x="11" y="31"/>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62" name="Freeform 58"/>
            <p:cNvSpPr>
              <a:spLocks/>
            </p:cNvSpPr>
            <p:nvPr userDrawn="1"/>
          </p:nvSpPr>
          <p:spPr bwMode="auto">
            <a:xfrm>
              <a:off x="1703388" y="4217988"/>
              <a:ext cx="77788" cy="131763"/>
            </a:xfrm>
            <a:custGeom>
              <a:avLst/>
              <a:gdLst>
                <a:gd name="T0" fmla="*/ 14 w 49"/>
                <a:gd name="T1" fmla="*/ 70 h 83"/>
                <a:gd name="T2" fmla="*/ 49 w 49"/>
                <a:gd name="T3" fmla="*/ 70 h 83"/>
                <a:gd name="T4" fmla="*/ 49 w 49"/>
                <a:gd name="T5" fmla="*/ 83 h 83"/>
                <a:gd name="T6" fmla="*/ 0 w 49"/>
                <a:gd name="T7" fmla="*/ 83 h 83"/>
                <a:gd name="T8" fmla="*/ 0 w 49"/>
                <a:gd name="T9" fmla="*/ 0 h 83"/>
                <a:gd name="T10" fmla="*/ 14 w 49"/>
                <a:gd name="T11" fmla="*/ 0 h 83"/>
                <a:gd name="T12" fmla="*/ 14 w 49"/>
                <a:gd name="T13" fmla="*/ 70 h 83"/>
              </a:gdLst>
              <a:ahLst/>
              <a:cxnLst>
                <a:cxn ang="0">
                  <a:pos x="T0" y="T1"/>
                </a:cxn>
                <a:cxn ang="0">
                  <a:pos x="T2" y="T3"/>
                </a:cxn>
                <a:cxn ang="0">
                  <a:pos x="T4" y="T5"/>
                </a:cxn>
                <a:cxn ang="0">
                  <a:pos x="T6" y="T7"/>
                </a:cxn>
                <a:cxn ang="0">
                  <a:pos x="T8" y="T9"/>
                </a:cxn>
                <a:cxn ang="0">
                  <a:pos x="T10" y="T11"/>
                </a:cxn>
                <a:cxn ang="0">
                  <a:pos x="T12" y="T13"/>
                </a:cxn>
              </a:cxnLst>
              <a:rect l="0" t="0" r="r" b="b"/>
              <a:pathLst>
                <a:path w="49" h="83">
                  <a:moveTo>
                    <a:pt x="14" y="70"/>
                  </a:moveTo>
                  <a:lnTo>
                    <a:pt x="49" y="70"/>
                  </a:lnTo>
                  <a:lnTo>
                    <a:pt x="49" y="83"/>
                  </a:lnTo>
                  <a:lnTo>
                    <a:pt x="0" y="83"/>
                  </a:lnTo>
                  <a:lnTo>
                    <a:pt x="0" y="0"/>
                  </a:lnTo>
                  <a:lnTo>
                    <a:pt x="14" y="0"/>
                  </a:lnTo>
                  <a:lnTo>
                    <a:pt x="14" y="70"/>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63" name="Rectangle 59"/>
            <p:cNvSpPr>
              <a:spLocks noChangeArrowheads="1"/>
            </p:cNvSpPr>
            <p:nvPr userDrawn="1"/>
          </p:nvSpPr>
          <p:spPr bwMode="auto">
            <a:xfrm>
              <a:off x="1804988" y="4217988"/>
              <a:ext cx="23813" cy="131763"/>
            </a:xfrm>
            <a:prstGeom prst="rect">
              <a:avLst/>
            </a:prstGeom>
            <a:solidFill>
              <a:srgbClr val="00A4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64" name="Freeform 60"/>
            <p:cNvSpPr>
              <a:spLocks/>
            </p:cNvSpPr>
            <p:nvPr userDrawn="1"/>
          </p:nvSpPr>
          <p:spPr bwMode="auto">
            <a:xfrm>
              <a:off x="1865313" y="4217988"/>
              <a:ext cx="84138" cy="131763"/>
            </a:xfrm>
            <a:custGeom>
              <a:avLst/>
              <a:gdLst>
                <a:gd name="T0" fmla="*/ 53 w 53"/>
                <a:gd name="T1" fmla="*/ 0 h 83"/>
                <a:gd name="T2" fmla="*/ 53 w 53"/>
                <a:gd name="T3" fmla="*/ 12 h 83"/>
                <a:gd name="T4" fmla="*/ 16 w 53"/>
                <a:gd name="T5" fmla="*/ 12 h 83"/>
                <a:gd name="T6" fmla="*/ 16 w 53"/>
                <a:gd name="T7" fmla="*/ 37 h 83"/>
                <a:gd name="T8" fmla="*/ 47 w 53"/>
                <a:gd name="T9" fmla="*/ 37 h 83"/>
                <a:gd name="T10" fmla="*/ 47 w 53"/>
                <a:gd name="T11" fmla="*/ 49 h 83"/>
                <a:gd name="T12" fmla="*/ 16 w 53"/>
                <a:gd name="T13" fmla="*/ 49 h 83"/>
                <a:gd name="T14" fmla="*/ 16 w 53"/>
                <a:gd name="T15" fmla="*/ 83 h 83"/>
                <a:gd name="T16" fmla="*/ 0 w 53"/>
                <a:gd name="T17" fmla="*/ 83 h 83"/>
                <a:gd name="T18" fmla="*/ 0 w 53"/>
                <a:gd name="T19" fmla="*/ 0 h 83"/>
                <a:gd name="T20" fmla="*/ 53 w 53"/>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83">
                  <a:moveTo>
                    <a:pt x="53" y="0"/>
                  </a:moveTo>
                  <a:lnTo>
                    <a:pt x="53" y="12"/>
                  </a:lnTo>
                  <a:lnTo>
                    <a:pt x="16" y="12"/>
                  </a:lnTo>
                  <a:lnTo>
                    <a:pt x="16" y="37"/>
                  </a:lnTo>
                  <a:lnTo>
                    <a:pt x="47" y="37"/>
                  </a:lnTo>
                  <a:lnTo>
                    <a:pt x="47" y="49"/>
                  </a:lnTo>
                  <a:lnTo>
                    <a:pt x="16" y="49"/>
                  </a:lnTo>
                  <a:lnTo>
                    <a:pt x="16" y="83"/>
                  </a:lnTo>
                  <a:lnTo>
                    <a:pt x="0" y="83"/>
                  </a:lnTo>
                  <a:lnTo>
                    <a:pt x="0" y="0"/>
                  </a:lnTo>
                  <a:lnTo>
                    <a:pt x="53" y="0"/>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65" name="Freeform 61"/>
            <p:cNvSpPr>
              <a:spLocks/>
            </p:cNvSpPr>
            <p:nvPr userDrawn="1"/>
          </p:nvSpPr>
          <p:spPr bwMode="auto">
            <a:xfrm>
              <a:off x="1965325" y="4217988"/>
              <a:ext cx="120650" cy="131763"/>
            </a:xfrm>
            <a:custGeom>
              <a:avLst/>
              <a:gdLst>
                <a:gd name="T0" fmla="*/ 35 w 58"/>
                <a:gd name="T1" fmla="*/ 38 h 63"/>
                <a:gd name="T2" fmla="*/ 35 w 58"/>
                <a:gd name="T3" fmla="*/ 63 h 63"/>
                <a:gd name="T4" fmla="*/ 23 w 58"/>
                <a:gd name="T5" fmla="*/ 63 h 63"/>
                <a:gd name="T6" fmla="*/ 23 w 58"/>
                <a:gd name="T7" fmla="*/ 38 h 63"/>
                <a:gd name="T8" fmla="*/ 0 w 58"/>
                <a:gd name="T9" fmla="*/ 0 h 63"/>
                <a:gd name="T10" fmla="*/ 10 w 58"/>
                <a:gd name="T11" fmla="*/ 0 h 63"/>
                <a:gd name="T12" fmla="*/ 13 w 58"/>
                <a:gd name="T13" fmla="*/ 0 h 63"/>
                <a:gd name="T14" fmla="*/ 14 w 58"/>
                <a:gd name="T15" fmla="*/ 2 h 63"/>
                <a:gd name="T16" fmla="*/ 26 w 58"/>
                <a:gd name="T17" fmla="*/ 23 h 63"/>
                <a:gd name="T18" fmla="*/ 28 w 58"/>
                <a:gd name="T19" fmla="*/ 27 h 63"/>
                <a:gd name="T20" fmla="*/ 29 w 58"/>
                <a:gd name="T21" fmla="*/ 30 h 63"/>
                <a:gd name="T22" fmla="*/ 30 w 58"/>
                <a:gd name="T23" fmla="*/ 27 h 63"/>
                <a:gd name="T24" fmla="*/ 32 w 58"/>
                <a:gd name="T25" fmla="*/ 23 h 63"/>
                <a:gd name="T26" fmla="*/ 43 w 58"/>
                <a:gd name="T27" fmla="*/ 2 h 63"/>
                <a:gd name="T28" fmla="*/ 45 w 58"/>
                <a:gd name="T29" fmla="*/ 0 h 63"/>
                <a:gd name="T30" fmla="*/ 47 w 58"/>
                <a:gd name="T31" fmla="*/ 0 h 63"/>
                <a:gd name="T32" fmla="*/ 58 w 58"/>
                <a:gd name="T33" fmla="*/ 0 h 63"/>
                <a:gd name="T34" fmla="*/ 35 w 58"/>
                <a:gd name="T35"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63">
                  <a:moveTo>
                    <a:pt x="35" y="38"/>
                  </a:moveTo>
                  <a:cubicBezTo>
                    <a:pt x="35" y="63"/>
                    <a:pt x="35" y="63"/>
                    <a:pt x="35" y="63"/>
                  </a:cubicBezTo>
                  <a:cubicBezTo>
                    <a:pt x="23" y="63"/>
                    <a:pt x="23" y="63"/>
                    <a:pt x="23" y="63"/>
                  </a:cubicBezTo>
                  <a:cubicBezTo>
                    <a:pt x="23" y="38"/>
                    <a:pt x="23" y="38"/>
                    <a:pt x="23" y="38"/>
                  </a:cubicBezTo>
                  <a:cubicBezTo>
                    <a:pt x="0" y="0"/>
                    <a:pt x="0" y="0"/>
                    <a:pt x="0" y="0"/>
                  </a:cubicBezTo>
                  <a:cubicBezTo>
                    <a:pt x="10" y="0"/>
                    <a:pt x="10" y="0"/>
                    <a:pt x="10" y="0"/>
                  </a:cubicBezTo>
                  <a:cubicBezTo>
                    <a:pt x="11" y="0"/>
                    <a:pt x="12" y="0"/>
                    <a:pt x="13" y="0"/>
                  </a:cubicBezTo>
                  <a:cubicBezTo>
                    <a:pt x="13" y="1"/>
                    <a:pt x="14" y="1"/>
                    <a:pt x="14" y="2"/>
                  </a:cubicBezTo>
                  <a:cubicBezTo>
                    <a:pt x="26" y="23"/>
                    <a:pt x="26" y="23"/>
                    <a:pt x="26" y="23"/>
                  </a:cubicBezTo>
                  <a:cubicBezTo>
                    <a:pt x="26" y="25"/>
                    <a:pt x="27" y="26"/>
                    <a:pt x="28" y="27"/>
                  </a:cubicBezTo>
                  <a:cubicBezTo>
                    <a:pt x="28" y="28"/>
                    <a:pt x="28" y="29"/>
                    <a:pt x="29" y="30"/>
                  </a:cubicBezTo>
                  <a:cubicBezTo>
                    <a:pt x="29" y="29"/>
                    <a:pt x="30" y="28"/>
                    <a:pt x="30" y="27"/>
                  </a:cubicBezTo>
                  <a:cubicBezTo>
                    <a:pt x="31" y="26"/>
                    <a:pt x="31" y="25"/>
                    <a:pt x="32" y="23"/>
                  </a:cubicBezTo>
                  <a:cubicBezTo>
                    <a:pt x="43" y="2"/>
                    <a:pt x="43" y="2"/>
                    <a:pt x="43" y="2"/>
                  </a:cubicBezTo>
                  <a:cubicBezTo>
                    <a:pt x="44" y="2"/>
                    <a:pt x="44" y="1"/>
                    <a:pt x="45" y="0"/>
                  </a:cubicBezTo>
                  <a:cubicBezTo>
                    <a:pt x="45" y="0"/>
                    <a:pt x="46" y="0"/>
                    <a:pt x="47" y="0"/>
                  </a:cubicBezTo>
                  <a:cubicBezTo>
                    <a:pt x="58" y="0"/>
                    <a:pt x="58" y="0"/>
                    <a:pt x="58" y="0"/>
                  </a:cubicBezTo>
                  <a:lnTo>
                    <a:pt x="35" y="38"/>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66" name="Freeform 62"/>
            <p:cNvSpPr>
              <a:spLocks/>
            </p:cNvSpPr>
            <p:nvPr userDrawn="1"/>
          </p:nvSpPr>
          <p:spPr bwMode="auto">
            <a:xfrm>
              <a:off x="2084388" y="4322763"/>
              <a:ext cx="28575" cy="28575"/>
            </a:xfrm>
            <a:custGeom>
              <a:avLst/>
              <a:gdLst>
                <a:gd name="T0" fmla="*/ 0 w 14"/>
                <a:gd name="T1" fmla="*/ 7 h 14"/>
                <a:gd name="T2" fmla="*/ 1 w 14"/>
                <a:gd name="T3" fmla="*/ 4 h 14"/>
                <a:gd name="T4" fmla="*/ 2 w 14"/>
                <a:gd name="T5" fmla="*/ 2 h 14"/>
                <a:gd name="T6" fmla="*/ 4 w 14"/>
                <a:gd name="T7" fmla="*/ 1 h 14"/>
                <a:gd name="T8" fmla="*/ 7 w 14"/>
                <a:gd name="T9" fmla="*/ 0 h 14"/>
                <a:gd name="T10" fmla="*/ 10 w 14"/>
                <a:gd name="T11" fmla="*/ 1 h 14"/>
                <a:gd name="T12" fmla="*/ 12 w 14"/>
                <a:gd name="T13" fmla="*/ 2 h 14"/>
                <a:gd name="T14" fmla="*/ 13 w 14"/>
                <a:gd name="T15" fmla="*/ 4 h 14"/>
                <a:gd name="T16" fmla="*/ 14 w 14"/>
                <a:gd name="T17" fmla="*/ 7 h 14"/>
                <a:gd name="T18" fmla="*/ 13 w 14"/>
                <a:gd name="T19" fmla="*/ 10 h 14"/>
                <a:gd name="T20" fmla="*/ 12 w 14"/>
                <a:gd name="T21" fmla="*/ 12 h 14"/>
                <a:gd name="T22" fmla="*/ 10 w 14"/>
                <a:gd name="T23" fmla="*/ 13 h 14"/>
                <a:gd name="T24" fmla="*/ 7 w 14"/>
                <a:gd name="T25" fmla="*/ 14 h 14"/>
                <a:gd name="T26" fmla="*/ 4 w 14"/>
                <a:gd name="T27" fmla="*/ 13 h 14"/>
                <a:gd name="T28" fmla="*/ 2 w 14"/>
                <a:gd name="T29" fmla="*/ 12 h 14"/>
                <a:gd name="T30" fmla="*/ 1 w 14"/>
                <a:gd name="T31" fmla="*/ 10 h 14"/>
                <a:gd name="T32" fmla="*/ 0 w 14"/>
                <a:gd name="T3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4">
                  <a:moveTo>
                    <a:pt x="0" y="7"/>
                  </a:moveTo>
                  <a:cubicBezTo>
                    <a:pt x="0" y="6"/>
                    <a:pt x="1" y="5"/>
                    <a:pt x="1" y="4"/>
                  </a:cubicBezTo>
                  <a:cubicBezTo>
                    <a:pt x="1" y="4"/>
                    <a:pt x="2" y="3"/>
                    <a:pt x="2" y="2"/>
                  </a:cubicBezTo>
                  <a:cubicBezTo>
                    <a:pt x="3" y="2"/>
                    <a:pt x="4" y="1"/>
                    <a:pt x="4" y="1"/>
                  </a:cubicBezTo>
                  <a:cubicBezTo>
                    <a:pt x="5" y="1"/>
                    <a:pt x="6" y="0"/>
                    <a:pt x="7" y="0"/>
                  </a:cubicBezTo>
                  <a:cubicBezTo>
                    <a:pt x="8" y="0"/>
                    <a:pt x="9" y="1"/>
                    <a:pt x="10" y="1"/>
                  </a:cubicBezTo>
                  <a:cubicBezTo>
                    <a:pt x="11" y="1"/>
                    <a:pt x="11" y="2"/>
                    <a:pt x="12" y="2"/>
                  </a:cubicBezTo>
                  <a:cubicBezTo>
                    <a:pt x="12" y="3"/>
                    <a:pt x="13" y="4"/>
                    <a:pt x="13" y="4"/>
                  </a:cubicBezTo>
                  <a:cubicBezTo>
                    <a:pt x="14" y="5"/>
                    <a:pt x="14" y="6"/>
                    <a:pt x="14" y="7"/>
                  </a:cubicBezTo>
                  <a:cubicBezTo>
                    <a:pt x="14" y="8"/>
                    <a:pt x="14" y="9"/>
                    <a:pt x="13" y="10"/>
                  </a:cubicBezTo>
                  <a:cubicBezTo>
                    <a:pt x="13" y="10"/>
                    <a:pt x="12" y="11"/>
                    <a:pt x="12" y="12"/>
                  </a:cubicBezTo>
                  <a:cubicBezTo>
                    <a:pt x="11" y="12"/>
                    <a:pt x="11" y="13"/>
                    <a:pt x="10" y="13"/>
                  </a:cubicBezTo>
                  <a:cubicBezTo>
                    <a:pt x="9" y="13"/>
                    <a:pt x="8" y="14"/>
                    <a:pt x="7" y="14"/>
                  </a:cubicBezTo>
                  <a:cubicBezTo>
                    <a:pt x="6" y="14"/>
                    <a:pt x="5" y="13"/>
                    <a:pt x="4" y="13"/>
                  </a:cubicBezTo>
                  <a:cubicBezTo>
                    <a:pt x="4" y="13"/>
                    <a:pt x="3" y="12"/>
                    <a:pt x="2" y="12"/>
                  </a:cubicBezTo>
                  <a:cubicBezTo>
                    <a:pt x="2" y="11"/>
                    <a:pt x="1" y="10"/>
                    <a:pt x="1" y="10"/>
                  </a:cubicBezTo>
                  <a:cubicBezTo>
                    <a:pt x="1" y="9"/>
                    <a:pt x="0" y="8"/>
                    <a:pt x="0" y="7"/>
                  </a:cubicBez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67" name="Freeform 63"/>
            <p:cNvSpPr>
              <a:spLocks/>
            </p:cNvSpPr>
            <p:nvPr userDrawn="1"/>
          </p:nvSpPr>
          <p:spPr bwMode="auto">
            <a:xfrm>
              <a:off x="2174875" y="4217988"/>
              <a:ext cx="104775" cy="131763"/>
            </a:xfrm>
            <a:custGeom>
              <a:avLst/>
              <a:gdLst>
                <a:gd name="T0" fmla="*/ 66 w 66"/>
                <a:gd name="T1" fmla="*/ 0 h 83"/>
                <a:gd name="T2" fmla="*/ 66 w 66"/>
                <a:gd name="T3" fmla="*/ 12 h 83"/>
                <a:gd name="T4" fmla="*/ 41 w 66"/>
                <a:gd name="T5" fmla="*/ 12 h 83"/>
                <a:gd name="T6" fmla="*/ 41 w 66"/>
                <a:gd name="T7" fmla="*/ 83 h 83"/>
                <a:gd name="T8" fmla="*/ 25 w 66"/>
                <a:gd name="T9" fmla="*/ 83 h 83"/>
                <a:gd name="T10" fmla="*/ 25 w 66"/>
                <a:gd name="T11" fmla="*/ 12 h 83"/>
                <a:gd name="T12" fmla="*/ 0 w 66"/>
                <a:gd name="T13" fmla="*/ 12 h 83"/>
                <a:gd name="T14" fmla="*/ 0 w 66"/>
                <a:gd name="T15" fmla="*/ 0 h 83"/>
                <a:gd name="T16" fmla="*/ 66 w 66"/>
                <a:gd name="T1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3">
                  <a:moveTo>
                    <a:pt x="66" y="0"/>
                  </a:moveTo>
                  <a:lnTo>
                    <a:pt x="66" y="12"/>
                  </a:lnTo>
                  <a:lnTo>
                    <a:pt x="41" y="12"/>
                  </a:lnTo>
                  <a:lnTo>
                    <a:pt x="41" y="83"/>
                  </a:lnTo>
                  <a:lnTo>
                    <a:pt x="25" y="83"/>
                  </a:lnTo>
                  <a:lnTo>
                    <a:pt x="25" y="12"/>
                  </a:lnTo>
                  <a:lnTo>
                    <a:pt x="0" y="12"/>
                  </a:lnTo>
                  <a:lnTo>
                    <a:pt x="0" y="0"/>
                  </a:lnTo>
                  <a:lnTo>
                    <a:pt x="66" y="0"/>
                  </a:ln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68" name="Freeform 64"/>
            <p:cNvSpPr>
              <a:spLocks noEditPoints="1"/>
            </p:cNvSpPr>
            <p:nvPr userDrawn="1"/>
          </p:nvSpPr>
          <p:spPr bwMode="auto">
            <a:xfrm>
              <a:off x="2301875" y="4217988"/>
              <a:ext cx="103188" cy="131763"/>
            </a:xfrm>
            <a:custGeom>
              <a:avLst/>
              <a:gdLst>
                <a:gd name="T0" fmla="*/ 12 w 49"/>
                <a:gd name="T1" fmla="*/ 38 h 63"/>
                <a:gd name="T2" fmla="*/ 12 w 49"/>
                <a:gd name="T3" fmla="*/ 63 h 63"/>
                <a:gd name="T4" fmla="*/ 0 w 49"/>
                <a:gd name="T5" fmla="*/ 63 h 63"/>
                <a:gd name="T6" fmla="*/ 0 w 49"/>
                <a:gd name="T7" fmla="*/ 0 h 63"/>
                <a:gd name="T8" fmla="*/ 19 w 49"/>
                <a:gd name="T9" fmla="*/ 0 h 63"/>
                <a:gd name="T10" fmla="*/ 30 w 49"/>
                <a:gd name="T11" fmla="*/ 1 h 63"/>
                <a:gd name="T12" fmla="*/ 38 w 49"/>
                <a:gd name="T13" fmla="*/ 5 h 63"/>
                <a:gd name="T14" fmla="*/ 42 w 49"/>
                <a:gd name="T15" fmla="*/ 10 h 63"/>
                <a:gd name="T16" fmla="*/ 43 w 49"/>
                <a:gd name="T17" fmla="*/ 18 h 63"/>
                <a:gd name="T18" fmla="*/ 42 w 49"/>
                <a:gd name="T19" fmla="*/ 24 h 63"/>
                <a:gd name="T20" fmla="*/ 40 w 49"/>
                <a:gd name="T21" fmla="*/ 29 h 63"/>
                <a:gd name="T22" fmla="*/ 35 w 49"/>
                <a:gd name="T23" fmla="*/ 33 h 63"/>
                <a:gd name="T24" fmla="*/ 29 w 49"/>
                <a:gd name="T25" fmla="*/ 36 h 63"/>
                <a:gd name="T26" fmla="*/ 33 w 49"/>
                <a:gd name="T27" fmla="*/ 40 h 63"/>
                <a:gd name="T28" fmla="*/ 49 w 49"/>
                <a:gd name="T29" fmla="*/ 63 h 63"/>
                <a:gd name="T30" fmla="*/ 39 w 49"/>
                <a:gd name="T31" fmla="*/ 63 h 63"/>
                <a:gd name="T32" fmla="*/ 36 w 49"/>
                <a:gd name="T33" fmla="*/ 62 h 63"/>
                <a:gd name="T34" fmla="*/ 34 w 49"/>
                <a:gd name="T35" fmla="*/ 61 h 63"/>
                <a:gd name="T36" fmla="*/ 21 w 49"/>
                <a:gd name="T37" fmla="*/ 40 h 63"/>
                <a:gd name="T38" fmla="*/ 19 w 49"/>
                <a:gd name="T39" fmla="*/ 39 h 63"/>
                <a:gd name="T40" fmla="*/ 17 w 49"/>
                <a:gd name="T41" fmla="*/ 38 h 63"/>
                <a:gd name="T42" fmla="*/ 12 w 49"/>
                <a:gd name="T43" fmla="*/ 38 h 63"/>
                <a:gd name="T44" fmla="*/ 12 w 49"/>
                <a:gd name="T45" fmla="*/ 30 h 63"/>
                <a:gd name="T46" fmla="*/ 19 w 49"/>
                <a:gd name="T47" fmla="*/ 30 h 63"/>
                <a:gd name="T48" fmla="*/ 25 w 49"/>
                <a:gd name="T49" fmla="*/ 29 h 63"/>
                <a:gd name="T50" fmla="*/ 29 w 49"/>
                <a:gd name="T51" fmla="*/ 27 h 63"/>
                <a:gd name="T52" fmla="*/ 31 w 49"/>
                <a:gd name="T53" fmla="*/ 23 h 63"/>
                <a:gd name="T54" fmla="*/ 32 w 49"/>
                <a:gd name="T55" fmla="*/ 19 h 63"/>
                <a:gd name="T56" fmla="*/ 29 w 49"/>
                <a:gd name="T57" fmla="*/ 11 h 63"/>
                <a:gd name="T58" fmla="*/ 19 w 49"/>
                <a:gd name="T59" fmla="*/ 9 h 63"/>
                <a:gd name="T60" fmla="*/ 12 w 49"/>
                <a:gd name="T61" fmla="*/ 9 h 63"/>
                <a:gd name="T62" fmla="*/ 12 w 49"/>
                <a:gd name="T63" fmla="*/ 3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63">
                  <a:moveTo>
                    <a:pt x="12" y="38"/>
                  </a:moveTo>
                  <a:cubicBezTo>
                    <a:pt x="12" y="63"/>
                    <a:pt x="12" y="63"/>
                    <a:pt x="12" y="63"/>
                  </a:cubicBezTo>
                  <a:cubicBezTo>
                    <a:pt x="0" y="63"/>
                    <a:pt x="0" y="63"/>
                    <a:pt x="0" y="63"/>
                  </a:cubicBezTo>
                  <a:cubicBezTo>
                    <a:pt x="0" y="0"/>
                    <a:pt x="0" y="0"/>
                    <a:pt x="0" y="0"/>
                  </a:cubicBezTo>
                  <a:cubicBezTo>
                    <a:pt x="19" y="0"/>
                    <a:pt x="19" y="0"/>
                    <a:pt x="19" y="0"/>
                  </a:cubicBezTo>
                  <a:cubicBezTo>
                    <a:pt x="23" y="0"/>
                    <a:pt x="27" y="0"/>
                    <a:pt x="30" y="1"/>
                  </a:cubicBezTo>
                  <a:cubicBezTo>
                    <a:pt x="33" y="2"/>
                    <a:pt x="36" y="3"/>
                    <a:pt x="38" y="5"/>
                  </a:cubicBezTo>
                  <a:cubicBezTo>
                    <a:pt x="40" y="6"/>
                    <a:pt x="41" y="8"/>
                    <a:pt x="42" y="10"/>
                  </a:cubicBezTo>
                  <a:cubicBezTo>
                    <a:pt x="43" y="13"/>
                    <a:pt x="43" y="15"/>
                    <a:pt x="43" y="18"/>
                  </a:cubicBezTo>
                  <a:cubicBezTo>
                    <a:pt x="43" y="20"/>
                    <a:pt x="43" y="22"/>
                    <a:pt x="42" y="24"/>
                  </a:cubicBezTo>
                  <a:cubicBezTo>
                    <a:pt x="42" y="26"/>
                    <a:pt x="41" y="27"/>
                    <a:pt x="40" y="29"/>
                  </a:cubicBezTo>
                  <a:cubicBezTo>
                    <a:pt x="39" y="31"/>
                    <a:pt x="37" y="32"/>
                    <a:pt x="35" y="33"/>
                  </a:cubicBezTo>
                  <a:cubicBezTo>
                    <a:pt x="34" y="34"/>
                    <a:pt x="32" y="35"/>
                    <a:pt x="29" y="36"/>
                  </a:cubicBezTo>
                  <a:cubicBezTo>
                    <a:pt x="31" y="37"/>
                    <a:pt x="32" y="38"/>
                    <a:pt x="33" y="40"/>
                  </a:cubicBezTo>
                  <a:cubicBezTo>
                    <a:pt x="49" y="63"/>
                    <a:pt x="49" y="63"/>
                    <a:pt x="49" y="63"/>
                  </a:cubicBezTo>
                  <a:cubicBezTo>
                    <a:pt x="39" y="63"/>
                    <a:pt x="39" y="63"/>
                    <a:pt x="39" y="63"/>
                  </a:cubicBezTo>
                  <a:cubicBezTo>
                    <a:pt x="38" y="63"/>
                    <a:pt x="37" y="63"/>
                    <a:pt x="36" y="62"/>
                  </a:cubicBezTo>
                  <a:cubicBezTo>
                    <a:pt x="35" y="62"/>
                    <a:pt x="35" y="61"/>
                    <a:pt x="34" y="61"/>
                  </a:cubicBezTo>
                  <a:cubicBezTo>
                    <a:pt x="21" y="40"/>
                    <a:pt x="21" y="40"/>
                    <a:pt x="21" y="40"/>
                  </a:cubicBezTo>
                  <a:cubicBezTo>
                    <a:pt x="20" y="40"/>
                    <a:pt x="20" y="39"/>
                    <a:pt x="19" y="39"/>
                  </a:cubicBezTo>
                  <a:cubicBezTo>
                    <a:pt x="19" y="38"/>
                    <a:pt x="18" y="38"/>
                    <a:pt x="17" y="38"/>
                  </a:cubicBezTo>
                  <a:lnTo>
                    <a:pt x="12" y="38"/>
                  </a:lnTo>
                  <a:close/>
                  <a:moveTo>
                    <a:pt x="12" y="30"/>
                  </a:moveTo>
                  <a:cubicBezTo>
                    <a:pt x="19" y="30"/>
                    <a:pt x="19" y="30"/>
                    <a:pt x="19" y="30"/>
                  </a:cubicBezTo>
                  <a:cubicBezTo>
                    <a:pt x="21" y="30"/>
                    <a:pt x="23" y="29"/>
                    <a:pt x="25" y="29"/>
                  </a:cubicBezTo>
                  <a:cubicBezTo>
                    <a:pt x="26" y="28"/>
                    <a:pt x="28" y="28"/>
                    <a:pt x="29" y="27"/>
                  </a:cubicBezTo>
                  <a:cubicBezTo>
                    <a:pt x="30" y="26"/>
                    <a:pt x="31" y="24"/>
                    <a:pt x="31" y="23"/>
                  </a:cubicBezTo>
                  <a:cubicBezTo>
                    <a:pt x="32" y="22"/>
                    <a:pt x="32" y="20"/>
                    <a:pt x="32" y="19"/>
                  </a:cubicBezTo>
                  <a:cubicBezTo>
                    <a:pt x="32" y="15"/>
                    <a:pt x="31" y="13"/>
                    <a:pt x="29" y="11"/>
                  </a:cubicBezTo>
                  <a:cubicBezTo>
                    <a:pt x="27" y="10"/>
                    <a:pt x="23" y="9"/>
                    <a:pt x="19" y="9"/>
                  </a:cubicBezTo>
                  <a:cubicBezTo>
                    <a:pt x="12" y="9"/>
                    <a:pt x="12" y="9"/>
                    <a:pt x="12" y="9"/>
                  </a:cubicBezTo>
                  <a:lnTo>
                    <a:pt x="12" y="30"/>
                  </a:ln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69" name="Freeform 65"/>
            <p:cNvSpPr>
              <a:spLocks noEditPoints="1"/>
            </p:cNvSpPr>
            <p:nvPr userDrawn="1"/>
          </p:nvSpPr>
          <p:spPr bwMode="auto">
            <a:xfrm>
              <a:off x="2420938" y="4217988"/>
              <a:ext cx="128588" cy="131763"/>
            </a:xfrm>
            <a:custGeom>
              <a:avLst/>
              <a:gdLst>
                <a:gd name="T0" fmla="*/ 62 w 62"/>
                <a:gd name="T1" fmla="*/ 63 h 63"/>
                <a:gd name="T2" fmla="*/ 53 w 62"/>
                <a:gd name="T3" fmla="*/ 63 h 63"/>
                <a:gd name="T4" fmla="*/ 50 w 62"/>
                <a:gd name="T5" fmla="*/ 62 h 63"/>
                <a:gd name="T6" fmla="*/ 49 w 62"/>
                <a:gd name="T7" fmla="*/ 60 h 63"/>
                <a:gd name="T8" fmla="*/ 44 w 62"/>
                <a:gd name="T9" fmla="*/ 47 h 63"/>
                <a:gd name="T10" fmla="*/ 18 w 62"/>
                <a:gd name="T11" fmla="*/ 47 h 63"/>
                <a:gd name="T12" fmla="*/ 13 w 62"/>
                <a:gd name="T13" fmla="*/ 60 h 63"/>
                <a:gd name="T14" fmla="*/ 12 w 62"/>
                <a:gd name="T15" fmla="*/ 62 h 63"/>
                <a:gd name="T16" fmla="*/ 9 w 62"/>
                <a:gd name="T17" fmla="*/ 63 h 63"/>
                <a:gd name="T18" fmla="*/ 0 w 62"/>
                <a:gd name="T19" fmla="*/ 63 h 63"/>
                <a:gd name="T20" fmla="*/ 25 w 62"/>
                <a:gd name="T21" fmla="*/ 0 h 63"/>
                <a:gd name="T22" fmla="*/ 37 w 62"/>
                <a:gd name="T23" fmla="*/ 0 h 63"/>
                <a:gd name="T24" fmla="*/ 62 w 62"/>
                <a:gd name="T25" fmla="*/ 63 h 63"/>
                <a:gd name="T26" fmla="*/ 21 w 62"/>
                <a:gd name="T27" fmla="*/ 39 h 63"/>
                <a:gd name="T28" fmla="*/ 41 w 62"/>
                <a:gd name="T29" fmla="*/ 39 h 63"/>
                <a:gd name="T30" fmla="*/ 33 w 62"/>
                <a:gd name="T31" fmla="*/ 18 h 63"/>
                <a:gd name="T32" fmla="*/ 32 w 62"/>
                <a:gd name="T33" fmla="*/ 15 h 63"/>
                <a:gd name="T34" fmla="*/ 31 w 62"/>
                <a:gd name="T35" fmla="*/ 11 h 63"/>
                <a:gd name="T36" fmla="*/ 30 w 62"/>
                <a:gd name="T37" fmla="*/ 15 h 63"/>
                <a:gd name="T38" fmla="*/ 28 w 62"/>
                <a:gd name="T39" fmla="*/ 18 h 63"/>
                <a:gd name="T40" fmla="*/ 21 w 62"/>
                <a:gd name="T41" fmla="*/ 3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63">
                  <a:moveTo>
                    <a:pt x="62" y="63"/>
                  </a:moveTo>
                  <a:cubicBezTo>
                    <a:pt x="53" y="63"/>
                    <a:pt x="53" y="63"/>
                    <a:pt x="53" y="63"/>
                  </a:cubicBezTo>
                  <a:cubicBezTo>
                    <a:pt x="52" y="63"/>
                    <a:pt x="51" y="63"/>
                    <a:pt x="50" y="62"/>
                  </a:cubicBezTo>
                  <a:cubicBezTo>
                    <a:pt x="49" y="62"/>
                    <a:pt x="49" y="61"/>
                    <a:pt x="49" y="60"/>
                  </a:cubicBezTo>
                  <a:cubicBezTo>
                    <a:pt x="44" y="47"/>
                    <a:pt x="44" y="47"/>
                    <a:pt x="44" y="47"/>
                  </a:cubicBezTo>
                  <a:cubicBezTo>
                    <a:pt x="18" y="47"/>
                    <a:pt x="18" y="47"/>
                    <a:pt x="18" y="47"/>
                  </a:cubicBezTo>
                  <a:cubicBezTo>
                    <a:pt x="13" y="60"/>
                    <a:pt x="13" y="60"/>
                    <a:pt x="13" y="60"/>
                  </a:cubicBezTo>
                  <a:cubicBezTo>
                    <a:pt x="13" y="61"/>
                    <a:pt x="12" y="62"/>
                    <a:pt x="12" y="62"/>
                  </a:cubicBezTo>
                  <a:cubicBezTo>
                    <a:pt x="11" y="63"/>
                    <a:pt x="10" y="63"/>
                    <a:pt x="9" y="63"/>
                  </a:cubicBezTo>
                  <a:cubicBezTo>
                    <a:pt x="0" y="63"/>
                    <a:pt x="0" y="63"/>
                    <a:pt x="0" y="63"/>
                  </a:cubicBezTo>
                  <a:cubicBezTo>
                    <a:pt x="25" y="0"/>
                    <a:pt x="25" y="0"/>
                    <a:pt x="25" y="0"/>
                  </a:cubicBezTo>
                  <a:cubicBezTo>
                    <a:pt x="37" y="0"/>
                    <a:pt x="37" y="0"/>
                    <a:pt x="37" y="0"/>
                  </a:cubicBezTo>
                  <a:lnTo>
                    <a:pt x="62" y="63"/>
                  </a:lnTo>
                  <a:close/>
                  <a:moveTo>
                    <a:pt x="21" y="39"/>
                  </a:moveTo>
                  <a:cubicBezTo>
                    <a:pt x="41" y="39"/>
                    <a:pt x="41" y="39"/>
                    <a:pt x="41" y="39"/>
                  </a:cubicBezTo>
                  <a:cubicBezTo>
                    <a:pt x="33" y="18"/>
                    <a:pt x="33" y="18"/>
                    <a:pt x="33" y="18"/>
                  </a:cubicBezTo>
                  <a:cubicBezTo>
                    <a:pt x="33" y="17"/>
                    <a:pt x="33" y="16"/>
                    <a:pt x="32" y="15"/>
                  </a:cubicBezTo>
                  <a:cubicBezTo>
                    <a:pt x="32" y="13"/>
                    <a:pt x="31" y="12"/>
                    <a:pt x="31" y="11"/>
                  </a:cubicBezTo>
                  <a:cubicBezTo>
                    <a:pt x="30" y="12"/>
                    <a:pt x="30" y="13"/>
                    <a:pt x="30" y="15"/>
                  </a:cubicBezTo>
                  <a:cubicBezTo>
                    <a:pt x="29" y="16"/>
                    <a:pt x="29" y="17"/>
                    <a:pt x="28" y="18"/>
                  </a:cubicBezTo>
                  <a:lnTo>
                    <a:pt x="21" y="39"/>
                  </a:ln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70" name="Freeform 66"/>
            <p:cNvSpPr>
              <a:spLocks/>
            </p:cNvSpPr>
            <p:nvPr userDrawn="1"/>
          </p:nvSpPr>
          <p:spPr bwMode="auto">
            <a:xfrm>
              <a:off x="2570163" y="4217988"/>
              <a:ext cx="112713" cy="131763"/>
            </a:xfrm>
            <a:custGeom>
              <a:avLst/>
              <a:gdLst>
                <a:gd name="T0" fmla="*/ 8 w 54"/>
                <a:gd name="T1" fmla="*/ 0 h 63"/>
                <a:gd name="T2" fmla="*/ 9 w 54"/>
                <a:gd name="T3" fmla="*/ 0 h 63"/>
                <a:gd name="T4" fmla="*/ 9 w 54"/>
                <a:gd name="T5" fmla="*/ 1 h 63"/>
                <a:gd name="T6" fmla="*/ 10 w 54"/>
                <a:gd name="T7" fmla="*/ 2 h 63"/>
                <a:gd name="T8" fmla="*/ 44 w 54"/>
                <a:gd name="T9" fmla="*/ 44 h 63"/>
                <a:gd name="T10" fmla="*/ 43 w 54"/>
                <a:gd name="T11" fmla="*/ 41 h 63"/>
                <a:gd name="T12" fmla="*/ 43 w 54"/>
                <a:gd name="T13" fmla="*/ 38 h 63"/>
                <a:gd name="T14" fmla="*/ 43 w 54"/>
                <a:gd name="T15" fmla="*/ 0 h 63"/>
                <a:gd name="T16" fmla="*/ 54 w 54"/>
                <a:gd name="T17" fmla="*/ 0 h 63"/>
                <a:gd name="T18" fmla="*/ 54 w 54"/>
                <a:gd name="T19" fmla="*/ 63 h 63"/>
                <a:gd name="T20" fmla="*/ 48 w 54"/>
                <a:gd name="T21" fmla="*/ 63 h 63"/>
                <a:gd name="T22" fmla="*/ 45 w 54"/>
                <a:gd name="T23" fmla="*/ 62 h 63"/>
                <a:gd name="T24" fmla="*/ 43 w 54"/>
                <a:gd name="T25" fmla="*/ 61 h 63"/>
                <a:gd name="T26" fmla="*/ 10 w 54"/>
                <a:gd name="T27" fmla="*/ 19 h 63"/>
                <a:gd name="T28" fmla="*/ 10 w 54"/>
                <a:gd name="T29" fmla="*/ 22 h 63"/>
                <a:gd name="T30" fmla="*/ 11 w 54"/>
                <a:gd name="T31" fmla="*/ 24 h 63"/>
                <a:gd name="T32" fmla="*/ 11 w 54"/>
                <a:gd name="T33" fmla="*/ 63 h 63"/>
                <a:gd name="T34" fmla="*/ 0 w 54"/>
                <a:gd name="T35" fmla="*/ 63 h 63"/>
                <a:gd name="T36" fmla="*/ 0 w 54"/>
                <a:gd name="T37" fmla="*/ 0 h 63"/>
                <a:gd name="T38" fmla="*/ 6 w 54"/>
                <a:gd name="T39" fmla="*/ 0 h 63"/>
                <a:gd name="T40" fmla="*/ 8 w 54"/>
                <a:gd name="T4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63">
                  <a:moveTo>
                    <a:pt x="8" y="0"/>
                  </a:moveTo>
                  <a:cubicBezTo>
                    <a:pt x="8" y="0"/>
                    <a:pt x="8" y="0"/>
                    <a:pt x="9" y="0"/>
                  </a:cubicBezTo>
                  <a:cubicBezTo>
                    <a:pt x="9" y="0"/>
                    <a:pt x="9" y="0"/>
                    <a:pt x="9" y="1"/>
                  </a:cubicBezTo>
                  <a:cubicBezTo>
                    <a:pt x="10" y="1"/>
                    <a:pt x="10" y="1"/>
                    <a:pt x="10" y="2"/>
                  </a:cubicBezTo>
                  <a:cubicBezTo>
                    <a:pt x="44" y="44"/>
                    <a:pt x="44" y="44"/>
                    <a:pt x="44" y="44"/>
                  </a:cubicBezTo>
                  <a:cubicBezTo>
                    <a:pt x="43" y="43"/>
                    <a:pt x="43" y="42"/>
                    <a:pt x="43" y="41"/>
                  </a:cubicBezTo>
                  <a:cubicBezTo>
                    <a:pt x="43" y="40"/>
                    <a:pt x="43" y="39"/>
                    <a:pt x="43" y="38"/>
                  </a:cubicBezTo>
                  <a:cubicBezTo>
                    <a:pt x="43" y="0"/>
                    <a:pt x="43" y="0"/>
                    <a:pt x="43" y="0"/>
                  </a:cubicBezTo>
                  <a:cubicBezTo>
                    <a:pt x="54" y="0"/>
                    <a:pt x="54" y="0"/>
                    <a:pt x="54" y="0"/>
                  </a:cubicBezTo>
                  <a:cubicBezTo>
                    <a:pt x="54" y="63"/>
                    <a:pt x="54" y="63"/>
                    <a:pt x="54" y="63"/>
                  </a:cubicBezTo>
                  <a:cubicBezTo>
                    <a:pt x="48" y="63"/>
                    <a:pt x="48" y="63"/>
                    <a:pt x="48" y="63"/>
                  </a:cubicBezTo>
                  <a:cubicBezTo>
                    <a:pt x="47" y="63"/>
                    <a:pt x="46" y="63"/>
                    <a:pt x="45" y="62"/>
                  </a:cubicBezTo>
                  <a:cubicBezTo>
                    <a:pt x="45" y="62"/>
                    <a:pt x="44" y="62"/>
                    <a:pt x="43" y="61"/>
                  </a:cubicBezTo>
                  <a:cubicBezTo>
                    <a:pt x="10" y="19"/>
                    <a:pt x="10" y="19"/>
                    <a:pt x="10" y="19"/>
                  </a:cubicBezTo>
                  <a:cubicBezTo>
                    <a:pt x="10" y="20"/>
                    <a:pt x="10" y="21"/>
                    <a:pt x="10" y="22"/>
                  </a:cubicBezTo>
                  <a:cubicBezTo>
                    <a:pt x="11" y="22"/>
                    <a:pt x="11" y="23"/>
                    <a:pt x="11" y="24"/>
                  </a:cubicBezTo>
                  <a:cubicBezTo>
                    <a:pt x="11" y="63"/>
                    <a:pt x="11" y="63"/>
                    <a:pt x="11" y="63"/>
                  </a:cubicBezTo>
                  <a:cubicBezTo>
                    <a:pt x="0" y="63"/>
                    <a:pt x="0" y="63"/>
                    <a:pt x="0" y="63"/>
                  </a:cubicBezTo>
                  <a:cubicBezTo>
                    <a:pt x="0" y="0"/>
                    <a:pt x="0" y="0"/>
                    <a:pt x="0" y="0"/>
                  </a:cubicBezTo>
                  <a:cubicBezTo>
                    <a:pt x="6" y="0"/>
                    <a:pt x="6" y="0"/>
                    <a:pt x="6" y="0"/>
                  </a:cubicBezTo>
                  <a:cubicBezTo>
                    <a:pt x="7" y="0"/>
                    <a:pt x="7" y="0"/>
                    <a:pt x="8" y="0"/>
                  </a:cubicBez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71" name="Freeform 67"/>
            <p:cNvSpPr>
              <a:spLocks/>
            </p:cNvSpPr>
            <p:nvPr userDrawn="1"/>
          </p:nvSpPr>
          <p:spPr bwMode="auto">
            <a:xfrm>
              <a:off x="2708275" y="4216400"/>
              <a:ext cx="88900" cy="134938"/>
            </a:xfrm>
            <a:custGeom>
              <a:avLst/>
              <a:gdLst>
                <a:gd name="T0" fmla="*/ 39 w 43"/>
                <a:gd name="T1" fmla="*/ 12 h 65"/>
                <a:gd name="T2" fmla="*/ 37 w 43"/>
                <a:gd name="T3" fmla="*/ 13 h 65"/>
                <a:gd name="T4" fmla="*/ 36 w 43"/>
                <a:gd name="T5" fmla="*/ 14 h 65"/>
                <a:gd name="T6" fmla="*/ 34 w 43"/>
                <a:gd name="T7" fmla="*/ 13 h 65"/>
                <a:gd name="T8" fmla="*/ 31 w 43"/>
                <a:gd name="T9" fmla="*/ 12 h 65"/>
                <a:gd name="T10" fmla="*/ 28 w 43"/>
                <a:gd name="T11" fmla="*/ 10 h 65"/>
                <a:gd name="T12" fmla="*/ 23 w 43"/>
                <a:gd name="T13" fmla="*/ 10 h 65"/>
                <a:gd name="T14" fmla="*/ 19 w 43"/>
                <a:gd name="T15" fmla="*/ 10 h 65"/>
                <a:gd name="T16" fmla="*/ 16 w 43"/>
                <a:gd name="T17" fmla="*/ 12 h 65"/>
                <a:gd name="T18" fmla="*/ 14 w 43"/>
                <a:gd name="T19" fmla="*/ 14 h 65"/>
                <a:gd name="T20" fmla="*/ 13 w 43"/>
                <a:gd name="T21" fmla="*/ 17 h 65"/>
                <a:gd name="T22" fmla="*/ 15 w 43"/>
                <a:gd name="T23" fmla="*/ 21 h 65"/>
                <a:gd name="T24" fmla="*/ 18 w 43"/>
                <a:gd name="T25" fmla="*/ 24 h 65"/>
                <a:gd name="T26" fmla="*/ 23 w 43"/>
                <a:gd name="T27" fmla="*/ 26 h 65"/>
                <a:gd name="T28" fmla="*/ 28 w 43"/>
                <a:gd name="T29" fmla="*/ 27 h 65"/>
                <a:gd name="T30" fmla="*/ 33 w 43"/>
                <a:gd name="T31" fmla="*/ 30 h 65"/>
                <a:gd name="T32" fmla="*/ 38 w 43"/>
                <a:gd name="T33" fmla="*/ 33 h 65"/>
                <a:gd name="T34" fmla="*/ 41 w 43"/>
                <a:gd name="T35" fmla="*/ 37 h 65"/>
                <a:gd name="T36" fmla="*/ 43 w 43"/>
                <a:gd name="T37" fmla="*/ 44 h 65"/>
                <a:gd name="T38" fmla="*/ 41 w 43"/>
                <a:gd name="T39" fmla="*/ 52 h 65"/>
                <a:gd name="T40" fmla="*/ 37 w 43"/>
                <a:gd name="T41" fmla="*/ 59 h 65"/>
                <a:gd name="T42" fmla="*/ 30 w 43"/>
                <a:gd name="T43" fmla="*/ 63 h 65"/>
                <a:gd name="T44" fmla="*/ 21 w 43"/>
                <a:gd name="T45" fmla="*/ 65 h 65"/>
                <a:gd name="T46" fmla="*/ 15 w 43"/>
                <a:gd name="T47" fmla="*/ 64 h 65"/>
                <a:gd name="T48" fmla="*/ 9 w 43"/>
                <a:gd name="T49" fmla="*/ 62 h 65"/>
                <a:gd name="T50" fmla="*/ 4 w 43"/>
                <a:gd name="T51" fmla="*/ 60 h 65"/>
                <a:gd name="T52" fmla="*/ 0 w 43"/>
                <a:gd name="T53" fmla="*/ 56 h 65"/>
                <a:gd name="T54" fmla="*/ 3 w 43"/>
                <a:gd name="T55" fmla="*/ 51 h 65"/>
                <a:gd name="T56" fmla="*/ 4 w 43"/>
                <a:gd name="T57" fmla="*/ 50 h 65"/>
                <a:gd name="T58" fmla="*/ 6 w 43"/>
                <a:gd name="T59" fmla="*/ 49 h 65"/>
                <a:gd name="T60" fmla="*/ 8 w 43"/>
                <a:gd name="T61" fmla="*/ 50 h 65"/>
                <a:gd name="T62" fmla="*/ 11 w 43"/>
                <a:gd name="T63" fmla="*/ 52 h 65"/>
                <a:gd name="T64" fmla="*/ 15 w 43"/>
                <a:gd name="T65" fmla="*/ 54 h 65"/>
                <a:gd name="T66" fmla="*/ 21 w 43"/>
                <a:gd name="T67" fmla="*/ 55 h 65"/>
                <a:gd name="T68" fmla="*/ 29 w 43"/>
                <a:gd name="T69" fmla="*/ 53 h 65"/>
                <a:gd name="T70" fmla="*/ 32 w 43"/>
                <a:gd name="T71" fmla="*/ 46 h 65"/>
                <a:gd name="T72" fmla="*/ 30 w 43"/>
                <a:gd name="T73" fmla="*/ 42 h 65"/>
                <a:gd name="T74" fmla="*/ 27 w 43"/>
                <a:gd name="T75" fmla="*/ 39 h 65"/>
                <a:gd name="T76" fmla="*/ 22 w 43"/>
                <a:gd name="T77" fmla="*/ 37 h 65"/>
                <a:gd name="T78" fmla="*/ 17 w 43"/>
                <a:gd name="T79" fmla="*/ 36 h 65"/>
                <a:gd name="T80" fmla="*/ 12 w 43"/>
                <a:gd name="T81" fmla="*/ 33 h 65"/>
                <a:gd name="T82" fmla="*/ 7 w 43"/>
                <a:gd name="T83" fmla="*/ 30 h 65"/>
                <a:gd name="T84" fmla="*/ 4 w 43"/>
                <a:gd name="T85" fmla="*/ 25 h 65"/>
                <a:gd name="T86" fmla="*/ 2 w 43"/>
                <a:gd name="T87" fmla="*/ 18 h 65"/>
                <a:gd name="T88" fmla="*/ 4 w 43"/>
                <a:gd name="T89" fmla="*/ 11 h 65"/>
                <a:gd name="T90" fmla="*/ 8 w 43"/>
                <a:gd name="T91" fmla="*/ 6 h 65"/>
                <a:gd name="T92" fmla="*/ 14 w 43"/>
                <a:gd name="T93" fmla="*/ 1 h 65"/>
                <a:gd name="T94" fmla="*/ 23 w 43"/>
                <a:gd name="T95" fmla="*/ 0 h 65"/>
                <a:gd name="T96" fmla="*/ 33 w 43"/>
                <a:gd name="T97" fmla="*/ 2 h 65"/>
                <a:gd name="T98" fmla="*/ 41 w 43"/>
                <a:gd name="T99" fmla="*/ 7 h 65"/>
                <a:gd name="T100" fmla="*/ 39 w 43"/>
                <a:gd name="T101" fmla="*/ 1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 h="65">
                  <a:moveTo>
                    <a:pt x="39" y="12"/>
                  </a:moveTo>
                  <a:cubicBezTo>
                    <a:pt x="38" y="13"/>
                    <a:pt x="38" y="13"/>
                    <a:pt x="37" y="13"/>
                  </a:cubicBezTo>
                  <a:cubicBezTo>
                    <a:pt x="37" y="14"/>
                    <a:pt x="37" y="14"/>
                    <a:pt x="36" y="14"/>
                  </a:cubicBezTo>
                  <a:cubicBezTo>
                    <a:pt x="35" y="14"/>
                    <a:pt x="35" y="14"/>
                    <a:pt x="34" y="13"/>
                  </a:cubicBezTo>
                  <a:cubicBezTo>
                    <a:pt x="33" y="13"/>
                    <a:pt x="32" y="12"/>
                    <a:pt x="31" y="12"/>
                  </a:cubicBezTo>
                  <a:cubicBezTo>
                    <a:pt x="30" y="11"/>
                    <a:pt x="29" y="11"/>
                    <a:pt x="28" y="10"/>
                  </a:cubicBezTo>
                  <a:cubicBezTo>
                    <a:pt x="27" y="10"/>
                    <a:pt x="25" y="10"/>
                    <a:pt x="23" y="10"/>
                  </a:cubicBezTo>
                  <a:cubicBezTo>
                    <a:pt x="22" y="10"/>
                    <a:pt x="20" y="10"/>
                    <a:pt x="19" y="10"/>
                  </a:cubicBezTo>
                  <a:cubicBezTo>
                    <a:pt x="18" y="10"/>
                    <a:pt x="17" y="11"/>
                    <a:pt x="16" y="12"/>
                  </a:cubicBezTo>
                  <a:cubicBezTo>
                    <a:pt x="15" y="12"/>
                    <a:pt x="14" y="13"/>
                    <a:pt x="14" y="14"/>
                  </a:cubicBezTo>
                  <a:cubicBezTo>
                    <a:pt x="14" y="15"/>
                    <a:pt x="13" y="16"/>
                    <a:pt x="13" y="17"/>
                  </a:cubicBezTo>
                  <a:cubicBezTo>
                    <a:pt x="13" y="19"/>
                    <a:pt x="14" y="20"/>
                    <a:pt x="15" y="21"/>
                  </a:cubicBezTo>
                  <a:cubicBezTo>
                    <a:pt x="15" y="22"/>
                    <a:pt x="17" y="23"/>
                    <a:pt x="18" y="24"/>
                  </a:cubicBezTo>
                  <a:cubicBezTo>
                    <a:pt x="19" y="24"/>
                    <a:pt x="21" y="25"/>
                    <a:pt x="23" y="26"/>
                  </a:cubicBezTo>
                  <a:cubicBezTo>
                    <a:pt x="24" y="26"/>
                    <a:pt x="26" y="27"/>
                    <a:pt x="28" y="27"/>
                  </a:cubicBezTo>
                  <a:cubicBezTo>
                    <a:pt x="30" y="28"/>
                    <a:pt x="32" y="29"/>
                    <a:pt x="33" y="30"/>
                  </a:cubicBezTo>
                  <a:cubicBezTo>
                    <a:pt x="35" y="30"/>
                    <a:pt x="37" y="31"/>
                    <a:pt x="38" y="33"/>
                  </a:cubicBezTo>
                  <a:cubicBezTo>
                    <a:pt x="39" y="34"/>
                    <a:pt x="41" y="36"/>
                    <a:pt x="41" y="37"/>
                  </a:cubicBezTo>
                  <a:cubicBezTo>
                    <a:pt x="42" y="39"/>
                    <a:pt x="43" y="41"/>
                    <a:pt x="43" y="44"/>
                  </a:cubicBezTo>
                  <a:cubicBezTo>
                    <a:pt x="43" y="47"/>
                    <a:pt x="42" y="50"/>
                    <a:pt x="41" y="52"/>
                  </a:cubicBezTo>
                  <a:cubicBezTo>
                    <a:pt x="40" y="55"/>
                    <a:pt x="39" y="57"/>
                    <a:pt x="37" y="59"/>
                  </a:cubicBezTo>
                  <a:cubicBezTo>
                    <a:pt x="35" y="60"/>
                    <a:pt x="33" y="62"/>
                    <a:pt x="30" y="63"/>
                  </a:cubicBezTo>
                  <a:cubicBezTo>
                    <a:pt x="27" y="64"/>
                    <a:pt x="24" y="65"/>
                    <a:pt x="21" y="65"/>
                  </a:cubicBezTo>
                  <a:cubicBezTo>
                    <a:pt x="19" y="65"/>
                    <a:pt x="17" y="64"/>
                    <a:pt x="15" y="64"/>
                  </a:cubicBezTo>
                  <a:cubicBezTo>
                    <a:pt x="13" y="64"/>
                    <a:pt x="11" y="63"/>
                    <a:pt x="9" y="62"/>
                  </a:cubicBezTo>
                  <a:cubicBezTo>
                    <a:pt x="7" y="62"/>
                    <a:pt x="6" y="61"/>
                    <a:pt x="4" y="60"/>
                  </a:cubicBezTo>
                  <a:cubicBezTo>
                    <a:pt x="2" y="59"/>
                    <a:pt x="1" y="58"/>
                    <a:pt x="0" y="56"/>
                  </a:cubicBezTo>
                  <a:cubicBezTo>
                    <a:pt x="3" y="51"/>
                    <a:pt x="3" y="51"/>
                    <a:pt x="3" y="51"/>
                  </a:cubicBezTo>
                  <a:cubicBezTo>
                    <a:pt x="4" y="50"/>
                    <a:pt x="4" y="50"/>
                    <a:pt x="4" y="50"/>
                  </a:cubicBezTo>
                  <a:cubicBezTo>
                    <a:pt x="5" y="49"/>
                    <a:pt x="5" y="49"/>
                    <a:pt x="6" y="49"/>
                  </a:cubicBezTo>
                  <a:cubicBezTo>
                    <a:pt x="7" y="49"/>
                    <a:pt x="7" y="50"/>
                    <a:pt x="8" y="50"/>
                  </a:cubicBezTo>
                  <a:cubicBezTo>
                    <a:pt x="9" y="51"/>
                    <a:pt x="10" y="51"/>
                    <a:pt x="11" y="52"/>
                  </a:cubicBezTo>
                  <a:cubicBezTo>
                    <a:pt x="12" y="53"/>
                    <a:pt x="14" y="53"/>
                    <a:pt x="15" y="54"/>
                  </a:cubicBezTo>
                  <a:cubicBezTo>
                    <a:pt x="17" y="55"/>
                    <a:pt x="19" y="55"/>
                    <a:pt x="21" y="55"/>
                  </a:cubicBezTo>
                  <a:cubicBezTo>
                    <a:pt x="24" y="55"/>
                    <a:pt x="27" y="54"/>
                    <a:pt x="29" y="53"/>
                  </a:cubicBezTo>
                  <a:cubicBezTo>
                    <a:pt x="31" y="51"/>
                    <a:pt x="32" y="49"/>
                    <a:pt x="32" y="46"/>
                  </a:cubicBezTo>
                  <a:cubicBezTo>
                    <a:pt x="32" y="44"/>
                    <a:pt x="31" y="43"/>
                    <a:pt x="30" y="42"/>
                  </a:cubicBezTo>
                  <a:cubicBezTo>
                    <a:pt x="29" y="41"/>
                    <a:pt x="28" y="40"/>
                    <a:pt x="27" y="39"/>
                  </a:cubicBezTo>
                  <a:cubicBezTo>
                    <a:pt x="26" y="38"/>
                    <a:pt x="24" y="38"/>
                    <a:pt x="22" y="37"/>
                  </a:cubicBezTo>
                  <a:cubicBezTo>
                    <a:pt x="21" y="37"/>
                    <a:pt x="19" y="36"/>
                    <a:pt x="17" y="36"/>
                  </a:cubicBezTo>
                  <a:cubicBezTo>
                    <a:pt x="15" y="35"/>
                    <a:pt x="13" y="34"/>
                    <a:pt x="12" y="33"/>
                  </a:cubicBezTo>
                  <a:cubicBezTo>
                    <a:pt x="10" y="33"/>
                    <a:pt x="8" y="32"/>
                    <a:pt x="7" y="30"/>
                  </a:cubicBezTo>
                  <a:cubicBezTo>
                    <a:pt x="6" y="29"/>
                    <a:pt x="4" y="27"/>
                    <a:pt x="4" y="25"/>
                  </a:cubicBezTo>
                  <a:cubicBezTo>
                    <a:pt x="3" y="23"/>
                    <a:pt x="2" y="21"/>
                    <a:pt x="2" y="18"/>
                  </a:cubicBezTo>
                  <a:cubicBezTo>
                    <a:pt x="2" y="16"/>
                    <a:pt x="3" y="14"/>
                    <a:pt x="4" y="11"/>
                  </a:cubicBezTo>
                  <a:cubicBezTo>
                    <a:pt x="5" y="9"/>
                    <a:pt x="6" y="7"/>
                    <a:pt x="8" y="6"/>
                  </a:cubicBezTo>
                  <a:cubicBezTo>
                    <a:pt x="10" y="4"/>
                    <a:pt x="12" y="2"/>
                    <a:pt x="14" y="1"/>
                  </a:cubicBezTo>
                  <a:cubicBezTo>
                    <a:pt x="17" y="0"/>
                    <a:pt x="20" y="0"/>
                    <a:pt x="23" y="0"/>
                  </a:cubicBezTo>
                  <a:cubicBezTo>
                    <a:pt x="27" y="0"/>
                    <a:pt x="30" y="1"/>
                    <a:pt x="33" y="2"/>
                  </a:cubicBezTo>
                  <a:cubicBezTo>
                    <a:pt x="37" y="3"/>
                    <a:pt x="39" y="4"/>
                    <a:pt x="41" y="7"/>
                  </a:cubicBezTo>
                  <a:lnTo>
                    <a:pt x="39" y="12"/>
                  </a:ln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72" name="Freeform 68"/>
            <p:cNvSpPr>
              <a:spLocks/>
            </p:cNvSpPr>
            <p:nvPr userDrawn="1"/>
          </p:nvSpPr>
          <p:spPr bwMode="auto">
            <a:xfrm>
              <a:off x="2824163" y="4217988"/>
              <a:ext cx="84138" cy="131763"/>
            </a:xfrm>
            <a:custGeom>
              <a:avLst/>
              <a:gdLst>
                <a:gd name="T0" fmla="*/ 53 w 53"/>
                <a:gd name="T1" fmla="*/ 0 h 83"/>
                <a:gd name="T2" fmla="*/ 53 w 53"/>
                <a:gd name="T3" fmla="*/ 12 h 83"/>
                <a:gd name="T4" fmla="*/ 16 w 53"/>
                <a:gd name="T5" fmla="*/ 12 h 83"/>
                <a:gd name="T6" fmla="*/ 16 w 53"/>
                <a:gd name="T7" fmla="*/ 37 h 83"/>
                <a:gd name="T8" fmla="*/ 47 w 53"/>
                <a:gd name="T9" fmla="*/ 37 h 83"/>
                <a:gd name="T10" fmla="*/ 47 w 53"/>
                <a:gd name="T11" fmla="*/ 49 h 83"/>
                <a:gd name="T12" fmla="*/ 16 w 53"/>
                <a:gd name="T13" fmla="*/ 49 h 83"/>
                <a:gd name="T14" fmla="*/ 16 w 53"/>
                <a:gd name="T15" fmla="*/ 83 h 83"/>
                <a:gd name="T16" fmla="*/ 0 w 53"/>
                <a:gd name="T17" fmla="*/ 83 h 83"/>
                <a:gd name="T18" fmla="*/ 0 w 53"/>
                <a:gd name="T19" fmla="*/ 0 h 83"/>
                <a:gd name="T20" fmla="*/ 53 w 53"/>
                <a:gd name="T2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83">
                  <a:moveTo>
                    <a:pt x="53" y="0"/>
                  </a:moveTo>
                  <a:lnTo>
                    <a:pt x="53" y="12"/>
                  </a:lnTo>
                  <a:lnTo>
                    <a:pt x="16" y="12"/>
                  </a:lnTo>
                  <a:lnTo>
                    <a:pt x="16" y="37"/>
                  </a:lnTo>
                  <a:lnTo>
                    <a:pt x="47" y="37"/>
                  </a:lnTo>
                  <a:lnTo>
                    <a:pt x="47" y="49"/>
                  </a:lnTo>
                  <a:lnTo>
                    <a:pt x="16" y="49"/>
                  </a:lnTo>
                  <a:lnTo>
                    <a:pt x="16" y="83"/>
                  </a:lnTo>
                  <a:lnTo>
                    <a:pt x="0" y="83"/>
                  </a:lnTo>
                  <a:lnTo>
                    <a:pt x="0" y="0"/>
                  </a:lnTo>
                  <a:lnTo>
                    <a:pt x="53" y="0"/>
                  </a:ln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73" name="Freeform 69"/>
            <p:cNvSpPr>
              <a:spLocks noEditPoints="1"/>
            </p:cNvSpPr>
            <p:nvPr userDrawn="1"/>
          </p:nvSpPr>
          <p:spPr bwMode="auto">
            <a:xfrm>
              <a:off x="2924175" y="4216400"/>
              <a:ext cx="133350" cy="134938"/>
            </a:xfrm>
            <a:custGeom>
              <a:avLst/>
              <a:gdLst>
                <a:gd name="T0" fmla="*/ 64 w 64"/>
                <a:gd name="T1" fmla="*/ 32 h 65"/>
                <a:gd name="T2" fmla="*/ 62 w 64"/>
                <a:gd name="T3" fmla="*/ 45 h 65"/>
                <a:gd name="T4" fmla="*/ 55 w 64"/>
                <a:gd name="T5" fmla="*/ 55 h 65"/>
                <a:gd name="T6" fmla="*/ 45 w 64"/>
                <a:gd name="T7" fmla="*/ 62 h 65"/>
                <a:gd name="T8" fmla="*/ 32 w 64"/>
                <a:gd name="T9" fmla="*/ 65 h 65"/>
                <a:gd name="T10" fmla="*/ 19 w 64"/>
                <a:gd name="T11" fmla="*/ 62 h 65"/>
                <a:gd name="T12" fmla="*/ 9 w 64"/>
                <a:gd name="T13" fmla="*/ 55 h 65"/>
                <a:gd name="T14" fmla="*/ 2 w 64"/>
                <a:gd name="T15" fmla="*/ 45 h 65"/>
                <a:gd name="T16" fmla="*/ 0 w 64"/>
                <a:gd name="T17" fmla="*/ 32 h 65"/>
                <a:gd name="T18" fmla="*/ 2 w 64"/>
                <a:gd name="T19" fmla="*/ 19 h 65"/>
                <a:gd name="T20" fmla="*/ 9 w 64"/>
                <a:gd name="T21" fmla="*/ 9 h 65"/>
                <a:gd name="T22" fmla="*/ 19 w 64"/>
                <a:gd name="T23" fmla="*/ 2 h 65"/>
                <a:gd name="T24" fmla="*/ 32 w 64"/>
                <a:gd name="T25" fmla="*/ 0 h 65"/>
                <a:gd name="T26" fmla="*/ 45 w 64"/>
                <a:gd name="T27" fmla="*/ 2 h 65"/>
                <a:gd name="T28" fmla="*/ 55 w 64"/>
                <a:gd name="T29" fmla="*/ 9 h 65"/>
                <a:gd name="T30" fmla="*/ 62 w 64"/>
                <a:gd name="T31" fmla="*/ 19 h 65"/>
                <a:gd name="T32" fmla="*/ 64 w 64"/>
                <a:gd name="T33" fmla="*/ 32 h 65"/>
                <a:gd name="T34" fmla="*/ 52 w 64"/>
                <a:gd name="T35" fmla="*/ 32 h 65"/>
                <a:gd name="T36" fmla="*/ 51 w 64"/>
                <a:gd name="T37" fmla="*/ 23 h 65"/>
                <a:gd name="T38" fmla="*/ 47 w 64"/>
                <a:gd name="T39" fmla="*/ 16 h 65"/>
                <a:gd name="T40" fmla="*/ 40 w 64"/>
                <a:gd name="T41" fmla="*/ 11 h 65"/>
                <a:gd name="T42" fmla="*/ 32 w 64"/>
                <a:gd name="T43" fmla="*/ 10 h 65"/>
                <a:gd name="T44" fmla="*/ 24 w 64"/>
                <a:gd name="T45" fmla="*/ 11 h 65"/>
                <a:gd name="T46" fmla="*/ 17 w 64"/>
                <a:gd name="T47" fmla="*/ 16 h 65"/>
                <a:gd name="T48" fmla="*/ 13 w 64"/>
                <a:gd name="T49" fmla="*/ 23 h 65"/>
                <a:gd name="T50" fmla="*/ 12 w 64"/>
                <a:gd name="T51" fmla="*/ 32 h 65"/>
                <a:gd name="T52" fmla="*/ 13 w 64"/>
                <a:gd name="T53" fmla="*/ 42 h 65"/>
                <a:gd name="T54" fmla="*/ 17 w 64"/>
                <a:gd name="T55" fmla="*/ 49 h 65"/>
                <a:gd name="T56" fmla="*/ 24 w 64"/>
                <a:gd name="T57" fmla="*/ 53 h 65"/>
                <a:gd name="T58" fmla="*/ 32 w 64"/>
                <a:gd name="T59" fmla="*/ 55 h 65"/>
                <a:gd name="T60" fmla="*/ 40 w 64"/>
                <a:gd name="T61" fmla="*/ 53 h 65"/>
                <a:gd name="T62" fmla="*/ 47 w 64"/>
                <a:gd name="T63" fmla="*/ 49 h 65"/>
                <a:gd name="T64" fmla="*/ 51 w 64"/>
                <a:gd name="T65" fmla="*/ 42 h 65"/>
                <a:gd name="T66" fmla="*/ 52 w 64"/>
                <a:gd name="T67" fmla="*/ 3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5">
                  <a:moveTo>
                    <a:pt x="64" y="32"/>
                  </a:moveTo>
                  <a:cubicBezTo>
                    <a:pt x="64" y="37"/>
                    <a:pt x="63" y="41"/>
                    <a:pt x="62" y="45"/>
                  </a:cubicBezTo>
                  <a:cubicBezTo>
                    <a:pt x="60" y="49"/>
                    <a:pt x="58" y="53"/>
                    <a:pt x="55" y="55"/>
                  </a:cubicBezTo>
                  <a:cubicBezTo>
                    <a:pt x="52" y="58"/>
                    <a:pt x="49" y="61"/>
                    <a:pt x="45" y="62"/>
                  </a:cubicBezTo>
                  <a:cubicBezTo>
                    <a:pt x="41" y="64"/>
                    <a:pt x="37" y="65"/>
                    <a:pt x="32" y="65"/>
                  </a:cubicBezTo>
                  <a:cubicBezTo>
                    <a:pt x="27" y="65"/>
                    <a:pt x="23" y="64"/>
                    <a:pt x="19" y="62"/>
                  </a:cubicBezTo>
                  <a:cubicBezTo>
                    <a:pt x="15" y="61"/>
                    <a:pt x="12" y="58"/>
                    <a:pt x="9" y="55"/>
                  </a:cubicBezTo>
                  <a:cubicBezTo>
                    <a:pt x="6" y="53"/>
                    <a:pt x="4" y="49"/>
                    <a:pt x="2" y="45"/>
                  </a:cubicBezTo>
                  <a:cubicBezTo>
                    <a:pt x="1" y="41"/>
                    <a:pt x="0" y="37"/>
                    <a:pt x="0" y="32"/>
                  </a:cubicBezTo>
                  <a:cubicBezTo>
                    <a:pt x="0" y="28"/>
                    <a:pt x="1" y="23"/>
                    <a:pt x="2" y="19"/>
                  </a:cubicBezTo>
                  <a:cubicBezTo>
                    <a:pt x="4" y="15"/>
                    <a:pt x="6" y="12"/>
                    <a:pt x="9" y="9"/>
                  </a:cubicBezTo>
                  <a:cubicBezTo>
                    <a:pt x="12" y="6"/>
                    <a:pt x="15" y="4"/>
                    <a:pt x="19" y="2"/>
                  </a:cubicBezTo>
                  <a:cubicBezTo>
                    <a:pt x="23" y="1"/>
                    <a:pt x="27" y="0"/>
                    <a:pt x="32" y="0"/>
                  </a:cubicBezTo>
                  <a:cubicBezTo>
                    <a:pt x="37" y="0"/>
                    <a:pt x="41" y="1"/>
                    <a:pt x="45" y="2"/>
                  </a:cubicBezTo>
                  <a:cubicBezTo>
                    <a:pt x="49" y="4"/>
                    <a:pt x="52" y="6"/>
                    <a:pt x="55" y="9"/>
                  </a:cubicBezTo>
                  <a:cubicBezTo>
                    <a:pt x="58" y="12"/>
                    <a:pt x="60" y="15"/>
                    <a:pt x="62" y="19"/>
                  </a:cubicBezTo>
                  <a:cubicBezTo>
                    <a:pt x="63" y="23"/>
                    <a:pt x="64" y="28"/>
                    <a:pt x="64" y="32"/>
                  </a:cubicBezTo>
                  <a:close/>
                  <a:moveTo>
                    <a:pt x="52" y="32"/>
                  </a:moveTo>
                  <a:cubicBezTo>
                    <a:pt x="52" y="29"/>
                    <a:pt x="52" y="26"/>
                    <a:pt x="51" y="23"/>
                  </a:cubicBezTo>
                  <a:cubicBezTo>
                    <a:pt x="50" y="20"/>
                    <a:pt x="48" y="18"/>
                    <a:pt x="47" y="16"/>
                  </a:cubicBezTo>
                  <a:cubicBezTo>
                    <a:pt x="45" y="14"/>
                    <a:pt x="43" y="13"/>
                    <a:pt x="40" y="11"/>
                  </a:cubicBezTo>
                  <a:cubicBezTo>
                    <a:pt x="38" y="10"/>
                    <a:pt x="35" y="10"/>
                    <a:pt x="32" y="10"/>
                  </a:cubicBezTo>
                  <a:cubicBezTo>
                    <a:pt x="29" y="10"/>
                    <a:pt x="26" y="10"/>
                    <a:pt x="24" y="11"/>
                  </a:cubicBezTo>
                  <a:cubicBezTo>
                    <a:pt x="21" y="13"/>
                    <a:pt x="19" y="14"/>
                    <a:pt x="17" y="16"/>
                  </a:cubicBezTo>
                  <a:cubicBezTo>
                    <a:pt x="16" y="18"/>
                    <a:pt x="14" y="20"/>
                    <a:pt x="13" y="23"/>
                  </a:cubicBezTo>
                  <a:cubicBezTo>
                    <a:pt x="12" y="26"/>
                    <a:pt x="12" y="29"/>
                    <a:pt x="12" y="32"/>
                  </a:cubicBezTo>
                  <a:cubicBezTo>
                    <a:pt x="12" y="36"/>
                    <a:pt x="12" y="39"/>
                    <a:pt x="13" y="42"/>
                  </a:cubicBezTo>
                  <a:cubicBezTo>
                    <a:pt x="14" y="44"/>
                    <a:pt x="16" y="47"/>
                    <a:pt x="17" y="49"/>
                  </a:cubicBezTo>
                  <a:cubicBezTo>
                    <a:pt x="19" y="51"/>
                    <a:pt x="21" y="52"/>
                    <a:pt x="24" y="53"/>
                  </a:cubicBezTo>
                  <a:cubicBezTo>
                    <a:pt x="26" y="54"/>
                    <a:pt x="29" y="55"/>
                    <a:pt x="32" y="55"/>
                  </a:cubicBezTo>
                  <a:cubicBezTo>
                    <a:pt x="35" y="55"/>
                    <a:pt x="38" y="54"/>
                    <a:pt x="40" y="53"/>
                  </a:cubicBezTo>
                  <a:cubicBezTo>
                    <a:pt x="43" y="52"/>
                    <a:pt x="45" y="51"/>
                    <a:pt x="47" y="49"/>
                  </a:cubicBezTo>
                  <a:cubicBezTo>
                    <a:pt x="48" y="47"/>
                    <a:pt x="50" y="44"/>
                    <a:pt x="51" y="42"/>
                  </a:cubicBezTo>
                  <a:cubicBezTo>
                    <a:pt x="52" y="39"/>
                    <a:pt x="52" y="36"/>
                    <a:pt x="52" y="32"/>
                  </a:cubicBez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74" name="Freeform 70"/>
            <p:cNvSpPr>
              <a:spLocks noEditPoints="1"/>
            </p:cNvSpPr>
            <p:nvPr userDrawn="1"/>
          </p:nvSpPr>
          <p:spPr bwMode="auto">
            <a:xfrm>
              <a:off x="3082925" y="4217988"/>
              <a:ext cx="101600" cy="131763"/>
            </a:xfrm>
            <a:custGeom>
              <a:avLst/>
              <a:gdLst>
                <a:gd name="T0" fmla="*/ 11 w 49"/>
                <a:gd name="T1" fmla="*/ 38 h 63"/>
                <a:gd name="T2" fmla="*/ 11 w 49"/>
                <a:gd name="T3" fmla="*/ 63 h 63"/>
                <a:gd name="T4" fmla="*/ 0 w 49"/>
                <a:gd name="T5" fmla="*/ 63 h 63"/>
                <a:gd name="T6" fmla="*/ 0 w 49"/>
                <a:gd name="T7" fmla="*/ 0 h 63"/>
                <a:gd name="T8" fmla="*/ 19 w 49"/>
                <a:gd name="T9" fmla="*/ 0 h 63"/>
                <a:gd name="T10" fmla="*/ 30 w 49"/>
                <a:gd name="T11" fmla="*/ 1 h 63"/>
                <a:gd name="T12" fmla="*/ 38 w 49"/>
                <a:gd name="T13" fmla="*/ 5 h 63"/>
                <a:gd name="T14" fmla="*/ 42 w 49"/>
                <a:gd name="T15" fmla="*/ 10 h 63"/>
                <a:gd name="T16" fmla="*/ 43 w 49"/>
                <a:gd name="T17" fmla="*/ 18 h 63"/>
                <a:gd name="T18" fmla="*/ 42 w 49"/>
                <a:gd name="T19" fmla="*/ 24 h 63"/>
                <a:gd name="T20" fmla="*/ 40 w 49"/>
                <a:gd name="T21" fmla="*/ 29 h 63"/>
                <a:gd name="T22" fmla="*/ 35 w 49"/>
                <a:gd name="T23" fmla="*/ 33 h 63"/>
                <a:gd name="T24" fmla="*/ 29 w 49"/>
                <a:gd name="T25" fmla="*/ 36 h 63"/>
                <a:gd name="T26" fmla="*/ 33 w 49"/>
                <a:gd name="T27" fmla="*/ 40 h 63"/>
                <a:gd name="T28" fmla="*/ 49 w 49"/>
                <a:gd name="T29" fmla="*/ 63 h 63"/>
                <a:gd name="T30" fmla="*/ 38 w 49"/>
                <a:gd name="T31" fmla="*/ 63 h 63"/>
                <a:gd name="T32" fmla="*/ 36 w 49"/>
                <a:gd name="T33" fmla="*/ 62 h 63"/>
                <a:gd name="T34" fmla="*/ 34 w 49"/>
                <a:gd name="T35" fmla="*/ 61 h 63"/>
                <a:gd name="T36" fmla="*/ 21 w 49"/>
                <a:gd name="T37" fmla="*/ 40 h 63"/>
                <a:gd name="T38" fmla="*/ 19 w 49"/>
                <a:gd name="T39" fmla="*/ 39 h 63"/>
                <a:gd name="T40" fmla="*/ 16 w 49"/>
                <a:gd name="T41" fmla="*/ 38 h 63"/>
                <a:gd name="T42" fmla="*/ 11 w 49"/>
                <a:gd name="T43" fmla="*/ 38 h 63"/>
                <a:gd name="T44" fmla="*/ 11 w 49"/>
                <a:gd name="T45" fmla="*/ 30 h 63"/>
                <a:gd name="T46" fmla="*/ 19 w 49"/>
                <a:gd name="T47" fmla="*/ 30 h 63"/>
                <a:gd name="T48" fmla="*/ 24 w 49"/>
                <a:gd name="T49" fmla="*/ 29 h 63"/>
                <a:gd name="T50" fmla="*/ 29 w 49"/>
                <a:gd name="T51" fmla="*/ 27 h 63"/>
                <a:gd name="T52" fmla="*/ 31 w 49"/>
                <a:gd name="T53" fmla="*/ 23 h 63"/>
                <a:gd name="T54" fmla="*/ 32 w 49"/>
                <a:gd name="T55" fmla="*/ 19 h 63"/>
                <a:gd name="T56" fmla="*/ 29 w 49"/>
                <a:gd name="T57" fmla="*/ 11 h 63"/>
                <a:gd name="T58" fmla="*/ 19 w 49"/>
                <a:gd name="T59" fmla="*/ 9 h 63"/>
                <a:gd name="T60" fmla="*/ 11 w 49"/>
                <a:gd name="T61" fmla="*/ 9 h 63"/>
                <a:gd name="T62" fmla="*/ 11 w 49"/>
                <a:gd name="T63" fmla="*/ 3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63">
                  <a:moveTo>
                    <a:pt x="11" y="38"/>
                  </a:moveTo>
                  <a:cubicBezTo>
                    <a:pt x="11" y="63"/>
                    <a:pt x="11" y="63"/>
                    <a:pt x="11" y="63"/>
                  </a:cubicBezTo>
                  <a:cubicBezTo>
                    <a:pt x="0" y="63"/>
                    <a:pt x="0" y="63"/>
                    <a:pt x="0" y="63"/>
                  </a:cubicBezTo>
                  <a:cubicBezTo>
                    <a:pt x="0" y="0"/>
                    <a:pt x="0" y="0"/>
                    <a:pt x="0" y="0"/>
                  </a:cubicBezTo>
                  <a:cubicBezTo>
                    <a:pt x="19" y="0"/>
                    <a:pt x="19" y="0"/>
                    <a:pt x="19" y="0"/>
                  </a:cubicBezTo>
                  <a:cubicBezTo>
                    <a:pt x="23" y="0"/>
                    <a:pt x="27" y="0"/>
                    <a:pt x="30" y="1"/>
                  </a:cubicBezTo>
                  <a:cubicBezTo>
                    <a:pt x="33" y="2"/>
                    <a:pt x="36" y="3"/>
                    <a:pt x="38" y="5"/>
                  </a:cubicBezTo>
                  <a:cubicBezTo>
                    <a:pt x="39" y="6"/>
                    <a:pt x="41" y="8"/>
                    <a:pt x="42" y="10"/>
                  </a:cubicBezTo>
                  <a:cubicBezTo>
                    <a:pt x="43" y="13"/>
                    <a:pt x="43" y="15"/>
                    <a:pt x="43" y="18"/>
                  </a:cubicBezTo>
                  <a:cubicBezTo>
                    <a:pt x="43" y="20"/>
                    <a:pt x="43" y="22"/>
                    <a:pt x="42" y="24"/>
                  </a:cubicBezTo>
                  <a:cubicBezTo>
                    <a:pt x="42" y="26"/>
                    <a:pt x="41" y="27"/>
                    <a:pt x="40" y="29"/>
                  </a:cubicBezTo>
                  <a:cubicBezTo>
                    <a:pt x="38" y="31"/>
                    <a:pt x="37" y="32"/>
                    <a:pt x="35" y="33"/>
                  </a:cubicBezTo>
                  <a:cubicBezTo>
                    <a:pt x="33" y="34"/>
                    <a:pt x="31" y="35"/>
                    <a:pt x="29" y="36"/>
                  </a:cubicBezTo>
                  <a:cubicBezTo>
                    <a:pt x="31" y="37"/>
                    <a:pt x="32" y="38"/>
                    <a:pt x="33" y="40"/>
                  </a:cubicBezTo>
                  <a:cubicBezTo>
                    <a:pt x="49" y="63"/>
                    <a:pt x="49" y="63"/>
                    <a:pt x="49" y="63"/>
                  </a:cubicBezTo>
                  <a:cubicBezTo>
                    <a:pt x="38" y="63"/>
                    <a:pt x="38" y="63"/>
                    <a:pt x="38" y="63"/>
                  </a:cubicBezTo>
                  <a:cubicBezTo>
                    <a:pt x="37" y="63"/>
                    <a:pt x="36" y="63"/>
                    <a:pt x="36" y="62"/>
                  </a:cubicBezTo>
                  <a:cubicBezTo>
                    <a:pt x="35" y="62"/>
                    <a:pt x="34" y="61"/>
                    <a:pt x="34" y="61"/>
                  </a:cubicBezTo>
                  <a:cubicBezTo>
                    <a:pt x="21" y="40"/>
                    <a:pt x="21" y="40"/>
                    <a:pt x="21" y="40"/>
                  </a:cubicBezTo>
                  <a:cubicBezTo>
                    <a:pt x="20" y="40"/>
                    <a:pt x="20" y="39"/>
                    <a:pt x="19" y="39"/>
                  </a:cubicBezTo>
                  <a:cubicBezTo>
                    <a:pt x="18" y="38"/>
                    <a:pt x="18" y="38"/>
                    <a:pt x="16" y="38"/>
                  </a:cubicBezTo>
                  <a:lnTo>
                    <a:pt x="11" y="38"/>
                  </a:lnTo>
                  <a:close/>
                  <a:moveTo>
                    <a:pt x="11" y="30"/>
                  </a:moveTo>
                  <a:cubicBezTo>
                    <a:pt x="19" y="30"/>
                    <a:pt x="19" y="30"/>
                    <a:pt x="19" y="30"/>
                  </a:cubicBezTo>
                  <a:cubicBezTo>
                    <a:pt x="21" y="30"/>
                    <a:pt x="23" y="29"/>
                    <a:pt x="24" y="29"/>
                  </a:cubicBezTo>
                  <a:cubicBezTo>
                    <a:pt x="26" y="28"/>
                    <a:pt x="27" y="28"/>
                    <a:pt x="29" y="27"/>
                  </a:cubicBezTo>
                  <a:cubicBezTo>
                    <a:pt x="30" y="26"/>
                    <a:pt x="30" y="24"/>
                    <a:pt x="31" y="23"/>
                  </a:cubicBezTo>
                  <a:cubicBezTo>
                    <a:pt x="31" y="22"/>
                    <a:pt x="32" y="20"/>
                    <a:pt x="32" y="19"/>
                  </a:cubicBezTo>
                  <a:cubicBezTo>
                    <a:pt x="32" y="15"/>
                    <a:pt x="31" y="13"/>
                    <a:pt x="29" y="11"/>
                  </a:cubicBezTo>
                  <a:cubicBezTo>
                    <a:pt x="26" y="10"/>
                    <a:pt x="23" y="9"/>
                    <a:pt x="19" y="9"/>
                  </a:cubicBezTo>
                  <a:cubicBezTo>
                    <a:pt x="11" y="9"/>
                    <a:pt x="11" y="9"/>
                    <a:pt x="11" y="9"/>
                  </a:cubicBezTo>
                  <a:lnTo>
                    <a:pt x="11" y="30"/>
                  </a:ln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75" name="Freeform 71"/>
            <p:cNvSpPr>
              <a:spLocks/>
            </p:cNvSpPr>
            <p:nvPr userDrawn="1"/>
          </p:nvSpPr>
          <p:spPr bwMode="auto">
            <a:xfrm>
              <a:off x="3209925" y="4217988"/>
              <a:ext cx="142875" cy="131763"/>
            </a:xfrm>
            <a:custGeom>
              <a:avLst/>
              <a:gdLst>
                <a:gd name="T0" fmla="*/ 33 w 69"/>
                <a:gd name="T1" fmla="*/ 40 h 63"/>
                <a:gd name="T2" fmla="*/ 34 w 69"/>
                <a:gd name="T3" fmla="*/ 43 h 63"/>
                <a:gd name="T4" fmla="*/ 36 w 69"/>
                <a:gd name="T5" fmla="*/ 39 h 63"/>
                <a:gd name="T6" fmla="*/ 37 w 69"/>
                <a:gd name="T7" fmla="*/ 37 h 63"/>
                <a:gd name="T8" fmla="*/ 56 w 69"/>
                <a:gd name="T9" fmla="*/ 2 h 63"/>
                <a:gd name="T10" fmla="*/ 56 w 69"/>
                <a:gd name="T11" fmla="*/ 0 h 63"/>
                <a:gd name="T12" fmla="*/ 57 w 69"/>
                <a:gd name="T13" fmla="*/ 0 h 63"/>
                <a:gd name="T14" fmla="*/ 58 w 69"/>
                <a:gd name="T15" fmla="*/ 0 h 63"/>
                <a:gd name="T16" fmla="*/ 60 w 69"/>
                <a:gd name="T17" fmla="*/ 0 h 63"/>
                <a:gd name="T18" fmla="*/ 69 w 69"/>
                <a:gd name="T19" fmla="*/ 0 h 63"/>
                <a:gd name="T20" fmla="*/ 69 w 69"/>
                <a:gd name="T21" fmla="*/ 63 h 63"/>
                <a:gd name="T22" fmla="*/ 58 w 69"/>
                <a:gd name="T23" fmla="*/ 63 h 63"/>
                <a:gd name="T24" fmla="*/ 58 w 69"/>
                <a:gd name="T25" fmla="*/ 22 h 63"/>
                <a:gd name="T26" fmla="*/ 58 w 69"/>
                <a:gd name="T27" fmla="*/ 20 h 63"/>
                <a:gd name="T28" fmla="*/ 58 w 69"/>
                <a:gd name="T29" fmla="*/ 17 h 63"/>
                <a:gd name="T30" fmla="*/ 39 w 69"/>
                <a:gd name="T31" fmla="*/ 53 h 63"/>
                <a:gd name="T32" fmla="*/ 38 w 69"/>
                <a:gd name="T33" fmla="*/ 55 h 63"/>
                <a:gd name="T34" fmla="*/ 35 w 69"/>
                <a:gd name="T35" fmla="*/ 55 h 63"/>
                <a:gd name="T36" fmla="*/ 33 w 69"/>
                <a:gd name="T37" fmla="*/ 55 h 63"/>
                <a:gd name="T38" fmla="*/ 31 w 69"/>
                <a:gd name="T39" fmla="*/ 55 h 63"/>
                <a:gd name="T40" fmla="*/ 29 w 69"/>
                <a:gd name="T41" fmla="*/ 53 h 63"/>
                <a:gd name="T42" fmla="*/ 10 w 69"/>
                <a:gd name="T43" fmla="*/ 17 h 63"/>
                <a:gd name="T44" fmla="*/ 10 w 69"/>
                <a:gd name="T45" fmla="*/ 19 h 63"/>
                <a:gd name="T46" fmla="*/ 10 w 69"/>
                <a:gd name="T47" fmla="*/ 22 h 63"/>
                <a:gd name="T48" fmla="*/ 10 w 69"/>
                <a:gd name="T49" fmla="*/ 63 h 63"/>
                <a:gd name="T50" fmla="*/ 0 w 69"/>
                <a:gd name="T51" fmla="*/ 63 h 63"/>
                <a:gd name="T52" fmla="*/ 0 w 69"/>
                <a:gd name="T53" fmla="*/ 0 h 63"/>
                <a:gd name="T54" fmla="*/ 9 w 69"/>
                <a:gd name="T55" fmla="*/ 0 h 63"/>
                <a:gd name="T56" fmla="*/ 10 w 69"/>
                <a:gd name="T57" fmla="*/ 0 h 63"/>
                <a:gd name="T58" fmla="*/ 11 w 69"/>
                <a:gd name="T59" fmla="*/ 0 h 63"/>
                <a:gd name="T60" fmla="*/ 12 w 69"/>
                <a:gd name="T61" fmla="*/ 0 h 63"/>
                <a:gd name="T62" fmla="*/ 13 w 69"/>
                <a:gd name="T63" fmla="*/ 2 h 63"/>
                <a:gd name="T64" fmla="*/ 32 w 69"/>
                <a:gd name="T65" fmla="*/ 37 h 63"/>
                <a:gd name="T66" fmla="*/ 33 w 69"/>
                <a:gd name="T67" fmla="*/ 4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3">
                  <a:moveTo>
                    <a:pt x="33" y="40"/>
                  </a:moveTo>
                  <a:cubicBezTo>
                    <a:pt x="33" y="41"/>
                    <a:pt x="34" y="42"/>
                    <a:pt x="34" y="43"/>
                  </a:cubicBezTo>
                  <a:cubicBezTo>
                    <a:pt x="35" y="42"/>
                    <a:pt x="35" y="41"/>
                    <a:pt x="36" y="39"/>
                  </a:cubicBezTo>
                  <a:cubicBezTo>
                    <a:pt x="36" y="38"/>
                    <a:pt x="36" y="38"/>
                    <a:pt x="37" y="37"/>
                  </a:cubicBezTo>
                  <a:cubicBezTo>
                    <a:pt x="56" y="2"/>
                    <a:pt x="56" y="2"/>
                    <a:pt x="56" y="2"/>
                  </a:cubicBezTo>
                  <a:cubicBezTo>
                    <a:pt x="56" y="1"/>
                    <a:pt x="56" y="1"/>
                    <a:pt x="56" y="0"/>
                  </a:cubicBezTo>
                  <a:cubicBezTo>
                    <a:pt x="57" y="0"/>
                    <a:pt x="57" y="0"/>
                    <a:pt x="57" y="0"/>
                  </a:cubicBezTo>
                  <a:cubicBezTo>
                    <a:pt x="58" y="0"/>
                    <a:pt x="58" y="0"/>
                    <a:pt x="58" y="0"/>
                  </a:cubicBezTo>
                  <a:cubicBezTo>
                    <a:pt x="59" y="0"/>
                    <a:pt x="59" y="0"/>
                    <a:pt x="60" y="0"/>
                  </a:cubicBezTo>
                  <a:cubicBezTo>
                    <a:pt x="69" y="0"/>
                    <a:pt x="69" y="0"/>
                    <a:pt x="69" y="0"/>
                  </a:cubicBezTo>
                  <a:cubicBezTo>
                    <a:pt x="69" y="63"/>
                    <a:pt x="69" y="63"/>
                    <a:pt x="69" y="63"/>
                  </a:cubicBezTo>
                  <a:cubicBezTo>
                    <a:pt x="58" y="63"/>
                    <a:pt x="58" y="63"/>
                    <a:pt x="58" y="63"/>
                  </a:cubicBezTo>
                  <a:cubicBezTo>
                    <a:pt x="58" y="22"/>
                    <a:pt x="58" y="22"/>
                    <a:pt x="58" y="22"/>
                  </a:cubicBezTo>
                  <a:cubicBezTo>
                    <a:pt x="58" y="21"/>
                    <a:pt x="58" y="20"/>
                    <a:pt x="58" y="20"/>
                  </a:cubicBezTo>
                  <a:cubicBezTo>
                    <a:pt x="58" y="19"/>
                    <a:pt x="58" y="18"/>
                    <a:pt x="58" y="17"/>
                  </a:cubicBezTo>
                  <a:cubicBezTo>
                    <a:pt x="39" y="53"/>
                    <a:pt x="39" y="53"/>
                    <a:pt x="39" y="53"/>
                  </a:cubicBezTo>
                  <a:cubicBezTo>
                    <a:pt x="39" y="53"/>
                    <a:pt x="38" y="54"/>
                    <a:pt x="38" y="55"/>
                  </a:cubicBezTo>
                  <a:cubicBezTo>
                    <a:pt x="37" y="55"/>
                    <a:pt x="36" y="55"/>
                    <a:pt x="35" y="55"/>
                  </a:cubicBezTo>
                  <a:cubicBezTo>
                    <a:pt x="33" y="55"/>
                    <a:pt x="33" y="55"/>
                    <a:pt x="33" y="55"/>
                  </a:cubicBezTo>
                  <a:cubicBezTo>
                    <a:pt x="33" y="55"/>
                    <a:pt x="32" y="55"/>
                    <a:pt x="31" y="55"/>
                  </a:cubicBezTo>
                  <a:cubicBezTo>
                    <a:pt x="30" y="54"/>
                    <a:pt x="30" y="53"/>
                    <a:pt x="29" y="53"/>
                  </a:cubicBezTo>
                  <a:cubicBezTo>
                    <a:pt x="10" y="17"/>
                    <a:pt x="10" y="17"/>
                    <a:pt x="10" y="17"/>
                  </a:cubicBezTo>
                  <a:cubicBezTo>
                    <a:pt x="10" y="18"/>
                    <a:pt x="10" y="19"/>
                    <a:pt x="10" y="19"/>
                  </a:cubicBezTo>
                  <a:cubicBezTo>
                    <a:pt x="10" y="20"/>
                    <a:pt x="10" y="21"/>
                    <a:pt x="10" y="22"/>
                  </a:cubicBezTo>
                  <a:cubicBezTo>
                    <a:pt x="10" y="63"/>
                    <a:pt x="10" y="63"/>
                    <a:pt x="10" y="63"/>
                  </a:cubicBezTo>
                  <a:cubicBezTo>
                    <a:pt x="0" y="63"/>
                    <a:pt x="0" y="63"/>
                    <a:pt x="0" y="63"/>
                  </a:cubicBezTo>
                  <a:cubicBezTo>
                    <a:pt x="0" y="0"/>
                    <a:pt x="0" y="0"/>
                    <a:pt x="0" y="0"/>
                  </a:cubicBezTo>
                  <a:cubicBezTo>
                    <a:pt x="9" y="0"/>
                    <a:pt x="9" y="0"/>
                    <a:pt x="9" y="0"/>
                  </a:cubicBezTo>
                  <a:cubicBezTo>
                    <a:pt x="9" y="0"/>
                    <a:pt x="10" y="0"/>
                    <a:pt x="10" y="0"/>
                  </a:cubicBezTo>
                  <a:cubicBezTo>
                    <a:pt x="10" y="0"/>
                    <a:pt x="11" y="0"/>
                    <a:pt x="11" y="0"/>
                  </a:cubicBezTo>
                  <a:cubicBezTo>
                    <a:pt x="11" y="0"/>
                    <a:pt x="12" y="0"/>
                    <a:pt x="12" y="0"/>
                  </a:cubicBezTo>
                  <a:cubicBezTo>
                    <a:pt x="12" y="1"/>
                    <a:pt x="13" y="1"/>
                    <a:pt x="13" y="2"/>
                  </a:cubicBezTo>
                  <a:cubicBezTo>
                    <a:pt x="32" y="37"/>
                    <a:pt x="32" y="37"/>
                    <a:pt x="32" y="37"/>
                  </a:cubicBezTo>
                  <a:cubicBezTo>
                    <a:pt x="32" y="38"/>
                    <a:pt x="33" y="39"/>
                    <a:pt x="33" y="40"/>
                  </a:cubicBez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76" name="Freeform 72"/>
            <p:cNvSpPr>
              <a:spLocks/>
            </p:cNvSpPr>
            <p:nvPr userDrawn="1"/>
          </p:nvSpPr>
          <p:spPr bwMode="auto">
            <a:xfrm>
              <a:off x="3381375" y="4322763"/>
              <a:ext cx="30163" cy="28575"/>
            </a:xfrm>
            <a:custGeom>
              <a:avLst/>
              <a:gdLst>
                <a:gd name="T0" fmla="*/ 0 w 14"/>
                <a:gd name="T1" fmla="*/ 7 h 14"/>
                <a:gd name="T2" fmla="*/ 1 w 14"/>
                <a:gd name="T3" fmla="*/ 4 h 14"/>
                <a:gd name="T4" fmla="*/ 2 w 14"/>
                <a:gd name="T5" fmla="*/ 2 h 14"/>
                <a:gd name="T6" fmla="*/ 4 w 14"/>
                <a:gd name="T7" fmla="*/ 1 h 14"/>
                <a:gd name="T8" fmla="*/ 7 w 14"/>
                <a:gd name="T9" fmla="*/ 0 h 14"/>
                <a:gd name="T10" fmla="*/ 10 w 14"/>
                <a:gd name="T11" fmla="*/ 1 h 14"/>
                <a:gd name="T12" fmla="*/ 12 w 14"/>
                <a:gd name="T13" fmla="*/ 2 h 14"/>
                <a:gd name="T14" fmla="*/ 13 w 14"/>
                <a:gd name="T15" fmla="*/ 4 h 14"/>
                <a:gd name="T16" fmla="*/ 14 w 14"/>
                <a:gd name="T17" fmla="*/ 7 h 14"/>
                <a:gd name="T18" fmla="*/ 13 w 14"/>
                <a:gd name="T19" fmla="*/ 10 h 14"/>
                <a:gd name="T20" fmla="*/ 12 w 14"/>
                <a:gd name="T21" fmla="*/ 12 h 14"/>
                <a:gd name="T22" fmla="*/ 10 w 14"/>
                <a:gd name="T23" fmla="*/ 13 h 14"/>
                <a:gd name="T24" fmla="*/ 7 w 14"/>
                <a:gd name="T25" fmla="*/ 14 h 14"/>
                <a:gd name="T26" fmla="*/ 4 w 14"/>
                <a:gd name="T27" fmla="*/ 13 h 14"/>
                <a:gd name="T28" fmla="*/ 2 w 14"/>
                <a:gd name="T29" fmla="*/ 12 h 14"/>
                <a:gd name="T30" fmla="*/ 1 w 14"/>
                <a:gd name="T31" fmla="*/ 10 h 14"/>
                <a:gd name="T32" fmla="*/ 0 w 14"/>
                <a:gd name="T3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4">
                  <a:moveTo>
                    <a:pt x="0" y="7"/>
                  </a:moveTo>
                  <a:cubicBezTo>
                    <a:pt x="0" y="6"/>
                    <a:pt x="0" y="5"/>
                    <a:pt x="1" y="4"/>
                  </a:cubicBezTo>
                  <a:cubicBezTo>
                    <a:pt x="1" y="4"/>
                    <a:pt x="2" y="3"/>
                    <a:pt x="2" y="2"/>
                  </a:cubicBezTo>
                  <a:cubicBezTo>
                    <a:pt x="3" y="2"/>
                    <a:pt x="4" y="1"/>
                    <a:pt x="4" y="1"/>
                  </a:cubicBezTo>
                  <a:cubicBezTo>
                    <a:pt x="5" y="1"/>
                    <a:pt x="6" y="0"/>
                    <a:pt x="7" y="0"/>
                  </a:cubicBezTo>
                  <a:cubicBezTo>
                    <a:pt x="8" y="0"/>
                    <a:pt x="9" y="1"/>
                    <a:pt x="10" y="1"/>
                  </a:cubicBezTo>
                  <a:cubicBezTo>
                    <a:pt x="10" y="1"/>
                    <a:pt x="11" y="2"/>
                    <a:pt x="12" y="2"/>
                  </a:cubicBezTo>
                  <a:cubicBezTo>
                    <a:pt x="12" y="3"/>
                    <a:pt x="13" y="4"/>
                    <a:pt x="13" y="4"/>
                  </a:cubicBezTo>
                  <a:cubicBezTo>
                    <a:pt x="13" y="5"/>
                    <a:pt x="14" y="6"/>
                    <a:pt x="14" y="7"/>
                  </a:cubicBezTo>
                  <a:cubicBezTo>
                    <a:pt x="14" y="8"/>
                    <a:pt x="13" y="9"/>
                    <a:pt x="13" y="10"/>
                  </a:cubicBezTo>
                  <a:cubicBezTo>
                    <a:pt x="13" y="10"/>
                    <a:pt x="12" y="11"/>
                    <a:pt x="12" y="12"/>
                  </a:cubicBezTo>
                  <a:cubicBezTo>
                    <a:pt x="11" y="12"/>
                    <a:pt x="10" y="13"/>
                    <a:pt x="10" y="13"/>
                  </a:cubicBezTo>
                  <a:cubicBezTo>
                    <a:pt x="9" y="13"/>
                    <a:pt x="8" y="14"/>
                    <a:pt x="7" y="14"/>
                  </a:cubicBezTo>
                  <a:cubicBezTo>
                    <a:pt x="6" y="14"/>
                    <a:pt x="5" y="13"/>
                    <a:pt x="4" y="13"/>
                  </a:cubicBezTo>
                  <a:cubicBezTo>
                    <a:pt x="4" y="13"/>
                    <a:pt x="3" y="12"/>
                    <a:pt x="2" y="12"/>
                  </a:cubicBezTo>
                  <a:cubicBezTo>
                    <a:pt x="2" y="11"/>
                    <a:pt x="1" y="10"/>
                    <a:pt x="1" y="10"/>
                  </a:cubicBezTo>
                  <a:cubicBezTo>
                    <a:pt x="0" y="9"/>
                    <a:pt x="0" y="8"/>
                    <a:pt x="0" y="7"/>
                  </a:cubicBez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77" name="Freeform 73"/>
            <p:cNvSpPr>
              <a:spLocks noEditPoints="1"/>
            </p:cNvSpPr>
            <p:nvPr userDrawn="1"/>
          </p:nvSpPr>
          <p:spPr bwMode="auto">
            <a:xfrm>
              <a:off x="3471863" y="4217988"/>
              <a:ext cx="127000" cy="131763"/>
            </a:xfrm>
            <a:custGeom>
              <a:avLst/>
              <a:gdLst>
                <a:gd name="T0" fmla="*/ 61 w 61"/>
                <a:gd name="T1" fmla="*/ 63 h 63"/>
                <a:gd name="T2" fmla="*/ 52 w 61"/>
                <a:gd name="T3" fmla="*/ 63 h 63"/>
                <a:gd name="T4" fmla="*/ 50 w 61"/>
                <a:gd name="T5" fmla="*/ 62 h 63"/>
                <a:gd name="T6" fmla="*/ 48 w 61"/>
                <a:gd name="T7" fmla="*/ 60 h 63"/>
                <a:gd name="T8" fmla="*/ 44 w 61"/>
                <a:gd name="T9" fmla="*/ 47 h 63"/>
                <a:gd name="T10" fmla="*/ 17 w 61"/>
                <a:gd name="T11" fmla="*/ 47 h 63"/>
                <a:gd name="T12" fmla="*/ 13 w 61"/>
                <a:gd name="T13" fmla="*/ 60 h 63"/>
                <a:gd name="T14" fmla="*/ 11 w 61"/>
                <a:gd name="T15" fmla="*/ 62 h 63"/>
                <a:gd name="T16" fmla="*/ 9 w 61"/>
                <a:gd name="T17" fmla="*/ 63 h 63"/>
                <a:gd name="T18" fmla="*/ 0 w 61"/>
                <a:gd name="T19" fmla="*/ 63 h 63"/>
                <a:gd name="T20" fmla="*/ 25 w 61"/>
                <a:gd name="T21" fmla="*/ 0 h 63"/>
                <a:gd name="T22" fmla="*/ 37 w 61"/>
                <a:gd name="T23" fmla="*/ 0 h 63"/>
                <a:gd name="T24" fmla="*/ 61 w 61"/>
                <a:gd name="T25" fmla="*/ 63 h 63"/>
                <a:gd name="T26" fmla="*/ 21 w 61"/>
                <a:gd name="T27" fmla="*/ 39 h 63"/>
                <a:gd name="T28" fmla="*/ 41 w 61"/>
                <a:gd name="T29" fmla="*/ 39 h 63"/>
                <a:gd name="T30" fmla="*/ 33 w 61"/>
                <a:gd name="T31" fmla="*/ 18 h 63"/>
                <a:gd name="T32" fmla="*/ 32 w 61"/>
                <a:gd name="T33" fmla="*/ 15 h 63"/>
                <a:gd name="T34" fmla="*/ 31 w 61"/>
                <a:gd name="T35" fmla="*/ 11 h 63"/>
                <a:gd name="T36" fmla="*/ 29 w 61"/>
                <a:gd name="T37" fmla="*/ 15 h 63"/>
                <a:gd name="T38" fmla="*/ 28 w 61"/>
                <a:gd name="T39" fmla="*/ 18 h 63"/>
                <a:gd name="T40" fmla="*/ 21 w 61"/>
                <a:gd name="T41" fmla="*/ 3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63">
                  <a:moveTo>
                    <a:pt x="61" y="63"/>
                  </a:moveTo>
                  <a:cubicBezTo>
                    <a:pt x="52" y="63"/>
                    <a:pt x="52" y="63"/>
                    <a:pt x="52" y="63"/>
                  </a:cubicBezTo>
                  <a:cubicBezTo>
                    <a:pt x="51" y="63"/>
                    <a:pt x="51" y="63"/>
                    <a:pt x="50" y="62"/>
                  </a:cubicBezTo>
                  <a:cubicBezTo>
                    <a:pt x="49" y="62"/>
                    <a:pt x="49" y="61"/>
                    <a:pt x="48" y="60"/>
                  </a:cubicBezTo>
                  <a:cubicBezTo>
                    <a:pt x="44" y="47"/>
                    <a:pt x="44" y="47"/>
                    <a:pt x="44" y="47"/>
                  </a:cubicBezTo>
                  <a:cubicBezTo>
                    <a:pt x="17" y="47"/>
                    <a:pt x="17" y="47"/>
                    <a:pt x="17" y="47"/>
                  </a:cubicBezTo>
                  <a:cubicBezTo>
                    <a:pt x="13" y="60"/>
                    <a:pt x="13" y="60"/>
                    <a:pt x="13" y="60"/>
                  </a:cubicBezTo>
                  <a:cubicBezTo>
                    <a:pt x="13" y="61"/>
                    <a:pt x="12" y="62"/>
                    <a:pt x="11" y="62"/>
                  </a:cubicBezTo>
                  <a:cubicBezTo>
                    <a:pt x="11" y="63"/>
                    <a:pt x="10" y="63"/>
                    <a:pt x="9" y="63"/>
                  </a:cubicBezTo>
                  <a:cubicBezTo>
                    <a:pt x="0" y="63"/>
                    <a:pt x="0" y="63"/>
                    <a:pt x="0" y="63"/>
                  </a:cubicBezTo>
                  <a:cubicBezTo>
                    <a:pt x="25" y="0"/>
                    <a:pt x="25" y="0"/>
                    <a:pt x="25" y="0"/>
                  </a:cubicBezTo>
                  <a:cubicBezTo>
                    <a:pt x="37" y="0"/>
                    <a:pt x="37" y="0"/>
                    <a:pt x="37" y="0"/>
                  </a:cubicBezTo>
                  <a:lnTo>
                    <a:pt x="61" y="63"/>
                  </a:lnTo>
                  <a:close/>
                  <a:moveTo>
                    <a:pt x="21" y="39"/>
                  </a:moveTo>
                  <a:cubicBezTo>
                    <a:pt x="41" y="39"/>
                    <a:pt x="41" y="39"/>
                    <a:pt x="41" y="39"/>
                  </a:cubicBezTo>
                  <a:cubicBezTo>
                    <a:pt x="33" y="18"/>
                    <a:pt x="33" y="18"/>
                    <a:pt x="33" y="18"/>
                  </a:cubicBezTo>
                  <a:cubicBezTo>
                    <a:pt x="33" y="17"/>
                    <a:pt x="32" y="16"/>
                    <a:pt x="32" y="15"/>
                  </a:cubicBezTo>
                  <a:cubicBezTo>
                    <a:pt x="31" y="13"/>
                    <a:pt x="31" y="12"/>
                    <a:pt x="31" y="11"/>
                  </a:cubicBezTo>
                  <a:cubicBezTo>
                    <a:pt x="30" y="12"/>
                    <a:pt x="30" y="13"/>
                    <a:pt x="29" y="15"/>
                  </a:cubicBezTo>
                  <a:cubicBezTo>
                    <a:pt x="29" y="16"/>
                    <a:pt x="29" y="17"/>
                    <a:pt x="28" y="18"/>
                  </a:cubicBezTo>
                  <a:lnTo>
                    <a:pt x="21" y="39"/>
                  </a:ln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78" name="Freeform 74"/>
            <p:cNvSpPr>
              <a:spLocks/>
            </p:cNvSpPr>
            <p:nvPr userDrawn="1"/>
          </p:nvSpPr>
          <p:spPr bwMode="auto">
            <a:xfrm>
              <a:off x="3608388" y="4216400"/>
              <a:ext cx="112713" cy="134938"/>
            </a:xfrm>
            <a:custGeom>
              <a:avLst/>
              <a:gdLst>
                <a:gd name="T0" fmla="*/ 47 w 54"/>
                <a:gd name="T1" fmla="*/ 49 h 65"/>
                <a:gd name="T2" fmla="*/ 49 w 54"/>
                <a:gd name="T3" fmla="*/ 50 h 65"/>
                <a:gd name="T4" fmla="*/ 53 w 54"/>
                <a:gd name="T5" fmla="*/ 55 h 65"/>
                <a:gd name="T6" fmla="*/ 44 w 54"/>
                <a:gd name="T7" fmla="*/ 62 h 65"/>
                <a:gd name="T8" fmla="*/ 30 w 54"/>
                <a:gd name="T9" fmla="*/ 65 h 65"/>
                <a:gd name="T10" fmla="*/ 18 w 54"/>
                <a:gd name="T11" fmla="*/ 62 h 65"/>
                <a:gd name="T12" fmla="*/ 8 w 54"/>
                <a:gd name="T13" fmla="*/ 56 h 65"/>
                <a:gd name="T14" fmla="*/ 2 w 54"/>
                <a:gd name="T15" fmla="*/ 45 h 65"/>
                <a:gd name="T16" fmla="*/ 0 w 54"/>
                <a:gd name="T17" fmla="*/ 32 h 65"/>
                <a:gd name="T18" fmla="*/ 2 w 54"/>
                <a:gd name="T19" fmla="*/ 19 h 65"/>
                <a:gd name="T20" fmla="*/ 9 w 54"/>
                <a:gd name="T21" fmla="*/ 9 h 65"/>
                <a:gd name="T22" fmla="*/ 19 w 54"/>
                <a:gd name="T23" fmla="*/ 2 h 65"/>
                <a:gd name="T24" fmla="*/ 32 w 54"/>
                <a:gd name="T25" fmla="*/ 0 h 65"/>
                <a:gd name="T26" fmla="*/ 45 w 54"/>
                <a:gd name="T27" fmla="*/ 2 h 65"/>
                <a:gd name="T28" fmla="*/ 54 w 54"/>
                <a:gd name="T29" fmla="*/ 8 h 65"/>
                <a:gd name="T30" fmla="*/ 50 w 54"/>
                <a:gd name="T31" fmla="*/ 14 h 65"/>
                <a:gd name="T32" fmla="*/ 49 w 54"/>
                <a:gd name="T33" fmla="*/ 15 h 65"/>
                <a:gd name="T34" fmla="*/ 47 w 54"/>
                <a:gd name="T35" fmla="*/ 15 h 65"/>
                <a:gd name="T36" fmla="*/ 45 w 54"/>
                <a:gd name="T37" fmla="*/ 14 h 65"/>
                <a:gd name="T38" fmla="*/ 43 w 54"/>
                <a:gd name="T39" fmla="*/ 12 h 65"/>
                <a:gd name="T40" fmla="*/ 38 w 54"/>
                <a:gd name="T41" fmla="*/ 11 h 65"/>
                <a:gd name="T42" fmla="*/ 32 w 54"/>
                <a:gd name="T43" fmla="*/ 10 h 65"/>
                <a:gd name="T44" fmla="*/ 24 w 54"/>
                <a:gd name="T45" fmla="*/ 11 h 65"/>
                <a:gd name="T46" fmla="*/ 18 w 54"/>
                <a:gd name="T47" fmla="*/ 16 h 65"/>
                <a:gd name="T48" fmla="*/ 13 w 54"/>
                <a:gd name="T49" fmla="*/ 23 h 65"/>
                <a:gd name="T50" fmla="*/ 12 w 54"/>
                <a:gd name="T51" fmla="*/ 32 h 65"/>
                <a:gd name="T52" fmla="*/ 13 w 54"/>
                <a:gd name="T53" fmla="*/ 42 h 65"/>
                <a:gd name="T54" fmla="*/ 17 w 54"/>
                <a:gd name="T55" fmla="*/ 49 h 65"/>
                <a:gd name="T56" fmla="*/ 23 w 54"/>
                <a:gd name="T57" fmla="*/ 53 h 65"/>
                <a:gd name="T58" fmla="*/ 31 w 54"/>
                <a:gd name="T59" fmla="*/ 55 h 65"/>
                <a:gd name="T60" fmla="*/ 35 w 54"/>
                <a:gd name="T61" fmla="*/ 54 h 65"/>
                <a:gd name="T62" fmla="*/ 39 w 54"/>
                <a:gd name="T63" fmla="*/ 54 h 65"/>
                <a:gd name="T64" fmla="*/ 42 w 54"/>
                <a:gd name="T65" fmla="*/ 52 h 65"/>
                <a:gd name="T66" fmla="*/ 45 w 54"/>
                <a:gd name="T67" fmla="*/ 50 h 65"/>
                <a:gd name="T68" fmla="*/ 46 w 54"/>
                <a:gd name="T69" fmla="*/ 49 h 65"/>
                <a:gd name="T70" fmla="*/ 47 w 54"/>
                <a:gd name="T71"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 h="65">
                  <a:moveTo>
                    <a:pt x="47" y="49"/>
                  </a:moveTo>
                  <a:cubicBezTo>
                    <a:pt x="48" y="49"/>
                    <a:pt x="48" y="49"/>
                    <a:pt x="49" y="50"/>
                  </a:cubicBezTo>
                  <a:cubicBezTo>
                    <a:pt x="53" y="55"/>
                    <a:pt x="53" y="55"/>
                    <a:pt x="53" y="55"/>
                  </a:cubicBezTo>
                  <a:cubicBezTo>
                    <a:pt x="51" y="58"/>
                    <a:pt x="48" y="60"/>
                    <a:pt x="44" y="62"/>
                  </a:cubicBezTo>
                  <a:cubicBezTo>
                    <a:pt x="40" y="64"/>
                    <a:pt x="36" y="65"/>
                    <a:pt x="30" y="65"/>
                  </a:cubicBezTo>
                  <a:cubicBezTo>
                    <a:pt x="26" y="65"/>
                    <a:pt x="21" y="64"/>
                    <a:pt x="18" y="62"/>
                  </a:cubicBezTo>
                  <a:cubicBezTo>
                    <a:pt x="14" y="61"/>
                    <a:pt x="11" y="58"/>
                    <a:pt x="8" y="56"/>
                  </a:cubicBezTo>
                  <a:cubicBezTo>
                    <a:pt x="5" y="53"/>
                    <a:pt x="3" y="49"/>
                    <a:pt x="2" y="45"/>
                  </a:cubicBezTo>
                  <a:cubicBezTo>
                    <a:pt x="0" y="41"/>
                    <a:pt x="0" y="37"/>
                    <a:pt x="0" y="32"/>
                  </a:cubicBezTo>
                  <a:cubicBezTo>
                    <a:pt x="0" y="28"/>
                    <a:pt x="1" y="23"/>
                    <a:pt x="2" y="19"/>
                  </a:cubicBezTo>
                  <a:cubicBezTo>
                    <a:pt x="4" y="15"/>
                    <a:pt x="6" y="12"/>
                    <a:pt x="9" y="9"/>
                  </a:cubicBezTo>
                  <a:cubicBezTo>
                    <a:pt x="12" y="6"/>
                    <a:pt x="15" y="4"/>
                    <a:pt x="19" y="2"/>
                  </a:cubicBezTo>
                  <a:cubicBezTo>
                    <a:pt x="23" y="1"/>
                    <a:pt x="27" y="0"/>
                    <a:pt x="32" y="0"/>
                  </a:cubicBezTo>
                  <a:cubicBezTo>
                    <a:pt x="37" y="0"/>
                    <a:pt x="41" y="1"/>
                    <a:pt x="45" y="2"/>
                  </a:cubicBezTo>
                  <a:cubicBezTo>
                    <a:pt x="48" y="4"/>
                    <a:pt x="51" y="6"/>
                    <a:pt x="54" y="8"/>
                  </a:cubicBezTo>
                  <a:cubicBezTo>
                    <a:pt x="50" y="14"/>
                    <a:pt x="50" y="14"/>
                    <a:pt x="50" y="14"/>
                  </a:cubicBezTo>
                  <a:cubicBezTo>
                    <a:pt x="49" y="14"/>
                    <a:pt x="49" y="14"/>
                    <a:pt x="49" y="15"/>
                  </a:cubicBezTo>
                  <a:cubicBezTo>
                    <a:pt x="48" y="15"/>
                    <a:pt x="48" y="15"/>
                    <a:pt x="47" y="15"/>
                  </a:cubicBezTo>
                  <a:cubicBezTo>
                    <a:pt x="47" y="15"/>
                    <a:pt x="46" y="15"/>
                    <a:pt x="45" y="14"/>
                  </a:cubicBezTo>
                  <a:cubicBezTo>
                    <a:pt x="45" y="14"/>
                    <a:pt x="44" y="13"/>
                    <a:pt x="43" y="12"/>
                  </a:cubicBezTo>
                  <a:cubicBezTo>
                    <a:pt x="41" y="12"/>
                    <a:pt x="40" y="11"/>
                    <a:pt x="38" y="11"/>
                  </a:cubicBezTo>
                  <a:cubicBezTo>
                    <a:pt x="37" y="10"/>
                    <a:pt x="35" y="10"/>
                    <a:pt x="32" y="10"/>
                  </a:cubicBezTo>
                  <a:cubicBezTo>
                    <a:pt x="29" y="10"/>
                    <a:pt x="26" y="10"/>
                    <a:pt x="24" y="11"/>
                  </a:cubicBezTo>
                  <a:cubicBezTo>
                    <a:pt x="21" y="13"/>
                    <a:pt x="19" y="14"/>
                    <a:pt x="18" y="16"/>
                  </a:cubicBezTo>
                  <a:cubicBezTo>
                    <a:pt x="16" y="18"/>
                    <a:pt x="14" y="20"/>
                    <a:pt x="13" y="23"/>
                  </a:cubicBezTo>
                  <a:cubicBezTo>
                    <a:pt x="12" y="26"/>
                    <a:pt x="12" y="29"/>
                    <a:pt x="12" y="32"/>
                  </a:cubicBezTo>
                  <a:cubicBezTo>
                    <a:pt x="12" y="36"/>
                    <a:pt x="12" y="39"/>
                    <a:pt x="13" y="42"/>
                  </a:cubicBezTo>
                  <a:cubicBezTo>
                    <a:pt x="14" y="45"/>
                    <a:pt x="16" y="47"/>
                    <a:pt x="17" y="49"/>
                  </a:cubicBezTo>
                  <a:cubicBezTo>
                    <a:pt x="19" y="51"/>
                    <a:pt x="21" y="52"/>
                    <a:pt x="23" y="53"/>
                  </a:cubicBezTo>
                  <a:cubicBezTo>
                    <a:pt x="26" y="54"/>
                    <a:pt x="28" y="55"/>
                    <a:pt x="31" y="55"/>
                  </a:cubicBezTo>
                  <a:cubicBezTo>
                    <a:pt x="33" y="55"/>
                    <a:pt x="34" y="55"/>
                    <a:pt x="35" y="54"/>
                  </a:cubicBezTo>
                  <a:cubicBezTo>
                    <a:pt x="37" y="54"/>
                    <a:pt x="38" y="54"/>
                    <a:pt x="39" y="54"/>
                  </a:cubicBezTo>
                  <a:cubicBezTo>
                    <a:pt x="40" y="53"/>
                    <a:pt x="41" y="53"/>
                    <a:pt x="42" y="52"/>
                  </a:cubicBezTo>
                  <a:cubicBezTo>
                    <a:pt x="43" y="51"/>
                    <a:pt x="44" y="51"/>
                    <a:pt x="45" y="50"/>
                  </a:cubicBezTo>
                  <a:cubicBezTo>
                    <a:pt x="45" y="50"/>
                    <a:pt x="46" y="49"/>
                    <a:pt x="46" y="49"/>
                  </a:cubicBezTo>
                  <a:cubicBezTo>
                    <a:pt x="46" y="49"/>
                    <a:pt x="47" y="49"/>
                    <a:pt x="47" y="49"/>
                  </a:cubicBez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79" name="Freeform 75"/>
            <p:cNvSpPr>
              <a:spLocks/>
            </p:cNvSpPr>
            <p:nvPr userDrawn="1"/>
          </p:nvSpPr>
          <p:spPr bwMode="auto">
            <a:xfrm>
              <a:off x="3733800" y="4216400"/>
              <a:ext cx="112713" cy="134938"/>
            </a:xfrm>
            <a:custGeom>
              <a:avLst/>
              <a:gdLst>
                <a:gd name="T0" fmla="*/ 47 w 54"/>
                <a:gd name="T1" fmla="*/ 49 h 65"/>
                <a:gd name="T2" fmla="*/ 49 w 54"/>
                <a:gd name="T3" fmla="*/ 50 h 65"/>
                <a:gd name="T4" fmla="*/ 54 w 54"/>
                <a:gd name="T5" fmla="*/ 55 h 65"/>
                <a:gd name="T6" fmla="*/ 44 w 54"/>
                <a:gd name="T7" fmla="*/ 62 h 65"/>
                <a:gd name="T8" fmla="*/ 31 w 54"/>
                <a:gd name="T9" fmla="*/ 65 h 65"/>
                <a:gd name="T10" fmla="*/ 18 w 54"/>
                <a:gd name="T11" fmla="*/ 62 h 65"/>
                <a:gd name="T12" fmla="*/ 9 w 54"/>
                <a:gd name="T13" fmla="*/ 56 h 65"/>
                <a:gd name="T14" fmla="*/ 2 w 54"/>
                <a:gd name="T15" fmla="*/ 45 h 65"/>
                <a:gd name="T16" fmla="*/ 0 w 54"/>
                <a:gd name="T17" fmla="*/ 32 h 65"/>
                <a:gd name="T18" fmla="*/ 3 w 54"/>
                <a:gd name="T19" fmla="*/ 19 h 65"/>
                <a:gd name="T20" fmla="*/ 9 w 54"/>
                <a:gd name="T21" fmla="*/ 9 h 65"/>
                <a:gd name="T22" fmla="*/ 20 w 54"/>
                <a:gd name="T23" fmla="*/ 2 h 65"/>
                <a:gd name="T24" fmla="*/ 33 w 54"/>
                <a:gd name="T25" fmla="*/ 0 h 65"/>
                <a:gd name="T26" fmla="*/ 45 w 54"/>
                <a:gd name="T27" fmla="*/ 2 h 65"/>
                <a:gd name="T28" fmla="*/ 54 w 54"/>
                <a:gd name="T29" fmla="*/ 8 h 65"/>
                <a:gd name="T30" fmla="*/ 50 w 54"/>
                <a:gd name="T31" fmla="*/ 14 h 65"/>
                <a:gd name="T32" fmla="*/ 49 w 54"/>
                <a:gd name="T33" fmla="*/ 15 h 65"/>
                <a:gd name="T34" fmla="*/ 48 w 54"/>
                <a:gd name="T35" fmla="*/ 15 h 65"/>
                <a:gd name="T36" fmla="*/ 46 w 54"/>
                <a:gd name="T37" fmla="*/ 14 h 65"/>
                <a:gd name="T38" fmla="*/ 43 w 54"/>
                <a:gd name="T39" fmla="*/ 12 h 65"/>
                <a:gd name="T40" fmla="*/ 39 w 54"/>
                <a:gd name="T41" fmla="*/ 11 h 65"/>
                <a:gd name="T42" fmla="*/ 33 w 54"/>
                <a:gd name="T43" fmla="*/ 10 h 65"/>
                <a:gd name="T44" fmla="*/ 24 w 54"/>
                <a:gd name="T45" fmla="*/ 11 h 65"/>
                <a:gd name="T46" fmla="*/ 18 w 54"/>
                <a:gd name="T47" fmla="*/ 16 h 65"/>
                <a:gd name="T48" fmla="*/ 14 w 54"/>
                <a:gd name="T49" fmla="*/ 23 h 65"/>
                <a:gd name="T50" fmla="*/ 12 w 54"/>
                <a:gd name="T51" fmla="*/ 32 h 65"/>
                <a:gd name="T52" fmla="*/ 14 w 54"/>
                <a:gd name="T53" fmla="*/ 42 h 65"/>
                <a:gd name="T54" fmla="*/ 18 w 54"/>
                <a:gd name="T55" fmla="*/ 49 h 65"/>
                <a:gd name="T56" fmla="*/ 24 w 54"/>
                <a:gd name="T57" fmla="*/ 53 h 65"/>
                <a:gd name="T58" fmla="*/ 32 w 54"/>
                <a:gd name="T59" fmla="*/ 55 h 65"/>
                <a:gd name="T60" fmla="*/ 36 w 54"/>
                <a:gd name="T61" fmla="*/ 54 h 65"/>
                <a:gd name="T62" fmla="*/ 39 w 54"/>
                <a:gd name="T63" fmla="*/ 54 h 65"/>
                <a:gd name="T64" fmla="*/ 43 w 54"/>
                <a:gd name="T65" fmla="*/ 52 h 65"/>
                <a:gd name="T66" fmla="*/ 45 w 54"/>
                <a:gd name="T67" fmla="*/ 50 h 65"/>
                <a:gd name="T68" fmla="*/ 46 w 54"/>
                <a:gd name="T69" fmla="*/ 49 h 65"/>
                <a:gd name="T70" fmla="*/ 47 w 54"/>
                <a:gd name="T71" fmla="*/ 4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 h="65">
                  <a:moveTo>
                    <a:pt x="47" y="49"/>
                  </a:moveTo>
                  <a:cubicBezTo>
                    <a:pt x="48" y="49"/>
                    <a:pt x="49" y="49"/>
                    <a:pt x="49" y="50"/>
                  </a:cubicBezTo>
                  <a:cubicBezTo>
                    <a:pt x="54" y="55"/>
                    <a:pt x="54" y="55"/>
                    <a:pt x="54" y="55"/>
                  </a:cubicBezTo>
                  <a:cubicBezTo>
                    <a:pt x="51" y="58"/>
                    <a:pt x="48" y="60"/>
                    <a:pt x="44" y="62"/>
                  </a:cubicBezTo>
                  <a:cubicBezTo>
                    <a:pt x="41" y="64"/>
                    <a:pt x="36" y="65"/>
                    <a:pt x="31" y="65"/>
                  </a:cubicBezTo>
                  <a:cubicBezTo>
                    <a:pt x="26" y="65"/>
                    <a:pt x="22" y="64"/>
                    <a:pt x="18" y="62"/>
                  </a:cubicBezTo>
                  <a:cubicBezTo>
                    <a:pt x="14" y="61"/>
                    <a:pt x="11" y="58"/>
                    <a:pt x="9" y="56"/>
                  </a:cubicBezTo>
                  <a:cubicBezTo>
                    <a:pt x="6" y="53"/>
                    <a:pt x="4" y="49"/>
                    <a:pt x="2" y="45"/>
                  </a:cubicBezTo>
                  <a:cubicBezTo>
                    <a:pt x="1" y="41"/>
                    <a:pt x="0" y="37"/>
                    <a:pt x="0" y="32"/>
                  </a:cubicBezTo>
                  <a:cubicBezTo>
                    <a:pt x="0" y="28"/>
                    <a:pt x="1" y="23"/>
                    <a:pt x="3" y="19"/>
                  </a:cubicBezTo>
                  <a:cubicBezTo>
                    <a:pt x="4" y="15"/>
                    <a:pt x="6" y="12"/>
                    <a:pt x="9" y="9"/>
                  </a:cubicBezTo>
                  <a:cubicBezTo>
                    <a:pt x="12" y="6"/>
                    <a:pt x="16" y="4"/>
                    <a:pt x="20" y="2"/>
                  </a:cubicBezTo>
                  <a:cubicBezTo>
                    <a:pt x="24" y="1"/>
                    <a:pt x="28" y="0"/>
                    <a:pt x="33" y="0"/>
                  </a:cubicBezTo>
                  <a:cubicBezTo>
                    <a:pt x="37" y="0"/>
                    <a:pt x="42" y="1"/>
                    <a:pt x="45" y="2"/>
                  </a:cubicBezTo>
                  <a:cubicBezTo>
                    <a:pt x="49" y="4"/>
                    <a:pt x="52" y="6"/>
                    <a:pt x="54" y="8"/>
                  </a:cubicBezTo>
                  <a:cubicBezTo>
                    <a:pt x="50" y="14"/>
                    <a:pt x="50" y="14"/>
                    <a:pt x="50" y="14"/>
                  </a:cubicBezTo>
                  <a:cubicBezTo>
                    <a:pt x="50" y="14"/>
                    <a:pt x="50" y="14"/>
                    <a:pt x="49" y="15"/>
                  </a:cubicBezTo>
                  <a:cubicBezTo>
                    <a:pt x="49" y="15"/>
                    <a:pt x="48" y="15"/>
                    <a:pt x="48" y="15"/>
                  </a:cubicBezTo>
                  <a:cubicBezTo>
                    <a:pt x="47" y="15"/>
                    <a:pt x="46" y="15"/>
                    <a:pt x="46" y="14"/>
                  </a:cubicBezTo>
                  <a:cubicBezTo>
                    <a:pt x="45" y="14"/>
                    <a:pt x="44" y="13"/>
                    <a:pt x="43" y="12"/>
                  </a:cubicBezTo>
                  <a:cubicBezTo>
                    <a:pt x="42" y="12"/>
                    <a:pt x="41" y="11"/>
                    <a:pt x="39" y="11"/>
                  </a:cubicBezTo>
                  <a:cubicBezTo>
                    <a:pt x="37" y="10"/>
                    <a:pt x="35" y="10"/>
                    <a:pt x="33" y="10"/>
                  </a:cubicBezTo>
                  <a:cubicBezTo>
                    <a:pt x="30" y="10"/>
                    <a:pt x="27" y="10"/>
                    <a:pt x="24" y="11"/>
                  </a:cubicBezTo>
                  <a:cubicBezTo>
                    <a:pt x="22" y="13"/>
                    <a:pt x="20" y="14"/>
                    <a:pt x="18" y="16"/>
                  </a:cubicBezTo>
                  <a:cubicBezTo>
                    <a:pt x="16" y="18"/>
                    <a:pt x="15" y="20"/>
                    <a:pt x="14" y="23"/>
                  </a:cubicBezTo>
                  <a:cubicBezTo>
                    <a:pt x="13" y="26"/>
                    <a:pt x="12" y="29"/>
                    <a:pt x="12" y="32"/>
                  </a:cubicBezTo>
                  <a:cubicBezTo>
                    <a:pt x="12" y="36"/>
                    <a:pt x="13" y="39"/>
                    <a:pt x="14" y="42"/>
                  </a:cubicBezTo>
                  <a:cubicBezTo>
                    <a:pt x="15" y="45"/>
                    <a:pt x="16" y="47"/>
                    <a:pt x="18" y="49"/>
                  </a:cubicBezTo>
                  <a:cubicBezTo>
                    <a:pt x="20" y="51"/>
                    <a:pt x="22" y="52"/>
                    <a:pt x="24" y="53"/>
                  </a:cubicBezTo>
                  <a:cubicBezTo>
                    <a:pt x="26" y="54"/>
                    <a:pt x="29" y="55"/>
                    <a:pt x="32" y="55"/>
                  </a:cubicBezTo>
                  <a:cubicBezTo>
                    <a:pt x="33" y="55"/>
                    <a:pt x="35" y="55"/>
                    <a:pt x="36" y="54"/>
                  </a:cubicBezTo>
                  <a:cubicBezTo>
                    <a:pt x="37" y="54"/>
                    <a:pt x="38" y="54"/>
                    <a:pt x="39" y="54"/>
                  </a:cubicBezTo>
                  <a:cubicBezTo>
                    <a:pt x="41" y="53"/>
                    <a:pt x="42" y="53"/>
                    <a:pt x="43" y="52"/>
                  </a:cubicBezTo>
                  <a:cubicBezTo>
                    <a:pt x="44" y="51"/>
                    <a:pt x="45" y="51"/>
                    <a:pt x="45" y="50"/>
                  </a:cubicBezTo>
                  <a:cubicBezTo>
                    <a:pt x="46" y="50"/>
                    <a:pt x="46" y="49"/>
                    <a:pt x="46" y="49"/>
                  </a:cubicBezTo>
                  <a:cubicBezTo>
                    <a:pt x="47" y="49"/>
                    <a:pt x="47" y="49"/>
                    <a:pt x="47" y="49"/>
                  </a:cubicBez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80" name="Freeform 76"/>
            <p:cNvSpPr>
              <a:spLocks/>
            </p:cNvSpPr>
            <p:nvPr userDrawn="1"/>
          </p:nvSpPr>
          <p:spPr bwMode="auto">
            <a:xfrm>
              <a:off x="3870325" y="4217988"/>
              <a:ext cx="80963" cy="131763"/>
            </a:xfrm>
            <a:custGeom>
              <a:avLst/>
              <a:gdLst>
                <a:gd name="T0" fmla="*/ 51 w 51"/>
                <a:gd name="T1" fmla="*/ 0 h 83"/>
                <a:gd name="T2" fmla="*/ 51 w 51"/>
                <a:gd name="T3" fmla="*/ 12 h 83"/>
                <a:gd name="T4" fmla="*/ 15 w 51"/>
                <a:gd name="T5" fmla="*/ 12 h 83"/>
                <a:gd name="T6" fmla="*/ 15 w 51"/>
                <a:gd name="T7" fmla="*/ 36 h 83"/>
                <a:gd name="T8" fmla="*/ 43 w 51"/>
                <a:gd name="T9" fmla="*/ 36 h 83"/>
                <a:gd name="T10" fmla="*/ 43 w 51"/>
                <a:gd name="T11" fmla="*/ 48 h 83"/>
                <a:gd name="T12" fmla="*/ 15 w 51"/>
                <a:gd name="T13" fmla="*/ 48 h 83"/>
                <a:gd name="T14" fmla="*/ 15 w 51"/>
                <a:gd name="T15" fmla="*/ 71 h 83"/>
                <a:gd name="T16" fmla="*/ 51 w 51"/>
                <a:gd name="T17" fmla="*/ 71 h 83"/>
                <a:gd name="T18" fmla="*/ 51 w 51"/>
                <a:gd name="T19" fmla="*/ 83 h 83"/>
                <a:gd name="T20" fmla="*/ 0 w 51"/>
                <a:gd name="T21" fmla="*/ 83 h 83"/>
                <a:gd name="T22" fmla="*/ 0 w 51"/>
                <a:gd name="T23" fmla="*/ 0 h 83"/>
                <a:gd name="T24" fmla="*/ 51 w 51"/>
                <a:gd name="T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83">
                  <a:moveTo>
                    <a:pt x="51" y="0"/>
                  </a:moveTo>
                  <a:lnTo>
                    <a:pt x="51" y="12"/>
                  </a:lnTo>
                  <a:lnTo>
                    <a:pt x="15" y="12"/>
                  </a:lnTo>
                  <a:lnTo>
                    <a:pt x="15" y="36"/>
                  </a:lnTo>
                  <a:lnTo>
                    <a:pt x="43" y="36"/>
                  </a:lnTo>
                  <a:lnTo>
                    <a:pt x="43" y="48"/>
                  </a:lnTo>
                  <a:lnTo>
                    <a:pt x="15" y="48"/>
                  </a:lnTo>
                  <a:lnTo>
                    <a:pt x="15" y="71"/>
                  </a:lnTo>
                  <a:lnTo>
                    <a:pt x="51" y="71"/>
                  </a:lnTo>
                  <a:lnTo>
                    <a:pt x="51" y="83"/>
                  </a:lnTo>
                  <a:lnTo>
                    <a:pt x="0" y="83"/>
                  </a:lnTo>
                  <a:lnTo>
                    <a:pt x="0" y="0"/>
                  </a:lnTo>
                  <a:lnTo>
                    <a:pt x="51" y="0"/>
                  </a:ln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81" name="Freeform 77"/>
            <p:cNvSpPr>
              <a:spLocks/>
            </p:cNvSpPr>
            <p:nvPr userDrawn="1"/>
          </p:nvSpPr>
          <p:spPr bwMode="auto">
            <a:xfrm>
              <a:off x="3981450" y="4217988"/>
              <a:ext cx="76200" cy="131763"/>
            </a:xfrm>
            <a:custGeom>
              <a:avLst/>
              <a:gdLst>
                <a:gd name="T0" fmla="*/ 15 w 48"/>
                <a:gd name="T1" fmla="*/ 70 h 83"/>
                <a:gd name="T2" fmla="*/ 48 w 48"/>
                <a:gd name="T3" fmla="*/ 70 h 83"/>
                <a:gd name="T4" fmla="*/ 48 w 48"/>
                <a:gd name="T5" fmla="*/ 83 h 83"/>
                <a:gd name="T6" fmla="*/ 0 w 48"/>
                <a:gd name="T7" fmla="*/ 83 h 83"/>
                <a:gd name="T8" fmla="*/ 0 w 48"/>
                <a:gd name="T9" fmla="*/ 0 h 83"/>
                <a:gd name="T10" fmla="*/ 15 w 48"/>
                <a:gd name="T11" fmla="*/ 0 h 83"/>
                <a:gd name="T12" fmla="*/ 15 w 48"/>
                <a:gd name="T13" fmla="*/ 70 h 83"/>
              </a:gdLst>
              <a:ahLst/>
              <a:cxnLst>
                <a:cxn ang="0">
                  <a:pos x="T0" y="T1"/>
                </a:cxn>
                <a:cxn ang="0">
                  <a:pos x="T2" y="T3"/>
                </a:cxn>
                <a:cxn ang="0">
                  <a:pos x="T4" y="T5"/>
                </a:cxn>
                <a:cxn ang="0">
                  <a:pos x="T6" y="T7"/>
                </a:cxn>
                <a:cxn ang="0">
                  <a:pos x="T8" y="T9"/>
                </a:cxn>
                <a:cxn ang="0">
                  <a:pos x="T10" y="T11"/>
                </a:cxn>
                <a:cxn ang="0">
                  <a:pos x="T12" y="T13"/>
                </a:cxn>
              </a:cxnLst>
              <a:rect l="0" t="0" r="r" b="b"/>
              <a:pathLst>
                <a:path w="48" h="83">
                  <a:moveTo>
                    <a:pt x="15" y="70"/>
                  </a:moveTo>
                  <a:lnTo>
                    <a:pt x="48" y="70"/>
                  </a:lnTo>
                  <a:lnTo>
                    <a:pt x="48" y="83"/>
                  </a:lnTo>
                  <a:lnTo>
                    <a:pt x="0" y="83"/>
                  </a:lnTo>
                  <a:lnTo>
                    <a:pt x="0" y="0"/>
                  </a:lnTo>
                  <a:lnTo>
                    <a:pt x="15" y="0"/>
                  </a:lnTo>
                  <a:lnTo>
                    <a:pt x="15" y="70"/>
                  </a:ln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82" name="Freeform 78"/>
            <p:cNvSpPr>
              <a:spLocks/>
            </p:cNvSpPr>
            <p:nvPr userDrawn="1"/>
          </p:nvSpPr>
          <p:spPr bwMode="auto">
            <a:xfrm>
              <a:off x="4081463" y="4217988"/>
              <a:ext cx="82550" cy="131763"/>
            </a:xfrm>
            <a:custGeom>
              <a:avLst/>
              <a:gdLst>
                <a:gd name="T0" fmla="*/ 52 w 52"/>
                <a:gd name="T1" fmla="*/ 0 h 83"/>
                <a:gd name="T2" fmla="*/ 52 w 52"/>
                <a:gd name="T3" fmla="*/ 12 h 83"/>
                <a:gd name="T4" fmla="*/ 15 w 52"/>
                <a:gd name="T5" fmla="*/ 12 h 83"/>
                <a:gd name="T6" fmla="*/ 15 w 52"/>
                <a:gd name="T7" fmla="*/ 36 h 83"/>
                <a:gd name="T8" fmla="*/ 44 w 52"/>
                <a:gd name="T9" fmla="*/ 36 h 83"/>
                <a:gd name="T10" fmla="*/ 44 w 52"/>
                <a:gd name="T11" fmla="*/ 48 h 83"/>
                <a:gd name="T12" fmla="*/ 15 w 52"/>
                <a:gd name="T13" fmla="*/ 48 h 83"/>
                <a:gd name="T14" fmla="*/ 15 w 52"/>
                <a:gd name="T15" fmla="*/ 71 h 83"/>
                <a:gd name="T16" fmla="*/ 52 w 52"/>
                <a:gd name="T17" fmla="*/ 71 h 83"/>
                <a:gd name="T18" fmla="*/ 52 w 52"/>
                <a:gd name="T19" fmla="*/ 83 h 83"/>
                <a:gd name="T20" fmla="*/ 0 w 52"/>
                <a:gd name="T21" fmla="*/ 83 h 83"/>
                <a:gd name="T22" fmla="*/ 0 w 52"/>
                <a:gd name="T23" fmla="*/ 0 h 83"/>
                <a:gd name="T24" fmla="*/ 52 w 52"/>
                <a:gd name="T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3">
                  <a:moveTo>
                    <a:pt x="52" y="0"/>
                  </a:moveTo>
                  <a:lnTo>
                    <a:pt x="52" y="12"/>
                  </a:lnTo>
                  <a:lnTo>
                    <a:pt x="15" y="12"/>
                  </a:lnTo>
                  <a:lnTo>
                    <a:pt x="15" y="36"/>
                  </a:lnTo>
                  <a:lnTo>
                    <a:pt x="44" y="36"/>
                  </a:lnTo>
                  <a:lnTo>
                    <a:pt x="44" y="48"/>
                  </a:lnTo>
                  <a:lnTo>
                    <a:pt x="15" y="48"/>
                  </a:lnTo>
                  <a:lnTo>
                    <a:pt x="15" y="71"/>
                  </a:lnTo>
                  <a:lnTo>
                    <a:pt x="52" y="71"/>
                  </a:lnTo>
                  <a:lnTo>
                    <a:pt x="52" y="83"/>
                  </a:lnTo>
                  <a:lnTo>
                    <a:pt x="0" y="83"/>
                  </a:lnTo>
                  <a:lnTo>
                    <a:pt x="0" y="0"/>
                  </a:lnTo>
                  <a:lnTo>
                    <a:pt x="52" y="0"/>
                  </a:ln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83" name="Freeform 79"/>
            <p:cNvSpPr>
              <a:spLocks noEditPoints="1"/>
            </p:cNvSpPr>
            <p:nvPr userDrawn="1"/>
          </p:nvSpPr>
          <p:spPr bwMode="auto">
            <a:xfrm>
              <a:off x="4192588" y="4217988"/>
              <a:ext cx="104775" cy="131763"/>
            </a:xfrm>
            <a:custGeom>
              <a:avLst/>
              <a:gdLst>
                <a:gd name="T0" fmla="*/ 12 w 50"/>
                <a:gd name="T1" fmla="*/ 38 h 63"/>
                <a:gd name="T2" fmla="*/ 12 w 50"/>
                <a:gd name="T3" fmla="*/ 63 h 63"/>
                <a:gd name="T4" fmla="*/ 0 w 50"/>
                <a:gd name="T5" fmla="*/ 63 h 63"/>
                <a:gd name="T6" fmla="*/ 0 w 50"/>
                <a:gd name="T7" fmla="*/ 0 h 63"/>
                <a:gd name="T8" fmla="*/ 19 w 50"/>
                <a:gd name="T9" fmla="*/ 0 h 63"/>
                <a:gd name="T10" fmla="*/ 30 w 50"/>
                <a:gd name="T11" fmla="*/ 1 h 63"/>
                <a:gd name="T12" fmla="*/ 38 w 50"/>
                <a:gd name="T13" fmla="*/ 5 h 63"/>
                <a:gd name="T14" fmla="*/ 42 w 50"/>
                <a:gd name="T15" fmla="*/ 10 h 63"/>
                <a:gd name="T16" fmla="*/ 44 w 50"/>
                <a:gd name="T17" fmla="*/ 18 h 63"/>
                <a:gd name="T18" fmla="*/ 43 w 50"/>
                <a:gd name="T19" fmla="*/ 24 h 63"/>
                <a:gd name="T20" fmla="*/ 40 w 50"/>
                <a:gd name="T21" fmla="*/ 29 h 63"/>
                <a:gd name="T22" fmla="*/ 36 w 50"/>
                <a:gd name="T23" fmla="*/ 33 h 63"/>
                <a:gd name="T24" fmla="*/ 30 w 50"/>
                <a:gd name="T25" fmla="*/ 36 h 63"/>
                <a:gd name="T26" fmla="*/ 34 w 50"/>
                <a:gd name="T27" fmla="*/ 40 h 63"/>
                <a:gd name="T28" fmla="*/ 50 w 50"/>
                <a:gd name="T29" fmla="*/ 63 h 63"/>
                <a:gd name="T30" fmla="*/ 39 w 50"/>
                <a:gd name="T31" fmla="*/ 63 h 63"/>
                <a:gd name="T32" fmla="*/ 36 w 50"/>
                <a:gd name="T33" fmla="*/ 62 h 63"/>
                <a:gd name="T34" fmla="*/ 35 w 50"/>
                <a:gd name="T35" fmla="*/ 61 h 63"/>
                <a:gd name="T36" fmla="*/ 21 w 50"/>
                <a:gd name="T37" fmla="*/ 40 h 63"/>
                <a:gd name="T38" fmla="*/ 20 w 50"/>
                <a:gd name="T39" fmla="*/ 39 h 63"/>
                <a:gd name="T40" fmla="*/ 17 w 50"/>
                <a:gd name="T41" fmla="*/ 38 h 63"/>
                <a:gd name="T42" fmla="*/ 12 w 50"/>
                <a:gd name="T43" fmla="*/ 38 h 63"/>
                <a:gd name="T44" fmla="*/ 12 w 50"/>
                <a:gd name="T45" fmla="*/ 30 h 63"/>
                <a:gd name="T46" fmla="*/ 19 w 50"/>
                <a:gd name="T47" fmla="*/ 30 h 63"/>
                <a:gd name="T48" fmla="*/ 25 w 50"/>
                <a:gd name="T49" fmla="*/ 29 h 63"/>
                <a:gd name="T50" fmla="*/ 29 w 50"/>
                <a:gd name="T51" fmla="*/ 27 h 63"/>
                <a:gd name="T52" fmla="*/ 31 w 50"/>
                <a:gd name="T53" fmla="*/ 23 h 63"/>
                <a:gd name="T54" fmla="*/ 32 w 50"/>
                <a:gd name="T55" fmla="*/ 19 h 63"/>
                <a:gd name="T56" fmla="*/ 29 w 50"/>
                <a:gd name="T57" fmla="*/ 11 h 63"/>
                <a:gd name="T58" fmla="*/ 19 w 50"/>
                <a:gd name="T59" fmla="*/ 9 h 63"/>
                <a:gd name="T60" fmla="*/ 12 w 50"/>
                <a:gd name="T61" fmla="*/ 9 h 63"/>
                <a:gd name="T62" fmla="*/ 12 w 50"/>
                <a:gd name="T63" fmla="*/ 3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 h="63">
                  <a:moveTo>
                    <a:pt x="12" y="38"/>
                  </a:moveTo>
                  <a:cubicBezTo>
                    <a:pt x="12" y="63"/>
                    <a:pt x="12" y="63"/>
                    <a:pt x="12" y="63"/>
                  </a:cubicBezTo>
                  <a:cubicBezTo>
                    <a:pt x="0" y="63"/>
                    <a:pt x="0" y="63"/>
                    <a:pt x="0" y="63"/>
                  </a:cubicBezTo>
                  <a:cubicBezTo>
                    <a:pt x="0" y="0"/>
                    <a:pt x="0" y="0"/>
                    <a:pt x="0" y="0"/>
                  </a:cubicBezTo>
                  <a:cubicBezTo>
                    <a:pt x="19" y="0"/>
                    <a:pt x="19" y="0"/>
                    <a:pt x="19" y="0"/>
                  </a:cubicBezTo>
                  <a:cubicBezTo>
                    <a:pt x="24" y="0"/>
                    <a:pt x="27" y="0"/>
                    <a:pt x="30" y="1"/>
                  </a:cubicBezTo>
                  <a:cubicBezTo>
                    <a:pt x="34" y="2"/>
                    <a:pt x="36" y="3"/>
                    <a:pt x="38" y="5"/>
                  </a:cubicBezTo>
                  <a:cubicBezTo>
                    <a:pt x="40" y="6"/>
                    <a:pt x="41" y="8"/>
                    <a:pt x="42" y="10"/>
                  </a:cubicBezTo>
                  <a:cubicBezTo>
                    <a:pt x="43" y="13"/>
                    <a:pt x="44" y="15"/>
                    <a:pt x="44" y="18"/>
                  </a:cubicBezTo>
                  <a:cubicBezTo>
                    <a:pt x="44" y="20"/>
                    <a:pt x="43" y="22"/>
                    <a:pt x="43" y="24"/>
                  </a:cubicBezTo>
                  <a:cubicBezTo>
                    <a:pt x="42" y="26"/>
                    <a:pt x="41" y="27"/>
                    <a:pt x="40" y="29"/>
                  </a:cubicBezTo>
                  <a:cubicBezTo>
                    <a:pt x="39" y="31"/>
                    <a:pt x="37" y="32"/>
                    <a:pt x="36" y="33"/>
                  </a:cubicBezTo>
                  <a:cubicBezTo>
                    <a:pt x="34" y="34"/>
                    <a:pt x="32" y="35"/>
                    <a:pt x="30" y="36"/>
                  </a:cubicBezTo>
                  <a:cubicBezTo>
                    <a:pt x="31" y="37"/>
                    <a:pt x="33" y="38"/>
                    <a:pt x="34" y="40"/>
                  </a:cubicBezTo>
                  <a:cubicBezTo>
                    <a:pt x="50" y="63"/>
                    <a:pt x="50" y="63"/>
                    <a:pt x="50" y="63"/>
                  </a:cubicBezTo>
                  <a:cubicBezTo>
                    <a:pt x="39" y="63"/>
                    <a:pt x="39" y="63"/>
                    <a:pt x="39" y="63"/>
                  </a:cubicBezTo>
                  <a:cubicBezTo>
                    <a:pt x="38" y="63"/>
                    <a:pt x="37" y="63"/>
                    <a:pt x="36" y="62"/>
                  </a:cubicBezTo>
                  <a:cubicBezTo>
                    <a:pt x="36" y="62"/>
                    <a:pt x="35" y="61"/>
                    <a:pt x="35" y="61"/>
                  </a:cubicBezTo>
                  <a:cubicBezTo>
                    <a:pt x="21" y="40"/>
                    <a:pt x="21" y="40"/>
                    <a:pt x="21" y="40"/>
                  </a:cubicBezTo>
                  <a:cubicBezTo>
                    <a:pt x="21" y="40"/>
                    <a:pt x="20" y="39"/>
                    <a:pt x="20" y="39"/>
                  </a:cubicBezTo>
                  <a:cubicBezTo>
                    <a:pt x="19" y="38"/>
                    <a:pt x="18" y="38"/>
                    <a:pt x="17" y="38"/>
                  </a:cubicBezTo>
                  <a:lnTo>
                    <a:pt x="12" y="38"/>
                  </a:lnTo>
                  <a:close/>
                  <a:moveTo>
                    <a:pt x="12" y="30"/>
                  </a:moveTo>
                  <a:cubicBezTo>
                    <a:pt x="19" y="30"/>
                    <a:pt x="19" y="30"/>
                    <a:pt x="19" y="30"/>
                  </a:cubicBezTo>
                  <a:cubicBezTo>
                    <a:pt x="21" y="30"/>
                    <a:pt x="23" y="29"/>
                    <a:pt x="25" y="29"/>
                  </a:cubicBezTo>
                  <a:cubicBezTo>
                    <a:pt x="27" y="28"/>
                    <a:pt x="28" y="28"/>
                    <a:pt x="29" y="27"/>
                  </a:cubicBezTo>
                  <a:cubicBezTo>
                    <a:pt x="30" y="26"/>
                    <a:pt x="31" y="24"/>
                    <a:pt x="31" y="23"/>
                  </a:cubicBezTo>
                  <a:cubicBezTo>
                    <a:pt x="32" y="22"/>
                    <a:pt x="32" y="20"/>
                    <a:pt x="32" y="19"/>
                  </a:cubicBezTo>
                  <a:cubicBezTo>
                    <a:pt x="32" y="15"/>
                    <a:pt x="31" y="13"/>
                    <a:pt x="29" y="11"/>
                  </a:cubicBezTo>
                  <a:cubicBezTo>
                    <a:pt x="27" y="10"/>
                    <a:pt x="24" y="9"/>
                    <a:pt x="19" y="9"/>
                  </a:cubicBezTo>
                  <a:cubicBezTo>
                    <a:pt x="12" y="9"/>
                    <a:pt x="12" y="9"/>
                    <a:pt x="12" y="9"/>
                  </a:cubicBezTo>
                  <a:lnTo>
                    <a:pt x="12" y="30"/>
                  </a:ln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84" name="Freeform 80"/>
            <p:cNvSpPr>
              <a:spLocks noEditPoints="1"/>
            </p:cNvSpPr>
            <p:nvPr userDrawn="1"/>
          </p:nvSpPr>
          <p:spPr bwMode="auto">
            <a:xfrm>
              <a:off x="4311650" y="4217988"/>
              <a:ext cx="128588" cy="131763"/>
            </a:xfrm>
            <a:custGeom>
              <a:avLst/>
              <a:gdLst>
                <a:gd name="T0" fmla="*/ 62 w 62"/>
                <a:gd name="T1" fmla="*/ 63 h 63"/>
                <a:gd name="T2" fmla="*/ 53 w 62"/>
                <a:gd name="T3" fmla="*/ 63 h 63"/>
                <a:gd name="T4" fmla="*/ 51 w 62"/>
                <a:gd name="T5" fmla="*/ 62 h 63"/>
                <a:gd name="T6" fmla="*/ 49 w 62"/>
                <a:gd name="T7" fmla="*/ 60 h 63"/>
                <a:gd name="T8" fmla="*/ 44 w 62"/>
                <a:gd name="T9" fmla="*/ 47 h 63"/>
                <a:gd name="T10" fmla="*/ 18 w 62"/>
                <a:gd name="T11" fmla="*/ 47 h 63"/>
                <a:gd name="T12" fmla="*/ 13 w 62"/>
                <a:gd name="T13" fmla="*/ 60 h 63"/>
                <a:gd name="T14" fmla="*/ 12 w 62"/>
                <a:gd name="T15" fmla="*/ 62 h 63"/>
                <a:gd name="T16" fmla="*/ 10 w 62"/>
                <a:gd name="T17" fmla="*/ 63 h 63"/>
                <a:gd name="T18" fmla="*/ 0 w 62"/>
                <a:gd name="T19" fmla="*/ 63 h 63"/>
                <a:gd name="T20" fmla="*/ 25 w 62"/>
                <a:gd name="T21" fmla="*/ 0 h 63"/>
                <a:gd name="T22" fmla="*/ 37 w 62"/>
                <a:gd name="T23" fmla="*/ 0 h 63"/>
                <a:gd name="T24" fmla="*/ 62 w 62"/>
                <a:gd name="T25" fmla="*/ 63 h 63"/>
                <a:gd name="T26" fmla="*/ 21 w 62"/>
                <a:gd name="T27" fmla="*/ 39 h 63"/>
                <a:gd name="T28" fmla="*/ 41 w 62"/>
                <a:gd name="T29" fmla="*/ 39 h 63"/>
                <a:gd name="T30" fmla="*/ 34 w 62"/>
                <a:gd name="T31" fmla="*/ 18 h 63"/>
                <a:gd name="T32" fmla="*/ 32 w 62"/>
                <a:gd name="T33" fmla="*/ 15 h 63"/>
                <a:gd name="T34" fmla="*/ 31 w 62"/>
                <a:gd name="T35" fmla="*/ 11 h 63"/>
                <a:gd name="T36" fmla="*/ 30 w 62"/>
                <a:gd name="T37" fmla="*/ 15 h 63"/>
                <a:gd name="T38" fmla="*/ 29 w 62"/>
                <a:gd name="T39" fmla="*/ 18 h 63"/>
                <a:gd name="T40" fmla="*/ 21 w 62"/>
                <a:gd name="T41" fmla="*/ 3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63">
                  <a:moveTo>
                    <a:pt x="62" y="63"/>
                  </a:moveTo>
                  <a:cubicBezTo>
                    <a:pt x="53" y="63"/>
                    <a:pt x="53" y="63"/>
                    <a:pt x="53" y="63"/>
                  </a:cubicBezTo>
                  <a:cubicBezTo>
                    <a:pt x="52" y="63"/>
                    <a:pt x="51" y="63"/>
                    <a:pt x="51" y="62"/>
                  </a:cubicBezTo>
                  <a:cubicBezTo>
                    <a:pt x="50" y="62"/>
                    <a:pt x="49" y="61"/>
                    <a:pt x="49" y="60"/>
                  </a:cubicBezTo>
                  <a:cubicBezTo>
                    <a:pt x="44" y="47"/>
                    <a:pt x="44" y="47"/>
                    <a:pt x="44" y="47"/>
                  </a:cubicBezTo>
                  <a:cubicBezTo>
                    <a:pt x="18" y="47"/>
                    <a:pt x="18" y="47"/>
                    <a:pt x="18" y="47"/>
                  </a:cubicBezTo>
                  <a:cubicBezTo>
                    <a:pt x="13" y="60"/>
                    <a:pt x="13" y="60"/>
                    <a:pt x="13" y="60"/>
                  </a:cubicBezTo>
                  <a:cubicBezTo>
                    <a:pt x="13" y="61"/>
                    <a:pt x="13" y="62"/>
                    <a:pt x="12" y="62"/>
                  </a:cubicBezTo>
                  <a:cubicBezTo>
                    <a:pt x="11" y="63"/>
                    <a:pt x="11" y="63"/>
                    <a:pt x="10" y="63"/>
                  </a:cubicBezTo>
                  <a:cubicBezTo>
                    <a:pt x="0" y="63"/>
                    <a:pt x="0" y="63"/>
                    <a:pt x="0" y="63"/>
                  </a:cubicBezTo>
                  <a:cubicBezTo>
                    <a:pt x="25" y="0"/>
                    <a:pt x="25" y="0"/>
                    <a:pt x="25" y="0"/>
                  </a:cubicBezTo>
                  <a:cubicBezTo>
                    <a:pt x="37" y="0"/>
                    <a:pt x="37" y="0"/>
                    <a:pt x="37" y="0"/>
                  </a:cubicBezTo>
                  <a:lnTo>
                    <a:pt x="62" y="63"/>
                  </a:lnTo>
                  <a:close/>
                  <a:moveTo>
                    <a:pt x="21" y="39"/>
                  </a:moveTo>
                  <a:cubicBezTo>
                    <a:pt x="41" y="39"/>
                    <a:pt x="41" y="39"/>
                    <a:pt x="41" y="39"/>
                  </a:cubicBezTo>
                  <a:cubicBezTo>
                    <a:pt x="34" y="18"/>
                    <a:pt x="34" y="18"/>
                    <a:pt x="34" y="18"/>
                  </a:cubicBezTo>
                  <a:cubicBezTo>
                    <a:pt x="33" y="17"/>
                    <a:pt x="33" y="16"/>
                    <a:pt x="32" y="15"/>
                  </a:cubicBezTo>
                  <a:cubicBezTo>
                    <a:pt x="32" y="13"/>
                    <a:pt x="32" y="12"/>
                    <a:pt x="31" y="11"/>
                  </a:cubicBezTo>
                  <a:cubicBezTo>
                    <a:pt x="31" y="12"/>
                    <a:pt x="30" y="13"/>
                    <a:pt x="30" y="15"/>
                  </a:cubicBezTo>
                  <a:cubicBezTo>
                    <a:pt x="30" y="16"/>
                    <a:pt x="29" y="17"/>
                    <a:pt x="29" y="18"/>
                  </a:cubicBezTo>
                  <a:lnTo>
                    <a:pt x="21" y="39"/>
                  </a:ln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85" name="Freeform 81"/>
            <p:cNvSpPr>
              <a:spLocks/>
            </p:cNvSpPr>
            <p:nvPr userDrawn="1"/>
          </p:nvSpPr>
          <p:spPr bwMode="auto">
            <a:xfrm>
              <a:off x="4437063" y="4217988"/>
              <a:ext cx="103188" cy="131763"/>
            </a:xfrm>
            <a:custGeom>
              <a:avLst/>
              <a:gdLst>
                <a:gd name="T0" fmla="*/ 65 w 65"/>
                <a:gd name="T1" fmla="*/ 0 h 83"/>
                <a:gd name="T2" fmla="*/ 65 w 65"/>
                <a:gd name="T3" fmla="*/ 12 h 83"/>
                <a:gd name="T4" fmla="*/ 40 w 65"/>
                <a:gd name="T5" fmla="*/ 12 h 83"/>
                <a:gd name="T6" fmla="*/ 40 w 65"/>
                <a:gd name="T7" fmla="*/ 83 h 83"/>
                <a:gd name="T8" fmla="*/ 24 w 65"/>
                <a:gd name="T9" fmla="*/ 83 h 83"/>
                <a:gd name="T10" fmla="*/ 24 w 65"/>
                <a:gd name="T11" fmla="*/ 12 h 83"/>
                <a:gd name="T12" fmla="*/ 0 w 65"/>
                <a:gd name="T13" fmla="*/ 12 h 83"/>
                <a:gd name="T14" fmla="*/ 0 w 65"/>
                <a:gd name="T15" fmla="*/ 0 h 83"/>
                <a:gd name="T16" fmla="*/ 65 w 65"/>
                <a:gd name="T1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83">
                  <a:moveTo>
                    <a:pt x="65" y="0"/>
                  </a:moveTo>
                  <a:lnTo>
                    <a:pt x="65" y="12"/>
                  </a:lnTo>
                  <a:lnTo>
                    <a:pt x="40" y="12"/>
                  </a:lnTo>
                  <a:lnTo>
                    <a:pt x="40" y="83"/>
                  </a:lnTo>
                  <a:lnTo>
                    <a:pt x="24" y="83"/>
                  </a:lnTo>
                  <a:lnTo>
                    <a:pt x="24" y="12"/>
                  </a:lnTo>
                  <a:lnTo>
                    <a:pt x="0" y="12"/>
                  </a:lnTo>
                  <a:lnTo>
                    <a:pt x="0" y="0"/>
                  </a:lnTo>
                  <a:lnTo>
                    <a:pt x="65" y="0"/>
                  </a:ln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86" name="Freeform 82"/>
            <p:cNvSpPr>
              <a:spLocks/>
            </p:cNvSpPr>
            <p:nvPr userDrawn="1"/>
          </p:nvSpPr>
          <p:spPr bwMode="auto">
            <a:xfrm>
              <a:off x="4564063" y="4217988"/>
              <a:ext cx="82550" cy="131763"/>
            </a:xfrm>
            <a:custGeom>
              <a:avLst/>
              <a:gdLst>
                <a:gd name="T0" fmla="*/ 52 w 52"/>
                <a:gd name="T1" fmla="*/ 0 h 83"/>
                <a:gd name="T2" fmla="*/ 52 w 52"/>
                <a:gd name="T3" fmla="*/ 12 h 83"/>
                <a:gd name="T4" fmla="*/ 15 w 52"/>
                <a:gd name="T5" fmla="*/ 12 h 83"/>
                <a:gd name="T6" fmla="*/ 15 w 52"/>
                <a:gd name="T7" fmla="*/ 36 h 83"/>
                <a:gd name="T8" fmla="*/ 44 w 52"/>
                <a:gd name="T9" fmla="*/ 36 h 83"/>
                <a:gd name="T10" fmla="*/ 44 w 52"/>
                <a:gd name="T11" fmla="*/ 48 h 83"/>
                <a:gd name="T12" fmla="*/ 15 w 52"/>
                <a:gd name="T13" fmla="*/ 48 h 83"/>
                <a:gd name="T14" fmla="*/ 15 w 52"/>
                <a:gd name="T15" fmla="*/ 71 h 83"/>
                <a:gd name="T16" fmla="*/ 52 w 52"/>
                <a:gd name="T17" fmla="*/ 71 h 83"/>
                <a:gd name="T18" fmla="*/ 52 w 52"/>
                <a:gd name="T19" fmla="*/ 83 h 83"/>
                <a:gd name="T20" fmla="*/ 0 w 52"/>
                <a:gd name="T21" fmla="*/ 83 h 83"/>
                <a:gd name="T22" fmla="*/ 0 w 52"/>
                <a:gd name="T23" fmla="*/ 0 h 83"/>
                <a:gd name="T24" fmla="*/ 52 w 52"/>
                <a:gd name="T2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83">
                  <a:moveTo>
                    <a:pt x="52" y="0"/>
                  </a:moveTo>
                  <a:lnTo>
                    <a:pt x="52" y="12"/>
                  </a:lnTo>
                  <a:lnTo>
                    <a:pt x="15" y="12"/>
                  </a:lnTo>
                  <a:lnTo>
                    <a:pt x="15" y="36"/>
                  </a:lnTo>
                  <a:lnTo>
                    <a:pt x="44" y="36"/>
                  </a:lnTo>
                  <a:lnTo>
                    <a:pt x="44" y="48"/>
                  </a:lnTo>
                  <a:lnTo>
                    <a:pt x="15" y="48"/>
                  </a:lnTo>
                  <a:lnTo>
                    <a:pt x="15" y="71"/>
                  </a:lnTo>
                  <a:lnTo>
                    <a:pt x="52" y="71"/>
                  </a:lnTo>
                  <a:lnTo>
                    <a:pt x="52" y="83"/>
                  </a:lnTo>
                  <a:lnTo>
                    <a:pt x="0" y="83"/>
                  </a:lnTo>
                  <a:lnTo>
                    <a:pt x="0" y="0"/>
                  </a:lnTo>
                  <a:lnTo>
                    <a:pt x="52" y="0"/>
                  </a:ln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87" name="Freeform 83"/>
            <p:cNvSpPr>
              <a:spLocks/>
            </p:cNvSpPr>
            <p:nvPr userDrawn="1"/>
          </p:nvSpPr>
          <p:spPr bwMode="auto">
            <a:xfrm>
              <a:off x="4673600" y="4322763"/>
              <a:ext cx="26988" cy="28575"/>
            </a:xfrm>
            <a:custGeom>
              <a:avLst/>
              <a:gdLst>
                <a:gd name="T0" fmla="*/ 0 w 13"/>
                <a:gd name="T1" fmla="*/ 7 h 14"/>
                <a:gd name="T2" fmla="*/ 0 w 13"/>
                <a:gd name="T3" fmla="*/ 4 h 14"/>
                <a:gd name="T4" fmla="*/ 2 w 13"/>
                <a:gd name="T5" fmla="*/ 2 h 14"/>
                <a:gd name="T6" fmla="*/ 4 w 13"/>
                <a:gd name="T7" fmla="*/ 1 h 14"/>
                <a:gd name="T8" fmla="*/ 7 w 13"/>
                <a:gd name="T9" fmla="*/ 0 h 14"/>
                <a:gd name="T10" fmla="*/ 9 w 13"/>
                <a:gd name="T11" fmla="*/ 1 h 14"/>
                <a:gd name="T12" fmla="*/ 11 w 13"/>
                <a:gd name="T13" fmla="*/ 2 h 14"/>
                <a:gd name="T14" fmla="*/ 13 w 13"/>
                <a:gd name="T15" fmla="*/ 4 h 14"/>
                <a:gd name="T16" fmla="*/ 13 w 13"/>
                <a:gd name="T17" fmla="*/ 7 h 14"/>
                <a:gd name="T18" fmla="*/ 13 w 13"/>
                <a:gd name="T19" fmla="*/ 10 h 14"/>
                <a:gd name="T20" fmla="*/ 11 w 13"/>
                <a:gd name="T21" fmla="*/ 12 h 14"/>
                <a:gd name="T22" fmla="*/ 9 w 13"/>
                <a:gd name="T23" fmla="*/ 13 h 14"/>
                <a:gd name="T24" fmla="*/ 7 w 13"/>
                <a:gd name="T25" fmla="*/ 14 h 14"/>
                <a:gd name="T26" fmla="*/ 4 w 13"/>
                <a:gd name="T27" fmla="*/ 13 h 14"/>
                <a:gd name="T28" fmla="*/ 2 w 13"/>
                <a:gd name="T29" fmla="*/ 12 h 14"/>
                <a:gd name="T30" fmla="*/ 0 w 13"/>
                <a:gd name="T31" fmla="*/ 10 h 14"/>
                <a:gd name="T32" fmla="*/ 0 w 13"/>
                <a:gd name="T33"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4">
                  <a:moveTo>
                    <a:pt x="0" y="7"/>
                  </a:moveTo>
                  <a:cubicBezTo>
                    <a:pt x="0" y="6"/>
                    <a:pt x="0" y="5"/>
                    <a:pt x="0" y="4"/>
                  </a:cubicBezTo>
                  <a:cubicBezTo>
                    <a:pt x="1" y="4"/>
                    <a:pt x="1" y="3"/>
                    <a:pt x="2" y="2"/>
                  </a:cubicBezTo>
                  <a:cubicBezTo>
                    <a:pt x="2" y="2"/>
                    <a:pt x="3" y="1"/>
                    <a:pt x="4" y="1"/>
                  </a:cubicBezTo>
                  <a:cubicBezTo>
                    <a:pt x="5" y="1"/>
                    <a:pt x="6" y="0"/>
                    <a:pt x="7" y="0"/>
                  </a:cubicBezTo>
                  <a:cubicBezTo>
                    <a:pt x="8" y="0"/>
                    <a:pt x="8" y="1"/>
                    <a:pt x="9" y="1"/>
                  </a:cubicBezTo>
                  <a:cubicBezTo>
                    <a:pt x="10" y="1"/>
                    <a:pt x="11" y="2"/>
                    <a:pt x="11" y="2"/>
                  </a:cubicBezTo>
                  <a:cubicBezTo>
                    <a:pt x="12" y="3"/>
                    <a:pt x="12" y="4"/>
                    <a:pt x="13" y="4"/>
                  </a:cubicBezTo>
                  <a:cubicBezTo>
                    <a:pt x="13" y="5"/>
                    <a:pt x="13" y="6"/>
                    <a:pt x="13" y="7"/>
                  </a:cubicBezTo>
                  <a:cubicBezTo>
                    <a:pt x="13" y="8"/>
                    <a:pt x="13" y="9"/>
                    <a:pt x="13" y="10"/>
                  </a:cubicBezTo>
                  <a:cubicBezTo>
                    <a:pt x="12" y="10"/>
                    <a:pt x="12" y="11"/>
                    <a:pt x="11" y="12"/>
                  </a:cubicBezTo>
                  <a:cubicBezTo>
                    <a:pt x="11" y="12"/>
                    <a:pt x="10" y="13"/>
                    <a:pt x="9" y="13"/>
                  </a:cubicBezTo>
                  <a:cubicBezTo>
                    <a:pt x="8" y="13"/>
                    <a:pt x="8" y="14"/>
                    <a:pt x="7" y="14"/>
                  </a:cubicBezTo>
                  <a:cubicBezTo>
                    <a:pt x="6" y="14"/>
                    <a:pt x="5" y="13"/>
                    <a:pt x="4" y="13"/>
                  </a:cubicBezTo>
                  <a:cubicBezTo>
                    <a:pt x="3" y="13"/>
                    <a:pt x="2" y="12"/>
                    <a:pt x="2" y="12"/>
                  </a:cubicBezTo>
                  <a:cubicBezTo>
                    <a:pt x="1" y="11"/>
                    <a:pt x="1" y="10"/>
                    <a:pt x="0" y="10"/>
                  </a:cubicBezTo>
                  <a:cubicBezTo>
                    <a:pt x="0" y="9"/>
                    <a:pt x="0" y="8"/>
                    <a:pt x="0" y="7"/>
                  </a:cubicBez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grpSp>
    </p:spTree>
    <p:extLst>
      <p:ext uri="{BB962C8B-B14F-4D97-AF65-F5344CB8AC3E}">
        <p14:creationId xmlns:p14="http://schemas.microsoft.com/office/powerpoint/2010/main" val="285627567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with Presenter Info, Date and Place">
    <p:bg>
      <p:bgPr>
        <a:solidFill>
          <a:schemeClr val="bg1"/>
        </a:solidFill>
        <a:effectLst/>
      </p:bgPr>
    </p:bg>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0" y="-3176"/>
            <a:ext cx="9144000" cy="52392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grpSp>
        <p:nvGrpSpPr>
          <p:cNvPr id="6" name="Group 5"/>
          <p:cNvGrpSpPr/>
          <p:nvPr userDrawn="1"/>
        </p:nvGrpSpPr>
        <p:grpSpPr>
          <a:xfrm>
            <a:off x="434975" y="47625"/>
            <a:ext cx="4823824" cy="5054601"/>
            <a:chOff x="434975" y="47625"/>
            <a:chExt cx="5391150" cy="5054601"/>
          </a:xfrm>
        </p:grpSpPr>
        <p:sp>
          <p:nvSpPr>
            <p:cNvPr id="7" name="Rectangle 6"/>
            <p:cNvSpPr>
              <a:spLocks noChangeArrowheads="1"/>
            </p:cNvSpPr>
            <p:nvPr userDrawn="1"/>
          </p:nvSpPr>
          <p:spPr bwMode="auto">
            <a:xfrm>
              <a:off x="434975" y="52388"/>
              <a:ext cx="5391150" cy="50498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8" name="Rectangle 7"/>
            <p:cNvSpPr>
              <a:spLocks noChangeArrowheads="1"/>
            </p:cNvSpPr>
            <p:nvPr userDrawn="1"/>
          </p:nvSpPr>
          <p:spPr bwMode="auto">
            <a:xfrm>
              <a:off x="852488" y="52388"/>
              <a:ext cx="400050" cy="5049838"/>
            </a:xfrm>
            <a:prstGeom prst="rect">
              <a:avLst/>
            </a:prstGeom>
            <a:solidFill>
              <a:srgbClr val="01A7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9" name="Rectangle 8"/>
            <p:cNvSpPr>
              <a:spLocks noChangeArrowheads="1"/>
            </p:cNvSpPr>
            <p:nvPr userDrawn="1"/>
          </p:nvSpPr>
          <p:spPr bwMode="auto">
            <a:xfrm>
              <a:off x="3098800" y="52388"/>
              <a:ext cx="742950" cy="5049838"/>
            </a:xfrm>
            <a:prstGeom prst="rect">
              <a:avLst/>
            </a:prstGeom>
            <a:solidFill>
              <a:srgbClr val="00A4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0" name="Rectangle 9"/>
            <p:cNvSpPr>
              <a:spLocks noChangeArrowheads="1"/>
            </p:cNvSpPr>
            <p:nvPr userDrawn="1"/>
          </p:nvSpPr>
          <p:spPr bwMode="auto">
            <a:xfrm>
              <a:off x="733425" y="47625"/>
              <a:ext cx="65088" cy="5048250"/>
            </a:xfrm>
            <a:prstGeom prst="rect">
              <a:avLst/>
            </a:prstGeom>
            <a:solidFill>
              <a:srgbClr val="EFB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1" name="Rectangle 10"/>
            <p:cNvSpPr>
              <a:spLocks noChangeArrowheads="1"/>
            </p:cNvSpPr>
            <p:nvPr userDrawn="1"/>
          </p:nvSpPr>
          <p:spPr bwMode="auto">
            <a:xfrm>
              <a:off x="1362075" y="52388"/>
              <a:ext cx="52388" cy="5049838"/>
            </a:xfrm>
            <a:prstGeom prst="rect">
              <a:avLst/>
            </a:prstGeom>
            <a:solidFill>
              <a:srgbClr val="8CC5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2" name="Rectangle 11"/>
            <p:cNvSpPr>
              <a:spLocks noChangeArrowheads="1"/>
            </p:cNvSpPr>
            <p:nvPr userDrawn="1"/>
          </p:nvSpPr>
          <p:spPr bwMode="auto">
            <a:xfrm>
              <a:off x="2481263" y="52388"/>
              <a:ext cx="138113" cy="5049838"/>
            </a:xfrm>
            <a:prstGeom prst="rect">
              <a:avLst/>
            </a:prstGeom>
            <a:solidFill>
              <a:srgbClr val="01A7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3" name="Rectangle 12"/>
            <p:cNvSpPr>
              <a:spLocks noChangeArrowheads="1"/>
            </p:cNvSpPr>
            <p:nvPr userDrawn="1"/>
          </p:nvSpPr>
          <p:spPr bwMode="auto">
            <a:xfrm>
              <a:off x="2649538" y="52388"/>
              <a:ext cx="355600" cy="5049838"/>
            </a:xfrm>
            <a:prstGeom prst="rect">
              <a:avLst/>
            </a:prstGeom>
            <a:solidFill>
              <a:srgbClr val="EFB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4" name="Rectangle 13"/>
            <p:cNvSpPr>
              <a:spLocks noChangeArrowheads="1"/>
            </p:cNvSpPr>
            <p:nvPr userDrawn="1"/>
          </p:nvSpPr>
          <p:spPr bwMode="auto">
            <a:xfrm>
              <a:off x="4202113" y="47625"/>
              <a:ext cx="71438" cy="5048250"/>
            </a:xfrm>
            <a:prstGeom prst="rect">
              <a:avLst/>
            </a:prstGeom>
            <a:solidFill>
              <a:srgbClr val="EFB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5" name="Rectangle 14"/>
            <p:cNvSpPr>
              <a:spLocks noChangeArrowheads="1"/>
            </p:cNvSpPr>
            <p:nvPr userDrawn="1"/>
          </p:nvSpPr>
          <p:spPr bwMode="auto">
            <a:xfrm>
              <a:off x="1630363" y="52388"/>
              <a:ext cx="220663" cy="5049838"/>
            </a:xfrm>
            <a:prstGeom prst="rect">
              <a:avLst/>
            </a:prstGeom>
            <a:solidFill>
              <a:srgbClr val="1BA2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6" name="Rectangle 15"/>
            <p:cNvSpPr>
              <a:spLocks noChangeArrowheads="1"/>
            </p:cNvSpPr>
            <p:nvPr userDrawn="1"/>
          </p:nvSpPr>
          <p:spPr bwMode="auto">
            <a:xfrm>
              <a:off x="3921125" y="52388"/>
              <a:ext cx="220663" cy="5049838"/>
            </a:xfrm>
            <a:prstGeom prst="rect">
              <a:avLst/>
            </a:prstGeom>
            <a:solidFill>
              <a:srgbClr val="9F6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7" name="Rectangle 16"/>
            <p:cNvSpPr>
              <a:spLocks noChangeArrowheads="1"/>
            </p:cNvSpPr>
            <p:nvPr userDrawn="1"/>
          </p:nvSpPr>
          <p:spPr bwMode="auto">
            <a:xfrm>
              <a:off x="1911350" y="52388"/>
              <a:ext cx="511175" cy="5049838"/>
            </a:xfrm>
            <a:prstGeom prst="rect">
              <a:avLst/>
            </a:prstGeom>
            <a:solidFill>
              <a:srgbClr val="8CC5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8" name="Rectangle 17"/>
            <p:cNvSpPr>
              <a:spLocks noChangeArrowheads="1"/>
            </p:cNvSpPr>
            <p:nvPr userDrawn="1"/>
          </p:nvSpPr>
          <p:spPr bwMode="auto">
            <a:xfrm>
              <a:off x="1441450" y="52388"/>
              <a:ext cx="133350" cy="5049838"/>
            </a:xfrm>
            <a:prstGeom prst="rect">
              <a:avLst/>
            </a:prstGeom>
            <a:solidFill>
              <a:srgbClr val="9F6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19" name="Rectangle 18"/>
            <p:cNvSpPr>
              <a:spLocks noChangeArrowheads="1"/>
            </p:cNvSpPr>
            <p:nvPr userDrawn="1"/>
          </p:nvSpPr>
          <p:spPr bwMode="auto">
            <a:xfrm>
              <a:off x="5429250" y="52388"/>
              <a:ext cx="96838" cy="5049838"/>
            </a:xfrm>
            <a:prstGeom prst="rect">
              <a:avLst/>
            </a:prstGeom>
            <a:solidFill>
              <a:srgbClr val="8CC5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0" name="Rectangle 19"/>
            <p:cNvSpPr>
              <a:spLocks noChangeArrowheads="1"/>
            </p:cNvSpPr>
            <p:nvPr userDrawn="1"/>
          </p:nvSpPr>
          <p:spPr bwMode="auto">
            <a:xfrm>
              <a:off x="5068888" y="52388"/>
              <a:ext cx="266700" cy="5049838"/>
            </a:xfrm>
            <a:prstGeom prst="rect">
              <a:avLst/>
            </a:prstGeom>
            <a:solidFill>
              <a:srgbClr val="9F6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1" name="Rectangle 20"/>
            <p:cNvSpPr>
              <a:spLocks noChangeArrowheads="1"/>
            </p:cNvSpPr>
            <p:nvPr userDrawn="1"/>
          </p:nvSpPr>
          <p:spPr bwMode="auto">
            <a:xfrm>
              <a:off x="4760913" y="52388"/>
              <a:ext cx="141288" cy="5049838"/>
            </a:xfrm>
            <a:prstGeom prst="rect">
              <a:avLst/>
            </a:prstGeom>
            <a:solidFill>
              <a:srgbClr val="00A4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4" name="Rectangle 21"/>
            <p:cNvSpPr>
              <a:spLocks noChangeArrowheads="1"/>
            </p:cNvSpPr>
            <p:nvPr userDrawn="1"/>
          </p:nvSpPr>
          <p:spPr bwMode="auto">
            <a:xfrm>
              <a:off x="4575175" y="52388"/>
              <a:ext cx="93663" cy="5049838"/>
            </a:xfrm>
            <a:prstGeom prst="rect">
              <a:avLst/>
            </a:prstGeom>
            <a:solidFill>
              <a:srgbClr val="01A7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5" name="Rectangle 22"/>
            <p:cNvSpPr>
              <a:spLocks noChangeArrowheads="1"/>
            </p:cNvSpPr>
            <p:nvPr userDrawn="1"/>
          </p:nvSpPr>
          <p:spPr bwMode="auto">
            <a:xfrm>
              <a:off x="4303713" y="52388"/>
              <a:ext cx="109538" cy="5049838"/>
            </a:xfrm>
            <a:prstGeom prst="rect">
              <a:avLst/>
            </a:prstGeom>
            <a:solidFill>
              <a:srgbClr val="8CC5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6" name="Rectangle 23"/>
            <p:cNvSpPr>
              <a:spLocks noChangeArrowheads="1"/>
            </p:cNvSpPr>
            <p:nvPr userDrawn="1"/>
          </p:nvSpPr>
          <p:spPr bwMode="auto">
            <a:xfrm>
              <a:off x="4475163" y="50800"/>
              <a:ext cx="57150" cy="5049838"/>
            </a:xfrm>
            <a:prstGeom prst="rect">
              <a:avLst/>
            </a:prstGeom>
            <a:solidFill>
              <a:srgbClr val="1BA2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7" name="Rectangle 24"/>
            <p:cNvSpPr>
              <a:spLocks noChangeArrowheads="1"/>
            </p:cNvSpPr>
            <p:nvPr userDrawn="1"/>
          </p:nvSpPr>
          <p:spPr bwMode="auto">
            <a:xfrm>
              <a:off x="4979988" y="52388"/>
              <a:ext cx="55563" cy="5049838"/>
            </a:xfrm>
            <a:prstGeom prst="rect">
              <a:avLst/>
            </a:prstGeom>
            <a:solidFill>
              <a:srgbClr val="EFB2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grpSp>
      <p:sp>
        <p:nvSpPr>
          <p:cNvPr id="28" name="Freeform 25"/>
          <p:cNvSpPr>
            <a:spLocks/>
          </p:cNvSpPr>
          <p:nvPr userDrawn="1"/>
        </p:nvSpPr>
        <p:spPr bwMode="auto">
          <a:xfrm>
            <a:off x="-334117" y="447675"/>
            <a:ext cx="6270625" cy="4256088"/>
          </a:xfrm>
          <a:custGeom>
            <a:avLst/>
            <a:gdLst>
              <a:gd name="T0" fmla="*/ 2954 w 3015"/>
              <a:gd name="T1" fmla="*/ 919 h 2046"/>
              <a:gd name="T2" fmla="*/ 2945 w 3015"/>
              <a:gd name="T3" fmla="*/ 938 h 2046"/>
              <a:gd name="T4" fmla="*/ 2917 w 3015"/>
              <a:gd name="T5" fmla="*/ 934 h 2046"/>
              <a:gd name="T6" fmla="*/ 2905 w 3015"/>
              <a:gd name="T7" fmla="*/ 934 h 2046"/>
              <a:gd name="T8" fmla="*/ 2867 w 3015"/>
              <a:gd name="T9" fmla="*/ 922 h 2046"/>
              <a:gd name="T10" fmla="*/ 2794 w 3015"/>
              <a:gd name="T11" fmla="*/ 886 h 2046"/>
              <a:gd name="T12" fmla="*/ 2752 w 3015"/>
              <a:gd name="T13" fmla="*/ 916 h 2046"/>
              <a:gd name="T14" fmla="*/ 2733 w 3015"/>
              <a:gd name="T15" fmla="*/ 851 h 2046"/>
              <a:gd name="T16" fmla="*/ 2703 w 3015"/>
              <a:gd name="T17" fmla="*/ 803 h 2046"/>
              <a:gd name="T18" fmla="*/ 2656 w 3015"/>
              <a:gd name="T19" fmla="*/ 778 h 2046"/>
              <a:gd name="T20" fmla="*/ 2596 w 3015"/>
              <a:gd name="T21" fmla="*/ 803 h 2046"/>
              <a:gd name="T22" fmla="*/ 2571 w 3015"/>
              <a:gd name="T23" fmla="*/ 734 h 2046"/>
              <a:gd name="T24" fmla="*/ 2328 w 3015"/>
              <a:gd name="T25" fmla="*/ 680 h 2046"/>
              <a:gd name="T26" fmla="*/ 2276 w 3015"/>
              <a:gd name="T27" fmla="*/ 586 h 2046"/>
              <a:gd name="T28" fmla="*/ 2107 w 3015"/>
              <a:gd name="T29" fmla="*/ 812 h 2046"/>
              <a:gd name="T30" fmla="*/ 2087 w 3015"/>
              <a:gd name="T31" fmla="*/ 546 h 2046"/>
              <a:gd name="T32" fmla="*/ 1988 w 3015"/>
              <a:gd name="T33" fmla="*/ 209 h 2046"/>
              <a:gd name="T34" fmla="*/ 1952 w 3015"/>
              <a:gd name="T35" fmla="*/ 394 h 2046"/>
              <a:gd name="T36" fmla="*/ 1819 w 3015"/>
              <a:gd name="T37" fmla="*/ 555 h 2046"/>
              <a:gd name="T38" fmla="*/ 1805 w 3015"/>
              <a:gd name="T39" fmla="*/ 244 h 2046"/>
              <a:gd name="T40" fmla="*/ 1784 w 3015"/>
              <a:gd name="T41" fmla="*/ 222 h 2046"/>
              <a:gd name="T42" fmla="*/ 1765 w 3015"/>
              <a:gd name="T43" fmla="*/ 244 h 2046"/>
              <a:gd name="T44" fmla="*/ 1700 w 3015"/>
              <a:gd name="T45" fmla="*/ 271 h 2046"/>
              <a:gd name="T46" fmla="*/ 1660 w 3015"/>
              <a:gd name="T47" fmla="*/ 251 h 2046"/>
              <a:gd name="T48" fmla="*/ 1628 w 3015"/>
              <a:gd name="T49" fmla="*/ 194 h 2046"/>
              <a:gd name="T50" fmla="*/ 1623 w 3015"/>
              <a:gd name="T51" fmla="*/ 0 h 2046"/>
              <a:gd name="T52" fmla="*/ 1611 w 3015"/>
              <a:gd name="T53" fmla="*/ 55 h 2046"/>
              <a:gd name="T54" fmla="*/ 1576 w 3015"/>
              <a:gd name="T55" fmla="*/ 251 h 2046"/>
              <a:gd name="T56" fmla="*/ 1531 w 3015"/>
              <a:gd name="T57" fmla="*/ 562 h 2046"/>
              <a:gd name="T58" fmla="*/ 1517 w 3015"/>
              <a:gd name="T59" fmla="*/ 413 h 2046"/>
              <a:gd name="T60" fmla="*/ 1399 w 3015"/>
              <a:gd name="T61" fmla="*/ 515 h 2046"/>
              <a:gd name="T62" fmla="*/ 1298 w 3015"/>
              <a:gd name="T63" fmla="*/ 560 h 2046"/>
              <a:gd name="T64" fmla="*/ 1166 w 3015"/>
              <a:gd name="T65" fmla="*/ 396 h 2046"/>
              <a:gd name="T66" fmla="*/ 1141 w 3015"/>
              <a:gd name="T67" fmla="*/ 531 h 2046"/>
              <a:gd name="T68" fmla="*/ 1124 w 3015"/>
              <a:gd name="T69" fmla="*/ 255 h 2046"/>
              <a:gd name="T70" fmla="*/ 1037 w 3015"/>
              <a:gd name="T71" fmla="*/ 271 h 2046"/>
              <a:gd name="T72" fmla="*/ 1022 w 3015"/>
              <a:gd name="T73" fmla="*/ 362 h 2046"/>
              <a:gd name="T74" fmla="*/ 961 w 3015"/>
              <a:gd name="T75" fmla="*/ 525 h 2046"/>
              <a:gd name="T76" fmla="*/ 946 w 3015"/>
              <a:gd name="T77" fmla="*/ 434 h 2046"/>
              <a:gd name="T78" fmla="*/ 933 w 3015"/>
              <a:gd name="T79" fmla="*/ 337 h 2046"/>
              <a:gd name="T80" fmla="*/ 870 w 3015"/>
              <a:gd name="T81" fmla="*/ 407 h 2046"/>
              <a:gd name="T82" fmla="*/ 854 w 3015"/>
              <a:gd name="T83" fmla="*/ 511 h 2046"/>
              <a:gd name="T84" fmla="*/ 757 w 3015"/>
              <a:gd name="T85" fmla="*/ 595 h 2046"/>
              <a:gd name="T86" fmla="*/ 741 w 3015"/>
              <a:gd name="T87" fmla="*/ 860 h 2046"/>
              <a:gd name="T88" fmla="*/ 701 w 3015"/>
              <a:gd name="T89" fmla="*/ 564 h 2046"/>
              <a:gd name="T90" fmla="*/ 631 w 3015"/>
              <a:gd name="T91" fmla="*/ 609 h 2046"/>
              <a:gd name="T92" fmla="*/ 591 w 3015"/>
              <a:gd name="T93" fmla="*/ 816 h 2046"/>
              <a:gd name="T94" fmla="*/ 564 w 3015"/>
              <a:gd name="T95" fmla="*/ 868 h 2046"/>
              <a:gd name="T96" fmla="*/ 498 w 3015"/>
              <a:gd name="T97" fmla="*/ 745 h 2046"/>
              <a:gd name="T98" fmla="*/ 331 w 3015"/>
              <a:gd name="T99" fmla="*/ 785 h 2046"/>
              <a:gd name="T100" fmla="*/ 269 w 3015"/>
              <a:gd name="T101" fmla="*/ 921 h 2046"/>
              <a:gd name="T102" fmla="*/ 227 w 3015"/>
              <a:gd name="T103" fmla="*/ 922 h 2046"/>
              <a:gd name="T104" fmla="*/ 143 w 3015"/>
              <a:gd name="T105" fmla="*/ 842 h 2046"/>
              <a:gd name="T106" fmla="*/ 124 w 3015"/>
              <a:gd name="T107" fmla="*/ 910 h 2046"/>
              <a:gd name="T108" fmla="*/ 101 w 3015"/>
              <a:gd name="T109" fmla="*/ 868 h 2046"/>
              <a:gd name="T110" fmla="*/ 88 w 3015"/>
              <a:gd name="T111" fmla="*/ 955 h 2046"/>
              <a:gd name="T112" fmla="*/ 56 w 3015"/>
              <a:gd name="T113" fmla="*/ 947 h 2046"/>
              <a:gd name="T114" fmla="*/ 26 w 3015"/>
              <a:gd name="T115" fmla="*/ 953 h 2046"/>
              <a:gd name="T116" fmla="*/ 3015 w 3015"/>
              <a:gd name="T117" fmla="*/ 2046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15" h="2046">
                <a:moveTo>
                  <a:pt x="3001" y="942"/>
                </a:moveTo>
                <a:cubicBezTo>
                  <a:pt x="3001" y="919"/>
                  <a:pt x="3001" y="919"/>
                  <a:pt x="3001" y="919"/>
                </a:cubicBezTo>
                <a:cubicBezTo>
                  <a:pt x="2954" y="919"/>
                  <a:pt x="2954" y="919"/>
                  <a:pt x="2954" y="919"/>
                </a:cubicBezTo>
                <a:cubicBezTo>
                  <a:pt x="2954" y="948"/>
                  <a:pt x="2954" y="948"/>
                  <a:pt x="2954" y="948"/>
                </a:cubicBezTo>
                <a:cubicBezTo>
                  <a:pt x="2945" y="948"/>
                  <a:pt x="2945" y="948"/>
                  <a:pt x="2945" y="948"/>
                </a:cubicBezTo>
                <a:cubicBezTo>
                  <a:pt x="2945" y="938"/>
                  <a:pt x="2945" y="938"/>
                  <a:pt x="2945" y="938"/>
                </a:cubicBezTo>
                <a:cubicBezTo>
                  <a:pt x="2939" y="938"/>
                  <a:pt x="2939" y="938"/>
                  <a:pt x="2939" y="938"/>
                </a:cubicBezTo>
                <a:cubicBezTo>
                  <a:pt x="2939" y="934"/>
                  <a:pt x="2939" y="934"/>
                  <a:pt x="2939" y="934"/>
                </a:cubicBezTo>
                <a:cubicBezTo>
                  <a:pt x="2917" y="934"/>
                  <a:pt x="2917" y="934"/>
                  <a:pt x="2917" y="934"/>
                </a:cubicBezTo>
                <a:cubicBezTo>
                  <a:pt x="2917" y="892"/>
                  <a:pt x="2917" y="892"/>
                  <a:pt x="2917" y="892"/>
                </a:cubicBezTo>
                <a:cubicBezTo>
                  <a:pt x="2905" y="892"/>
                  <a:pt x="2905" y="892"/>
                  <a:pt x="2905" y="892"/>
                </a:cubicBezTo>
                <a:cubicBezTo>
                  <a:pt x="2905" y="934"/>
                  <a:pt x="2905" y="934"/>
                  <a:pt x="2905" y="934"/>
                </a:cubicBezTo>
                <a:cubicBezTo>
                  <a:pt x="2897" y="934"/>
                  <a:pt x="2897" y="934"/>
                  <a:pt x="2897" y="934"/>
                </a:cubicBezTo>
                <a:cubicBezTo>
                  <a:pt x="2897" y="922"/>
                  <a:pt x="2897" y="922"/>
                  <a:pt x="2897" y="922"/>
                </a:cubicBezTo>
                <a:cubicBezTo>
                  <a:pt x="2867" y="922"/>
                  <a:pt x="2867" y="922"/>
                  <a:pt x="2867" y="922"/>
                </a:cubicBezTo>
                <a:cubicBezTo>
                  <a:pt x="2867" y="842"/>
                  <a:pt x="2867" y="842"/>
                  <a:pt x="2867" y="842"/>
                </a:cubicBezTo>
                <a:cubicBezTo>
                  <a:pt x="2794" y="842"/>
                  <a:pt x="2794" y="842"/>
                  <a:pt x="2794" y="842"/>
                </a:cubicBezTo>
                <a:cubicBezTo>
                  <a:pt x="2794" y="886"/>
                  <a:pt x="2794" y="886"/>
                  <a:pt x="2794" y="886"/>
                </a:cubicBezTo>
                <a:cubicBezTo>
                  <a:pt x="2768" y="886"/>
                  <a:pt x="2768" y="886"/>
                  <a:pt x="2768" y="886"/>
                </a:cubicBezTo>
                <a:cubicBezTo>
                  <a:pt x="2768" y="916"/>
                  <a:pt x="2768" y="916"/>
                  <a:pt x="2768" y="916"/>
                </a:cubicBezTo>
                <a:cubicBezTo>
                  <a:pt x="2752" y="916"/>
                  <a:pt x="2752" y="916"/>
                  <a:pt x="2752" y="916"/>
                </a:cubicBezTo>
                <a:cubicBezTo>
                  <a:pt x="2752" y="899"/>
                  <a:pt x="2752" y="899"/>
                  <a:pt x="2752" y="899"/>
                </a:cubicBezTo>
                <a:cubicBezTo>
                  <a:pt x="2733" y="899"/>
                  <a:pt x="2733" y="899"/>
                  <a:pt x="2733" y="899"/>
                </a:cubicBezTo>
                <a:cubicBezTo>
                  <a:pt x="2733" y="851"/>
                  <a:pt x="2733" y="851"/>
                  <a:pt x="2733" y="851"/>
                </a:cubicBezTo>
                <a:cubicBezTo>
                  <a:pt x="2718" y="851"/>
                  <a:pt x="2718" y="851"/>
                  <a:pt x="2718" y="851"/>
                </a:cubicBezTo>
                <a:cubicBezTo>
                  <a:pt x="2718" y="803"/>
                  <a:pt x="2718" y="803"/>
                  <a:pt x="2718" y="803"/>
                </a:cubicBezTo>
                <a:cubicBezTo>
                  <a:pt x="2703" y="803"/>
                  <a:pt x="2703" y="803"/>
                  <a:pt x="2703" y="803"/>
                </a:cubicBezTo>
                <a:cubicBezTo>
                  <a:pt x="2703" y="788"/>
                  <a:pt x="2703" y="788"/>
                  <a:pt x="2703" y="788"/>
                </a:cubicBezTo>
                <a:cubicBezTo>
                  <a:pt x="2656" y="788"/>
                  <a:pt x="2656" y="788"/>
                  <a:pt x="2656" y="788"/>
                </a:cubicBezTo>
                <a:cubicBezTo>
                  <a:pt x="2656" y="778"/>
                  <a:pt x="2656" y="778"/>
                  <a:pt x="2656" y="778"/>
                </a:cubicBezTo>
                <a:cubicBezTo>
                  <a:pt x="2606" y="778"/>
                  <a:pt x="2606" y="778"/>
                  <a:pt x="2606" y="778"/>
                </a:cubicBezTo>
                <a:cubicBezTo>
                  <a:pt x="2606" y="803"/>
                  <a:pt x="2606" y="803"/>
                  <a:pt x="2606" y="803"/>
                </a:cubicBezTo>
                <a:cubicBezTo>
                  <a:pt x="2596" y="803"/>
                  <a:pt x="2596" y="803"/>
                  <a:pt x="2596" y="803"/>
                </a:cubicBezTo>
                <a:cubicBezTo>
                  <a:pt x="2596" y="883"/>
                  <a:pt x="2596" y="883"/>
                  <a:pt x="2596" y="883"/>
                </a:cubicBezTo>
                <a:cubicBezTo>
                  <a:pt x="2571" y="883"/>
                  <a:pt x="2571" y="883"/>
                  <a:pt x="2571" y="883"/>
                </a:cubicBezTo>
                <a:cubicBezTo>
                  <a:pt x="2571" y="734"/>
                  <a:pt x="2571" y="734"/>
                  <a:pt x="2571" y="734"/>
                </a:cubicBezTo>
                <a:cubicBezTo>
                  <a:pt x="2495" y="734"/>
                  <a:pt x="2495" y="734"/>
                  <a:pt x="2495" y="734"/>
                </a:cubicBezTo>
                <a:cubicBezTo>
                  <a:pt x="2495" y="680"/>
                  <a:pt x="2495" y="680"/>
                  <a:pt x="2495" y="680"/>
                </a:cubicBezTo>
                <a:cubicBezTo>
                  <a:pt x="2328" y="680"/>
                  <a:pt x="2328" y="680"/>
                  <a:pt x="2328" y="680"/>
                </a:cubicBezTo>
                <a:cubicBezTo>
                  <a:pt x="2328" y="768"/>
                  <a:pt x="2328" y="768"/>
                  <a:pt x="2328" y="768"/>
                </a:cubicBezTo>
                <a:cubicBezTo>
                  <a:pt x="2276" y="768"/>
                  <a:pt x="2276" y="768"/>
                  <a:pt x="2276" y="768"/>
                </a:cubicBezTo>
                <a:cubicBezTo>
                  <a:pt x="2276" y="586"/>
                  <a:pt x="2276" y="586"/>
                  <a:pt x="2276" y="586"/>
                </a:cubicBezTo>
                <a:cubicBezTo>
                  <a:pt x="2136" y="586"/>
                  <a:pt x="2136" y="586"/>
                  <a:pt x="2136" y="586"/>
                </a:cubicBezTo>
                <a:cubicBezTo>
                  <a:pt x="2136" y="824"/>
                  <a:pt x="2136" y="824"/>
                  <a:pt x="2136" y="824"/>
                </a:cubicBezTo>
                <a:cubicBezTo>
                  <a:pt x="2107" y="812"/>
                  <a:pt x="2107" y="812"/>
                  <a:pt x="2107" y="812"/>
                </a:cubicBezTo>
                <a:cubicBezTo>
                  <a:pt x="2107" y="856"/>
                  <a:pt x="2107" y="856"/>
                  <a:pt x="2107" y="856"/>
                </a:cubicBezTo>
                <a:cubicBezTo>
                  <a:pt x="2087" y="845"/>
                  <a:pt x="2087" y="845"/>
                  <a:pt x="2087" y="845"/>
                </a:cubicBezTo>
                <a:cubicBezTo>
                  <a:pt x="2087" y="546"/>
                  <a:pt x="2087" y="546"/>
                  <a:pt x="2087" y="546"/>
                </a:cubicBezTo>
                <a:cubicBezTo>
                  <a:pt x="2067" y="546"/>
                  <a:pt x="2067" y="546"/>
                  <a:pt x="2067" y="546"/>
                </a:cubicBezTo>
                <a:cubicBezTo>
                  <a:pt x="2067" y="278"/>
                  <a:pt x="2067" y="278"/>
                  <a:pt x="2067" y="278"/>
                </a:cubicBezTo>
                <a:cubicBezTo>
                  <a:pt x="1988" y="209"/>
                  <a:pt x="1988" y="209"/>
                  <a:pt x="1988" y="209"/>
                </a:cubicBezTo>
                <a:cubicBezTo>
                  <a:pt x="1988" y="597"/>
                  <a:pt x="1988" y="597"/>
                  <a:pt x="1988" y="597"/>
                </a:cubicBezTo>
                <a:cubicBezTo>
                  <a:pt x="1952" y="631"/>
                  <a:pt x="1952" y="631"/>
                  <a:pt x="1952" y="631"/>
                </a:cubicBezTo>
                <a:cubicBezTo>
                  <a:pt x="1952" y="394"/>
                  <a:pt x="1952" y="394"/>
                  <a:pt x="1952" y="394"/>
                </a:cubicBezTo>
                <a:cubicBezTo>
                  <a:pt x="1849" y="437"/>
                  <a:pt x="1849" y="437"/>
                  <a:pt x="1849" y="437"/>
                </a:cubicBezTo>
                <a:cubicBezTo>
                  <a:pt x="1849" y="534"/>
                  <a:pt x="1849" y="534"/>
                  <a:pt x="1849" y="534"/>
                </a:cubicBezTo>
                <a:cubicBezTo>
                  <a:pt x="1819" y="555"/>
                  <a:pt x="1819" y="555"/>
                  <a:pt x="1819" y="555"/>
                </a:cubicBezTo>
                <a:cubicBezTo>
                  <a:pt x="1821" y="271"/>
                  <a:pt x="1821" y="271"/>
                  <a:pt x="1821" y="271"/>
                </a:cubicBezTo>
                <a:cubicBezTo>
                  <a:pt x="1805" y="271"/>
                  <a:pt x="1805" y="271"/>
                  <a:pt x="1805" y="271"/>
                </a:cubicBezTo>
                <a:cubicBezTo>
                  <a:pt x="1805" y="244"/>
                  <a:pt x="1805" y="244"/>
                  <a:pt x="1805" y="244"/>
                </a:cubicBezTo>
                <a:cubicBezTo>
                  <a:pt x="1791" y="244"/>
                  <a:pt x="1791" y="244"/>
                  <a:pt x="1791" y="244"/>
                </a:cubicBezTo>
                <a:cubicBezTo>
                  <a:pt x="1791" y="222"/>
                  <a:pt x="1791" y="222"/>
                  <a:pt x="1791" y="222"/>
                </a:cubicBezTo>
                <a:cubicBezTo>
                  <a:pt x="1784" y="222"/>
                  <a:pt x="1784" y="222"/>
                  <a:pt x="1784" y="222"/>
                </a:cubicBezTo>
                <a:cubicBezTo>
                  <a:pt x="1779" y="222"/>
                  <a:pt x="1779" y="222"/>
                  <a:pt x="1779" y="222"/>
                </a:cubicBezTo>
                <a:cubicBezTo>
                  <a:pt x="1765" y="222"/>
                  <a:pt x="1765" y="222"/>
                  <a:pt x="1765" y="222"/>
                </a:cubicBezTo>
                <a:cubicBezTo>
                  <a:pt x="1765" y="244"/>
                  <a:pt x="1765" y="244"/>
                  <a:pt x="1765" y="244"/>
                </a:cubicBezTo>
                <a:cubicBezTo>
                  <a:pt x="1726" y="244"/>
                  <a:pt x="1726" y="244"/>
                  <a:pt x="1726" y="244"/>
                </a:cubicBezTo>
                <a:cubicBezTo>
                  <a:pt x="1726" y="271"/>
                  <a:pt x="1726" y="271"/>
                  <a:pt x="1726" y="271"/>
                </a:cubicBezTo>
                <a:cubicBezTo>
                  <a:pt x="1700" y="271"/>
                  <a:pt x="1700" y="271"/>
                  <a:pt x="1700" y="271"/>
                </a:cubicBezTo>
                <a:cubicBezTo>
                  <a:pt x="1700" y="445"/>
                  <a:pt x="1700" y="445"/>
                  <a:pt x="1700" y="445"/>
                </a:cubicBezTo>
                <a:cubicBezTo>
                  <a:pt x="1660" y="414"/>
                  <a:pt x="1660" y="414"/>
                  <a:pt x="1660" y="414"/>
                </a:cubicBezTo>
                <a:cubicBezTo>
                  <a:pt x="1660" y="251"/>
                  <a:pt x="1660" y="251"/>
                  <a:pt x="1660" y="251"/>
                </a:cubicBezTo>
                <a:cubicBezTo>
                  <a:pt x="1650" y="251"/>
                  <a:pt x="1650" y="251"/>
                  <a:pt x="1650" y="251"/>
                </a:cubicBezTo>
                <a:cubicBezTo>
                  <a:pt x="1650" y="194"/>
                  <a:pt x="1650" y="194"/>
                  <a:pt x="1650" y="194"/>
                </a:cubicBezTo>
                <a:cubicBezTo>
                  <a:pt x="1628" y="194"/>
                  <a:pt x="1628" y="194"/>
                  <a:pt x="1628" y="194"/>
                </a:cubicBezTo>
                <a:cubicBezTo>
                  <a:pt x="1628" y="55"/>
                  <a:pt x="1628" y="55"/>
                  <a:pt x="1628" y="55"/>
                </a:cubicBezTo>
                <a:cubicBezTo>
                  <a:pt x="1623" y="55"/>
                  <a:pt x="1623" y="55"/>
                  <a:pt x="1623" y="55"/>
                </a:cubicBezTo>
                <a:cubicBezTo>
                  <a:pt x="1623" y="0"/>
                  <a:pt x="1623" y="0"/>
                  <a:pt x="1623" y="0"/>
                </a:cubicBezTo>
                <a:cubicBezTo>
                  <a:pt x="1619" y="0"/>
                  <a:pt x="1619" y="0"/>
                  <a:pt x="1619" y="0"/>
                </a:cubicBezTo>
                <a:cubicBezTo>
                  <a:pt x="1619" y="55"/>
                  <a:pt x="1619" y="55"/>
                  <a:pt x="1619" y="55"/>
                </a:cubicBezTo>
                <a:cubicBezTo>
                  <a:pt x="1611" y="55"/>
                  <a:pt x="1611" y="55"/>
                  <a:pt x="1611" y="55"/>
                </a:cubicBezTo>
                <a:cubicBezTo>
                  <a:pt x="1611" y="194"/>
                  <a:pt x="1611" y="194"/>
                  <a:pt x="1611" y="194"/>
                </a:cubicBezTo>
                <a:cubicBezTo>
                  <a:pt x="1576" y="194"/>
                  <a:pt x="1576" y="194"/>
                  <a:pt x="1576" y="194"/>
                </a:cubicBezTo>
                <a:cubicBezTo>
                  <a:pt x="1576" y="251"/>
                  <a:pt x="1576" y="251"/>
                  <a:pt x="1576" y="251"/>
                </a:cubicBezTo>
                <a:cubicBezTo>
                  <a:pt x="1548" y="251"/>
                  <a:pt x="1548" y="251"/>
                  <a:pt x="1548" y="251"/>
                </a:cubicBezTo>
                <a:cubicBezTo>
                  <a:pt x="1548" y="587"/>
                  <a:pt x="1548" y="587"/>
                  <a:pt x="1548" y="587"/>
                </a:cubicBezTo>
                <a:cubicBezTo>
                  <a:pt x="1531" y="562"/>
                  <a:pt x="1531" y="562"/>
                  <a:pt x="1531" y="562"/>
                </a:cubicBezTo>
                <a:cubicBezTo>
                  <a:pt x="1531" y="528"/>
                  <a:pt x="1531" y="528"/>
                  <a:pt x="1531" y="528"/>
                </a:cubicBezTo>
                <a:cubicBezTo>
                  <a:pt x="1517" y="528"/>
                  <a:pt x="1517" y="528"/>
                  <a:pt x="1517" y="528"/>
                </a:cubicBezTo>
                <a:cubicBezTo>
                  <a:pt x="1517" y="413"/>
                  <a:pt x="1517" y="413"/>
                  <a:pt x="1517" y="413"/>
                </a:cubicBezTo>
                <a:cubicBezTo>
                  <a:pt x="1427" y="440"/>
                  <a:pt x="1427" y="440"/>
                  <a:pt x="1427" y="440"/>
                </a:cubicBezTo>
                <a:cubicBezTo>
                  <a:pt x="1427" y="528"/>
                  <a:pt x="1427" y="528"/>
                  <a:pt x="1427" y="528"/>
                </a:cubicBezTo>
                <a:cubicBezTo>
                  <a:pt x="1399" y="515"/>
                  <a:pt x="1399" y="515"/>
                  <a:pt x="1399" y="515"/>
                </a:cubicBezTo>
                <a:cubicBezTo>
                  <a:pt x="1399" y="311"/>
                  <a:pt x="1399" y="311"/>
                  <a:pt x="1399" y="311"/>
                </a:cubicBezTo>
                <a:cubicBezTo>
                  <a:pt x="1298" y="268"/>
                  <a:pt x="1298" y="268"/>
                  <a:pt x="1298" y="268"/>
                </a:cubicBezTo>
                <a:cubicBezTo>
                  <a:pt x="1298" y="560"/>
                  <a:pt x="1298" y="560"/>
                  <a:pt x="1298" y="560"/>
                </a:cubicBezTo>
                <a:cubicBezTo>
                  <a:pt x="1271" y="581"/>
                  <a:pt x="1271" y="581"/>
                  <a:pt x="1271" y="581"/>
                </a:cubicBezTo>
                <a:cubicBezTo>
                  <a:pt x="1271" y="362"/>
                  <a:pt x="1271" y="362"/>
                  <a:pt x="1271" y="362"/>
                </a:cubicBezTo>
                <a:cubicBezTo>
                  <a:pt x="1166" y="396"/>
                  <a:pt x="1166" y="396"/>
                  <a:pt x="1166" y="396"/>
                </a:cubicBezTo>
                <a:cubicBezTo>
                  <a:pt x="1166" y="464"/>
                  <a:pt x="1166" y="464"/>
                  <a:pt x="1166" y="464"/>
                </a:cubicBezTo>
                <a:cubicBezTo>
                  <a:pt x="1166" y="553"/>
                  <a:pt x="1166" y="553"/>
                  <a:pt x="1166" y="553"/>
                </a:cubicBezTo>
                <a:cubicBezTo>
                  <a:pt x="1141" y="531"/>
                  <a:pt x="1141" y="531"/>
                  <a:pt x="1141" y="531"/>
                </a:cubicBezTo>
                <a:cubicBezTo>
                  <a:pt x="1141" y="271"/>
                  <a:pt x="1141" y="271"/>
                  <a:pt x="1141" y="271"/>
                </a:cubicBezTo>
                <a:cubicBezTo>
                  <a:pt x="1124" y="271"/>
                  <a:pt x="1124" y="271"/>
                  <a:pt x="1124" y="271"/>
                </a:cubicBezTo>
                <a:cubicBezTo>
                  <a:pt x="1124" y="255"/>
                  <a:pt x="1124" y="255"/>
                  <a:pt x="1124" y="255"/>
                </a:cubicBezTo>
                <a:cubicBezTo>
                  <a:pt x="1054" y="255"/>
                  <a:pt x="1054" y="255"/>
                  <a:pt x="1054" y="255"/>
                </a:cubicBezTo>
                <a:cubicBezTo>
                  <a:pt x="1054" y="271"/>
                  <a:pt x="1054" y="271"/>
                  <a:pt x="1054" y="271"/>
                </a:cubicBezTo>
                <a:cubicBezTo>
                  <a:pt x="1037" y="271"/>
                  <a:pt x="1037" y="271"/>
                  <a:pt x="1037" y="271"/>
                </a:cubicBezTo>
                <a:cubicBezTo>
                  <a:pt x="1037" y="508"/>
                  <a:pt x="1037" y="508"/>
                  <a:pt x="1037" y="508"/>
                </a:cubicBezTo>
                <a:cubicBezTo>
                  <a:pt x="1035" y="508"/>
                  <a:pt x="1022" y="525"/>
                  <a:pt x="1022" y="525"/>
                </a:cubicBezTo>
                <a:cubicBezTo>
                  <a:pt x="1022" y="362"/>
                  <a:pt x="1022" y="362"/>
                  <a:pt x="1022" y="362"/>
                </a:cubicBezTo>
                <a:cubicBezTo>
                  <a:pt x="982" y="378"/>
                  <a:pt x="982" y="378"/>
                  <a:pt x="982" y="378"/>
                </a:cubicBezTo>
                <a:cubicBezTo>
                  <a:pt x="982" y="545"/>
                  <a:pt x="982" y="545"/>
                  <a:pt x="982" y="545"/>
                </a:cubicBezTo>
                <a:cubicBezTo>
                  <a:pt x="961" y="525"/>
                  <a:pt x="961" y="525"/>
                  <a:pt x="961" y="525"/>
                </a:cubicBezTo>
                <a:cubicBezTo>
                  <a:pt x="960" y="513"/>
                  <a:pt x="960" y="513"/>
                  <a:pt x="960" y="513"/>
                </a:cubicBezTo>
                <a:cubicBezTo>
                  <a:pt x="960" y="434"/>
                  <a:pt x="960" y="434"/>
                  <a:pt x="960" y="434"/>
                </a:cubicBezTo>
                <a:cubicBezTo>
                  <a:pt x="946" y="434"/>
                  <a:pt x="946" y="434"/>
                  <a:pt x="946" y="434"/>
                </a:cubicBezTo>
                <a:cubicBezTo>
                  <a:pt x="946" y="407"/>
                  <a:pt x="946" y="407"/>
                  <a:pt x="946" y="407"/>
                </a:cubicBezTo>
                <a:cubicBezTo>
                  <a:pt x="933" y="407"/>
                  <a:pt x="933" y="407"/>
                  <a:pt x="933" y="407"/>
                </a:cubicBezTo>
                <a:cubicBezTo>
                  <a:pt x="933" y="337"/>
                  <a:pt x="933" y="337"/>
                  <a:pt x="933" y="337"/>
                </a:cubicBezTo>
                <a:cubicBezTo>
                  <a:pt x="884" y="337"/>
                  <a:pt x="884" y="337"/>
                  <a:pt x="884" y="337"/>
                </a:cubicBezTo>
                <a:cubicBezTo>
                  <a:pt x="884" y="407"/>
                  <a:pt x="884" y="407"/>
                  <a:pt x="884" y="407"/>
                </a:cubicBezTo>
                <a:cubicBezTo>
                  <a:pt x="870" y="407"/>
                  <a:pt x="870" y="407"/>
                  <a:pt x="870" y="407"/>
                </a:cubicBezTo>
                <a:cubicBezTo>
                  <a:pt x="870" y="434"/>
                  <a:pt x="870" y="434"/>
                  <a:pt x="870" y="434"/>
                </a:cubicBezTo>
                <a:cubicBezTo>
                  <a:pt x="854" y="434"/>
                  <a:pt x="854" y="434"/>
                  <a:pt x="854" y="434"/>
                </a:cubicBezTo>
                <a:cubicBezTo>
                  <a:pt x="854" y="511"/>
                  <a:pt x="854" y="511"/>
                  <a:pt x="854" y="511"/>
                </a:cubicBezTo>
                <a:cubicBezTo>
                  <a:pt x="791" y="511"/>
                  <a:pt x="791" y="511"/>
                  <a:pt x="791" y="511"/>
                </a:cubicBezTo>
                <a:cubicBezTo>
                  <a:pt x="791" y="595"/>
                  <a:pt x="791" y="595"/>
                  <a:pt x="791" y="595"/>
                </a:cubicBezTo>
                <a:cubicBezTo>
                  <a:pt x="757" y="595"/>
                  <a:pt x="757" y="595"/>
                  <a:pt x="757" y="595"/>
                </a:cubicBezTo>
                <a:cubicBezTo>
                  <a:pt x="757" y="868"/>
                  <a:pt x="757" y="868"/>
                  <a:pt x="757" y="868"/>
                </a:cubicBezTo>
                <a:cubicBezTo>
                  <a:pt x="741" y="868"/>
                  <a:pt x="741" y="868"/>
                  <a:pt x="741" y="868"/>
                </a:cubicBezTo>
                <a:cubicBezTo>
                  <a:pt x="741" y="860"/>
                  <a:pt x="741" y="860"/>
                  <a:pt x="741" y="860"/>
                </a:cubicBezTo>
                <a:cubicBezTo>
                  <a:pt x="724" y="860"/>
                  <a:pt x="724" y="860"/>
                  <a:pt x="724" y="860"/>
                </a:cubicBezTo>
                <a:cubicBezTo>
                  <a:pt x="724" y="564"/>
                  <a:pt x="724" y="564"/>
                  <a:pt x="724" y="564"/>
                </a:cubicBezTo>
                <a:cubicBezTo>
                  <a:pt x="701" y="564"/>
                  <a:pt x="701" y="564"/>
                  <a:pt x="701" y="564"/>
                </a:cubicBezTo>
                <a:cubicBezTo>
                  <a:pt x="701" y="483"/>
                  <a:pt x="701" y="483"/>
                  <a:pt x="701" y="483"/>
                </a:cubicBezTo>
                <a:cubicBezTo>
                  <a:pt x="631" y="483"/>
                  <a:pt x="631" y="483"/>
                  <a:pt x="631" y="483"/>
                </a:cubicBezTo>
                <a:cubicBezTo>
                  <a:pt x="631" y="609"/>
                  <a:pt x="631" y="609"/>
                  <a:pt x="631" y="609"/>
                </a:cubicBezTo>
                <a:cubicBezTo>
                  <a:pt x="612" y="609"/>
                  <a:pt x="612" y="609"/>
                  <a:pt x="612" y="609"/>
                </a:cubicBezTo>
                <a:cubicBezTo>
                  <a:pt x="612" y="816"/>
                  <a:pt x="612" y="816"/>
                  <a:pt x="612" y="816"/>
                </a:cubicBezTo>
                <a:cubicBezTo>
                  <a:pt x="591" y="816"/>
                  <a:pt x="591" y="816"/>
                  <a:pt x="591" y="816"/>
                </a:cubicBezTo>
                <a:cubicBezTo>
                  <a:pt x="591" y="842"/>
                  <a:pt x="591" y="842"/>
                  <a:pt x="591" y="842"/>
                </a:cubicBezTo>
                <a:cubicBezTo>
                  <a:pt x="564" y="842"/>
                  <a:pt x="564" y="842"/>
                  <a:pt x="564" y="842"/>
                </a:cubicBezTo>
                <a:cubicBezTo>
                  <a:pt x="564" y="868"/>
                  <a:pt x="564" y="868"/>
                  <a:pt x="564" y="868"/>
                </a:cubicBezTo>
                <a:cubicBezTo>
                  <a:pt x="553" y="868"/>
                  <a:pt x="553" y="868"/>
                  <a:pt x="553" y="868"/>
                </a:cubicBezTo>
                <a:cubicBezTo>
                  <a:pt x="553" y="745"/>
                  <a:pt x="553" y="745"/>
                  <a:pt x="553" y="745"/>
                </a:cubicBezTo>
                <a:cubicBezTo>
                  <a:pt x="498" y="745"/>
                  <a:pt x="498" y="745"/>
                  <a:pt x="498" y="745"/>
                </a:cubicBezTo>
                <a:cubicBezTo>
                  <a:pt x="498" y="680"/>
                  <a:pt x="498" y="680"/>
                  <a:pt x="498" y="680"/>
                </a:cubicBezTo>
                <a:cubicBezTo>
                  <a:pt x="331" y="680"/>
                  <a:pt x="331" y="680"/>
                  <a:pt x="331" y="680"/>
                </a:cubicBezTo>
                <a:cubicBezTo>
                  <a:pt x="331" y="785"/>
                  <a:pt x="331" y="785"/>
                  <a:pt x="331" y="785"/>
                </a:cubicBezTo>
                <a:cubicBezTo>
                  <a:pt x="278" y="785"/>
                  <a:pt x="278" y="785"/>
                  <a:pt x="278" y="785"/>
                </a:cubicBezTo>
                <a:cubicBezTo>
                  <a:pt x="278" y="921"/>
                  <a:pt x="278" y="921"/>
                  <a:pt x="278" y="921"/>
                </a:cubicBezTo>
                <a:cubicBezTo>
                  <a:pt x="269" y="921"/>
                  <a:pt x="269" y="921"/>
                  <a:pt x="269" y="921"/>
                </a:cubicBezTo>
                <a:cubicBezTo>
                  <a:pt x="269" y="890"/>
                  <a:pt x="269" y="890"/>
                  <a:pt x="269" y="890"/>
                </a:cubicBezTo>
                <a:cubicBezTo>
                  <a:pt x="227" y="890"/>
                  <a:pt x="227" y="890"/>
                  <a:pt x="227" y="890"/>
                </a:cubicBezTo>
                <a:cubicBezTo>
                  <a:pt x="227" y="922"/>
                  <a:pt x="227" y="922"/>
                  <a:pt x="227" y="922"/>
                </a:cubicBezTo>
                <a:cubicBezTo>
                  <a:pt x="216" y="922"/>
                  <a:pt x="216" y="922"/>
                  <a:pt x="216" y="922"/>
                </a:cubicBezTo>
                <a:cubicBezTo>
                  <a:pt x="216" y="842"/>
                  <a:pt x="216" y="842"/>
                  <a:pt x="216" y="842"/>
                </a:cubicBezTo>
                <a:cubicBezTo>
                  <a:pt x="143" y="842"/>
                  <a:pt x="143" y="842"/>
                  <a:pt x="143" y="842"/>
                </a:cubicBezTo>
                <a:cubicBezTo>
                  <a:pt x="143" y="922"/>
                  <a:pt x="143" y="922"/>
                  <a:pt x="143" y="922"/>
                </a:cubicBezTo>
                <a:cubicBezTo>
                  <a:pt x="124" y="922"/>
                  <a:pt x="124" y="922"/>
                  <a:pt x="124" y="922"/>
                </a:cubicBezTo>
                <a:cubicBezTo>
                  <a:pt x="124" y="910"/>
                  <a:pt x="124" y="910"/>
                  <a:pt x="124" y="910"/>
                </a:cubicBezTo>
                <a:cubicBezTo>
                  <a:pt x="109" y="910"/>
                  <a:pt x="109" y="910"/>
                  <a:pt x="109" y="910"/>
                </a:cubicBezTo>
                <a:cubicBezTo>
                  <a:pt x="109" y="868"/>
                  <a:pt x="109" y="868"/>
                  <a:pt x="109" y="868"/>
                </a:cubicBezTo>
                <a:cubicBezTo>
                  <a:pt x="101" y="868"/>
                  <a:pt x="101" y="868"/>
                  <a:pt x="101" y="868"/>
                </a:cubicBezTo>
                <a:cubicBezTo>
                  <a:pt x="101" y="910"/>
                  <a:pt x="101" y="910"/>
                  <a:pt x="101" y="910"/>
                </a:cubicBezTo>
                <a:cubicBezTo>
                  <a:pt x="88" y="910"/>
                  <a:pt x="88" y="910"/>
                  <a:pt x="88" y="910"/>
                </a:cubicBezTo>
                <a:cubicBezTo>
                  <a:pt x="88" y="955"/>
                  <a:pt x="88" y="955"/>
                  <a:pt x="88" y="955"/>
                </a:cubicBezTo>
                <a:cubicBezTo>
                  <a:pt x="83" y="955"/>
                  <a:pt x="83" y="955"/>
                  <a:pt x="83" y="955"/>
                </a:cubicBezTo>
                <a:cubicBezTo>
                  <a:pt x="83" y="947"/>
                  <a:pt x="83" y="947"/>
                  <a:pt x="83" y="947"/>
                </a:cubicBezTo>
                <a:cubicBezTo>
                  <a:pt x="56" y="947"/>
                  <a:pt x="56" y="947"/>
                  <a:pt x="56" y="947"/>
                </a:cubicBezTo>
                <a:cubicBezTo>
                  <a:pt x="56" y="924"/>
                  <a:pt x="56" y="924"/>
                  <a:pt x="56" y="924"/>
                </a:cubicBezTo>
                <a:cubicBezTo>
                  <a:pt x="26" y="924"/>
                  <a:pt x="26" y="924"/>
                  <a:pt x="26" y="924"/>
                </a:cubicBezTo>
                <a:cubicBezTo>
                  <a:pt x="26" y="953"/>
                  <a:pt x="26" y="953"/>
                  <a:pt x="26" y="953"/>
                </a:cubicBezTo>
                <a:cubicBezTo>
                  <a:pt x="0" y="953"/>
                  <a:pt x="0" y="953"/>
                  <a:pt x="0" y="953"/>
                </a:cubicBezTo>
                <a:cubicBezTo>
                  <a:pt x="0" y="2046"/>
                  <a:pt x="0" y="2046"/>
                  <a:pt x="0" y="2046"/>
                </a:cubicBezTo>
                <a:cubicBezTo>
                  <a:pt x="3015" y="2046"/>
                  <a:pt x="3015" y="2046"/>
                  <a:pt x="3015" y="2046"/>
                </a:cubicBezTo>
                <a:cubicBezTo>
                  <a:pt x="3015" y="942"/>
                  <a:pt x="3015" y="942"/>
                  <a:pt x="3015" y="942"/>
                </a:cubicBezTo>
                <a:lnTo>
                  <a:pt x="3001" y="9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9" name="AutoShape 3"/>
          <p:cNvSpPr>
            <a:spLocks noChangeAspect="1" noChangeArrowheads="1" noTextEdit="1"/>
          </p:cNvSpPr>
          <p:nvPr userDrawn="1"/>
        </p:nvSpPr>
        <p:spPr bwMode="auto">
          <a:xfrm>
            <a:off x="0" y="-3175"/>
            <a:ext cx="66516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latin typeface="Lato" panose="020F0502020204030203" pitchFamily="34" charset="0"/>
            </a:endParaRPr>
          </a:p>
        </p:txBody>
      </p:sp>
      <p:sp>
        <p:nvSpPr>
          <p:cNvPr id="22" name="Title 1"/>
          <p:cNvSpPr>
            <a:spLocks noGrp="1"/>
          </p:cNvSpPr>
          <p:nvPr>
            <p:ph type="title" hasCustomPrompt="1"/>
          </p:nvPr>
        </p:nvSpPr>
        <p:spPr>
          <a:xfrm>
            <a:off x="457050" y="2355726"/>
            <a:ext cx="7499326" cy="778743"/>
          </a:xfrm>
        </p:spPr>
        <p:txBody>
          <a:bodyPr anchor="b"/>
          <a:lstStyle>
            <a:lvl1pPr algn="l">
              <a:defRPr sz="3200" b="0" cap="none" baseline="0">
                <a:latin typeface="Lato" panose="020F0502020204030203" pitchFamily="34" charset="0"/>
              </a:defRPr>
            </a:lvl1pPr>
          </a:lstStyle>
          <a:p>
            <a:r>
              <a:rPr lang="en-US" dirty="0" smtClean="0"/>
              <a:t>Divider Slide Title</a:t>
            </a:r>
            <a:endParaRPr dirty="0"/>
          </a:p>
        </p:txBody>
      </p:sp>
      <p:sp>
        <p:nvSpPr>
          <p:cNvPr id="23" name="Text Placeholder 2"/>
          <p:cNvSpPr>
            <a:spLocks noGrp="1"/>
          </p:cNvSpPr>
          <p:nvPr>
            <p:ph type="body" idx="1" hasCustomPrompt="1"/>
          </p:nvPr>
        </p:nvSpPr>
        <p:spPr>
          <a:xfrm>
            <a:off x="450026" y="3147814"/>
            <a:ext cx="7506350" cy="594066"/>
          </a:xfrm>
        </p:spPr>
        <p:txBody>
          <a:bodyPr>
            <a:normAutofit/>
          </a:bodyPr>
          <a:lstStyle>
            <a:lvl1pPr marL="0" indent="0">
              <a:buNone/>
              <a:defRPr sz="2000">
                <a:solidFill>
                  <a:schemeClr val="bg2"/>
                </a:solidFill>
                <a:latin typeface="Lato" panose="020F0502020204030203"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Presenter Names</a:t>
            </a:r>
          </a:p>
        </p:txBody>
      </p:sp>
    </p:spTree>
    <p:extLst>
      <p:ext uri="{BB962C8B-B14F-4D97-AF65-F5344CB8AC3E}">
        <p14:creationId xmlns:p14="http://schemas.microsoft.com/office/powerpoint/2010/main" val="171371608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dirty="0"/>
          </a:p>
        </p:txBody>
      </p:sp>
      <p:sp>
        <p:nvSpPr>
          <p:cNvPr id="3" name="Content Placeholder 2"/>
          <p:cNvSpPr>
            <a:spLocks noGrp="1"/>
          </p:cNvSpPr>
          <p:nvPr>
            <p:ph idx="1"/>
          </p:nvPr>
        </p:nvSpPr>
        <p:spPr/>
        <p:txBody>
          <a:bodyPr/>
          <a:lstStyle>
            <a:lvl3pPr>
              <a:defRPr sz="1800"/>
            </a:lvl3pPr>
            <a:lvl4pPr>
              <a:defRPr sz="1800"/>
            </a:lvl4pPr>
            <a:lvl5pPr>
              <a:defRPr sz="1800"/>
            </a:lvl5pPr>
            <a:lvl6pPr>
              <a:buFont typeface="Wingdings" pitchFamily="2" charset="2"/>
              <a:buChar char="§"/>
              <a:defRPr sz="1800" baseline="0"/>
            </a:lvl6pPr>
            <a:lvl7pPr>
              <a:buFont typeface="Wingdings" pitchFamily="2" charset="2"/>
              <a:buChar char="§"/>
              <a:defRPr sz="1800"/>
            </a:lvl7pPr>
            <a:lvl8pPr>
              <a:buFont typeface="Wingdings" pitchFamily="2" charset="2"/>
              <a:buChar char="§"/>
              <a:defRPr sz="1800" baseline="0"/>
            </a:lvl8pPr>
            <a:lvl9pPr>
              <a:buFont typeface="Wingdings" pitchFamily="2" charset="2"/>
              <a:buChar char="§"/>
              <a:defRPr sz="18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952596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ext with No First Level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dirty="0"/>
          </a:p>
        </p:txBody>
      </p:sp>
      <p:sp>
        <p:nvSpPr>
          <p:cNvPr id="3" name="Content Placeholder 2"/>
          <p:cNvSpPr>
            <a:spLocks noGrp="1"/>
          </p:cNvSpPr>
          <p:nvPr>
            <p:ph idx="1"/>
          </p:nvPr>
        </p:nvSpPr>
        <p:spPr/>
        <p:txBody>
          <a:bodyPr lIns="0"/>
          <a:lstStyle>
            <a:lvl1pPr marL="91440" indent="-91440">
              <a:buFont typeface="Arial" pitchFamily="34" charset="0"/>
              <a:buChar char=" "/>
              <a:defRPr/>
            </a:lvl1pPr>
            <a:lvl2pPr marL="365760">
              <a:defRPr/>
            </a:lvl2pPr>
            <a:lvl3pPr marL="640080">
              <a:defRPr sz="1800"/>
            </a:lvl3pPr>
            <a:lvl4pPr marL="914400">
              <a:defRPr sz="1800"/>
            </a:lvl4pPr>
            <a:lvl5pPr marL="1188720">
              <a:defRPr sz="1800"/>
            </a:lvl5pPr>
            <a:lvl6pPr marL="1188720">
              <a:defRPr sz="1800"/>
            </a:lvl6pPr>
            <a:lvl8pPr marL="1188720">
              <a:defRPr sz="1800"/>
            </a:lvl8pPr>
            <a:lvl9pPr marL="118872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755337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1905000" y="1925442"/>
            <a:ext cx="6553200" cy="973931"/>
          </a:xfrm>
        </p:spPr>
        <p:txBody>
          <a:bodyPr anchor="b"/>
          <a:lstStyle>
            <a:lvl1pPr algn="l">
              <a:defRPr sz="3200" b="0" cap="none" baseline="0">
                <a:latin typeface="Lato" panose="020F0502020204030203" pitchFamily="34" charset="0"/>
              </a:defRPr>
            </a:lvl1pPr>
          </a:lstStyle>
          <a:p>
            <a:r>
              <a:rPr lang="en-US" dirty="0" smtClean="0"/>
              <a:t>Click to edit Master title style</a:t>
            </a:r>
            <a:endParaRPr dirty="0"/>
          </a:p>
        </p:txBody>
      </p:sp>
      <p:sp>
        <p:nvSpPr>
          <p:cNvPr id="3" name="Text Placeholder 2"/>
          <p:cNvSpPr>
            <a:spLocks noGrp="1"/>
          </p:cNvSpPr>
          <p:nvPr>
            <p:ph type="body" idx="1"/>
          </p:nvPr>
        </p:nvSpPr>
        <p:spPr>
          <a:xfrm>
            <a:off x="1904999" y="2899373"/>
            <a:ext cx="6553201" cy="733425"/>
          </a:xfrm>
        </p:spPr>
        <p:txBody>
          <a:bodyPr>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0712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7" name="Table Placeholder 6"/>
          <p:cNvSpPr>
            <a:spLocks noGrp="1"/>
          </p:cNvSpPr>
          <p:nvPr>
            <p:ph type="tbl" sz="quarter" idx="13"/>
          </p:nvPr>
        </p:nvSpPr>
        <p:spPr>
          <a:xfrm>
            <a:off x="457200" y="1200150"/>
            <a:ext cx="8229600" cy="3543299"/>
          </a:xfrm>
        </p:spPr>
        <p:txBody>
          <a:bodyPr rtlCol="0">
            <a:normAutofit/>
          </a:bodyPr>
          <a:lstStyle>
            <a:lvl1pPr>
              <a:defRPr/>
            </a:lvl1pPr>
          </a:lstStyle>
          <a:p>
            <a:pPr lvl="0"/>
            <a:r>
              <a:rPr lang="en-US" noProof="0" smtClean="0"/>
              <a:t>Click icon to add table</a:t>
            </a:r>
            <a:endParaRPr noProof="0"/>
          </a:p>
        </p:txBody>
      </p:sp>
    </p:spTree>
    <p:extLst>
      <p:ext uri="{BB962C8B-B14F-4D97-AF65-F5344CB8AC3E}">
        <p14:creationId xmlns:p14="http://schemas.microsoft.com/office/powerpoint/2010/main" val="112517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dirty="0"/>
          </a:p>
        </p:txBody>
      </p:sp>
      <p:sp>
        <p:nvSpPr>
          <p:cNvPr id="3" name="Content Placeholder 2"/>
          <p:cNvSpPr>
            <a:spLocks noGrp="1"/>
          </p:cNvSpPr>
          <p:nvPr>
            <p:ph idx="1"/>
          </p:nvPr>
        </p:nvSpPr>
        <p:spPr/>
        <p:txBody>
          <a:bodyPr/>
          <a:lstStyle>
            <a:lvl3pPr>
              <a:defRPr sz="1800"/>
            </a:lvl3pPr>
            <a:lvl4pPr>
              <a:defRPr sz="1800"/>
            </a:lvl4pPr>
            <a:lvl5pPr>
              <a:defRPr sz="1800"/>
            </a:lvl5pPr>
            <a:lvl6pPr>
              <a:buFont typeface="Wingdings" pitchFamily="2" charset="2"/>
              <a:buChar char="§"/>
              <a:defRPr sz="1800" baseline="0"/>
            </a:lvl6pPr>
            <a:lvl7pPr>
              <a:buFont typeface="Wingdings" pitchFamily="2" charset="2"/>
              <a:buChar char="§"/>
              <a:defRPr sz="1800"/>
            </a:lvl7pPr>
            <a:lvl8pPr>
              <a:buFont typeface="Wingdings" pitchFamily="2" charset="2"/>
              <a:buChar char="§"/>
              <a:defRPr sz="1800" baseline="0"/>
            </a:lvl8pPr>
            <a:lvl9pPr>
              <a:buFont typeface="Wingdings" pitchFamily="2" charset="2"/>
              <a:buChar char="§"/>
              <a:defRPr sz="18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412740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57200" y="1200150"/>
            <a:ext cx="640080" cy="507504"/>
          </a:xfrm>
          <a:blipFill>
            <a:blip r:embed="rId2" cstate="email">
              <a:extLst>
                <a:ext uri="{28A0092B-C50C-407E-A947-70E740481C1C}">
                  <a14:useLocalDpi xmlns:a14="http://schemas.microsoft.com/office/drawing/2010/main" val="0"/>
                </a:ext>
              </a:extLst>
            </a:blip>
            <a:stretch>
              <a:fillRect/>
            </a:stretch>
          </a:blipFill>
        </p:spPr>
        <p:txBody>
          <a:bodyPr>
            <a:normAutofit/>
          </a:bodyPr>
          <a:lstStyle>
            <a:lvl1pPr marL="0" indent="0">
              <a:spcBef>
                <a:spcPts val="0"/>
              </a:spcBef>
              <a:buNone/>
              <a:defRPr sz="1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
        <p:nvSpPr>
          <p:cNvPr id="12" name="Text Placeholder 11"/>
          <p:cNvSpPr>
            <a:spLocks noGrp="1"/>
          </p:cNvSpPr>
          <p:nvPr>
            <p:ph type="body" sz="quarter" idx="15"/>
          </p:nvPr>
        </p:nvSpPr>
        <p:spPr>
          <a:xfrm>
            <a:off x="1143000" y="1200150"/>
            <a:ext cx="7543800" cy="1828800"/>
          </a:xfrm>
        </p:spPr>
        <p:txBody>
          <a:bodyPr>
            <a:noAutofit/>
          </a:bodyPr>
          <a:lstStyle>
            <a:lvl1pPr marL="0" indent="0">
              <a:lnSpc>
                <a:spcPct val="120000"/>
              </a:lnSpc>
              <a:spcBef>
                <a:spcPts val="0"/>
              </a:spcBef>
              <a:buNone/>
              <a:defRPr sz="3200" baseline="0">
                <a:solidFill>
                  <a:schemeClr val="accent1"/>
                </a:solidFill>
                <a:latin typeface="Lato" panose="020F0502020204030203" pitchFamily="34"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smtClean="0"/>
              <a:t>Click to edit Master text styles</a:t>
            </a:r>
          </a:p>
        </p:txBody>
      </p:sp>
      <p:sp>
        <p:nvSpPr>
          <p:cNvPr id="13" name="Text Placeholder 11"/>
          <p:cNvSpPr>
            <a:spLocks noGrp="1"/>
          </p:cNvSpPr>
          <p:nvPr>
            <p:ph type="body" sz="quarter" idx="16"/>
          </p:nvPr>
        </p:nvSpPr>
        <p:spPr>
          <a:xfrm>
            <a:off x="1115616" y="3291830"/>
            <a:ext cx="7543800" cy="800100"/>
          </a:xfrm>
        </p:spPr>
        <p:txBody>
          <a:bodyPr>
            <a:noAutofit/>
          </a:bodyPr>
          <a:lstStyle>
            <a:lvl1pPr marL="0" indent="0" algn="r">
              <a:lnSpc>
                <a:spcPct val="100000"/>
              </a:lnSpc>
              <a:spcBef>
                <a:spcPts val="0"/>
              </a:spcBef>
              <a:buNone/>
              <a:defRPr sz="2400">
                <a:solidFill>
                  <a:schemeClr val="bg2"/>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
        <p:nvSpPr>
          <p:cNvPr id="8" name="Text Placeholder 6"/>
          <p:cNvSpPr>
            <a:spLocks noGrp="1"/>
          </p:cNvSpPr>
          <p:nvPr>
            <p:ph type="body" sz="quarter" idx="17"/>
          </p:nvPr>
        </p:nvSpPr>
        <p:spPr>
          <a:xfrm rot="10800000">
            <a:off x="8100392" y="2715766"/>
            <a:ext cx="640080" cy="507504"/>
          </a:xfrm>
          <a:blipFill>
            <a:blip r:embed="rId2" cstate="email">
              <a:extLst>
                <a:ext uri="{28A0092B-C50C-407E-A947-70E740481C1C}">
                  <a14:useLocalDpi xmlns:a14="http://schemas.microsoft.com/office/drawing/2010/main" val="0"/>
                </a:ext>
              </a:extLst>
            </a:blip>
            <a:stretch>
              <a:fillRect/>
            </a:stretch>
          </a:blipFill>
        </p:spPr>
        <p:txBody>
          <a:bodyPr>
            <a:normAutofit/>
          </a:bodyPr>
          <a:lstStyle>
            <a:lvl1pPr marL="0" indent="0">
              <a:spcBef>
                <a:spcPts val="0"/>
              </a:spcBef>
              <a:buNone/>
              <a:defRPr sz="1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Tree>
    <p:extLst>
      <p:ext uri="{BB962C8B-B14F-4D97-AF65-F5344CB8AC3E}">
        <p14:creationId xmlns:p14="http://schemas.microsoft.com/office/powerpoint/2010/main" val="2346119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dirty="0"/>
          </a:p>
        </p:txBody>
      </p:sp>
      <p:sp>
        <p:nvSpPr>
          <p:cNvPr id="3" name="Content Placeholder 2"/>
          <p:cNvSpPr>
            <a:spLocks noGrp="1"/>
          </p:cNvSpPr>
          <p:nvPr>
            <p:ph sz="half" idx="1"/>
          </p:nvPr>
        </p:nvSpPr>
        <p:spPr>
          <a:xfrm>
            <a:off x="457200" y="1200150"/>
            <a:ext cx="4038600" cy="3543299"/>
          </a:xfrm>
        </p:spPr>
        <p:txBody>
          <a:bodyPr>
            <a:normAutofit/>
          </a:bodyPr>
          <a:lstStyle>
            <a:lvl1pPr>
              <a:spcBef>
                <a:spcPts val="1200"/>
              </a:spcBef>
              <a:defRPr sz="2400"/>
            </a:lvl1pPr>
            <a:lvl2pPr>
              <a:spcBef>
                <a:spcPts val="400"/>
              </a:spcBef>
              <a:defRPr sz="2000"/>
            </a:lvl2pPr>
            <a:lvl3pPr>
              <a:spcBef>
                <a:spcPts val="400"/>
              </a:spcBef>
              <a:defRPr sz="1800"/>
            </a:lvl3pPr>
            <a:lvl4pPr>
              <a:spcBef>
                <a:spcPts val="400"/>
              </a:spcBef>
              <a:defRPr sz="1800"/>
            </a:lvl4pPr>
            <a:lvl5pPr>
              <a:spcBef>
                <a:spcPts val="400"/>
              </a:spcBef>
              <a:defRPr sz="1800"/>
            </a:lvl5pPr>
            <a:lvl6pPr>
              <a:defRPr sz="1800"/>
            </a:lvl6pPr>
            <a:lvl7pPr>
              <a:defRPr sz="1800"/>
            </a:lvl7pPr>
            <a:lvl8pPr>
              <a:defRPr sz="1800"/>
            </a:lvl8pPr>
            <a:lvl9pPr>
              <a:defRPr sz="18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200150"/>
            <a:ext cx="4038600" cy="3543299"/>
          </a:xfrm>
        </p:spPr>
        <p:txBody>
          <a:bodyPr>
            <a:normAutofit/>
          </a:bodyPr>
          <a:lstStyle>
            <a:lvl1pPr>
              <a:spcBef>
                <a:spcPts val="1200"/>
              </a:spcBef>
              <a:defRPr sz="2400"/>
            </a:lvl1pPr>
            <a:lvl2pPr>
              <a:spcBef>
                <a:spcPts val="400"/>
              </a:spcBef>
              <a:defRPr sz="2000"/>
            </a:lvl2pPr>
            <a:lvl3pPr>
              <a:spcBef>
                <a:spcPts val="400"/>
              </a:spcBef>
              <a:defRPr sz="1800"/>
            </a:lvl3pPr>
            <a:lvl4pPr>
              <a:spcBef>
                <a:spcPts val="400"/>
              </a:spcBef>
              <a:defRPr sz="1800"/>
            </a:lvl4pPr>
            <a:lvl5pPr>
              <a:spcBef>
                <a:spcPts val="4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5710649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eft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dirty="0"/>
          </a:p>
        </p:txBody>
      </p:sp>
      <p:sp>
        <p:nvSpPr>
          <p:cNvPr id="3" name="Content Placeholder 2"/>
          <p:cNvSpPr>
            <a:spLocks noGrp="1"/>
          </p:cNvSpPr>
          <p:nvPr>
            <p:ph sz="half" idx="1"/>
          </p:nvPr>
        </p:nvSpPr>
        <p:spPr>
          <a:xfrm>
            <a:off x="457200" y="1200150"/>
            <a:ext cx="4038600" cy="3543299"/>
          </a:xfrm>
        </p:spPr>
        <p:txBody>
          <a:bodyPr>
            <a:normAutofit/>
          </a:bodyPr>
          <a:lstStyle>
            <a:lvl1pPr>
              <a:spcBef>
                <a:spcPts val="1200"/>
              </a:spcBef>
              <a:defRPr sz="2400"/>
            </a:lvl1pPr>
            <a:lvl2pPr>
              <a:spcBef>
                <a:spcPts val="400"/>
              </a:spcBef>
              <a:defRPr sz="2000"/>
            </a:lvl2pPr>
            <a:lvl3pPr>
              <a:spcBef>
                <a:spcPts val="400"/>
              </a:spcBef>
              <a:defRPr sz="1800"/>
            </a:lvl3pPr>
            <a:lvl4pPr>
              <a:spcBef>
                <a:spcPts val="400"/>
              </a:spcBef>
              <a:defRPr sz="1800"/>
            </a:lvl4pPr>
            <a:lvl5pPr>
              <a:spcBef>
                <a:spcPts val="4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3766500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dirty="0"/>
          </a:p>
        </p:txBody>
      </p:sp>
    </p:spTree>
    <p:extLst>
      <p:ext uri="{BB962C8B-B14F-4D97-AF65-F5344CB8AC3E}">
        <p14:creationId xmlns:p14="http://schemas.microsoft.com/office/powerpoint/2010/main" val="485911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841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ato" panose="020F0502020204030203" pitchFamily="34" charset="0"/>
              </a:defRPr>
            </a:lvl1pPr>
          </a:lstStyle>
          <a:p>
            <a:r>
              <a:rPr lang="en-US" dirty="0" smtClean="0"/>
              <a:t>Click to edit Master title style</a:t>
            </a:r>
            <a:endParaRPr lang="en-US" dirty="0"/>
          </a:p>
        </p:txBody>
      </p:sp>
      <p:sp>
        <p:nvSpPr>
          <p:cNvPr id="5" name="Media Placeholder 4"/>
          <p:cNvSpPr>
            <a:spLocks noGrp="1"/>
          </p:cNvSpPr>
          <p:nvPr>
            <p:ph type="media" sz="quarter" idx="10" hasCustomPrompt="1"/>
          </p:nvPr>
        </p:nvSpPr>
        <p:spPr>
          <a:xfrm>
            <a:off x="467545" y="1059582"/>
            <a:ext cx="8208963" cy="3511153"/>
          </a:xfrm>
        </p:spPr>
        <p:txBody>
          <a:bodyPr anchor="t"/>
          <a:lstStyle>
            <a:lvl1pPr marL="44450" indent="0" algn="ctr">
              <a:buNone/>
              <a:defRPr baseline="0"/>
            </a:lvl1pPr>
          </a:lstStyle>
          <a:p>
            <a:r>
              <a:rPr lang="en-US" dirty="0" smtClean="0"/>
              <a:t>Click on the icon to insert your video</a:t>
            </a:r>
            <a:endParaRPr lang="en-US" dirty="0"/>
          </a:p>
        </p:txBody>
      </p:sp>
    </p:spTree>
    <p:extLst>
      <p:ext uri="{BB962C8B-B14F-4D97-AF65-F5344CB8AC3E}">
        <p14:creationId xmlns:p14="http://schemas.microsoft.com/office/powerpoint/2010/main" val="2332044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Video-Full Screen">
    <p:spTree>
      <p:nvGrpSpPr>
        <p:cNvPr id="1" name=""/>
        <p:cNvGrpSpPr/>
        <p:nvPr/>
      </p:nvGrpSpPr>
      <p:grpSpPr>
        <a:xfrm>
          <a:off x="0" y="0"/>
          <a:ext cx="0" cy="0"/>
          <a:chOff x="0" y="0"/>
          <a:chExt cx="0" cy="0"/>
        </a:xfrm>
      </p:grpSpPr>
      <p:sp>
        <p:nvSpPr>
          <p:cNvPr id="3" name="Rectangle 2"/>
          <p:cNvSpPr/>
          <p:nvPr/>
        </p:nvSpPr>
        <p:spPr>
          <a:xfrm>
            <a:off x="-4763" y="0"/>
            <a:ext cx="9148763" cy="5150644"/>
          </a:xfrm>
          <a:prstGeom prst="rect">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Lato" panose="020F0502020204030203" pitchFamily="34" charset="0"/>
            </a:endParaRPr>
          </a:p>
        </p:txBody>
      </p:sp>
      <p:sp>
        <p:nvSpPr>
          <p:cNvPr id="2" name="Media Placeholder 4"/>
          <p:cNvSpPr>
            <a:spLocks noGrp="1"/>
          </p:cNvSpPr>
          <p:nvPr>
            <p:ph type="media" sz="quarter" idx="10" hasCustomPrompt="1"/>
          </p:nvPr>
        </p:nvSpPr>
        <p:spPr>
          <a:xfrm>
            <a:off x="0" y="0"/>
            <a:ext cx="9144000" cy="4731990"/>
          </a:xfrm>
        </p:spPr>
        <p:txBody>
          <a:bodyPr anchor="t"/>
          <a:lstStyle>
            <a:lvl1pPr marL="44450" indent="0" algn="ctr">
              <a:buNone/>
              <a:defRPr baseline="0"/>
            </a:lvl1pPr>
          </a:lstStyle>
          <a:p>
            <a:r>
              <a:rPr lang="en-US" dirty="0" smtClean="0"/>
              <a:t>Click on the icon to insert your video</a:t>
            </a:r>
            <a:endParaRPr lang="en-US" dirty="0"/>
          </a:p>
        </p:txBody>
      </p:sp>
      <p:sp>
        <p:nvSpPr>
          <p:cNvPr id="5" name="TextBox 10"/>
          <p:cNvSpPr txBox="1">
            <a:spLocks noChangeArrowheads="1"/>
          </p:cNvSpPr>
          <p:nvPr/>
        </p:nvSpPr>
        <p:spPr bwMode="auto">
          <a:xfrm>
            <a:off x="5940426" y="4867342"/>
            <a:ext cx="28797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CA" sz="800" dirty="0" err="1">
                <a:solidFill>
                  <a:srgbClr val="FFFFFF"/>
                </a:solidFill>
                <a:latin typeface="Lato" panose="020F0502020204030203" pitchFamily="34" charset="0"/>
                <a:cs typeface="Arial" charset="0"/>
              </a:rPr>
              <a:t>OpenText</a:t>
            </a:r>
            <a:r>
              <a:rPr lang="en-CA" sz="800" dirty="0">
                <a:solidFill>
                  <a:srgbClr val="FFFFFF"/>
                </a:solidFill>
                <a:latin typeface="Lato" panose="020F0502020204030203" pitchFamily="34" charset="0"/>
                <a:cs typeface="Arial" charset="0"/>
              </a:rPr>
              <a:t> Confidential. ©2013 All Rights Reserved.</a:t>
            </a:r>
            <a:endParaRPr lang="en-US" sz="1200" dirty="0">
              <a:solidFill>
                <a:srgbClr val="FFFFFF"/>
              </a:solidFill>
              <a:latin typeface="Lato" panose="020F0502020204030203" pitchFamily="34" charset="0"/>
              <a:cs typeface="Arial" charset="0"/>
            </a:endParaRPr>
          </a:p>
        </p:txBody>
      </p:sp>
      <p:pic>
        <p:nvPicPr>
          <p:cNvPr id="6" name="Picture 3" descr="\\psf\Home\Desktop\OT-whi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871333"/>
            <a:ext cx="1277150" cy="171393"/>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8748464" y="4803998"/>
            <a:ext cx="467544" cy="276999"/>
          </a:xfrm>
          <a:prstGeom prst="rect">
            <a:avLst/>
          </a:prstGeom>
          <a:noFill/>
        </p:spPr>
        <p:txBody>
          <a:bodyPr wrap="square" rtlCol="0">
            <a:spAutoFit/>
          </a:bodyPr>
          <a:lstStyle/>
          <a:p>
            <a:fld id="{FB674739-22A0-499D-AC78-99CE08FC6183}" type="slidenum">
              <a:rPr lang="en-US" sz="1200" smtClean="0">
                <a:solidFill>
                  <a:prstClr val="white"/>
                </a:solidFill>
                <a:latin typeface="Lato" panose="020F0502020204030203" pitchFamily="34" charset="0"/>
              </a:rPr>
              <a:pPr/>
              <a:t>‹#›</a:t>
            </a:fld>
            <a:endParaRPr lang="en-US" sz="1200" dirty="0">
              <a:solidFill>
                <a:prstClr val="white"/>
              </a:solidFill>
              <a:latin typeface="Lato" panose="020F0502020204030203" pitchFamily="34" charset="0"/>
            </a:endParaRPr>
          </a:p>
        </p:txBody>
      </p:sp>
      <p:sp>
        <p:nvSpPr>
          <p:cNvPr id="8" name="Rectangle 7"/>
          <p:cNvSpPr/>
          <p:nvPr userDrawn="1"/>
        </p:nvSpPr>
        <p:spPr>
          <a:xfrm>
            <a:off x="-4763" y="0"/>
            <a:ext cx="9148763" cy="5150644"/>
          </a:xfrm>
          <a:prstGeom prst="rect">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Lato" panose="020F0502020204030203" pitchFamily="34" charset="0"/>
            </a:endParaRPr>
          </a:p>
        </p:txBody>
      </p:sp>
      <p:sp>
        <p:nvSpPr>
          <p:cNvPr id="9" name="TextBox 10"/>
          <p:cNvSpPr txBox="1">
            <a:spLocks noChangeArrowheads="1"/>
          </p:cNvSpPr>
          <p:nvPr userDrawn="1"/>
        </p:nvSpPr>
        <p:spPr bwMode="auto">
          <a:xfrm>
            <a:off x="5940426" y="4867342"/>
            <a:ext cx="28797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CA" sz="800" dirty="0" err="1">
                <a:solidFill>
                  <a:srgbClr val="FFFFFF"/>
                </a:solidFill>
                <a:latin typeface="Lato" panose="020F0502020204030203" pitchFamily="34" charset="0"/>
                <a:cs typeface="Arial" charset="0"/>
              </a:rPr>
              <a:t>OpenText</a:t>
            </a:r>
            <a:r>
              <a:rPr lang="en-CA" sz="800" dirty="0">
                <a:solidFill>
                  <a:srgbClr val="FFFFFF"/>
                </a:solidFill>
                <a:latin typeface="Lato" panose="020F0502020204030203" pitchFamily="34" charset="0"/>
                <a:cs typeface="Arial" charset="0"/>
              </a:rPr>
              <a:t> Confidential. ©</a:t>
            </a:r>
            <a:r>
              <a:rPr lang="en-CA" sz="800" dirty="0" smtClean="0">
                <a:solidFill>
                  <a:srgbClr val="FFFFFF"/>
                </a:solidFill>
                <a:latin typeface="Lato" panose="020F0502020204030203" pitchFamily="34" charset="0"/>
                <a:cs typeface="Arial" charset="0"/>
              </a:rPr>
              <a:t>2015 </a:t>
            </a:r>
            <a:r>
              <a:rPr lang="en-CA" sz="800" dirty="0">
                <a:solidFill>
                  <a:srgbClr val="FFFFFF"/>
                </a:solidFill>
                <a:latin typeface="Lato" panose="020F0502020204030203" pitchFamily="34" charset="0"/>
                <a:cs typeface="Arial" charset="0"/>
              </a:rPr>
              <a:t>All Rights Reserved.</a:t>
            </a:r>
            <a:endParaRPr lang="en-US" sz="1200" dirty="0">
              <a:solidFill>
                <a:srgbClr val="FFFFFF"/>
              </a:solidFill>
              <a:latin typeface="Lato" panose="020F0502020204030203" pitchFamily="34" charset="0"/>
              <a:cs typeface="Arial" charset="0"/>
            </a:endParaRPr>
          </a:p>
        </p:txBody>
      </p:sp>
      <p:sp>
        <p:nvSpPr>
          <p:cNvPr id="11" name="TextBox 10"/>
          <p:cNvSpPr txBox="1"/>
          <p:nvPr userDrawn="1"/>
        </p:nvSpPr>
        <p:spPr>
          <a:xfrm>
            <a:off x="8748464" y="4803998"/>
            <a:ext cx="467544" cy="276999"/>
          </a:xfrm>
          <a:prstGeom prst="rect">
            <a:avLst/>
          </a:prstGeom>
          <a:noFill/>
        </p:spPr>
        <p:txBody>
          <a:bodyPr wrap="square" rtlCol="0">
            <a:spAutoFit/>
          </a:bodyPr>
          <a:lstStyle/>
          <a:p>
            <a:fld id="{FB674739-22A0-499D-AC78-99CE08FC6183}" type="slidenum">
              <a:rPr lang="en-US" sz="1200" smtClean="0">
                <a:solidFill>
                  <a:prstClr val="white"/>
                </a:solidFill>
                <a:latin typeface="Lato" panose="020F0502020204030203" pitchFamily="34" charset="0"/>
              </a:rPr>
              <a:pPr/>
              <a:t>‹#›</a:t>
            </a:fld>
            <a:endParaRPr lang="en-US" sz="1200" dirty="0">
              <a:solidFill>
                <a:prstClr val="white"/>
              </a:solidFill>
              <a:latin typeface="Lato" panose="020F0502020204030203" pitchFamily="34" charset="0"/>
            </a:endParaRPr>
          </a:p>
        </p:txBody>
      </p:sp>
      <p:pic>
        <p:nvPicPr>
          <p:cNvPr id="12" name="Picture 11"/>
          <p:cNvPicPr>
            <a:picLocks noChangeAspect="1"/>
          </p:cNvPicPr>
          <p:nvPr userDrawn="1"/>
        </p:nvPicPr>
        <p:blipFill>
          <a:blip r:embed="rId3"/>
          <a:stretch>
            <a:fillRect/>
          </a:stretch>
        </p:blipFill>
        <p:spPr>
          <a:xfrm>
            <a:off x="395536" y="4888754"/>
            <a:ext cx="1224136" cy="159449"/>
          </a:xfrm>
          <a:prstGeom prst="rect">
            <a:avLst/>
          </a:prstGeom>
        </p:spPr>
      </p:pic>
    </p:spTree>
    <p:extLst>
      <p:ext uri="{BB962C8B-B14F-4D97-AF65-F5344CB8AC3E}">
        <p14:creationId xmlns:p14="http://schemas.microsoft.com/office/powerpoint/2010/main" val="22075100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6444"/>
            <a:ext cx="8229600" cy="802257"/>
          </a:xfrm>
        </p:spPr>
        <p:txBody>
          <a:bodyPr>
            <a:normAutofit/>
          </a:bodyPr>
          <a:lstStyle>
            <a:lvl1pPr algn="l">
              <a:defRPr sz="3200" b="0"/>
            </a:lvl1pPr>
          </a:lstStyle>
          <a:p>
            <a:r>
              <a:rPr lang="en-US" smtClean="0"/>
              <a:t>Click to edit Master title style</a:t>
            </a:r>
            <a:endParaRPr dirty="0"/>
          </a:p>
        </p:txBody>
      </p:sp>
      <p:sp>
        <p:nvSpPr>
          <p:cNvPr id="3" name="Picture Placeholder 2"/>
          <p:cNvSpPr>
            <a:spLocks noGrp="1"/>
          </p:cNvSpPr>
          <p:nvPr>
            <p:ph type="pic" idx="1"/>
          </p:nvPr>
        </p:nvSpPr>
        <p:spPr>
          <a:xfrm>
            <a:off x="4572000" y="1200150"/>
            <a:ext cx="4114800" cy="3543300"/>
          </a:xfrm>
          <a:solidFill>
            <a:schemeClr val="bg1">
              <a:lumMod val="95000"/>
            </a:schemeClr>
          </a:solidFill>
        </p:spPr>
        <p:txBody>
          <a:bodyPr rtlCol="0">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dirty="0"/>
          </a:p>
        </p:txBody>
      </p:sp>
      <p:sp>
        <p:nvSpPr>
          <p:cNvPr id="4" name="Text Placeholder 3"/>
          <p:cNvSpPr>
            <a:spLocks noGrp="1"/>
          </p:cNvSpPr>
          <p:nvPr>
            <p:ph type="body" sz="half" idx="2"/>
          </p:nvPr>
        </p:nvSpPr>
        <p:spPr>
          <a:xfrm>
            <a:off x="457200" y="1200150"/>
            <a:ext cx="4114800" cy="3543300"/>
          </a:xfrm>
        </p:spPr>
        <p:txBody>
          <a:bodyPr rIns="182880">
            <a:noAutofit/>
          </a:bodyPr>
          <a:lstStyle>
            <a:lvl1pPr marL="274320" indent="-274320">
              <a:buFont typeface="Wingdings" pitchFamily="2" charset="2"/>
              <a:buChar char="§"/>
              <a:defRPr sz="2400"/>
            </a:lvl1pPr>
            <a:lvl2pPr marL="548640" indent="-274320">
              <a:buFont typeface="Wingdings" pitchFamily="2" charset="2"/>
              <a:buChar char="§"/>
              <a:defRPr sz="2000"/>
            </a:lvl2pPr>
            <a:lvl3pPr marL="822960" indent="-228600">
              <a:buFont typeface="Wingdings" pitchFamily="2" charset="2"/>
              <a:buChar char="§"/>
              <a:defRPr sz="1800"/>
            </a:lvl3pPr>
            <a:lvl4pPr marL="1097280" indent="-228600">
              <a:buFont typeface="Wingdings" pitchFamily="2" charset="2"/>
              <a:buChar char="§"/>
              <a:defRPr sz="1800"/>
            </a:lvl4pPr>
            <a:lvl5pPr marL="1371600" indent="-228600">
              <a:buFont typeface="Wingdings" pitchFamily="2" charset="2"/>
              <a:buChar char="§"/>
              <a:defRPr sz="1800"/>
            </a:lvl5pPr>
            <a:lvl6pPr marL="1371600" indent="-228600">
              <a:buFont typeface="Wingdings" pitchFamily="2" charset="2"/>
              <a:buChar char="§"/>
              <a:defRPr sz="1800"/>
            </a:lvl6pPr>
            <a:lvl7pPr marL="1371600" indent="-228600">
              <a:buFont typeface="Wingdings" pitchFamily="2" charset="2"/>
              <a:buChar char="§"/>
              <a:defRPr sz="1800"/>
            </a:lvl7pPr>
            <a:lvl8pPr marL="1371600" indent="-228600">
              <a:buFont typeface="Wingdings" pitchFamily="2" charset="2"/>
              <a:buChar char="§"/>
              <a:defRPr sz="1800" baseline="0"/>
            </a:lvl8pPr>
            <a:lvl9pPr marL="1371600" indent="-228600">
              <a:buFont typeface="Wingdings" pitchFamily="2" charset="2"/>
              <a:buChar char="§"/>
              <a:defRPr sz="18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869053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act Inf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2051720" y="788814"/>
            <a:ext cx="5328592" cy="918840"/>
          </a:xfrm>
          <a:prstGeom prst="rect">
            <a:avLst/>
          </a:prstGeom>
        </p:spPr>
      </p:pic>
    </p:spTree>
    <p:extLst>
      <p:ext uri="{BB962C8B-B14F-4D97-AF65-F5344CB8AC3E}">
        <p14:creationId xmlns:p14="http://schemas.microsoft.com/office/powerpoint/2010/main" val="12027959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6444"/>
            <a:ext cx="8229600" cy="802257"/>
          </a:xfrm>
        </p:spPr>
        <p:txBody>
          <a:bodyPr/>
          <a:lstStyle/>
          <a:p>
            <a:r>
              <a:rPr lang="en-US" smtClean="0"/>
              <a:t>Click to edit Master title style</a:t>
            </a:r>
            <a:endParaRPr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514623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with No First Level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dirty="0"/>
          </a:p>
        </p:txBody>
      </p:sp>
      <p:sp>
        <p:nvSpPr>
          <p:cNvPr id="3" name="Content Placeholder 2"/>
          <p:cNvSpPr>
            <a:spLocks noGrp="1"/>
          </p:cNvSpPr>
          <p:nvPr>
            <p:ph idx="1"/>
          </p:nvPr>
        </p:nvSpPr>
        <p:spPr/>
        <p:txBody>
          <a:bodyPr lIns="0"/>
          <a:lstStyle>
            <a:lvl1pPr marL="91440" indent="-91440">
              <a:buFont typeface="Arial" pitchFamily="34" charset="0"/>
              <a:buChar char=" "/>
              <a:defRPr/>
            </a:lvl1pPr>
            <a:lvl2pPr marL="365760">
              <a:defRPr/>
            </a:lvl2pPr>
            <a:lvl3pPr marL="640080">
              <a:defRPr sz="1800"/>
            </a:lvl3pPr>
            <a:lvl4pPr marL="914400">
              <a:defRPr sz="1800"/>
            </a:lvl4pPr>
            <a:lvl5pPr marL="1188720">
              <a:defRPr sz="1800"/>
            </a:lvl5pPr>
            <a:lvl6pPr marL="1188720">
              <a:defRPr sz="1800"/>
            </a:lvl6pPr>
            <a:lvl8pPr marL="1188720">
              <a:defRPr sz="1800"/>
            </a:lvl8pPr>
            <a:lvl9pPr marL="118872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597184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00051"/>
            <a:ext cx="1752600" cy="4343399"/>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57200" y="400051"/>
            <a:ext cx="6324600" cy="43433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693965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58941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57200" y="1200150"/>
            <a:ext cx="640080" cy="507504"/>
          </a:xfrm>
          <a:blipFill>
            <a:blip r:embed="rId2" cstate="email">
              <a:extLst>
                <a:ext uri="{28A0092B-C50C-407E-A947-70E740481C1C}">
                  <a14:useLocalDpi xmlns:a14="http://schemas.microsoft.com/office/drawing/2010/main" val="0"/>
                </a:ext>
              </a:extLst>
            </a:blip>
            <a:stretch>
              <a:fillRect/>
            </a:stretch>
          </a:blipFill>
        </p:spPr>
        <p:txBody>
          <a:bodyPr>
            <a:normAutofit/>
          </a:bodyPr>
          <a:lstStyle>
            <a:lvl1pPr marL="0" indent="0">
              <a:spcBef>
                <a:spcPts val="0"/>
              </a:spcBef>
              <a:buNone/>
              <a:defRPr sz="1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
        <p:nvSpPr>
          <p:cNvPr id="12" name="Text Placeholder 11"/>
          <p:cNvSpPr>
            <a:spLocks noGrp="1"/>
          </p:cNvSpPr>
          <p:nvPr>
            <p:ph type="body" sz="quarter" idx="15"/>
          </p:nvPr>
        </p:nvSpPr>
        <p:spPr>
          <a:xfrm>
            <a:off x="1143000" y="1200150"/>
            <a:ext cx="7543800" cy="1828800"/>
          </a:xfrm>
        </p:spPr>
        <p:txBody>
          <a:bodyPr>
            <a:noAutofit/>
          </a:bodyPr>
          <a:lstStyle>
            <a:lvl1pPr marL="0" indent="0">
              <a:lnSpc>
                <a:spcPct val="120000"/>
              </a:lnSpc>
              <a:spcBef>
                <a:spcPts val="0"/>
              </a:spcBef>
              <a:buNone/>
              <a:defRPr sz="3200" baseline="0">
                <a:solidFill>
                  <a:srgbClr val="0072AA"/>
                </a:solidFill>
                <a:latin typeface="Lato" panose="020F0502020204030203" pitchFamily="34"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smtClean="0"/>
              <a:t>Click to edit Master text styles</a:t>
            </a:r>
          </a:p>
        </p:txBody>
      </p:sp>
      <p:sp>
        <p:nvSpPr>
          <p:cNvPr id="13" name="Text Placeholder 11"/>
          <p:cNvSpPr>
            <a:spLocks noGrp="1"/>
          </p:cNvSpPr>
          <p:nvPr>
            <p:ph type="body" sz="quarter" idx="16"/>
          </p:nvPr>
        </p:nvSpPr>
        <p:spPr>
          <a:xfrm>
            <a:off x="1115616" y="3291830"/>
            <a:ext cx="7543800" cy="800100"/>
          </a:xfrm>
        </p:spPr>
        <p:txBody>
          <a:bodyPr>
            <a:noAutofit/>
          </a:bodyPr>
          <a:lstStyle>
            <a:lvl1pPr marL="0" indent="0" algn="r">
              <a:lnSpc>
                <a:spcPct val="100000"/>
              </a:lnSpc>
              <a:spcBef>
                <a:spcPts val="0"/>
              </a:spcBef>
              <a:buNone/>
              <a:defRPr sz="2400">
                <a:solidFill>
                  <a:schemeClr val="bg2"/>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
        <p:nvSpPr>
          <p:cNvPr id="8" name="Text Placeholder 6"/>
          <p:cNvSpPr>
            <a:spLocks noGrp="1"/>
          </p:cNvSpPr>
          <p:nvPr>
            <p:ph type="body" sz="quarter" idx="17"/>
          </p:nvPr>
        </p:nvSpPr>
        <p:spPr>
          <a:xfrm rot="10800000">
            <a:off x="8100392" y="2715766"/>
            <a:ext cx="640080" cy="507504"/>
          </a:xfrm>
          <a:blipFill>
            <a:blip r:embed="rId2" cstate="email">
              <a:extLst>
                <a:ext uri="{28A0092B-C50C-407E-A947-70E740481C1C}">
                  <a14:useLocalDpi xmlns:a14="http://schemas.microsoft.com/office/drawing/2010/main" val="0"/>
                </a:ext>
              </a:extLst>
            </a:blip>
            <a:stretch>
              <a:fillRect/>
            </a:stretch>
          </a:blipFill>
        </p:spPr>
        <p:txBody>
          <a:bodyPr>
            <a:normAutofit/>
          </a:bodyPr>
          <a:lstStyle>
            <a:lvl1pPr marL="0" indent="0">
              <a:spcBef>
                <a:spcPts val="0"/>
              </a:spcBef>
              <a:buNone/>
              <a:defRPr sz="1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Tree>
    <p:extLst>
      <p:ext uri="{BB962C8B-B14F-4D97-AF65-F5344CB8AC3E}">
        <p14:creationId xmlns:p14="http://schemas.microsoft.com/office/powerpoint/2010/main" val="858230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IDE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ato" panose="020F0502020204030203" pitchFamily="34" charset="0"/>
              </a:defRPr>
            </a:lvl1pPr>
          </a:lstStyle>
          <a:p>
            <a:r>
              <a:rPr lang="en-US" dirty="0" smtClean="0"/>
              <a:t>Click to edit Master title style</a:t>
            </a:r>
            <a:endParaRPr lang="en-US" dirty="0"/>
          </a:p>
        </p:txBody>
      </p:sp>
      <p:sp>
        <p:nvSpPr>
          <p:cNvPr id="5" name="Media Placeholder 4"/>
          <p:cNvSpPr>
            <a:spLocks noGrp="1"/>
          </p:cNvSpPr>
          <p:nvPr>
            <p:ph type="media" sz="quarter" idx="10" hasCustomPrompt="1"/>
          </p:nvPr>
        </p:nvSpPr>
        <p:spPr>
          <a:xfrm>
            <a:off x="467545" y="1059582"/>
            <a:ext cx="8208963" cy="3511153"/>
          </a:xfrm>
        </p:spPr>
        <p:txBody>
          <a:bodyPr anchor="t"/>
          <a:lstStyle>
            <a:lvl1pPr marL="44450" indent="0" algn="ctr">
              <a:buNone/>
              <a:defRPr baseline="0"/>
            </a:lvl1pPr>
          </a:lstStyle>
          <a:p>
            <a:r>
              <a:rPr lang="en-US" dirty="0" smtClean="0"/>
              <a:t>Click on the icon to insert your video</a:t>
            </a:r>
            <a:endParaRPr lang="en-US" dirty="0"/>
          </a:p>
        </p:txBody>
      </p:sp>
    </p:spTree>
    <p:extLst>
      <p:ext uri="{BB962C8B-B14F-4D97-AF65-F5344CB8AC3E}">
        <p14:creationId xmlns:p14="http://schemas.microsoft.com/office/powerpoint/2010/main" val="384306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Video-Full Screen">
    <p:spTree>
      <p:nvGrpSpPr>
        <p:cNvPr id="1" name=""/>
        <p:cNvGrpSpPr/>
        <p:nvPr/>
      </p:nvGrpSpPr>
      <p:grpSpPr>
        <a:xfrm>
          <a:off x="0" y="0"/>
          <a:ext cx="0" cy="0"/>
          <a:chOff x="0" y="0"/>
          <a:chExt cx="0" cy="0"/>
        </a:xfrm>
      </p:grpSpPr>
      <p:sp>
        <p:nvSpPr>
          <p:cNvPr id="3" name="Rectangle 2"/>
          <p:cNvSpPr/>
          <p:nvPr userDrawn="1"/>
        </p:nvSpPr>
        <p:spPr>
          <a:xfrm>
            <a:off x="-4763" y="0"/>
            <a:ext cx="9148763" cy="5150644"/>
          </a:xfrm>
          <a:prstGeom prst="rect">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Lato" panose="020F0502020204030203" pitchFamily="34" charset="0"/>
            </a:endParaRPr>
          </a:p>
        </p:txBody>
      </p:sp>
      <p:sp>
        <p:nvSpPr>
          <p:cNvPr id="2" name="Media Placeholder 4"/>
          <p:cNvSpPr>
            <a:spLocks noGrp="1"/>
          </p:cNvSpPr>
          <p:nvPr>
            <p:ph type="media" sz="quarter" idx="10" hasCustomPrompt="1"/>
          </p:nvPr>
        </p:nvSpPr>
        <p:spPr>
          <a:xfrm>
            <a:off x="0" y="0"/>
            <a:ext cx="9144000" cy="4731990"/>
          </a:xfrm>
          <a:solidFill>
            <a:srgbClr val="0072AA"/>
          </a:solidFill>
        </p:spPr>
        <p:txBody>
          <a:bodyPr anchor="t"/>
          <a:lstStyle>
            <a:lvl1pPr marL="44450" indent="0" algn="ctr">
              <a:buNone/>
              <a:defRPr baseline="0"/>
            </a:lvl1pPr>
          </a:lstStyle>
          <a:p>
            <a:r>
              <a:rPr lang="en-US" dirty="0" smtClean="0"/>
              <a:t>Click on the icon to insert your video</a:t>
            </a:r>
            <a:endParaRPr lang="en-US" dirty="0"/>
          </a:p>
        </p:txBody>
      </p:sp>
      <p:sp>
        <p:nvSpPr>
          <p:cNvPr id="5" name="TextBox 10"/>
          <p:cNvSpPr txBox="1">
            <a:spLocks noChangeArrowheads="1"/>
          </p:cNvSpPr>
          <p:nvPr userDrawn="1"/>
        </p:nvSpPr>
        <p:spPr bwMode="auto">
          <a:xfrm>
            <a:off x="5940426" y="4867342"/>
            <a:ext cx="28797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CA" sz="800" dirty="0" err="1">
                <a:solidFill>
                  <a:srgbClr val="FFFFFF"/>
                </a:solidFill>
                <a:latin typeface="Lato" panose="020F0502020204030203" pitchFamily="34" charset="0"/>
                <a:cs typeface="Arial" charset="0"/>
              </a:rPr>
              <a:t>OpenText</a:t>
            </a:r>
            <a:r>
              <a:rPr lang="en-CA" sz="800" dirty="0">
                <a:solidFill>
                  <a:srgbClr val="FFFFFF"/>
                </a:solidFill>
                <a:latin typeface="Lato" panose="020F0502020204030203" pitchFamily="34" charset="0"/>
                <a:cs typeface="Arial" charset="0"/>
              </a:rPr>
              <a:t> Confidential. ©</a:t>
            </a:r>
            <a:r>
              <a:rPr lang="en-CA" sz="800" dirty="0" smtClean="0">
                <a:solidFill>
                  <a:srgbClr val="FFFFFF"/>
                </a:solidFill>
                <a:latin typeface="Lato" panose="020F0502020204030203" pitchFamily="34" charset="0"/>
                <a:cs typeface="Arial" charset="0"/>
              </a:rPr>
              <a:t>2014 </a:t>
            </a:r>
            <a:r>
              <a:rPr lang="en-CA" sz="800" dirty="0">
                <a:solidFill>
                  <a:srgbClr val="FFFFFF"/>
                </a:solidFill>
                <a:latin typeface="Lato" panose="020F0502020204030203" pitchFamily="34" charset="0"/>
                <a:cs typeface="Arial" charset="0"/>
              </a:rPr>
              <a:t>All Rights Reserved.</a:t>
            </a:r>
            <a:endParaRPr lang="en-US" sz="1200" dirty="0">
              <a:solidFill>
                <a:srgbClr val="FFFFFF"/>
              </a:solidFill>
              <a:latin typeface="Lato" panose="020F0502020204030203" pitchFamily="34" charset="0"/>
              <a:cs typeface="Arial" charset="0"/>
            </a:endParaRPr>
          </a:p>
        </p:txBody>
      </p:sp>
      <p:sp>
        <p:nvSpPr>
          <p:cNvPr id="7" name="TextBox 6"/>
          <p:cNvSpPr txBox="1"/>
          <p:nvPr userDrawn="1"/>
        </p:nvSpPr>
        <p:spPr>
          <a:xfrm>
            <a:off x="8748464" y="4803998"/>
            <a:ext cx="467544" cy="276999"/>
          </a:xfrm>
          <a:prstGeom prst="rect">
            <a:avLst/>
          </a:prstGeom>
          <a:noFill/>
        </p:spPr>
        <p:txBody>
          <a:bodyPr wrap="square" rtlCol="0">
            <a:spAutoFit/>
          </a:bodyPr>
          <a:lstStyle/>
          <a:p>
            <a:fld id="{FB674739-22A0-499D-AC78-99CE08FC6183}" type="slidenum">
              <a:rPr lang="en-US" sz="1200" smtClean="0">
                <a:solidFill>
                  <a:prstClr val="white"/>
                </a:solidFill>
                <a:latin typeface="Lato" panose="020F0502020204030203" pitchFamily="34" charset="0"/>
              </a:rPr>
              <a:pPr/>
              <a:t>‹#›</a:t>
            </a:fld>
            <a:endParaRPr lang="en-US" sz="1200" dirty="0">
              <a:solidFill>
                <a:prstClr val="white"/>
              </a:solidFill>
              <a:latin typeface="Lato" panose="020F0502020204030203" pitchFamily="34" charset="0"/>
            </a:endParaRPr>
          </a:p>
        </p:txBody>
      </p:sp>
      <p:pic>
        <p:nvPicPr>
          <p:cNvPr id="8" name="Picture 7"/>
          <p:cNvPicPr>
            <a:picLocks noChangeAspect="1"/>
          </p:cNvPicPr>
          <p:nvPr userDrawn="1"/>
        </p:nvPicPr>
        <p:blipFill>
          <a:blip r:embed="rId2"/>
          <a:stretch>
            <a:fillRect/>
          </a:stretch>
        </p:blipFill>
        <p:spPr>
          <a:xfrm>
            <a:off x="395536" y="4888754"/>
            <a:ext cx="1224136" cy="159449"/>
          </a:xfrm>
          <a:prstGeom prst="rect">
            <a:avLst/>
          </a:prstGeom>
        </p:spPr>
      </p:pic>
    </p:spTree>
    <p:extLst>
      <p:ext uri="{BB962C8B-B14F-4D97-AF65-F5344CB8AC3E}">
        <p14:creationId xmlns:p14="http://schemas.microsoft.com/office/powerpoint/2010/main" val="214090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87338" y="123825"/>
            <a:ext cx="8547100" cy="626269"/>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03225" y="865585"/>
            <a:ext cx="8045450" cy="3556397"/>
          </a:xfrm>
        </p:spPr>
        <p:txBody>
          <a:bodyPr rtlCol="0">
            <a:normAutofit/>
          </a:bodyPr>
          <a:lstStyle/>
          <a:p>
            <a:pPr lvl="0"/>
            <a:endParaRPr lang="en-US" noProof="0"/>
          </a:p>
        </p:txBody>
      </p:sp>
      <p:sp>
        <p:nvSpPr>
          <p:cNvPr id="4" name="Slide Number Placeholder 2"/>
          <p:cNvSpPr>
            <a:spLocks noGrp="1"/>
          </p:cNvSpPr>
          <p:nvPr>
            <p:ph type="sldNum" sz="quarter" idx="10"/>
          </p:nvPr>
        </p:nvSpPr>
        <p:spPr>
          <a:xfrm>
            <a:off x="7848600" y="4962525"/>
            <a:ext cx="685800" cy="180975"/>
          </a:xfrm>
          <a:prstGeom prst="rect">
            <a:avLst/>
          </a:prstGeom>
          <a:noFill/>
        </p:spPr>
        <p:txBody>
          <a:bodyPr/>
          <a:lstStyle>
            <a:lvl1pPr>
              <a:defRPr>
                <a:latin typeface="Lato" panose="020F0502020204030203" pitchFamily="34" charset="0"/>
              </a:defRPr>
            </a:lvl1pPr>
          </a:lstStyle>
          <a:p>
            <a:pPr defTabSz="457200"/>
            <a:fld id="{6C449BA7-8007-4879-9331-7EE9960C4431}" type="slidenum">
              <a:rPr lang="en-US" sz="2400" smtClean="0">
                <a:solidFill>
                  <a:srgbClr val="000000"/>
                </a:solidFill>
                <a:ea typeface="ＭＳ Ｐゴシック" charset="-128"/>
              </a:rPr>
              <a:pPr defTabSz="457200"/>
              <a:t>‹#›</a:t>
            </a:fld>
            <a:endParaRPr lang="en-US" sz="2400" dirty="0" smtClean="0">
              <a:solidFill>
                <a:srgbClr val="000000"/>
              </a:solidFill>
              <a:ea typeface="ＭＳ Ｐゴシック" charset="-128"/>
            </a:endParaRPr>
          </a:p>
        </p:txBody>
      </p:sp>
    </p:spTree>
    <p:extLst>
      <p:ext uri="{BB962C8B-B14F-4D97-AF65-F5344CB8AC3E}">
        <p14:creationId xmlns:p14="http://schemas.microsoft.com/office/powerpoint/2010/main" val="3642386567"/>
      </p:ext>
    </p:extLst>
  </p:cSld>
  <p:clrMapOvr>
    <a:masterClrMapping/>
  </p:clrMapOvr>
  <p:transition spd="med">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1905000" y="1925442"/>
            <a:ext cx="6553200" cy="973931"/>
          </a:xfrm>
        </p:spPr>
        <p:txBody>
          <a:bodyPr anchor="b"/>
          <a:lstStyle>
            <a:lvl1pPr algn="l">
              <a:defRPr sz="3200" b="0" cap="none" baseline="0">
                <a:latin typeface="Lato" panose="020F0502020204030203" pitchFamily="34" charset="0"/>
              </a:defRPr>
            </a:lvl1pPr>
          </a:lstStyle>
          <a:p>
            <a:r>
              <a:rPr lang="en-US" dirty="0" smtClean="0"/>
              <a:t>Click to edit Master title style</a:t>
            </a:r>
            <a:endParaRPr dirty="0"/>
          </a:p>
        </p:txBody>
      </p:sp>
      <p:sp>
        <p:nvSpPr>
          <p:cNvPr id="3" name="Text Placeholder 2"/>
          <p:cNvSpPr>
            <a:spLocks noGrp="1"/>
          </p:cNvSpPr>
          <p:nvPr>
            <p:ph type="body" idx="1"/>
          </p:nvPr>
        </p:nvSpPr>
        <p:spPr>
          <a:xfrm>
            <a:off x="1904999" y="2899373"/>
            <a:ext cx="6553201" cy="733425"/>
          </a:xfrm>
        </p:spPr>
        <p:txBody>
          <a:bodyPr>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8602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7" name="Table Placeholder 6"/>
          <p:cNvSpPr>
            <a:spLocks noGrp="1"/>
          </p:cNvSpPr>
          <p:nvPr>
            <p:ph type="tbl" sz="quarter" idx="13"/>
          </p:nvPr>
        </p:nvSpPr>
        <p:spPr>
          <a:xfrm>
            <a:off x="457200" y="1200150"/>
            <a:ext cx="8229600" cy="3543299"/>
          </a:xfrm>
        </p:spPr>
        <p:txBody>
          <a:bodyPr rtlCol="0">
            <a:normAutofit/>
          </a:bodyPr>
          <a:lstStyle>
            <a:lvl1pPr>
              <a:defRPr/>
            </a:lvl1pPr>
          </a:lstStyle>
          <a:p>
            <a:pPr lvl="0"/>
            <a:r>
              <a:rPr lang="en-US" noProof="0" smtClean="0"/>
              <a:t>Click icon to add table</a:t>
            </a:r>
            <a:endParaRPr noProof="0"/>
          </a:p>
        </p:txBody>
      </p:sp>
    </p:spTree>
    <p:extLst>
      <p:ext uri="{BB962C8B-B14F-4D97-AF65-F5344CB8AC3E}">
        <p14:creationId xmlns:p14="http://schemas.microsoft.com/office/powerpoint/2010/main" val="3333057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57200" y="1200150"/>
            <a:ext cx="640080" cy="507504"/>
          </a:xfrm>
          <a:blipFill>
            <a:blip r:embed="rId2" cstate="email">
              <a:extLst>
                <a:ext uri="{28A0092B-C50C-407E-A947-70E740481C1C}">
                  <a14:useLocalDpi xmlns:a14="http://schemas.microsoft.com/office/drawing/2010/main" val="0"/>
                </a:ext>
              </a:extLst>
            </a:blip>
            <a:stretch>
              <a:fillRect/>
            </a:stretch>
          </a:blipFill>
        </p:spPr>
        <p:txBody>
          <a:bodyPr>
            <a:normAutofit/>
          </a:bodyPr>
          <a:lstStyle>
            <a:lvl1pPr marL="0" indent="0">
              <a:spcBef>
                <a:spcPts val="0"/>
              </a:spcBef>
              <a:buNone/>
              <a:defRPr sz="1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
        <p:nvSpPr>
          <p:cNvPr id="12" name="Text Placeholder 11"/>
          <p:cNvSpPr>
            <a:spLocks noGrp="1"/>
          </p:cNvSpPr>
          <p:nvPr>
            <p:ph type="body" sz="quarter" idx="15"/>
          </p:nvPr>
        </p:nvSpPr>
        <p:spPr>
          <a:xfrm>
            <a:off x="1143000" y="1200150"/>
            <a:ext cx="7543800" cy="1828800"/>
          </a:xfrm>
        </p:spPr>
        <p:txBody>
          <a:bodyPr>
            <a:noAutofit/>
          </a:bodyPr>
          <a:lstStyle>
            <a:lvl1pPr marL="0" indent="0">
              <a:lnSpc>
                <a:spcPct val="120000"/>
              </a:lnSpc>
              <a:spcBef>
                <a:spcPts val="0"/>
              </a:spcBef>
              <a:buNone/>
              <a:defRPr sz="3200" baseline="0">
                <a:solidFill>
                  <a:schemeClr val="accent1"/>
                </a:solidFill>
                <a:latin typeface="Lato" panose="020F0502020204030203" pitchFamily="34"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dirty="0" smtClean="0"/>
              <a:t>Click to edit Master text styles</a:t>
            </a:r>
          </a:p>
        </p:txBody>
      </p:sp>
      <p:sp>
        <p:nvSpPr>
          <p:cNvPr id="13" name="Text Placeholder 11"/>
          <p:cNvSpPr>
            <a:spLocks noGrp="1"/>
          </p:cNvSpPr>
          <p:nvPr>
            <p:ph type="body" sz="quarter" idx="16"/>
          </p:nvPr>
        </p:nvSpPr>
        <p:spPr>
          <a:xfrm>
            <a:off x="1115616" y="3291830"/>
            <a:ext cx="7543800" cy="800100"/>
          </a:xfrm>
        </p:spPr>
        <p:txBody>
          <a:bodyPr>
            <a:noAutofit/>
          </a:bodyPr>
          <a:lstStyle>
            <a:lvl1pPr marL="0" indent="0" algn="r">
              <a:lnSpc>
                <a:spcPct val="100000"/>
              </a:lnSpc>
              <a:spcBef>
                <a:spcPts val="0"/>
              </a:spcBef>
              <a:buNone/>
              <a:defRPr sz="2400">
                <a:solidFill>
                  <a:schemeClr val="bg2"/>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
        <p:nvSpPr>
          <p:cNvPr id="8" name="Text Placeholder 6"/>
          <p:cNvSpPr>
            <a:spLocks noGrp="1"/>
          </p:cNvSpPr>
          <p:nvPr>
            <p:ph type="body" sz="quarter" idx="17"/>
          </p:nvPr>
        </p:nvSpPr>
        <p:spPr>
          <a:xfrm rot="10800000">
            <a:off x="8100392" y="2715766"/>
            <a:ext cx="640080" cy="507504"/>
          </a:xfrm>
          <a:blipFill>
            <a:blip r:embed="rId2" cstate="email">
              <a:extLst>
                <a:ext uri="{28A0092B-C50C-407E-A947-70E740481C1C}">
                  <a14:useLocalDpi xmlns:a14="http://schemas.microsoft.com/office/drawing/2010/main" val="0"/>
                </a:ext>
              </a:extLst>
            </a:blip>
            <a:stretch>
              <a:fillRect/>
            </a:stretch>
          </a:blipFill>
        </p:spPr>
        <p:txBody>
          <a:bodyPr>
            <a:normAutofit/>
          </a:bodyPr>
          <a:lstStyle>
            <a:lvl1pPr marL="0" indent="0">
              <a:spcBef>
                <a:spcPts val="0"/>
              </a:spcBef>
              <a:buNone/>
              <a:defRPr sz="100">
                <a:solidFill>
                  <a:schemeClr val="bg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Tree>
    <p:extLst>
      <p:ext uri="{BB962C8B-B14F-4D97-AF65-F5344CB8AC3E}">
        <p14:creationId xmlns:p14="http://schemas.microsoft.com/office/powerpoint/2010/main" val="422555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dirty="0"/>
          </a:p>
        </p:txBody>
      </p:sp>
      <p:sp>
        <p:nvSpPr>
          <p:cNvPr id="3" name="Content Placeholder 2"/>
          <p:cNvSpPr>
            <a:spLocks noGrp="1"/>
          </p:cNvSpPr>
          <p:nvPr>
            <p:ph sz="half" idx="1"/>
          </p:nvPr>
        </p:nvSpPr>
        <p:spPr>
          <a:xfrm>
            <a:off x="457200" y="1200150"/>
            <a:ext cx="4038600" cy="3543299"/>
          </a:xfrm>
        </p:spPr>
        <p:txBody>
          <a:bodyPr>
            <a:normAutofit/>
          </a:bodyPr>
          <a:lstStyle>
            <a:lvl1pPr>
              <a:spcBef>
                <a:spcPts val="1200"/>
              </a:spcBef>
              <a:defRPr sz="2400"/>
            </a:lvl1pPr>
            <a:lvl2pPr>
              <a:spcBef>
                <a:spcPts val="400"/>
              </a:spcBef>
              <a:defRPr sz="2000"/>
            </a:lvl2pPr>
            <a:lvl3pPr>
              <a:spcBef>
                <a:spcPts val="400"/>
              </a:spcBef>
              <a:defRPr sz="1800"/>
            </a:lvl3pPr>
            <a:lvl4pPr>
              <a:spcBef>
                <a:spcPts val="400"/>
              </a:spcBef>
              <a:defRPr sz="1800"/>
            </a:lvl4pPr>
            <a:lvl5pPr>
              <a:spcBef>
                <a:spcPts val="400"/>
              </a:spcBef>
              <a:defRPr sz="1800"/>
            </a:lvl5pPr>
            <a:lvl6pPr>
              <a:defRPr sz="1800"/>
            </a:lvl6pPr>
            <a:lvl7pPr>
              <a:defRPr sz="1800"/>
            </a:lvl7pPr>
            <a:lvl8pPr>
              <a:defRPr sz="1800"/>
            </a:lvl8pPr>
            <a:lvl9pPr>
              <a:defRPr sz="18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200150"/>
            <a:ext cx="4038600" cy="3543299"/>
          </a:xfrm>
        </p:spPr>
        <p:txBody>
          <a:bodyPr>
            <a:normAutofit/>
          </a:bodyPr>
          <a:lstStyle>
            <a:lvl1pPr>
              <a:spcBef>
                <a:spcPts val="1200"/>
              </a:spcBef>
              <a:defRPr sz="2400"/>
            </a:lvl1pPr>
            <a:lvl2pPr>
              <a:spcBef>
                <a:spcPts val="400"/>
              </a:spcBef>
              <a:defRPr sz="2000"/>
            </a:lvl2pPr>
            <a:lvl3pPr>
              <a:spcBef>
                <a:spcPts val="400"/>
              </a:spcBef>
              <a:defRPr sz="1800"/>
            </a:lvl3pPr>
            <a:lvl4pPr>
              <a:spcBef>
                <a:spcPts val="400"/>
              </a:spcBef>
              <a:defRPr sz="1800"/>
            </a:lvl4pPr>
            <a:lvl5pPr>
              <a:spcBef>
                <a:spcPts val="4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3387251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ft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dirty="0"/>
          </a:p>
        </p:txBody>
      </p:sp>
      <p:sp>
        <p:nvSpPr>
          <p:cNvPr id="3" name="Content Placeholder 2"/>
          <p:cNvSpPr>
            <a:spLocks noGrp="1"/>
          </p:cNvSpPr>
          <p:nvPr>
            <p:ph sz="half" idx="1"/>
          </p:nvPr>
        </p:nvSpPr>
        <p:spPr>
          <a:xfrm>
            <a:off x="457200" y="1200150"/>
            <a:ext cx="4038600" cy="3543299"/>
          </a:xfrm>
        </p:spPr>
        <p:txBody>
          <a:bodyPr>
            <a:normAutofit/>
          </a:bodyPr>
          <a:lstStyle>
            <a:lvl1pPr>
              <a:spcBef>
                <a:spcPts val="1200"/>
              </a:spcBef>
              <a:defRPr sz="2400"/>
            </a:lvl1pPr>
            <a:lvl2pPr>
              <a:spcBef>
                <a:spcPts val="400"/>
              </a:spcBef>
              <a:defRPr sz="2000"/>
            </a:lvl2pPr>
            <a:lvl3pPr>
              <a:spcBef>
                <a:spcPts val="400"/>
              </a:spcBef>
              <a:defRPr sz="1800"/>
            </a:lvl3pPr>
            <a:lvl4pPr>
              <a:spcBef>
                <a:spcPts val="400"/>
              </a:spcBef>
              <a:defRPr sz="1800"/>
            </a:lvl4pPr>
            <a:lvl5pPr>
              <a:spcBef>
                <a:spcPts val="4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1897535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image" Target="../media/image1.emf"/><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4763" y="4786313"/>
            <a:ext cx="9148763" cy="364331"/>
          </a:xfrm>
          <a:prstGeom prst="rect">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Lato" panose="020F0502020204030203" pitchFamily="34" charset="0"/>
            </a:endParaRPr>
          </a:p>
        </p:txBody>
      </p:sp>
      <p:sp>
        <p:nvSpPr>
          <p:cNvPr id="1028" name="Title Placeholder 1"/>
          <p:cNvSpPr>
            <a:spLocks noGrp="1"/>
          </p:cNvSpPr>
          <p:nvPr>
            <p:ph type="title"/>
          </p:nvPr>
        </p:nvSpPr>
        <p:spPr bwMode="auto">
          <a:xfrm>
            <a:off x="457200" y="257101"/>
            <a:ext cx="8229600" cy="802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9" name="Text Placeholder 2"/>
          <p:cNvSpPr>
            <a:spLocks noGrp="1"/>
          </p:cNvSpPr>
          <p:nvPr>
            <p:ph type="body" idx="1"/>
          </p:nvPr>
        </p:nvSpPr>
        <p:spPr bwMode="auto">
          <a:xfrm>
            <a:off x="457200" y="1131590"/>
            <a:ext cx="8229600"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30" name="TextBox 10"/>
          <p:cNvSpPr txBox="1">
            <a:spLocks noChangeArrowheads="1"/>
          </p:cNvSpPr>
          <p:nvPr/>
        </p:nvSpPr>
        <p:spPr bwMode="auto">
          <a:xfrm>
            <a:off x="5796731" y="4866710"/>
            <a:ext cx="28797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CA" sz="800" dirty="0" err="1">
                <a:solidFill>
                  <a:srgbClr val="FFFFFF"/>
                </a:solidFill>
                <a:latin typeface="Lato" panose="020F0502020204030203" pitchFamily="34" charset="0"/>
                <a:cs typeface="Arial" charset="0"/>
              </a:rPr>
              <a:t>OpenText</a:t>
            </a:r>
            <a:r>
              <a:rPr lang="en-CA" sz="800" dirty="0">
                <a:solidFill>
                  <a:srgbClr val="FFFFFF"/>
                </a:solidFill>
                <a:latin typeface="Lato" panose="020F0502020204030203" pitchFamily="34" charset="0"/>
                <a:cs typeface="Arial" charset="0"/>
              </a:rPr>
              <a:t> Confidential. ©</a:t>
            </a:r>
            <a:r>
              <a:rPr lang="en-CA" sz="800" dirty="0" smtClean="0">
                <a:solidFill>
                  <a:srgbClr val="FFFFFF"/>
                </a:solidFill>
                <a:latin typeface="Lato" panose="020F0502020204030203" pitchFamily="34" charset="0"/>
                <a:cs typeface="Arial" charset="0"/>
              </a:rPr>
              <a:t>2015 </a:t>
            </a:r>
            <a:r>
              <a:rPr lang="en-CA" sz="800" dirty="0">
                <a:solidFill>
                  <a:srgbClr val="FFFFFF"/>
                </a:solidFill>
                <a:latin typeface="Lato" panose="020F0502020204030203" pitchFamily="34" charset="0"/>
                <a:cs typeface="Arial" charset="0"/>
              </a:rPr>
              <a:t>All Rights Reserved.</a:t>
            </a:r>
            <a:endParaRPr lang="en-US" sz="1200" dirty="0">
              <a:solidFill>
                <a:srgbClr val="FFFFFF"/>
              </a:solidFill>
              <a:latin typeface="Lato" panose="020F0502020204030203" pitchFamily="34" charset="0"/>
              <a:cs typeface="Arial" charset="0"/>
            </a:endParaRPr>
          </a:p>
        </p:txBody>
      </p:sp>
      <p:sp>
        <p:nvSpPr>
          <p:cNvPr id="9" name="TextBox 8"/>
          <p:cNvSpPr txBox="1"/>
          <p:nvPr/>
        </p:nvSpPr>
        <p:spPr>
          <a:xfrm>
            <a:off x="8748464" y="4830420"/>
            <a:ext cx="467544" cy="261610"/>
          </a:xfrm>
          <a:prstGeom prst="rect">
            <a:avLst/>
          </a:prstGeom>
          <a:noFill/>
        </p:spPr>
        <p:txBody>
          <a:bodyPr wrap="square" rtlCol="0">
            <a:spAutoFit/>
          </a:bodyPr>
          <a:lstStyle/>
          <a:p>
            <a:fld id="{FB674739-22A0-499D-AC78-99CE08FC6183}" type="slidenum">
              <a:rPr lang="en-US" sz="1100" smtClean="0">
                <a:solidFill>
                  <a:schemeClr val="bg1"/>
                </a:solidFill>
                <a:latin typeface="Lato" panose="020F0502020204030203" pitchFamily="34" charset="0"/>
              </a:rPr>
              <a:t>‹#›</a:t>
            </a:fld>
            <a:endParaRPr lang="en-US" sz="1100" dirty="0">
              <a:solidFill>
                <a:schemeClr val="bg1"/>
              </a:solidFill>
              <a:latin typeface="Lato" panose="020F0502020204030203" pitchFamily="34" charset="0"/>
            </a:endParaRPr>
          </a:p>
        </p:txBody>
      </p:sp>
      <p:sp>
        <p:nvSpPr>
          <p:cNvPr id="10" name="TextBox 9"/>
          <p:cNvSpPr txBox="1"/>
          <p:nvPr/>
        </p:nvSpPr>
        <p:spPr>
          <a:xfrm>
            <a:off x="8748464" y="4830420"/>
            <a:ext cx="467544" cy="261610"/>
          </a:xfrm>
          <a:prstGeom prst="rect">
            <a:avLst/>
          </a:prstGeom>
          <a:noFill/>
        </p:spPr>
        <p:txBody>
          <a:bodyPr wrap="square" rtlCol="0">
            <a:spAutoFit/>
          </a:bodyPr>
          <a:lstStyle/>
          <a:p>
            <a:fld id="{FB674739-22A0-499D-AC78-99CE08FC6183}" type="slidenum">
              <a:rPr lang="en-US" sz="1100" smtClean="0">
                <a:solidFill>
                  <a:schemeClr val="bg1"/>
                </a:solidFill>
                <a:latin typeface="Lato" panose="020F0502020204030203" pitchFamily="34" charset="0"/>
              </a:rPr>
              <a:t>‹#›</a:t>
            </a:fld>
            <a:endParaRPr lang="en-US" sz="1100" dirty="0">
              <a:solidFill>
                <a:schemeClr val="bg1"/>
              </a:solidFill>
              <a:latin typeface="Lato" panose="020F0502020204030203" pitchFamily="34" charset="0"/>
            </a:endParaRPr>
          </a:p>
        </p:txBody>
      </p:sp>
      <p:pic>
        <p:nvPicPr>
          <p:cNvPr id="2" name="Picture 1"/>
          <p:cNvPicPr>
            <a:picLocks noChangeAspect="1"/>
          </p:cNvPicPr>
          <p:nvPr userDrawn="1"/>
        </p:nvPicPr>
        <p:blipFill>
          <a:blip r:embed="rId25"/>
          <a:stretch>
            <a:fillRect/>
          </a:stretch>
        </p:blipFill>
        <p:spPr>
          <a:xfrm>
            <a:off x="395536" y="4888754"/>
            <a:ext cx="1224136" cy="159449"/>
          </a:xfrm>
          <a:prstGeom prst="rect">
            <a:avLst/>
          </a:prstGeom>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678" r:id="rId19"/>
    <p:sldLayoutId id="2147483691" r:id="rId20"/>
    <p:sldLayoutId id="2147483693" r:id="rId21"/>
    <p:sldLayoutId id="2147483713" r:id="rId22"/>
    <p:sldLayoutId id="2147483737" r:id="rId23"/>
  </p:sldLayoutIdLst>
  <p:hf hdr="0" ftr="0" dt="0"/>
  <p:txStyles>
    <p:titleStyle>
      <a:lvl1pPr algn="l" rtl="0" eaLnBrk="1" fontAlgn="base" hangingPunct="1">
        <a:spcBef>
          <a:spcPct val="0"/>
        </a:spcBef>
        <a:spcAft>
          <a:spcPct val="0"/>
        </a:spcAft>
        <a:defRPr sz="3000" kern="1200">
          <a:solidFill>
            <a:srgbClr val="0072AA"/>
          </a:solidFill>
          <a:latin typeface="Lato" panose="020F0502020204030203" pitchFamily="34" charset="0"/>
          <a:ea typeface="ＭＳ Ｐゴシック" charset="0"/>
          <a:cs typeface="AllerMod" pitchFamily="50" charset="0"/>
        </a:defRPr>
      </a:lvl1pPr>
      <a:lvl2pPr algn="l" rtl="0" eaLnBrk="1" fontAlgn="base" hangingPunct="1">
        <a:spcBef>
          <a:spcPct val="0"/>
        </a:spcBef>
        <a:spcAft>
          <a:spcPct val="0"/>
        </a:spcAft>
        <a:defRPr sz="3200">
          <a:solidFill>
            <a:schemeClr val="accent1"/>
          </a:solidFill>
          <a:latin typeface="AllerMod Regular" charset="0"/>
          <a:ea typeface="ＭＳ Ｐゴシック" charset="0"/>
        </a:defRPr>
      </a:lvl2pPr>
      <a:lvl3pPr algn="l" rtl="0" eaLnBrk="1" fontAlgn="base" hangingPunct="1">
        <a:spcBef>
          <a:spcPct val="0"/>
        </a:spcBef>
        <a:spcAft>
          <a:spcPct val="0"/>
        </a:spcAft>
        <a:defRPr sz="3200">
          <a:solidFill>
            <a:schemeClr val="accent1"/>
          </a:solidFill>
          <a:latin typeface="AllerMod Regular" charset="0"/>
          <a:ea typeface="ＭＳ Ｐゴシック" charset="0"/>
        </a:defRPr>
      </a:lvl3pPr>
      <a:lvl4pPr algn="l" rtl="0" eaLnBrk="1" fontAlgn="base" hangingPunct="1">
        <a:spcBef>
          <a:spcPct val="0"/>
        </a:spcBef>
        <a:spcAft>
          <a:spcPct val="0"/>
        </a:spcAft>
        <a:defRPr sz="3200">
          <a:solidFill>
            <a:schemeClr val="accent1"/>
          </a:solidFill>
          <a:latin typeface="AllerMod Regular" charset="0"/>
          <a:ea typeface="ＭＳ Ｐゴシック" charset="0"/>
        </a:defRPr>
      </a:lvl4pPr>
      <a:lvl5pPr algn="l" rtl="0" eaLnBrk="1" fontAlgn="base" hangingPunct="1">
        <a:spcBef>
          <a:spcPct val="0"/>
        </a:spcBef>
        <a:spcAft>
          <a:spcPct val="0"/>
        </a:spcAft>
        <a:defRPr sz="3200">
          <a:solidFill>
            <a:schemeClr val="accent1"/>
          </a:solidFill>
          <a:latin typeface="AllerMod Regular" charset="0"/>
          <a:ea typeface="ＭＳ Ｐゴシック" charset="0"/>
        </a:defRPr>
      </a:lvl5pPr>
      <a:lvl6pPr marL="457200" algn="l" rtl="0" eaLnBrk="1" fontAlgn="base" hangingPunct="1">
        <a:spcBef>
          <a:spcPct val="0"/>
        </a:spcBef>
        <a:spcAft>
          <a:spcPct val="0"/>
        </a:spcAft>
        <a:defRPr sz="3200">
          <a:solidFill>
            <a:schemeClr val="accent1"/>
          </a:solidFill>
          <a:latin typeface="AllerMod Regular" charset="0"/>
          <a:ea typeface="ＭＳ Ｐゴシック" charset="0"/>
        </a:defRPr>
      </a:lvl6pPr>
      <a:lvl7pPr marL="914400" algn="l" rtl="0" eaLnBrk="1" fontAlgn="base" hangingPunct="1">
        <a:spcBef>
          <a:spcPct val="0"/>
        </a:spcBef>
        <a:spcAft>
          <a:spcPct val="0"/>
        </a:spcAft>
        <a:defRPr sz="3200">
          <a:solidFill>
            <a:schemeClr val="accent1"/>
          </a:solidFill>
          <a:latin typeface="AllerMod Regular" charset="0"/>
          <a:ea typeface="ＭＳ Ｐゴシック" charset="0"/>
        </a:defRPr>
      </a:lvl7pPr>
      <a:lvl8pPr marL="1371600" algn="l" rtl="0" eaLnBrk="1" fontAlgn="base" hangingPunct="1">
        <a:spcBef>
          <a:spcPct val="0"/>
        </a:spcBef>
        <a:spcAft>
          <a:spcPct val="0"/>
        </a:spcAft>
        <a:defRPr sz="3200">
          <a:solidFill>
            <a:schemeClr val="accent1"/>
          </a:solidFill>
          <a:latin typeface="AllerMod Regular" charset="0"/>
          <a:ea typeface="ＭＳ Ｐゴシック" charset="0"/>
        </a:defRPr>
      </a:lvl8pPr>
      <a:lvl9pPr marL="1828800" algn="l" rtl="0" eaLnBrk="1" fontAlgn="base" hangingPunct="1">
        <a:spcBef>
          <a:spcPct val="0"/>
        </a:spcBef>
        <a:spcAft>
          <a:spcPct val="0"/>
        </a:spcAft>
        <a:defRPr sz="3200">
          <a:solidFill>
            <a:schemeClr val="accent1"/>
          </a:solidFill>
          <a:latin typeface="AllerMod Regular" charset="0"/>
          <a:ea typeface="ＭＳ Ｐゴシック" charset="0"/>
        </a:defRPr>
      </a:lvl9pPr>
    </p:titleStyle>
    <p:bodyStyle>
      <a:lvl1pPr marL="273050" indent="-228600" algn="l" rtl="0" eaLnBrk="1" fontAlgn="base" hangingPunct="1">
        <a:spcBef>
          <a:spcPts val="1200"/>
        </a:spcBef>
        <a:spcAft>
          <a:spcPct val="0"/>
        </a:spcAft>
        <a:buClr>
          <a:schemeClr val="accent1"/>
        </a:buClr>
        <a:buFont typeface="Wingdings" charset="2"/>
        <a:buChar char="§"/>
        <a:defRPr sz="2400" kern="1200">
          <a:solidFill>
            <a:schemeClr val="tx1"/>
          </a:solidFill>
          <a:latin typeface="Lato" panose="020F0502020204030203" pitchFamily="34" charset="0"/>
          <a:ea typeface="ＭＳ Ｐゴシック" charset="0"/>
          <a:cs typeface="HelveticaNeueLT Std"/>
        </a:defRPr>
      </a:lvl1pPr>
      <a:lvl2pPr marL="547688" indent="-228600" algn="l" rtl="0" eaLnBrk="1" fontAlgn="base" hangingPunct="1">
        <a:spcBef>
          <a:spcPts val="400"/>
        </a:spcBef>
        <a:spcAft>
          <a:spcPct val="0"/>
        </a:spcAft>
        <a:buClr>
          <a:schemeClr val="accent1"/>
        </a:buClr>
        <a:buFont typeface="Wingdings" charset="2"/>
        <a:buChar char="§"/>
        <a:defRPr sz="2000" kern="1200">
          <a:solidFill>
            <a:schemeClr val="tx1"/>
          </a:solidFill>
          <a:latin typeface="Lato" panose="020F0502020204030203" pitchFamily="34" charset="0"/>
          <a:ea typeface="ＭＳ Ｐゴシック" charset="0"/>
          <a:cs typeface="HelveticaNeueLT Std"/>
        </a:defRPr>
      </a:lvl2pPr>
      <a:lvl3pPr marL="822325" indent="-228600" algn="l" rtl="0" eaLnBrk="1" fontAlgn="base" hangingPunct="1">
        <a:spcBef>
          <a:spcPts val="400"/>
        </a:spcBef>
        <a:spcAft>
          <a:spcPct val="0"/>
        </a:spcAft>
        <a:buClr>
          <a:schemeClr val="accent1"/>
        </a:buClr>
        <a:buFont typeface="Wingdings" charset="2"/>
        <a:buChar char="§"/>
        <a:defRPr kern="1200">
          <a:solidFill>
            <a:schemeClr val="tx1"/>
          </a:solidFill>
          <a:latin typeface="Lato" panose="020F0502020204030203" pitchFamily="34" charset="0"/>
          <a:ea typeface="ＭＳ Ｐゴシック" charset="0"/>
          <a:cs typeface="HelveticaNeueLT Std"/>
        </a:defRPr>
      </a:lvl3pPr>
      <a:lvl4pPr marL="1096963" indent="-228600" algn="l" rtl="0" eaLnBrk="1" fontAlgn="base" hangingPunct="1">
        <a:spcBef>
          <a:spcPts val="400"/>
        </a:spcBef>
        <a:spcAft>
          <a:spcPct val="0"/>
        </a:spcAft>
        <a:buClr>
          <a:schemeClr val="accent1"/>
        </a:buClr>
        <a:buFont typeface="Wingdings" charset="2"/>
        <a:buChar char="§"/>
        <a:defRPr kern="1200">
          <a:solidFill>
            <a:schemeClr val="tx1"/>
          </a:solidFill>
          <a:latin typeface="Lato" panose="020F0502020204030203" pitchFamily="34" charset="0"/>
          <a:ea typeface="ＭＳ Ｐゴシック" charset="0"/>
          <a:cs typeface="HelveticaNeueLT Std"/>
        </a:defRPr>
      </a:lvl4pPr>
      <a:lvl5pPr marL="1371600" indent="-228600" algn="l" rtl="0" eaLnBrk="1" fontAlgn="base" hangingPunct="1">
        <a:spcBef>
          <a:spcPts val="400"/>
        </a:spcBef>
        <a:spcAft>
          <a:spcPct val="0"/>
        </a:spcAft>
        <a:buClr>
          <a:schemeClr val="accent1"/>
        </a:buClr>
        <a:buFont typeface="Wingdings" charset="2"/>
        <a:buChar char="§"/>
        <a:defRPr kern="1200">
          <a:solidFill>
            <a:schemeClr val="tx1"/>
          </a:solidFill>
          <a:latin typeface="Lato" panose="020F0502020204030203" pitchFamily="34" charset="0"/>
          <a:ea typeface="ＭＳ Ｐゴシック" charset="0"/>
          <a:cs typeface="HelveticaNeueLT Std"/>
        </a:defRPr>
      </a:lvl5pPr>
      <a:lvl6pPr marL="1371600" indent="-228600" algn="l" defTabSz="914400" rtl="0" eaLnBrk="1" latinLnBrk="0" hangingPunct="1">
        <a:spcBef>
          <a:spcPts val="400"/>
        </a:spcBef>
        <a:buClr>
          <a:schemeClr val="accent1"/>
        </a:buClr>
        <a:buFont typeface="Wingdings" pitchFamily="2" charset="2"/>
        <a:buChar char="§"/>
        <a:defRPr sz="1800" kern="1200">
          <a:solidFill>
            <a:schemeClr val="tx1"/>
          </a:solidFill>
          <a:latin typeface="Arial" pitchFamily="34" charset="0"/>
          <a:ea typeface="+mn-ea"/>
          <a:cs typeface="Arial" pitchFamily="34" charset="0"/>
        </a:defRPr>
      </a:lvl6pPr>
      <a:lvl7pPr marL="1371600" indent="-228600" algn="l" defTabSz="914400" rtl="0" eaLnBrk="1" latinLnBrk="0" hangingPunct="1">
        <a:spcBef>
          <a:spcPts val="400"/>
        </a:spcBef>
        <a:buClr>
          <a:schemeClr val="accent1"/>
        </a:buClr>
        <a:buFont typeface="Wingdings" pitchFamily="2" charset="2"/>
        <a:buChar char="§"/>
        <a:defRPr sz="1600" kern="1200" baseline="0">
          <a:solidFill>
            <a:schemeClr val="tx1"/>
          </a:solidFill>
          <a:latin typeface="Arial" pitchFamily="34" charset="0"/>
          <a:ea typeface="+mn-ea"/>
          <a:cs typeface="Arial" pitchFamily="34" charset="0"/>
        </a:defRPr>
      </a:lvl7pPr>
      <a:lvl8pPr marL="1371600" indent="-228600" algn="l" defTabSz="914400" rtl="0" eaLnBrk="1" latinLnBrk="0" hangingPunct="1">
        <a:spcBef>
          <a:spcPts val="400"/>
        </a:spcBef>
        <a:buClr>
          <a:schemeClr val="accent1"/>
        </a:buClr>
        <a:buFont typeface="Wingdings" pitchFamily="2" charset="2"/>
        <a:buChar char="§"/>
        <a:defRPr sz="1800" kern="1200" baseline="0">
          <a:solidFill>
            <a:schemeClr val="tx1"/>
          </a:solidFill>
          <a:latin typeface="Arial" pitchFamily="34" charset="0"/>
          <a:ea typeface="+mn-ea"/>
          <a:cs typeface="Arial" pitchFamily="34" charset="0"/>
        </a:defRPr>
      </a:lvl8pPr>
      <a:lvl9pPr marL="1371600" indent="-228600" algn="l" defTabSz="914400" rtl="0" eaLnBrk="1" latinLnBrk="0" hangingPunct="1">
        <a:spcBef>
          <a:spcPts val="400"/>
        </a:spcBef>
        <a:buClr>
          <a:schemeClr val="accent1"/>
        </a:buClr>
        <a:buFont typeface="Wingdings" pitchFamily="2" charset="2"/>
        <a:buChar char="§"/>
        <a:defRPr sz="1800" kern="1200" baseline="0">
          <a:solidFill>
            <a:schemeClr val="tx1"/>
          </a:solidFill>
          <a:latin typeface="Arial" pitchFamily="34" charset="0"/>
          <a:ea typeface="+mn-ea"/>
          <a:cs typeface="Arial" pitchFamily="34" charset="0"/>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4763" y="4786313"/>
            <a:ext cx="9148763" cy="364331"/>
          </a:xfrm>
          <a:prstGeom prst="rect">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latin typeface="Lato" panose="020F0502020204030203" pitchFamily="34" charset="0"/>
            </a:endParaRPr>
          </a:p>
        </p:txBody>
      </p:sp>
      <p:sp>
        <p:nvSpPr>
          <p:cNvPr id="1028" name="Title Placeholder 1"/>
          <p:cNvSpPr>
            <a:spLocks noGrp="1"/>
          </p:cNvSpPr>
          <p:nvPr>
            <p:ph type="title"/>
          </p:nvPr>
        </p:nvSpPr>
        <p:spPr bwMode="auto">
          <a:xfrm>
            <a:off x="457200" y="257101"/>
            <a:ext cx="8229600" cy="802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9" name="Text Placeholder 2"/>
          <p:cNvSpPr>
            <a:spLocks noGrp="1"/>
          </p:cNvSpPr>
          <p:nvPr>
            <p:ph type="body" idx="1"/>
          </p:nvPr>
        </p:nvSpPr>
        <p:spPr bwMode="auto">
          <a:xfrm>
            <a:off x="457200" y="1131590"/>
            <a:ext cx="8229600"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30" name="TextBox 10"/>
          <p:cNvSpPr txBox="1">
            <a:spLocks noChangeArrowheads="1"/>
          </p:cNvSpPr>
          <p:nvPr/>
        </p:nvSpPr>
        <p:spPr bwMode="auto">
          <a:xfrm>
            <a:off x="5796731" y="4866710"/>
            <a:ext cx="28797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CA" sz="800" dirty="0" err="1">
                <a:solidFill>
                  <a:srgbClr val="FFFFFF"/>
                </a:solidFill>
                <a:latin typeface="Lato" panose="020F0502020204030203" pitchFamily="34" charset="0"/>
                <a:cs typeface="Arial" charset="0"/>
              </a:rPr>
              <a:t>OpenText</a:t>
            </a:r>
            <a:r>
              <a:rPr lang="en-CA" sz="800" dirty="0">
                <a:solidFill>
                  <a:srgbClr val="FFFFFF"/>
                </a:solidFill>
                <a:latin typeface="Lato" panose="020F0502020204030203" pitchFamily="34" charset="0"/>
                <a:cs typeface="Arial" charset="0"/>
              </a:rPr>
              <a:t> Confidential. ©</a:t>
            </a:r>
            <a:r>
              <a:rPr lang="en-CA" sz="800" dirty="0" smtClean="0">
                <a:solidFill>
                  <a:srgbClr val="FFFFFF"/>
                </a:solidFill>
                <a:latin typeface="Lato" panose="020F0502020204030203" pitchFamily="34" charset="0"/>
                <a:cs typeface="Arial" charset="0"/>
              </a:rPr>
              <a:t>2015 </a:t>
            </a:r>
            <a:r>
              <a:rPr lang="en-CA" sz="800" dirty="0">
                <a:solidFill>
                  <a:srgbClr val="FFFFFF"/>
                </a:solidFill>
                <a:latin typeface="Lato" panose="020F0502020204030203" pitchFamily="34" charset="0"/>
                <a:cs typeface="Arial" charset="0"/>
              </a:rPr>
              <a:t>All Rights Reserved.</a:t>
            </a:r>
            <a:endParaRPr lang="en-US" sz="1200" dirty="0">
              <a:solidFill>
                <a:srgbClr val="FFFFFF"/>
              </a:solidFill>
              <a:latin typeface="Lato" panose="020F0502020204030203" pitchFamily="34" charset="0"/>
              <a:cs typeface="Arial" charset="0"/>
            </a:endParaRPr>
          </a:p>
        </p:txBody>
      </p:sp>
      <p:sp>
        <p:nvSpPr>
          <p:cNvPr id="9" name="TextBox 8"/>
          <p:cNvSpPr txBox="1"/>
          <p:nvPr/>
        </p:nvSpPr>
        <p:spPr>
          <a:xfrm>
            <a:off x="8748464" y="4830420"/>
            <a:ext cx="467544" cy="261610"/>
          </a:xfrm>
          <a:prstGeom prst="rect">
            <a:avLst/>
          </a:prstGeom>
          <a:noFill/>
        </p:spPr>
        <p:txBody>
          <a:bodyPr wrap="square" rtlCol="0">
            <a:spAutoFit/>
          </a:bodyPr>
          <a:lstStyle/>
          <a:p>
            <a:fld id="{FB674739-22A0-499D-AC78-99CE08FC6183}" type="slidenum">
              <a:rPr lang="en-US" sz="1100" smtClean="0">
                <a:solidFill>
                  <a:prstClr val="white"/>
                </a:solidFill>
                <a:latin typeface="Lato" panose="020F0502020204030203" pitchFamily="34" charset="0"/>
              </a:rPr>
              <a:pPr/>
              <a:t>‹#›</a:t>
            </a:fld>
            <a:endParaRPr lang="en-US" sz="1100" dirty="0">
              <a:solidFill>
                <a:prstClr val="white"/>
              </a:solidFill>
              <a:latin typeface="Lato" panose="020F0502020204030203" pitchFamily="34" charset="0"/>
            </a:endParaRPr>
          </a:p>
        </p:txBody>
      </p:sp>
      <p:sp>
        <p:nvSpPr>
          <p:cNvPr id="10" name="TextBox 9"/>
          <p:cNvSpPr txBox="1"/>
          <p:nvPr/>
        </p:nvSpPr>
        <p:spPr>
          <a:xfrm>
            <a:off x="8748464" y="4830420"/>
            <a:ext cx="467544" cy="261610"/>
          </a:xfrm>
          <a:prstGeom prst="rect">
            <a:avLst/>
          </a:prstGeom>
          <a:noFill/>
        </p:spPr>
        <p:txBody>
          <a:bodyPr wrap="square" rtlCol="0">
            <a:spAutoFit/>
          </a:bodyPr>
          <a:lstStyle/>
          <a:p>
            <a:fld id="{FB674739-22A0-499D-AC78-99CE08FC6183}" type="slidenum">
              <a:rPr lang="en-US" sz="1100" smtClean="0">
                <a:solidFill>
                  <a:prstClr val="white"/>
                </a:solidFill>
                <a:latin typeface="Lato" panose="020F0502020204030203" pitchFamily="34" charset="0"/>
              </a:rPr>
              <a:pPr/>
              <a:t>‹#›</a:t>
            </a:fld>
            <a:endParaRPr lang="en-US" sz="1100" dirty="0">
              <a:solidFill>
                <a:prstClr val="white"/>
              </a:solidFill>
              <a:latin typeface="Lato" panose="020F0502020204030203" pitchFamily="34" charset="0"/>
            </a:endParaRPr>
          </a:p>
        </p:txBody>
      </p:sp>
      <p:pic>
        <p:nvPicPr>
          <p:cNvPr id="2" name="Picture 1"/>
          <p:cNvPicPr>
            <a:picLocks noChangeAspect="1"/>
          </p:cNvPicPr>
          <p:nvPr userDrawn="1"/>
        </p:nvPicPr>
        <p:blipFill>
          <a:blip r:embed="rId24"/>
          <a:stretch>
            <a:fillRect/>
          </a:stretch>
        </p:blipFill>
        <p:spPr>
          <a:xfrm>
            <a:off x="395536" y="4888754"/>
            <a:ext cx="1224136" cy="159449"/>
          </a:xfrm>
          <a:prstGeom prst="rect">
            <a:avLst/>
          </a:prstGeom>
        </p:spPr>
      </p:pic>
    </p:spTree>
    <p:extLst>
      <p:ext uri="{BB962C8B-B14F-4D97-AF65-F5344CB8AC3E}">
        <p14:creationId xmlns:p14="http://schemas.microsoft.com/office/powerpoint/2010/main" val="37883830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hf hdr="0" ftr="0" dt="0"/>
  <p:txStyles>
    <p:titleStyle>
      <a:lvl1pPr algn="l" rtl="0" eaLnBrk="1" fontAlgn="base" hangingPunct="1">
        <a:spcBef>
          <a:spcPct val="0"/>
        </a:spcBef>
        <a:spcAft>
          <a:spcPct val="0"/>
        </a:spcAft>
        <a:defRPr sz="3000" kern="1200">
          <a:solidFill>
            <a:srgbClr val="0072AA"/>
          </a:solidFill>
          <a:latin typeface="Lato" panose="020F0502020204030203" pitchFamily="34" charset="0"/>
          <a:ea typeface="ＭＳ Ｐゴシック" charset="0"/>
          <a:cs typeface="AllerMod" pitchFamily="50" charset="0"/>
        </a:defRPr>
      </a:lvl1pPr>
      <a:lvl2pPr algn="l" rtl="0" eaLnBrk="1" fontAlgn="base" hangingPunct="1">
        <a:spcBef>
          <a:spcPct val="0"/>
        </a:spcBef>
        <a:spcAft>
          <a:spcPct val="0"/>
        </a:spcAft>
        <a:defRPr sz="3200">
          <a:solidFill>
            <a:schemeClr val="accent1"/>
          </a:solidFill>
          <a:latin typeface="AllerMod Regular" charset="0"/>
          <a:ea typeface="ＭＳ Ｐゴシック" charset="0"/>
        </a:defRPr>
      </a:lvl2pPr>
      <a:lvl3pPr algn="l" rtl="0" eaLnBrk="1" fontAlgn="base" hangingPunct="1">
        <a:spcBef>
          <a:spcPct val="0"/>
        </a:spcBef>
        <a:spcAft>
          <a:spcPct val="0"/>
        </a:spcAft>
        <a:defRPr sz="3200">
          <a:solidFill>
            <a:schemeClr val="accent1"/>
          </a:solidFill>
          <a:latin typeface="AllerMod Regular" charset="0"/>
          <a:ea typeface="ＭＳ Ｐゴシック" charset="0"/>
        </a:defRPr>
      </a:lvl3pPr>
      <a:lvl4pPr algn="l" rtl="0" eaLnBrk="1" fontAlgn="base" hangingPunct="1">
        <a:spcBef>
          <a:spcPct val="0"/>
        </a:spcBef>
        <a:spcAft>
          <a:spcPct val="0"/>
        </a:spcAft>
        <a:defRPr sz="3200">
          <a:solidFill>
            <a:schemeClr val="accent1"/>
          </a:solidFill>
          <a:latin typeface="AllerMod Regular" charset="0"/>
          <a:ea typeface="ＭＳ Ｐゴシック" charset="0"/>
        </a:defRPr>
      </a:lvl4pPr>
      <a:lvl5pPr algn="l" rtl="0" eaLnBrk="1" fontAlgn="base" hangingPunct="1">
        <a:spcBef>
          <a:spcPct val="0"/>
        </a:spcBef>
        <a:spcAft>
          <a:spcPct val="0"/>
        </a:spcAft>
        <a:defRPr sz="3200">
          <a:solidFill>
            <a:schemeClr val="accent1"/>
          </a:solidFill>
          <a:latin typeface="AllerMod Regular" charset="0"/>
          <a:ea typeface="ＭＳ Ｐゴシック" charset="0"/>
        </a:defRPr>
      </a:lvl5pPr>
      <a:lvl6pPr marL="457200" algn="l" rtl="0" eaLnBrk="1" fontAlgn="base" hangingPunct="1">
        <a:spcBef>
          <a:spcPct val="0"/>
        </a:spcBef>
        <a:spcAft>
          <a:spcPct val="0"/>
        </a:spcAft>
        <a:defRPr sz="3200">
          <a:solidFill>
            <a:schemeClr val="accent1"/>
          </a:solidFill>
          <a:latin typeface="AllerMod Regular" charset="0"/>
          <a:ea typeface="ＭＳ Ｐゴシック" charset="0"/>
        </a:defRPr>
      </a:lvl6pPr>
      <a:lvl7pPr marL="914400" algn="l" rtl="0" eaLnBrk="1" fontAlgn="base" hangingPunct="1">
        <a:spcBef>
          <a:spcPct val="0"/>
        </a:spcBef>
        <a:spcAft>
          <a:spcPct val="0"/>
        </a:spcAft>
        <a:defRPr sz="3200">
          <a:solidFill>
            <a:schemeClr val="accent1"/>
          </a:solidFill>
          <a:latin typeface="AllerMod Regular" charset="0"/>
          <a:ea typeface="ＭＳ Ｐゴシック" charset="0"/>
        </a:defRPr>
      </a:lvl7pPr>
      <a:lvl8pPr marL="1371600" algn="l" rtl="0" eaLnBrk="1" fontAlgn="base" hangingPunct="1">
        <a:spcBef>
          <a:spcPct val="0"/>
        </a:spcBef>
        <a:spcAft>
          <a:spcPct val="0"/>
        </a:spcAft>
        <a:defRPr sz="3200">
          <a:solidFill>
            <a:schemeClr val="accent1"/>
          </a:solidFill>
          <a:latin typeface="AllerMod Regular" charset="0"/>
          <a:ea typeface="ＭＳ Ｐゴシック" charset="0"/>
        </a:defRPr>
      </a:lvl8pPr>
      <a:lvl9pPr marL="1828800" algn="l" rtl="0" eaLnBrk="1" fontAlgn="base" hangingPunct="1">
        <a:spcBef>
          <a:spcPct val="0"/>
        </a:spcBef>
        <a:spcAft>
          <a:spcPct val="0"/>
        </a:spcAft>
        <a:defRPr sz="3200">
          <a:solidFill>
            <a:schemeClr val="accent1"/>
          </a:solidFill>
          <a:latin typeface="AllerMod Regular" charset="0"/>
          <a:ea typeface="ＭＳ Ｐゴシック" charset="0"/>
        </a:defRPr>
      </a:lvl9pPr>
    </p:titleStyle>
    <p:bodyStyle>
      <a:lvl1pPr marL="273050" indent="-228600" algn="l" rtl="0" eaLnBrk="1" fontAlgn="base" hangingPunct="1">
        <a:spcBef>
          <a:spcPts val="1200"/>
        </a:spcBef>
        <a:spcAft>
          <a:spcPct val="0"/>
        </a:spcAft>
        <a:buClr>
          <a:schemeClr val="accent1"/>
        </a:buClr>
        <a:buFont typeface="Wingdings" charset="2"/>
        <a:buChar char="§"/>
        <a:defRPr sz="2400" kern="1200">
          <a:solidFill>
            <a:schemeClr val="tx1"/>
          </a:solidFill>
          <a:latin typeface="Lato" panose="020F0502020204030203" pitchFamily="34" charset="0"/>
          <a:ea typeface="ＭＳ Ｐゴシック" charset="0"/>
          <a:cs typeface="HelveticaNeueLT Std"/>
        </a:defRPr>
      </a:lvl1pPr>
      <a:lvl2pPr marL="547688" indent="-228600" algn="l" rtl="0" eaLnBrk="1" fontAlgn="base" hangingPunct="1">
        <a:spcBef>
          <a:spcPts val="400"/>
        </a:spcBef>
        <a:spcAft>
          <a:spcPct val="0"/>
        </a:spcAft>
        <a:buClr>
          <a:schemeClr val="accent1"/>
        </a:buClr>
        <a:buFont typeface="Wingdings" charset="2"/>
        <a:buChar char="§"/>
        <a:defRPr sz="2000" kern="1200">
          <a:solidFill>
            <a:schemeClr val="tx1"/>
          </a:solidFill>
          <a:latin typeface="Lato" panose="020F0502020204030203" pitchFamily="34" charset="0"/>
          <a:ea typeface="ＭＳ Ｐゴシック" charset="0"/>
          <a:cs typeface="HelveticaNeueLT Std"/>
        </a:defRPr>
      </a:lvl2pPr>
      <a:lvl3pPr marL="822325" indent="-228600" algn="l" rtl="0" eaLnBrk="1" fontAlgn="base" hangingPunct="1">
        <a:spcBef>
          <a:spcPts val="400"/>
        </a:spcBef>
        <a:spcAft>
          <a:spcPct val="0"/>
        </a:spcAft>
        <a:buClr>
          <a:schemeClr val="accent1"/>
        </a:buClr>
        <a:buFont typeface="Wingdings" charset="2"/>
        <a:buChar char="§"/>
        <a:defRPr kern="1200">
          <a:solidFill>
            <a:schemeClr val="tx1"/>
          </a:solidFill>
          <a:latin typeface="Lato" panose="020F0502020204030203" pitchFamily="34" charset="0"/>
          <a:ea typeface="ＭＳ Ｐゴシック" charset="0"/>
          <a:cs typeface="HelveticaNeueLT Std"/>
        </a:defRPr>
      </a:lvl3pPr>
      <a:lvl4pPr marL="1096963" indent="-228600" algn="l" rtl="0" eaLnBrk="1" fontAlgn="base" hangingPunct="1">
        <a:spcBef>
          <a:spcPts val="400"/>
        </a:spcBef>
        <a:spcAft>
          <a:spcPct val="0"/>
        </a:spcAft>
        <a:buClr>
          <a:schemeClr val="accent1"/>
        </a:buClr>
        <a:buFont typeface="Wingdings" charset="2"/>
        <a:buChar char="§"/>
        <a:defRPr kern="1200">
          <a:solidFill>
            <a:schemeClr val="tx1"/>
          </a:solidFill>
          <a:latin typeface="Lato" panose="020F0502020204030203" pitchFamily="34" charset="0"/>
          <a:ea typeface="ＭＳ Ｐゴシック" charset="0"/>
          <a:cs typeface="HelveticaNeueLT Std"/>
        </a:defRPr>
      </a:lvl4pPr>
      <a:lvl5pPr marL="1371600" indent="-228600" algn="l" rtl="0" eaLnBrk="1" fontAlgn="base" hangingPunct="1">
        <a:spcBef>
          <a:spcPts val="400"/>
        </a:spcBef>
        <a:spcAft>
          <a:spcPct val="0"/>
        </a:spcAft>
        <a:buClr>
          <a:schemeClr val="accent1"/>
        </a:buClr>
        <a:buFont typeface="Wingdings" charset="2"/>
        <a:buChar char="§"/>
        <a:defRPr kern="1200">
          <a:solidFill>
            <a:schemeClr val="tx1"/>
          </a:solidFill>
          <a:latin typeface="Lato" panose="020F0502020204030203" pitchFamily="34" charset="0"/>
          <a:ea typeface="ＭＳ Ｐゴシック" charset="0"/>
          <a:cs typeface="HelveticaNeueLT Std"/>
        </a:defRPr>
      </a:lvl5pPr>
      <a:lvl6pPr marL="1371600" indent="-228600" algn="l" defTabSz="914400" rtl="0" eaLnBrk="1" latinLnBrk="0" hangingPunct="1">
        <a:spcBef>
          <a:spcPts val="400"/>
        </a:spcBef>
        <a:buClr>
          <a:schemeClr val="accent1"/>
        </a:buClr>
        <a:buFont typeface="Wingdings" pitchFamily="2" charset="2"/>
        <a:buChar char="§"/>
        <a:defRPr sz="1800" kern="1200">
          <a:solidFill>
            <a:schemeClr val="tx1"/>
          </a:solidFill>
          <a:latin typeface="Arial" pitchFamily="34" charset="0"/>
          <a:ea typeface="+mn-ea"/>
          <a:cs typeface="Arial" pitchFamily="34" charset="0"/>
        </a:defRPr>
      </a:lvl6pPr>
      <a:lvl7pPr marL="1371600" indent="-228600" algn="l" defTabSz="914400" rtl="0" eaLnBrk="1" latinLnBrk="0" hangingPunct="1">
        <a:spcBef>
          <a:spcPts val="400"/>
        </a:spcBef>
        <a:buClr>
          <a:schemeClr val="accent1"/>
        </a:buClr>
        <a:buFont typeface="Wingdings" pitchFamily="2" charset="2"/>
        <a:buChar char="§"/>
        <a:defRPr sz="1600" kern="1200" baseline="0">
          <a:solidFill>
            <a:schemeClr val="tx1"/>
          </a:solidFill>
          <a:latin typeface="Arial" pitchFamily="34" charset="0"/>
          <a:ea typeface="+mn-ea"/>
          <a:cs typeface="Arial" pitchFamily="34" charset="0"/>
        </a:defRPr>
      </a:lvl7pPr>
      <a:lvl8pPr marL="1371600" indent="-228600" algn="l" defTabSz="914400" rtl="0" eaLnBrk="1" latinLnBrk="0" hangingPunct="1">
        <a:spcBef>
          <a:spcPts val="400"/>
        </a:spcBef>
        <a:buClr>
          <a:schemeClr val="accent1"/>
        </a:buClr>
        <a:buFont typeface="Wingdings" pitchFamily="2" charset="2"/>
        <a:buChar char="§"/>
        <a:defRPr sz="1800" kern="1200" baseline="0">
          <a:solidFill>
            <a:schemeClr val="tx1"/>
          </a:solidFill>
          <a:latin typeface="Arial" pitchFamily="34" charset="0"/>
          <a:ea typeface="+mn-ea"/>
          <a:cs typeface="Arial" pitchFamily="34" charset="0"/>
        </a:defRPr>
      </a:lvl8pPr>
      <a:lvl9pPr marL="1371600" indent="-228600" algn="l" defTabSz="914400" rtl="0" eaLnBrk="1" latinLnBrk="0" hangingPunct="1">
        <a:spcBef>
          <a:spcPts val="400"/>
        </a:spcBef>
        <a:buClr>
          <a:schemeClr val="accent1"/>
        </a:buClr>
        <a:buFont typeface="Wingdings" pitchFamily="2" charset="2"/>
        <a:buChar char="§"/>
        <a:defRPr sz="1800" kern="1200" baseline="0">
          <a:solidFill>
            <a:schemeClr val="tx1"/>
          </a:solidFill>
          <a:latin typeface="Arial" pitchFamily="34" charset="0"/>
          <a:ea typeface="+mn-ea"/>
          <a:cs typeface="Arial" pitchFamily="34" charset="0"/>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2.wdp"/><Relationship Id="rId18" Type="http://schemas.openxmlformats.org/officeDocument/2006/relationships/image" Target="../media/image193.png"/><Relationship Id="rId26" Type="http://schemas.openxmlformats.org/officeDocument/2006/relationships/image" Target="../media/image198.png"/><Relationship Id="rId3" Type="http://schemas.openxmlformats.org/officeDocument/2006/relationships/image" Target="../media/image185.png"/><Relationship Id="rId21" Type="http://schemas.openxmlformats.org/officeDocument/2006/relationships/image" Target="../media/image195.png"/><Relationship Id="rId7" Type="http://schemas.openxmlformats.org/officeDocument/2006/relationships/image" Target="../media/image189.png"/><Relationship Id="rId12" Type="http://schemas.openxmlformats.org/officeDocument/2006/relationships/image" Target="../media/image192.png"/><Relationship Id="rId17" Type="http://schemas.microsoft.com/office/2007/relationships/hdphoto" Target="../media/hdphoto14.wdp"/><Relationship Id="rId25" Type="http://schemas.microsoft.com/office/2007/relationships/hdphoto" Target="../media/hdphoto17.wdp"/><Relationship Id="rId2" Type="http://schemas.openxmlformats.org/officeDocument/2006/relationships/notesSlide" Target="../notesSlides/notesSlide9.xml"/><Relationship Id="rId16" Type="http://schemas.openxmlformats.org/officeDocument/2006/relationships/image" Target="../media/image164.png"/><Relationship Id="rId20" Type="http://schemas.openxmlformats.org/officeDocument/2006/relationships/image" Target="../media/image194.png"/><Relationship Id="rId1" Type="http://schemas.openxmlformats.org/officeDocument/2006/relationships/slideLayout" Target="../slideLayouts/slideLayout3.xml"/><Relationship Id="rId6" Type="http://schemas.openxmlformats.org/officeDocument/2006/relationships/image" Target="../media/image188.png"/><Relationship Id="rId11" Type="http://schemas.openxmlformats.org/officeDocument/2006/relationships/image" Target="../media/image191.png"/><Relationship Id="rId24" Type="http://schemas.openxmlformats.org/officeDocument/2006/relationships/image" Target="../media/image197.png"/><Relationship Id="rId5" Type="http://schemas.openxmlformats.org/officeDocument/2006/relationships/image" Target="../media/image187.png"/><Relationship Id="rId15" Type="http://schemas.microsoft.com/office/2007/relationships/hdphoto" Target="../media/hdphoto13.wdp"/><Relationship Id="rId23" Type="http://schemas.microsoft.com/office/2007/relationships/hdphoto" Target="../media/hdphoto16.wdp"/><Relationship Id="rId28" Type="http://schemas.microsoft.com/office/2007/relationships/hdphoto" Target="../media/hdphoto18.wdp"/><Relationship Id="rId10" Type="http://schemas.microsoft.com/office/2007/relationships/hdphoto" Target="../media/hdphoto11.wdp"/><Relationship Id="rId19" Type="http://schemas.microsoft.com/office/2007/relationships/hdphoto" Target="../media/hdphoto15.wdp"/><Relationship Id="rId4" Type="http://schemas.openxmlformats.org/officeDocument/2006/relationships/image" Target="../media/image186.png"/><Relationship Id="rId9" Type="http://schemas.openxmlformats.org/officeDocument/2006/relationships/image" Target="../media/image190.png"/><Relationship Id="rId14" Type="http://schemas.openxmlformats.org/officeDocument/2006/relationships/image" Target="../media/image165.png"/><Relationship Id="rId22" Type="http://schemas.openxmlformats.org/officeDocument/2006/relationships/image" Target="../media/image196.png"/><Relationship Id="rId27" Type="http://schemas.openxmlformats.org/officeDocument/2006/relationships/image" Target="../media/image199.png"/></Relationships>
</file>

<file path=ppt/slides/_rels/slide1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20.wdp"/><Relationship Id="rId11" Type="http://schemas.microsoft.com/office/2007/relationships/hdphoto" Target="../media/hdphoto22.wdp"/><Relationship Id="rId5" Type="http://schemas.openxmlformats.org/officeDocument/2006/relationships/image" Target="../media/image167.png"/><Relationship Id="rId10" Type="http://schemas.openxmlformats.org/officeDocument/2006/relationships/image" Target="../media/image165.png"/><Relationship Id="rId4" Type="http://schemas.microsoft.com/office/2007/relationships/hdphoto" Target="../media/hdphoto19.wdp"/><Relationship Id="rId9" Type="http://schemas.microsoft.com/office/2007/relationships/hdphoto" Target="../media/hdphoto21.wdp"/></Relationships>
</file>

<file path=ppt/slides/_rels/slide1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203.png"/><Relationship Id="rId7" Type="http://schemas.openxmlformats.org/officeDocument/2006/relationships/image" Target="../media/image20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05.png"/><Relationship Id="rId5" Type="http://schemas.microsoft.com/office/2007/relationships/hdphoto" Target="../media/hdphoto23.wdp"/><Relationship Id="rId4" Type="http://schemas.openxmlformats.org/officeDocument/2006/relationships/image" Target="../media/image204.png"/><Relationship Id="rId9" Type="http://schemas.openxmlformats.org/officeDocument/2006/relationships/image" Target="../media/image207.png"/></Relationships>
</file>

<file path=ppt/slides/_rels/slide17.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image" Target="../media/image214.png"/><Relationship Id="rId18" Type="http://schemas.openxmlformats.org/officeDocument/2006/relationships/image" Target="../media/image216.png"/><Relationship Id="rId3" Type="http://schemas.openxmlformats.org/officeDocument/2006/relationships/image" Target="../media/image191.png"/><Relationship Id="rId21" Type="http://schemas.openxmlformats.org/officeDocument/2006/relationships/image" Target="../media/image219.png"/><Relationship Id="rId7" Type="http://schemas.microsoft.com/office/2007/relationships/hdphoto" Target="../media/hdphoto26.wdp"/><Relationship Id="rId12" Type="http://schemas.microsoft.com/office/2007/relationships/hdphoto" Target="../media/hdphoto28.wdp"/><Relationship Id="rId17" Type="http://schemas.microsoft.com/office/2007/relationships/hdphoto" Target="../media/hdphoto30.wdp"/><Relationship Id="rId2" Type="http://schemas.openxmlformats.org/officeDocument/2006/relationships/notesSlide" Target="../notesSlides/notesSlide16.xml"/><Relationship Id="rId16" Type="http://schemas.openxmlformats.org/officeDocument/2006/relationships/image" Target="../media/image192.png"/><Relationship Id="rId20" Type="http://schemas.openxmlformats.org/officeDocument/2006/relationships/image" Target="../media/image218.png"/><Relationship Id="rId1" Type="http://schemas.openxmlformats.org/officeDocument/2006/relationships/slideLayout" Target="../slideLayouts/slideLayout3.xml"/><Relationship Id="rId6" Type="http://schemas.openxmlformats.org/officeDocument/2006/relationships/image" Target="../media/image190.png"/><Relationship Id="rId11" Type="http://schemas.openxmlformats.org/officeDocument/2006/relationships/image" Target="../media/image213.png"/><Relationship Id="rId24" Type="http://schemas.openxmlformats.org/officeDocument/2006/relationships/image" Target="../media/image222.png"/><Relationship Id="rId5" Type="http://schemas.microsoft.com/office/2007/relationships/hdphoto" Target="../media/hdphoto25.wdp"/><Relationship Id="rId15" Type="http://schemas.microsoft.com/office/2007/relationships/hdphoto" Target="../media/hdphoto29.wdp"/><Relationship Id="rId23" Type="http://schemas.openxmlformats.org/officeDocument/2006/relationships/image" Target="../media/image221.png"/><Relationship Id="rId10" Type="http://schemas.openxmlformats.org/officeDocument/2006/relationships/image" Target="../media/image212.png"/><Relationship Id="rId19" Type="http://schemas.openxmlformats.org/officeDocument/2006/relationships/image" Target="../media/image217.png"/><Relationship Id="rId4" Type="http://schemas.openxmlformats.org/officeDocument/2006/relationships/image" Target="../media/image210.png"/><Relationship Id="rId9" Type="http://schemas.microsoft.com/office/2007/relationships/hdphoto" Target="../media/hdphoto27.wdp"/><Relationship Id="rId14" Type="http://schemas.openxmlformats.org/officeDocument/2006/relationships/image" Target="../media/image215.png"/><Relationship Id="rId22" Type="http://schemas.openxmlformats.org/officeDocument/2006/relationships/image" Target="../media/image22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224.png"/><Relationship Id="rId4" Type="http://schemas.microsoft.com/office/2007/relationships/hdphoto" Target="../media/hdphoto31.wdp"/></Relationships>
</file>

<file path=ppt/slides/_rels/slide21.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223.png"/><Relationship Id="rId7" Type="http://schemas.openxmlformats.org/officeDocument/2006/relationships/image" Target="../media/image226.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microsoft.com/office/2007/relationships/hdphoto" Target="../media/hdphoto33.wdp"/><Relationship Id="rId5" Type="http://schemas.openxmlformats.org/officeDocument/2006/relationships/image" Target="../media/image225.png"/><Relationship Id="rId10" Type="http://schemas.microsoft.com/office/2007/relationships/hdphoto" Target="../media/hdphoto35.wdp"/><Relationship Id="rId4" Type="http://schemas.microsoft.com/office/2007/relationships/hdphoto" Target="../media/hdphoto32.wdp"/><Relationship Id="rId9" Type="http://schemas.openxmlformats.org/officeDocument/2006/relationships/image" Target="../media/image227.png"/></Relationships>
</file>

<file path=ppt/slides/_rels/slide22.xml.rels><?xml version="1.0" encoding="UTF-8" standalone="yes"?>
<Relationships xmlns="http://schemas.openxmlformats.org/package/2006/relationships"><Relationship Id="rId8" Type="http://schemas.microsoft.com/office/2007/relationships/hdphoto" Target="../media/hdphoto38.wdp"/><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microsoft.com/office/2007/relationships/hdphoto" Target="../media/hdphoto37.wdp"/><Relationship Id="rId5" Type="http://schemas.openxmlformats.org/officeDocument/2006/relationships/image" Target="../media/image229.png"/><Relationship Id="rId4" Type="http://schemas.microsoft.com/office/2007/relationships/hdphoto" Target="../media/hdphoto36.wdp"/></Relationships>
</file>

<file path=ppt/slides/_rels/slide23.xml.rels><?xml version="1.0" encoding="UTF-8" standalone="yes"?>
<Relationships xmlns="http://schemas.openxmlformats.org/package/2006/relationships"><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2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37.png"/></Relationships>
</file>

<file path=ppt/slides/_rels/slide25.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39.png"/><Relationship Id="rId7" Type="http://schemas.openxmlformats.org/officeDocument/2006/relationships/image" Target="../media/image243.png"/><Relationship Id="rId2" Type="http://schemas.openxmlformats.org/officeDocument/2006/relationships/image" Target="../media/image238.png"/><Relationship Id="rId1" Type="http://schemas.openxmlformats.org/officeDocument/2006/relationships/slideLayout" Target="../slideLayouts/slideLayout11.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240.png"/></Relationships>
</file>

<file path=ppt/slides/_rels/slide26.xml.rels><?xml version="1.0" encoding="UTF-8" standalone="yes"?>
<Relationships xmlns="http://schemas.openxmlformats.org/package/2006/relationships"><Relationship Id="rId8" Type="http://schemas.openxmlformats.org/officeDocument/2006/relationships/image" Target="../media/image251.png"/><Relationship Id="rId13" Type="http://schemas.openxmlformats.org/officeDocument/2006/relationships/image" Target="../media/image255.png"/><Relationship Id="rId3" Type="http://schemas.openxmlformats.org/officeDocument/2006/relationships/image" Target="../media/image246.png"/><Relationship Id="rId7" Type="http://schemas.openxmlformats.org/officeDocument/2006/relationships/image" Target="../media/image250.png"/><Relationship Id="rId12" Type="http://schemas.openxmlformats.org/officeDocument/2006/relationships/image" Target="../media/image254.png"/><Relationship Id="rId2" Type="http://schemas.openxmlformats.org/officeDocument/2006/relationships/image" Target="../media/image245.png"/><Relationship Id="rId1" Type="http://schemas.openxmlformats.org/officeDocument/2006/relationships/slideLayout" Target="../slideLayouts/slideLayout11.xml"/><Relationship Id="rId6" Type="http://schemas.openxmlformats.org/officeDocument/2006/relationships/image" Target="../media/image249.png"/><Relationship Id="rId11" Type="http://schemas.openxmlformats.org/officeDocument/2006/relationships/image" Target="../media/image253.png"/><Relationship Id="rId5" Type="http://schemas.openxmlformats.org/officeDocument/2006/relationships/image" Target="../media/image248.png"/><Relationship Id="rId10" Type="http://schemas.openxmlformats.org/officeDocument/2006/relationships/image" Target="../media/image242.png"/><Relationship Id="rId4" Type="http://schemas.openxmlformats.org/officeDocument/2006/relationships/image" Target="../media/image247.png"/><Relationship Id="rId9" Type="http://schemas.openxmlformats.org/officeDocument/2006/relationships/image" Target="../media/image252.png"/><Relationship Id="rId14" Type="http://schemas.openxmlformats.org/officeDocument/2006/relationships/image" Target="../media/image256.png"/></Relationships>
</file>

<file path=ppt/slides/_rels/slide27.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42.png"/><Relationship Id="rId7" Type="http://schemas.openxmlformats.org/officeDocument/2006/relationships/image" Target="../media/image260.png"/><Relationship Id="rId2" Type="http://schemas.openxmlformats.org/officeDocument/2006/relationships/image" Target="../media/image241.png"/><Relationship Id="rId1" Type="http://schemas.openxmlformats.org/officeDocument/2006/relationships/slideLayout" Target="../slideLayouts/slideLayout11.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28.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270.png"/><Relationship Id="rId18" Type="http://schemas.openxmlformats.org/officeDocument/2006/relationships/image" Target="../media/image275.png"/><Relationship Id="rId3" Type="http://schemas.openxmlformats.org/officeDocument/2006/relationships/image" Target="../media/image223.png"/><Relationship Id="rId21" Type="http://schemas.openxmlformats.org/officeDocument/2006/relationships/image" Target="../media/image278.png"/><Relationship Id="rId7" Type="http://schemas.openxmlformats.org/officeDocument/2006/relationships/image" Target="../media/image264.png"/><Relationship Id="rId12" Type="http://schemas.openxmlformats.org/officeDocument/2006/relationships/image" Target="../media/image269.png"/><Relationship Id="rId17" Type="http://schemas.openxmlformats.org/officeDocument/2006/relationships/image" Target="../media/image274.png"/><Relationship Id="rId25" Type="http://schemas.openxmlformats.org/officeDocument/2006/relationships/image" Target="../media/image282.png"/><Relationship Id="rId2" Type="http://schemas.openxmlformats.org/officeDocument/2006/relationships/notesSlide" Target="../notesSlides/notesSlide22.xml"/><Relationship Id="rId16" Type="http://schemas.openxmlformats.org/officeDocument/2006/relationships/image" Target="../media/image273.png"/><Relationship Id="rId20" Type="http://schemas.openxmlformats.org/officeDocument/2006/relationships/image" Target="../media/image277.png"/><Relationship Id="rId1" Type="http://schemas.openxmlformats.org/officeDocument/2006/relationships/slideLayout" Target="../slideLayouts/slideLayout10.xml"/><Relationship Id="rId6" Type="http://schemas.openxmlformats.org/officeDocument/2006/relationships/image" Target="../media/image263.png"/><Relationship Id="rId11" Type="http://schemas.openxmlformats.org/officeDocument/2006/relationships/image" Target="../media/image268.png"/><Relationship Id="rId24" Type="http://schemas.openxmlformats.org/officeDocument/2006/relationships/image" Target="../media/image281.png"/><Relationship Id="rId5" Type="http://schemas.openxmlformats.org/officeDocument/2006/relationships/image" Target="../media/image262.png"/><Relationship Id="rId15" Type="http://schemas.openxmlformats.org/officeDocument/2006/relationships/image" Target="../media/image272.png"/><Relationship Id="rId23" Type="http://schemas.openxmlformats.org/officeDocument/2006/relationships/image" Target="../media/image280.png"/><Relationship Id="rId10" Type="http://schemas.openxmlformats.org/officeDocument/2006/relationships/image" Target="../media/image267.png"/><Relationship Id="rId19" Type="http://schemas.openxmlformats.org/officeDocument/2006/relationships/image" Target="../media/image276.png"/><Relationship Id="rId4" Type="http://schemas.microsoft.com/office/2007/relationships/hdphoto" Target="../media/hdphoto32.wdp"/><Relationship Id="rId9" Type="http://schemas.openxmlformats.org/officeDocument/2006/relationships/image" Target="../media/image266.png"/><Relationship Id="rId14" Type="http://schemas.openxmlformats.org/officeDocument/2006/relationships/image" Target="../media/image271.png"/><Relationship Id="rId22" Type="http://schemas.openxmlformats.org/officeDocument/2006/relationships/image" Target="../media/image279.png"/></Relationships>
</file>

<file path=ppt/slides/_rels/slide29.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23.png"/><Relationship Id="rId7" Type="http://schemas.openxmlformats.org/officeDocument/2006/relationships/image" Target="../media/image28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84.png"/><Relationship Id="rId5" Type="http://schemas.openxmlformats.org/officeDocument/2006/relationships/image" Target="../media/image283.png"/><Relationship Id="rId10" Type="http://schemas.openxmlformats.org/officeDocument/2006/relationships/image" Target="../media/image287.png"/><Relationship Id="rId4" Type="http://schemas.microsoft.com/office/2007/relationships/hdphoto" Target="../media/hdphoto32.wdp"/><Relationship Id="rId9" Type="http://schemas.microsoft.com/office/2007/relationships/hdphoto" Target="../media/hdphoto39.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8" Type="http://schemas.openxmlformats.org/officeDocument/2006/relationships/image" Target="../media/image291.png"/><Relationship Id="rId13" Type="http://schemas.openxmlformats.org/officeDocument/2006/relationships/image" Target="../media/image296.png"/><Relationship Id="rId3" Type="http://schemas.openxmlformats.org/officeDocument/2006/relationships/image" Target="../media/image223.png"/><Relationship Id="rId7" Type="http://schemas.openxmlformats.org/officeDocument/2006/relationships/image" Target="../media/image290.png"/><Relationship Id="rId12" Type="http://schemas.openxmlformats.org/officeDocument/2006/relationships/image" Target="../media/image295.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289.png"/><Relationship Id="rId11" Type="http://schemas.openxmlformats.org/officeDocument/2006/relationships/image" Target="../media/image294.png"/><Relationship Id="rId5" Type="http://schemas.openxmlformats.org/officeDocument/2006/relationships/image" Target="../media/image288.png"/><Relationship Id="rId15" Type="http://schemas.openxmlformats.org/officeDocument/2006/relationships/image" Target="../media/image297.png"/><Relationship Id="rId10" Type="http://schemas.openxmlformats.org/officeDocument/2006/relationships/image" Target="../media/image293.png"/><Relationship Id="rId4" Type="http://schemas.microsoft.com/office/2007/relationships/hdphoto" Target="../media/hdphoto32.wdp"/><Relationship Id="rId9" Type="http://schemas.openxmlformats.org/officeDocument/2006/relationships/image" Target="../media/image292.png"/><Relationship Id="rId14" Type="http://schemas.microsoft.com/office/2007/relationships/hdphoto" Target="../media/hdphoto40.wdp"/></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9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8.png"/><Relationship Id="rId7" Type="http://schemas.openxmlformats.org/officeDocument/2006/relationships/image" Target="../media/image160.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162.png"/><Relationship Id="rId5" Type="http://schemas.openxmlformats.org/officeDocument/2006/relationships/image" Target="../media/image15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1.png"/></Relationships>
</file>

<file path=ppt/slides/_rels/slide36.xml.rels><?xml version="1.0" encoding="UTF-8" standalone="yes"?>
<Relationships xmlns="http://schemas.openxmlformats.org/package/2006/relationships"><Relationship Id="rId8" Type="http://schemas.openxmlformats.org/officeDocument/2006/relationships/image" Target="../media/image302.png"/><Relationship Id="rId3" Type="http://schemas.openxmlformats.org/officeDocument/2006/relationships/hyperlink" Target="https://twitter.com/opentext" TargetMode="External"/><Relationship Id="rId7" Type="http://schemas.openxmlformats.org/officeDocument/2006/relationships/hyperlink" Target="http://www.linkedin.com/company/opentext" TargetMode="External"/><Relationship Id="rId2" Type="http://schemas.openxmlformats.org/officeDocument/2006/relationships/image" Target="../media/image6.emf"/><Relationship Id="rId1" Type="http://schemas.openxmlformats.org/officeDocument/2006/relationships/slideLayout" Target="../slideLayouts/slideLayout25.xml"/><Relationship Id="rId6" Type="http://schemas.openxmlformats.org/officeDocument/2006/relationships/hyperlink" Target="https://www.facebook.com/opentext" TargetMode="External"/><Relationship Id="rId5" Type="http://schemas.openxmlformats.org/officeDocument/2006/relationships/image" Target="../media/image301.png"/><Relationship Id="rId4" Type="http://schemas.openxmlformats.org/officeDocument/2006/relationships/image" Target="../media/image300.png"/></Relationships>
</file>

<file path=ppt/slides/_rels/slide4.xml.rels><?xml version="1.0" encoding="UTF-8" standalone="yes"?>
<Relationships xmlns="http://schemas.openxmlformats.org/package/2006/relationships"><Relationship Id="rId26" Type="http://schemas.openxmlformats.org/officeDocument/2006/relationships/image" Target="../media/image34.png"/><Relationship Id="rId21" Type="http://schemas.openxmlformats.org/officeDocument/2006/relationships/image" Target="../media/image30.png"/><Relationship Id="rId42" Type="http://schemas.openxmlformats.org/officeDocument/2006/relationships/image" Target="../media/image50.png"/><Relationship Id="rId47" Type="http://schemas.openxmlformats.org/officeDocument/2006/relationships/image" Target="../media/image55.png"/><Relationship Id="rId63" Type="http://schemas.openxmlformats.org/officeDocument/2006/relationships/image" Target="../media/image70.gif"/><Relationship Id="rId68" Type="http://schemas.openxmlformats.org/officeDocument/2006/relationships/image" Target="../media/image75.png"/><Relationship Id="rId84" Type="http://schemas.openxmlformats.org/officeDocument/2006/relationships/image" Target="../media/image91.png"/><Relationship Id="rId89" Type="http://schemas.openxmlformats.org/officeDocument/2006/relationships/image" Target="../media/image96.png"/><Relationship Id="rId112" Type="http://schemas.openxmlformats.org/officeDocument/2006/relationships/image" Target="../media/image119.png"/><Relationship Id="rId2" Type="http://schemas.openxmlformats.org/officeDocument/2006/relationships/notesSlide" Target="../notesSlides/notesSlide4.xml"/><Relationship Id="rId16" Type="http://schemas.openxmlformats.org/officeDocument/2006/relationships/image" Target="../media/image25.png"/><Relationship Id="rId29" Type="http://schemas.openxmlformats.org/officeDocument/2006/relationships/image" Target="../media/image37.png"/><Relationship Id="rId107" Type="http://schemas.openxmlformats.org/officeDocument/2006/relationships/image" Target="../media/image114.png"/><Relationship Id="rId11" Type="http://schemas.openxmlformats.org/officeDocument/2006/relationships/image" Target="../media/image21.png"/><Relationship Id="rId24" Type="http://schemas.openxmlformats.org/officeDocument/2006/relationships/hyperlink" Target="http://www.google.com/url?sa=i&amp;rct=j&amp;q=&amp;esrc=s&amp;frm=1&amp;source=images&amp;cd=&amp;cad=rja&amp;docid=ffR5vnqYxDO74M&amp;tbnid=EUnYRSpGaxWJXM:&amp;ved=0CAUQjRw&amp;url=http://www.ripeapps.com/clients.php&amp;ei=1lI7UaQLzfLTAeKXgJgP&amp;psig=AFQjCNE5dILTseQPJliSqSVFf02p-7TGhQ&amp;ust=1362927501006033" TargetMode="External"/><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png"/><Relationship Id="rId45" Type="http://schemas.openxmlformats.org/officeDocument/2006/relationships/image" Target="../media/image53.png"/><Relationship Id="rId53" Type="http://schemas.openxmlformats.org/officeDocument/2006/relationships/image" Target="../media/image60.png"/><Relationship Id="rId58" Type="http://schemas.openxmlformats.org/officeDocument/2006/relationships/image" Target="../media/image65.jpeg"/><Relationship Id="rId66" Type="http://schemas.openxmlformats.org/officeDocument/2006/relationships/image" Target="../media/image73.png"/><Relationship Id="rId74" Type="http://schemas.openxmlformats.org/officeDocument/2006/relationships/image" Target="../media/image81.png"/><Relationship Id="rId79" Type="http://schemas.openxmlformats.org/officeDocument/2006/relationships/image" Target="../media/image86.png"/><Relationship Id="rId87" Type="http://schemas.openxmlformats.org/officeDocument/2006/relationships/image" Target="../media/image94.png"/><Relationship Id="rId102" Type="http://schemas.openxmlformats.org/officeDocument/2006/relationships/image" Target="../media/image109.png"/><Relationship Id="rId110" Type="http://schemas.openxmlformats.org/officeDocument/2006/relationships/image" Target="../media/image117.png"/><Relationship Id="rId5" Type="http://schemas.openxmlformats.org/officeDocument/2006/relationships/image" Target="../media/image15.png"/><Relationship Id="rId61" Type="http://schemas.openxmlformats.org/officeDocument/2006/relationships/image" Target="../media/image68.png"/><Relationship Id="rId82" Type="http://schemas.openxmlformats.org/officeDocument/2006/relationships/image" Target="../media/image89.png"/><Relationship Id="rId90" Type="http://schemas.openxmlformats.org/officeDocument/2006/relationships/image" Target="../media/image97.png"/><Relationship Id="rId95" Type="http://schemas.openxmlformats.org/officeDocument/2006/relationships/image" Target="../media/image102.png"/><Relationship Id="rId19" Type="http://schemas.openxmlformats.org/officeDocument/2006/relationships/image" Target="../media/image28.png"/><Relationship Id="rId14" Type="http://schemas.openxmlformats.org/officeDocument/2006/relationships/image" Target="../media/image23.png"/><Relationship Id="rId22" Type="http://schemas.openxmlformats.org/officeDocument/2006/relationships/image" Target="../media/image31.jpeg"/><Relationship Id="rId27" Type="http://schemas.openxmlformats.org/officeDocument/2006/relationships/image" Target="../media/image35.png"/><Relationship Id="rId30" Type="http://schemas.openxmlformats.org/officeDocument/2006/relationships/image" Target="../media/image38.png"/><Relationship Id="rId35" Type="http://schemas.openxmlformats.org/officeDocument/2006/relationships/image" Target="../media/image43.png"/><Relationship Id="rId43" Type="http://schemas.openxmlformats.org/officeDocument/2006/relationships/image" Target="../media/image51.png"/><Relationship Id="rId48" Type="http://schemas.openxmlformats.org/officeDocument/2006/relationships/image" Target="../media/image56.png"/><Relationship Id="rId56" Type="http://schemas.openxmlformats.org/officeDocument/2006/relationships/image" Target="../media/image63.png"/><Relationship Id="rId64" Type="http://schemas.openxmlformats.org/officeDocument/2006/relationships/image" Target="../media/image71.jpeg"/><Relationship Id="rId69" Type="http://schemas.openxmlformats.org/officeDocument/2006/relationships/image" Target="../media/image76.png"/><Relationship Id="rId77" Type="http://schemas.openxmlformats.org/officeDocument/2006/relationships/image" Target="../media/image84.png"/><Relationship Id="rId100" Type="http://schemas.openxmlformats.org/officeDocument/2006/relationships/image" Target="../media/image107.png"/><Relationship Id="rId105" Type="http://schemas.openxmlformats.org/officeDocument/2006/relationships/image" Target="../media/image112.png"/><Relationship Id="rId113" Type="http://schemas.openxmlformats.org/officeDocument/2006/relationships/image" Target="../media/image120.png"/><Relationship Id="rId8" Type="http://schemas.openxmlformats.org/officeDocument/2006/relationships/image" Target="../media/image18.png"/><Relationship Id="rId51" Type="http://schemas.openxmlformats.org/officeDocument/2006/relationships/image" Target="../media/image58.jpeg"/><Relationship Id="rId72" Type="http://schemas.openxmlformats.org/officeDocument/2006/relationships/image" Target="../media/image79.png"/><Relationship Id="rId80" Type="http://schemas.openxmlformats.org/officeDocument/2006/relationships/image" Target="../media/image87.png"/><Relationship Id="rId85" Type="http://schemas.openxmlformats.org/officeDocument/2006/relationships/image" Target="../media/image92.png"/><Relationship Id="rId93" Type="http://schemas.openxmlformats.org/officeDocument/2006/relationships/image" Target="../media/image100.png"/><Relationship Id="rId98" Type="http://schemas.openxmlformats.org/officeDocument/2006/relationships/image" Target="../media/image105.png"/><Relationship Id="rId3" Type="http://schemas.openxmlformats.org/officeDocument/2006/relationships/image" Target="../media/image13.png"/><Relationship Id="rId12" Type="http://schemas.openxmlformats.org/officeDocument/2006/relationships/image" Target="../media/image22.jpeg"/><Relationship Id="rId17" Type="http://schemas.openxmlformats.org/officeDocument/2006/relationships/image" Target="../media/image26.png"/><Relationship Id="rId25" Type="http://schemas.openxmlformats.org/officeDocument/2006/relationships/image" Target="../media/image33.png"/><Relationship Id="rId33" Type="http://schemas.openxmlformats.org/officeDocument/2006/relationships/image" Target="../media/image41.png"/><Relationship Id="rId38" Type="http://schemas.openxmlformats.org/officeDocument/2006/relationships/image" Target="../media/image46.png"/><Relationship Id="rId46" Type="http://schemas.openxmlformats.org/officeDocument/2006/relationships/image" Target="../media/image54.png"/><Relationship Id="rId59" Type="http://schemas.openxmlformats.org/officeDocument/2006/relationships/image" Target="../media/image66.png"/><Relationship Id="rId67" Type="http://schemas.openxmlformats.org/officeDocument/2006/relationships/image" Target="../media/image74.png"/><Relationship Id="rId103" Type="http://schemas.openxmlformats.org/officeDocument/2006/relationships/image" Target="../media/image110.png"/><Relationship Id="rId108" Type="http://schemas.openxmlformats.org/officeDocument/2006/relationships/image" Target="../media/image115.png"/><Relationship Id="rId20" Type="http://schemas.openxmlformats.org/officeDocument/2006/relationships/image" Target="../media/image29.png"/><Relationship Id="rId41" Type="http://schemas.openxmlformats.org/officeDocument/2006/relationships/image" Target="../media/image49.png"/><Relationship Id="rId54" Type="http://schemas.openxmlformats.org/officeDocument/2006/relationships/image" Target="../media/image61.png"/><Relationship Id="rId62" Type="http://schemas.openxmlformats.org/officeDocument/2006/relationships/image" Target="../media/image69.png"/><Relationship Id="rId70" Type="http://schemas.openxmlformats.org/officeDocument/2006/relationships/image" Target="../media/image77.png"/><Relationship Id="rId75" Type="http://schemas.openxmlformats.org/officeDocument/2006/relationships/image" Target="../media/image82.png"/><Relationship Id="rId83" Type="http://schemas.openxmlformats.org/officeDocument/2006/relationships/image" Target="../media/image90.png"/><Relationship Id="rId88" Type="http://schemas.openxmlformats.org/officeDocument/2006/relationships/image" Target="../media/image95.png"/><Relationship Id="rId91" Type="http://schemas.openxmlformats.org/officeDocument/2006/relationships/image" Target="../media/image98.png"/><Relationship Id="rId96" Type="http://schemas.openxmlformats.org/officeDocument/2006/relationships/image" Target="../media/image103.png"/><Relationship Id="rId111" Type="http://schemas.openxmlformats.org/officeDocument/2006/relationships/image" Target="../media/image118.png"/><Relationship Id="rId1" Type="http://schemas.openxmlformats.org/officeDocument/2006/relationships/slideLayout" Target="../slideLayouts/slideLayout10.xml"/><Relationship Id="rId6" Type="http://schemas.openxmlformats.org/officeDocument/2006/relationships/image" Target="../media/image16.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6.png"/><Relationship Id="rId36" Type="http://schemas.openxmlformats.org/officeDocument/2006/relationships/image" Target="../media/image44.png"/><Relationship Id="rId49" Type="http://schemas.openxmlformats.org/officeDocument/2006/relationships/image" Target="../media/image57.png"/><Relationship Id="rId57" Type="http://schemas.openxmlformats.org/officeDocument/2006/relationships/image" Target="../media/image64.png"/><Relationship Id="rId106" Type="http://schemas.openxmlformats.org/officeDocument/2006/relationships/image" Target="../media/image113.png"/><Relationship Id="rId10" Type="http://schemas.openxmlformats.org/officeDocument/2006/relationships/image" Target="../media/image20.png"/><Relationship Id="rId31" Type="http://schemas.openxmlformats.org/officeDocument/2006/relationships/image" Target="../media/image39.png"/><Relationship Id="rId44" Type="http://schemas.openxmlformats.org/officeDocument/2006/relationships/image" Target="../media/image52.png"/><Relationship Id="rId52" Type="http://schemas.openxmlformats.org/officeDocument/2006/relationships/image" Target="../media/image59.png"/><Relationship Id="rId60" Type="http://schemas.openxmlformats.org/officeDocument/2006/relationships/image" Target="../media/image67.png"/><Relationship Id="rId65" Type="http://schemas.openxmlformats.org/officeDocument/2006/relationships/image" Target="../media/image72.png"/><Relationship Id="rId73" Type="http://schemas.openxmlformats.org/officeDocument/2006/relationships/image" Target="../media/image80.png"/><Relationship Id="rId78" Type="http://schemas.openxmlformats.org/officeDocument/2006/relationships/image" Target="../media/image85.jpeg"/><Relationship Id="rId81" Type="http://schemas.openxmlformats.org/officeDocument/2006/relationships/image" Target="../media/image88.png"/><Relationship Id="rId86" Type="http://schemas.openxmlformats.org/officeDocument/2006/relationships/image" Target="../media/image93.png"/><Relationship Id="rId94" Type="http://schemas.openxmlformats.org/officeDocument/2006/relationships/image" Target="../media/image101.png"/><Relationship Id="rId99" Type="http://schemas.openxmlformats.org/officeDocument/2006/relationships/image" Target="../media/image106.png"/><Relationship Id="rId101" Type="http://schemas.openxmlformats.org/officeDocument/2006/relationships/image" Target="../media/image108.png"/><Relationship Id="rId4" Type="http://schemas.openxmlformats.org/officeDocument/2006/relationships/image" Target="../media/image14.png"/><Relationship Id="rId9" Type="http://schemas.openxmlformats.org/officeDocument/2006/relationships/image" Target="../media/image19.jpeg"/><Relationship Id="rId13" Type="http://schemas.openxmlformats.org/officeDocument/2006/relationships/hyperlink" Target="http://www.barclays.co.uk/" TargetMode="External"/><Relationship Id="rId18" Type="http://schemas.openxmlformats.org/officeDocument/2006/relationships/image" Target="../media/image27.png"/><Relationship Id="rId39" Type="http://schemas.openxmlformats.org/officeDocument/2006/relationships/image" Target="../media/image47.png"/><Relationship Id="rId109" Type="http://schemas.openxmlformats.org/officeDocument/2006/relationships/image" Target="../media/image116.png"/><Relationship Id="rId34" Type="http://schemas.openxmlformats.org/officeDocument/2006/relationships/image" Target="../media/image42.png"/><Relationship Id="rId50" Type="http://schemas.openxmlformats.org/officeDocument/2006/relationships/hyperlink" Target="http://www.google.com/imgres?imgurl=http://www.tfcon.ca/wp-content/uploads/2011/12/hasbro-logo3.jpg&amp;imgrefurl=http://www.tfcon.ca/hasbro-canada-returns-to-tfcon-for-2012&amp;docid=u9ik_vBbqyJFXM&amp;tbnid=Y8tyhpPS1L9XIM:&amp;w=800&amp;h=800&amp;ei=qWcyUYLDKqm30gGC6IGADg&amp;ved=0CAIQxiAwAA&amp;iact=ricl" TargetMode="External"/><Relationship Id="rId55" Type="http://schemas.openxmlformats.org/officeDocument/2006/relationships/image" Target="../media/image62.png"/><Relationship Id="rId76" Type="http://schemas.openxmlformats.org/officeDocument/2006/relationships/image" Target="../media/image83.png"/><Relationship Id="rId97" Type="http://schemas.openxmlformats.org/officeDocument/2006/relationships/image" Target="../media/image104.png"/><Relationship Id="rId104" Type="http://schemas.openxmlformats.org/officeDocument/2006/relationships/image" Target="../media/image111.png"/><Relationship Id="rId7" Type="http://schemas.openxmlformats.org/officeDocument/2006/relationships/image" Target="../media/image17.png"/><Relationship Id="rId71" Type="http://schemas.openxmlformats.org/officeDocument/2006/relationships/image" Target="../media/image78.png"/><Relationship Id="rId92" Type="http://schemas.openxmlformats.org/officeDocument/2006/relationships/image" Target="../media/image99.png"/></Relationships>
</file>

<file path=ppt/slides/_rels/slide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1.png"/><Relationship Id="rId18" Type="http://schemas.openxmlformats.org/officeDocument/2006/relationships/image" Target="../media/image136.PNG"/><Relationship Id="rId26" Type="http://schemas.openxmlformats.org/officeDocument/2006/relationships/image" Target="../media/image144.png"/><Relationship Id="rId39" Type="http://schemas.openxmlformats.org/officeDocument/2006/relationships/image" Target="../media/image157.png"/><Relationship Id="rId3" Type="http://schemas.openxmlformats.org/officeDocument/2006/relationships/image" Target="../media/image121.png"/><Relationship Id="rId21" Type="http://schemas.openxmlformats.org/officeDocument/2006/relationships/image" Target="../media/image139.png"/><Relationship Id="rId34" Type="http://schemas.openxmlformats.org/officeDocument/2006/relationships/image" Target="../media/image152.png"/><Relationship Id="rId7" Type="http://schemas.openxmlformats.org/officeDocument/2006/relationships/image" Target="../media/image125.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33" Type="http://schemas.openxmlformats.org/officeDocument/2006/relationships/image" Target="../media/image151.png"/><Relationship Id="rId38" Type="http://schemas.openxmlformats.org/officeDocument/2006/relationships/image" Target="../media/image156.png"/><Relationship Id="rId2" Type="http://schemas.openxmlformats.org/officeDocument/2006/relationships/notesSlide" Target="../notesSlides/notesSlide5.xml"/><Relationship Id="rId16" Type="http://schemas.openxmlformats.org/officeDocument/2006/relationships/image" Target="../media/image134.png"/><Relationship Id="rId20" Type="http://schemas.openxmlformats.org/officeDocument/2006/relationships/image" Target="../media/image138.png"/><Relationship Id="rId29" Type="http://schemas.openxmlformats.org/officeDocument/2006/relationships/image" Target="../media/image147.png"/><Relationship Id="rId1" Type="http://schemas.openxmlformats.org/officeDocument/2006/relationships/slideLayout" Target="../slideLayouts/slideLayout10.xml"/><Relationship Id="rId6" Type="http://schemas.openxmlformats.org/officeDocument/2006/relationships/image" Target="../media/image124.png"/><Relationship Id="rId11" Type="http://schemas.openxmlformats.org/officeDocument/2006/relationships/image" Target="../media/image129.png"/><Relationship Id="rId24" Type="http://schemas.openxmlformats.org/officeDocument/2006/relationships/image" Target="../media/image142.png"/><Relationship Id="rId32" Type="http://schemas.openxmlformats.org/officeDocument/2006/relationships/image" Target="../media/image150.png"/><Relationship Id="rId37" Type="http://schemas.openxmlformats.org/officeDocument/2006/relationships/image" Target="../media/image155.pn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png"/><Relationship Id="rId36" Type="http://schemas.openxmlformats.org/officeDocument/2006/relationships/image" Target="../media/image154.png"/><Relationship Id="rId10" Type="http://schemas.openxmlformats.org/officeDocument/2006/relationships/image" Target="../media/image128.png"/><Relationship Id="rId19" Type="http://schemas.openxmlformats.org/officeDocument/2006/relationships/image" Target="../media/image137.png"/><Relationship Id="rId31" Type="http://schemas.openxmlformats.org/officeDocument/2006/relationships/image" Target="../media/image149.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png"/><Relationship Id="rId27" Type="http://schemas.openxmlformats.org/officeDocument/2006/relationships/image" Target="../media/image145.png"/><Relationship Id="rId30" Type="http://schemas.openxmlformats.org/officeDocument/2006/relationships/image" Target="../media/image148.png"/><Relationship Id="rId35" Type="http://schemas.openxmlformats.org/officeDocument/2006/relationships/image" Target="../media/image153.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8.png"/><Relationship Id="rId7" Type="http://schemas.openxmlformats.org/officeDocument/2006/relationships/image" Target="../media/image16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162.png"/><Relationship Id="rId5" Type="http://schemas.openxmlformats.org/officeDocument/2006/relationships/image" Target="../media/image15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1.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68.png"/><Relationship Id="rId3" Type="http://schemas.openxmlformats.org/officeDocument/2006/relationships/image" Target="../media/image163.jpeg"/><Relationship Id="rId7" Type="http://schemas.openxmlformats.org/officeDocument/2006/relationships/image" Target="../media/image165.png"/><Relationship Id="rId12" Type="http://schemas.microsoft.com/office/2007/relationships/hdphoto" Target="../media/hdphoto9.wdp"/><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6.wdp"/><Relationship Id="rId11" Type="http://schemas.openxmlformats.org/officeDocument/2006/relationships/image" Target="../media/image167.png"/><Relationship Id="rId5" Type="http://schemas.openxmlformats.org/officeDocument/2006/relationships/image" Target="../media/image164.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66.png"/><Relationship Id="rId1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4.jpeg"/><Relationship Id="rId2" Type="http://schemas.openxmlformats.org/officeDocument/2006/relationships/image" Target="../media/image169.jpg"/><Relationship Id="rId1" Type="http://schemas.openxmlformats.org/officeDocument/2006/relationships/slideLayout" Target="../slideLayouts/slideLayout10.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9.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3.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ato Regular"/>
              </a:rPr>
              <a:t>Enabling the Digital World</a:t>
            </a:r>
            <a:endParaRPr lang="en-US" dirty="0">
              <a:latin typeface="Lato Regular"/>
              <a:cs typeface="Lato Regular"/>
            </a:endParaRPr>
          </a:p>
        </p:txBody>
      </p:sp>
      <p:sp>
        <p:nvSpPr>
          <p:cNvPr id="3" name="Text Placeholder 2"/>
          <p:cNvSpPr>
            <a:spLocks noGrp="1"/>
          </p:cNvSpPr>
          <p:nvPr>
            <p:ph type="body" idx="1"/>
          </p:nvPr>
        </p:nvSpPr>
        <p:spPr>
          <a:xfrm>
            <a:off x="323528" y="3798452"/>
            <a:ext cx="7506350" cy="735516"/>
          </a:xfrm>
        </p:spPr>
        <p:txBody>
          <a:bodyPr>
            <a:normAutofit/>
          </a:bodyPr>
          <a:lstStyle/>
          <a:p>
            <a:pPr>
              <a:lnSpc>
                <a:spcPct val="150000"/>
              </a:lnSpc>
            </a:pPr>
            <a:r>
              <a:rPr lang="en-US" dirty="0" smtClean="0">
                <a:latin typeface="Lato Regular"/>
                <a:cs typeface="Lato Regular"/>
              </a:rPr>
              <a:t>Adam Howatson, </a:t>
            </a:r>
            <a:r>
              <a:rPr lang="en-US" sz="1800" dirty="0" smtClean="0">
                <a:latin typeface="Lato Regular"/>
                <a:cs typeface="Lato Regular"/>
              </a:rPr>
              <a:t>CMO</a:t>
            </a:r>
            <a:endParaRPr lang="en-US" sz="1800" dirty="0">
              <a:latin typeface="Lato Regular"/>
              <a:cs typeface="Lato Regular"/>
            </a:endParaRPr>
          </a:p>
        </p:txBody>
      </p:sp>
      <p:sp>
        <p:nvSpPr>
          <p:cNvPr id="4" name="Text Placeholder 3"/>
          <p:cNvSpPr>
            <a:spLocks noGrp="1"/>
          </p:cNvSpPr>
          <p:nvPr>
            <p:ph type="body" idx="10"/>
          </p:nvPr>
        </p:nvSpPr>
        <p:spPr/>
        <p:txBody>
          <a:bodyPr/>
          <a:lstStyle/>
          <a:p>
            <a:r>
              <a:rPr lang="en-US" dirty="0" smtClean="0">
                <a:latin typeface="Lato Regular"/>
                <a:cs typeface="Lato Regular"/>
              </a:rPr>
              <a:t>June 2, 2015</a:t>
            </a:r>
            <a:endParaRPr lang="en-US" dirty="0">
              <a:latin typeface="Lato Regular"/>
              <a:cs typeface="Lato Regular"/>
            </a:endParaRPr>
          </a:p>
        </p:txBody>
      </p:sp>
    </p:spTree>
    <p:extLst>
      <p:ext uri="{BB962C8B-B14F-4D97-AF65-F5344CB8AC3E}">
        <p14:creationId xmlns:p14="http://schemas.microsoft.com/office/powerpoint/2010/main" val="1996830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478113" y="1033567"/>
            <a:ext cx="2541070" cy="403957"/>
          </a:xfrm>
          <a:prstGeom prst="rect">
            <a:avLst/>
          </a:prstGeom>
          <a:noFill/>
        </p:spPr>
        <p:txBody>
          <a:bodyPr wrap="square" rtlCol="0">
            <a:spAutoFit/>
          </a:bodyPr>
          <a:lstStyle/>
          <a:p>
            <a:r>
              <a:rPr lang="en-US" sz="1200" dirty="0">
                <a:solidFill>
                  <a:srgbClr val="009344"/>
                </a:solidFill>
                <a:latin typeface="Lato" panose="020F0502020204030203" pitchFamily="34" charset="0"/>
              </a:rPr>
              <a:t>90% of world’s data generated</a:t>
            </a:r>
          </a:p>
          <a:p>
            <a:r>
              <a:rPr lang="en-US" sz="825" dirty="0">
                <a:latin typeface="Lato" panose="020F0502020204030203" pitchFamily="34" charset="0"/>
              </a:rPr>
              <a:t>over the last 2 years</a:t>
            </a:r>
          </a:p>
        </p:txBody>
      </p:sp>
      <p:sp>
        <p:nvSpPr>
          <p:cNvPr id="16" name="TextBox 15"/>
          <p:cNvSpPr txBox="1"/>
          <p:nvPr/>
        </p:nvSpPr>
        <p:spPr>
          <a:xfrm>
            <a:off x="1478112" y="1717167"/>
            <a:ext cx="2639329" cy="403957"/>
          </a:xfrm>
          <a:prstGeom prst="rect">
            <a:avLst/>
          </a:prstGeom>
          <a:noFill/>
        </p:spPr>
        <p:txBody>
          <a:bodyPr wrap="square" rtlCol="0">
            <a:spAutoFit/>
          </a:bodyPr>
          <a:lstStyle/>
          <a:p>
            <a:r>
              <a:rPr lang="en-US" sz="1200" dirty="0">
                <a:solidFill>
                  <a:srgbClr val="7F4098"/>
                </a:solidFill>
                <a:latin typeface="Lato" panose="020F0502020204030203" pitchFamily="34" charset="0"/>
              </a:rPr>
              <a:t>Mobile data traffic will grow 13X</a:t>
            </a:r>
          </a:p>
          <a:p>
            <a:r>
              <a:rPr lang="en-US" sz="825" dirty="0">
                <a:latin typeface="Lato" panose="020F0502020204030203" pitchFamily="34" charset="0"/>
              </a:rPr>
              <a:t>by 2017</a:t>
            </a:r>
          </a:p>
        </p:txBody>
      </p:sp>
      <p:sp>
        <p:nvSpPr>
          <p:cNvPr id="17" name="TextBox 16"/>
          <p:cNvSpPr txBox="1"/>
          <p:nvPr/>
        </p:nvSpPr>
        <p:spPr>
          <a:xfrm>
            <a:off x="1478112" y="2406811"/>
            <a:ext cx="2541070" cy="403957"/>
          </a:xfrm>
          <a:prstGeom prst="rect">
            <a:avLst/>
          </a:prstGeom>
          <a:noFill/>
        </p:spPr>
        <p:txBody>
          <a:bodyPr wrap="square" rtlCol="0">
            <a:spAutoFit/>
          </a:bodyPr>
          <a:lstStyle/>
          <a:p>
            <a:r>
              <a:rPr lang="en-US" sz="1200" dirty="0">
                <a:solidFill>
                  <a:srgbClr val="F26622"/>
                </a:solidFill>
                <a:latin typeface="Lato" panose="020F0502020204030203" pitchFamily="34" charset="0"/>
              </a:rPr>
              <a:t>More information created</a:t>
            </a:r>
          </a:p>
          <a:p>
            <a:r>
              <a:rPr lang="en-US" sz="825" dirty="0">
                <a:latin typeface="Lato" panose="020F0502020204030203" pitchFamily="34" charset="0"/>
              </a:rPr>
              <a:t>than from 0 AD-2003</a:t>
            </a:r>
          </a:p>
        </p:txBody>
      </p:sp>
      <p:sp>
        <p:nvSpPr>
          <p:cNvPr id="18" name="TextBox 17"/>
          <p:cNvSpPr txBox="1"/>
          <p:nvPr/>
        </p:nvSpPr>
        <p:spPr>
          <a:xfrm>
            <a:off x="1478111" y="3083921"/>
            <a:ext cx="2937272" cy="403957"/>
          </a:xfrm>
          <a:prstGeom prst="rect">
            <a:avLst/>
          </a:prstGeom>
          <a:noFill/>
        </p:spPr>
        <p:txBody>
          <a:bodyPr wrap="square" rtlCol="0">
            <a:spAutoFit/>
          </a:bodyPr>
          <a:lstStyle/>
          <a:p>
            <a:r>
              <a:rPr lang="en-US" sz="1200" dirty="0">
                <a:solidFill>
                  <a:srgbClr val="2DA3E0"/>
                </a:solidFill>
                <a:latin typeface="Lato" panose="020F0502020204030203" pitchFamily="34" charset="0"/>
              </a:rPr>
              <a:t>15 of 17 U.S. sectors </a:t>
            </a:r>
          </a:p>
          <a:p>
            <a:r>
              <a:rPr lang="en-US" sz="825" dirty="0">
                <a:latin typeface="Lato" panose="020F0502020204030203" pitchFamily="34" charset="0"/>
              </a:rPr>
              <a:t>have more data per company </a:t>
            </a:r>
            <a:r>
              <a:rPr lang="en-US" sz="825" dirty="0" smtClean="0">
                <a:latin typeface="Lato" panose="020F0502020204030203" pitchFamily="34" charset="0"/>
              </a:rPr>
              <a:t>than Library </a:t>
            </a:r>
            <a:r>
              <a:rPr lang="en-US" sz="825" dirty="0">
                <a:latin typeface="Lato" panose="020F0502020204030203" pitchFamily="34" charset="0"/>
              </a:rPr>
              <a:t>of Congress</a:t>
            </a:r>
          </a:p>
        </p:txBody>
      </p:sp>
      <p:grpSp>
        <p:nvGrpSpPr>
          <p:cNvPr id="4" name="Group 3"/>
          <p:cNvGrpSpPr/>
          <p:nvPr/>
        </p:nvGrpSpPr>
        <p:grpSpPr>
          <a:xfrm>
            <a:off x="379828" y="3789248"/>
            <a:ext cx="4272313" cy="942742"/>
            <a:chOff x="1306200" y="3782237"/>
            <a:chExt cx="3536939" cy="780472"/>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4630" y="3785671"/>
              <a:ext cx="511890" cy="20895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9847" y="3784509"/>
              <a:ext cx="601765" cy="21238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1334" y="3792427"/>
              <a:ext cx="792983" cy="188994"/>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326" t="16339" r="6195" b="18682"/>
            <a:stretch/>
          </p:blipFill>
          <p:spPr>
            <a:xfrm>
              <a:off x="3950533" y="3782237"/>
              <a:ext cx="558782" cy="209372"/>
            </a:xfrm>
            <a:prstGeom prst="rect">
              <a:avLst/>
            </a:prstGeom>
          </p:spPr>
        </p:pic>
        <p:sp>
          <p:nvSpPr>
            <p:cNvPr id="19" name="TextBox 18"/>
            <p:cNvSpPr txBox="1"/>
            <p:nvPr/>
          </p:nvSpPr>
          <p:spPr>
            <a:xfrm>
              <a:off x="1306200" y="4095209"/>
              <a:ext cx="758103" cy="467500"/>
            </a:xfrm>
            <a:prstGeom prst="rect">
              <a:avLst/>
            </a:prstGeom>
            <a:noFill/>
          </p:spPr>
          <p:txBody>
            <a:bodyPr wrap="square" rtlCol="0">
              <a:spAutoFit/>
            </a:bodyPr>
            <a:lstStyle/>
            <a:p>
              <a:r>
                <a:rPr lang="en-US" sz="825" dirty="0">
                  <a:solidFill>
                    <a:srgbClr val="0072AA"/>
                  </a:solidFill>
                  <a:latin typeface="Lato" panose="020F0502020204030203" pitchFamily="34" charset="0"/>
                </a:rPr>
                <a:t>20,000 TB processed</a:t>
              </a:r>
            </a:p>
            <a:p>
              <a:r>
                <a:rPr lang="en-US" sz="788" dirty="0">
                  <a:latin typeface="Lato" panose="020F0502020204030203" pitchFamily="34" charset="0"/>
                </a:rPr>
                <a:t>every day</a:t>
              </a:r>
            </a:p>
          </p:txBody>
        </p:sp>
        <p:sp>
          <p:nvSpPr>
            <p:cNvPr id="20" name="TextBox 19"/>
            <p:cNvSpPr txBox="1"/>
            <p:nvPr/>
          </p:nvSpPr>
          <p:spPr>
            <a:xfrm>
              <a:off x="2012581" y="4095208"/>
              <a:ext cx="889244" cy="340542"/>
            </a:xfrm>
            <a:prstGeom prst="rect">
              <a:avLst/>
            </a:prstGeom>
            <a:noFill/>
          </p:spPr>
          <p:txBody>
            <a:bodyPr wrap="square" rtlCol="0">
              <a:spAutoFit/>
            </a:bodyPr>
            <a:lstStyle/>
            <a:p>
              <a:r>
                <a:rPr lang="en-US" sz="825" dirty="0">
                  <a:solidFill>
                    <a:srgbClr val="0072AA"/>
                  </a:solidFill>
                  <a:latin typeface="Lato" panose="020F0502020204030203" pitchFamily="34" charset="0"/>
                </a:rPr>
                <a:t>1M transactions</a:t>
              </a:r>
            </a:p>
            <a:p>
              <a:r>
                <a:rPr lang="en-US" sz="788" dirty="0">
                  <a:latin typeface="Lato" panose="020F0502020204030203" pitchFamily="34" charset="0"/>
                </a:rPr>
                <a:t>every hour</a:t>
              </a:r>
            </a:p>
          </p:txBody>
        </p:sp>
        <p:sp>
          <p:nvSpPr>
            <p:cNvPr id="21" name="TextBox 20"/>
            <p:cNvSpPr txBox="1"/>
            <p:nvPr/>
          </p:nvSpPr>
          <p:spPr>
            <a:xfrm>
              <a:off x="2931512" y="4095209"/>
              <a:ext cx="928481" cy="467500"/>
            </a:xfrm>
            <a:prstGeom prst="rect">
              <a:avLst/>
            </a:prstGeom>
            <a:noFill/>
          </p:spPr>
          <p:txBody>
            <a:bodyPr wrap="square" rtlCol="0">
              <a:spAutoFit/>
            </a:bodyPr>
            <a:lstStyle/>
            <a:p>
              <a:r>
                <a:rPr lang="en-US" sz="825" dirty="0">
                  <a:solidFill>
                    <a:srgbClr val="0072AA"/>
                  </a:solidFill>
                  <a:latin typeface="Lato" panose="020F0502020204030203" pitchFamily="34" charset="0"/>
                </a:rPr>
                <a:t>144,000 hours of video uploaded</a:t>
              </a:r>
            </a:p>
            <a:p>
              <a:r>
                <a:rPr lang="en-US" sz="788" dirty="0">
                  <a:latin typeface="Lato" panose="020F0502020204030203" pitchFamily="34" charset="0"/>
                </a:rPr>
                <a:t>every day</a:t>
              </a:r>
            </a:p>
          </p:txBody>
        </p:sp>
        <p:sp>
          <p:nvSpPr>
            <p:cNvPr id="22" name="TextBox 21"/>
            <p:cNvSpPr txBox="1"/>
            <p:nvPr/>
          </p:nvSpPr>
          <p:spPr>
            <a:xfrm>
              <a:off x="3838877" y="4095209"/>
              <a:ext cx="1004262" cy="467500"/>
            </a:xfrm>
            <a:prstGeom prst="rect">
              <a:avLst/>
            </a:prstGeom>
            <a:noFill/>
          </p:spPr>
          <p:txBody>
            <a:bodyPr wrap="square" rtlCol="0">
              <a:spAutoFit/>
            </a:bodyPr>
            <a:lstStyle/>
            <a:p>
              <a:r>
                <a:rPr lang="en-US" sz="825" dirty="0">
                  <a:solidFill>
                    <a:srgbClr val="0072AA"/>
                  </a:solidFill>
                  <a:latin typeface="Lato" panose="020F0502020204030203" pitchFamily="34" charset="0"/>
                </a:rPr>
                <a:t>2.5M shared pieces of content</a:t>
              </a:r>
            </a:p>
            <a:p>
              <a:r>
                <a:rPr lang="en-US" sz="788" dirty="0">
                  <a:latin typeface="Lato" panose="020F0502020204030203" pitchFamily="34" charset="0"/>
                </a:rPr>
                <a:t>every minute</a:t>
              </a:r>
            </a:p>
          </p:txBody>
        </p:sp>
      </p:grpSp>
      <p:sp>
        <p:nvSpPr>
          <p:cNvPr id="24" name="TextBox 23"/>
          <p:cNvSpPr txBox="1"/>
          <p:nvPr/>
        </p:nvSpPr>
        <p:spPr>
          <a:xfrm>
            <a:off x="5425920" y="1002580"/>
            <a:ext cx="3012699" cy="3616375"/>
          </a:xfrm>
          <a:prstGeom prst="rect">
            <a:avLst/>
          </a:prstGeom>
          <a:solidFill>
            <a:schemeClr val="accent2">
              <a:lumMod val="75000"/>
            </a:schemeClr>
          </a:solidFill>
          <a:ln w="57150" cmpd="sng">
            <a:noFill/>
          </a:ln>
          <a:effectLst/>
        </p:spPr>
        <p:txBody>
          <a:bodyPr wrap="square" rtlCol="0">
            <a:spAutoFit/>
          </a:bodyPr>
          <a:lstStyle/>
          <a:p>
            <a:pPr algn="ctr" defTabSz="685800">
              <a:buClr>
                <a:prstClr val="white"/>
              </a:buClr>
            </a:pPr>
            <a:r>
              <a:rPr lang="en-US" sz="1600" dirty="0">
                <a:solidFill>
                  <a:prstClr val="white"/>
                </a:solidFill>
                <a:latin typeface="Lato" panose="020F0502020204030203" pitchFamily="34" charset="0"/>
              </a:rPr>
              <a:t> </a:t>
            </a:r>
            <a:r>
              <a:rPr lang="en-US" sz="1600" dirty="0" smtClean="0">
                <a:solidFill>
                  <a:prstClr val="white"/>
                </a:solidFill>
                <a:latin typeface="Lato" panose="020F0502020204030203" pitchFamily="34" charset="0"/>
              </a:rPr>
              <a:t>My Average Information </a:t>
            </a:r>
            <a:r>
              <a:rPr lang="en-US" sz="1600" dirty="0">
                <a:solidFill>
                  <a:prstClr val="white"/>
                </a:solidFill>
                <a:latin typeface="Lato" panose="020F0502020204030203" pitchFamily="34" charset="0"/>
              </a:rPr>
              <a:t>D</a:t>
            </a:r>
            <a:r>
              <a:rPr lang="en-US" sz="1600" dirty="0" smtClean="0">
                <a:solidFill>
                  <a:prstClr val="white"/>
                </a:solidFill>
                <a:latin typeface="Lato" panose="020F0502020204030203" pitchFamily="34" charset="0"/>
              </a:rPr>
              <a:t>ay</a:t>
            </a:r>
          </a:p>
          <a:p>
            <a:pPr marL="344488" indent="-171450" algn="ctr" defTabSz="685800">
              <a:buClr>
                <a:prstClr val="white"/>
              </a:buClr>
            </a:pPr>
            <a:endParaRPr lang="en-US" sz="1400" dirty="0">
              <a:solidFill>
                <a:prstClr val="white"/>
              </a:solidFill>
              <a:latin typeface="Lato" panose="020F0502020204030203" pitchFamily="34" charset="0"/>
            </a:endParaRPr>
          </a:p>
          <a:p>
            <a:pPr marL="344488" indent="-171450" defTabSz="685800">
              <a:buClr>
                <a:prstClr val="white"/>
              </a:buClr>
              <a:buFont typeface="Arial" panose="020B0604020202020204" pitchFamily="34" charset="0"/>
              <a:buChar char="•"/>
            </a:pPr>
            <a:r>
              <a:rPr lang="en-US" sz="1100" dirty="0">
                <a:solidFill>
                  <a:prstClr val="white"/>
                </a:solidFill>
                <a:latin typeface="Lato" panose="020F0502020204030203" pitchFamily="34" charset="0"/>
              </a:rPr>
              <a:t> 500 Emails </a:t>
            </a:r>
          </a:p>
          <a:p>
            <a:pPr marL="344488" indent="-171450" defTabSz="685800">
              <a:buClr>
                <a:prstClr val="white"/>
              </a:buClr>
              <a:buFont typeface="Arial" panose="020B0604020202020204" pitchFamily="34" charset="0"/>
              <a:buChar char="•"/>
            </a:pPr>
            <a:r>
              <a:rPr lang="en-US" sz="1100" dirty="0">
                <a:solidFill>
                  <a:prstClr val="white"/>
                </a:solidFill>
                <a:latin typeface="Lato" panose="020F0502020204030203" pitchFamily="34" charset="0"/>
              </a:rPr>
              <a:t> 5 Faxes </a:t>
            </a:r>
          </a:p>
          <a:p>
            <a:pPr marL="344488" indent="-171450" defTabSz="685800">
              <a:buClr>
                <a:prstClr val="white"/>
              </a:buClr>
              <a:buFont typeface="Arial" panose="020B0604020202020204" pitchFamily="34" charset="0"/>
              <a:buChar char="•"/>
            </a:pPr>
            <a:r>
              <a:rPr lang="en-US" sz="1100" dirty="0">
                <a:solidFill>
                  <a:prstClr val="white"/>
                </a:solidFill>
                <a:latin typeface="Lato" panose="020F0502020204030203" pitchFamily="34" charset="0"/>
              </a:rPr>
              <a:t> 100 Documents </a:t>
            </a:r>
          </a:p>
          <a:p>
            <a:pPr marL="344488" indent="-171450" defTabSz="685800">
              <a:buClr>
                <a:prstClr val="white"/>
              </a:buClr>
              <a:buFont typeface="Arial" panose="020B0604020202020204" pitchFamily="34" charset="0"/>
              <a:buChar char="•"/>
            </a:pPr>
            <a:r>
              <a:rPr lang="en-US" sz="1100" dirty="0">
                <a:solidFill>
                  <a:prstClr val="white"/>
                </a:solidFill>
                <a:latin typeface="Lato" panose="020F0502020204030203" pitchFamily="34" charset="0"/>
              </a:rPr>
              <a:t> 50 Images </a:t>
            </a:r>
          </a:p>
          <a:p>
            <a:pPr marL="344488" indent="-171450" defTabSz="685800">
              <a:buClr>
                <a:prstClr val="white"/>
              </a:buClr>
              <a:buFont typeface="Arial" panose="020B0604020202020204" pitchFamily="34" charset="0"/>
              <a:buChar char="•"/>
            </a:pPr>
            <a:r>
              <a:rPr lang="en-US" sz="1100" dirty="0">
                <a:solidFill>
                  <a:prstClr val="white"/>
                </a:solidFill>
                <a:latin typeface="Lato" panose="020F0502020204030203" pitchFamily="34" charset="0"/>
              </a:rPr>
              <a:t> 40 Social Interactions </a:t>
            </a:r>
          </a:p>
          <a:p>
            <a:pPr marL="344488" indent="-171450" defTabSz="685800">
              <a:buClr>
                <a:prstClr val="white"/>
              </a:buClr>
              <a:buFont typeface="Arial" panose="020B0604020202020204" pitchFamily="34" charset="0"/>
              <a:buChar char="•"/>
            </a:pPr>
            <a:r>
              <a:rPr lang="en-US" sz="1100" dirty="0">
                <a:solidFill>
                  <a:prstClr val="white"/>
                </a:solidFill>
                <a:latin typeface="Lato" panose="020F0502020204030203" pitchFamily="34" charset="0"/>
              </a:rPr>
              <a:t> 10 Contracts </a:t>
            </a:r>
          </a:p>
          <a:p>
            <a:pPr marL="344488" indent="-171450" defTabSz="685800">
              <a:buClr>
                <a:prstClr val="white"/>
              </a:buClr>
              <a:buFont typeface="Arial" panose="020B0604020202020204" pitchFamily="34" charset="0"/>
              <a:buChar char="•"/>
            </a:pPr>
            <a:r>
              <a:rPr lang="en-US" sz="1100" dirty="0">
                <a:solidFill>
                  <a:prstClr val="white"/>
                </a:solidFill>
                <a:latin typeface="Lato" panose="020F0502020204030203" pitchFamily="34" charset="0"/>
              </a:rPr>
              <a:t> 10 Videos</a:t>
            </a:r>
          </a:p>
          <a:p>
            <a:pPr marL="214313" indent="-214313" defTabSz="685800">
              <a:buClr>
                <a:prstClr val="white"/>
              </a:buClr>
              <a:buFont typeface="Wingdings" charset="2"/>
              <a:buChar char="q"/>
            </a:pPr>
            <a:endParaRPr lang="en-US" sz="1400" dirty="0">
              <a:solidFill>
                <a:prstClr val="white"/>
              </a:solidFill>
              <a:latin typeface="Lato" panose="020F0502020204030203" pitchFamily="34" charset="0"/>
            </a:endParaRPr>
          </a:p>
          <a:p>
            <a:pPr algn="ctr" defTabSz="685800">
              <a:buClr>
                <a:prstClr val="white"/>
              </a:buClr>
            </a:pPr>
            <a:r>
              <a:rPr lang="en-US" sz="1600" dirty="0" smtClean="0">
                <a:solidFill>
                  <a:prstClr val="white"/>
                </a:solidFill>
                <a:latin typeface="Lato" panose="020F0502020204030203" pitchFamily="34" charset="0"/>
                <a:ea typeface="ＭＳ Ｐゴシック" charset="0"/>
              </a:rPr>
              <a:t>An average </a:t>
            </a:r>
            <a:r>
              <a:rPr lang="en-US" sz="2000" dirty="0">
                <a:solidFill>
                  <a:srgbClr val="FFFF00"/>
                </a:solidFill>
                <a:latin typeface="Lato" panose="020F0502020204030203" pitchFamily="34" charset="0"/>
              </a:rPr>
              <a:t>700</a:t>
            </a:r>
            <a:r>
              <a:rPr lang="en-US" sz="1600" dirty="0" smtClean="0">
                <a:solidFill>
                  <a:prstClr val="white"/>
                </a:solidFill>
                <a:latin typeface="Lato" panose="020F0502020204030203" pitchFamily="34" charset="0"/>
                <a:ea typeface="ＭＳ Ｐゴシック" charset="0"/>
              </a:rPr>
              <a:t> objects per day @ 350 days work per year =  </a:t>
            </a:r>
            <a:r>
              <a:rPr lang="en-US" sz="2000" dirty="0">
                <a:solidFill>
                  <a:srgbClr val="FFFF00"/>
                </a:solidFill>
                <a:latin typeface="Lato" panose="020F0502020204030203" pitchFamily="34" charset="0"/>
              </a:rPr>
              <a:t>250,000</a:t>
            </a:r>
          </a:p>
          <a:p>
            <a:pPr algn="ctr" fontAlgn="base">
              <a:spcBef>
                <a:spcPct val="0"/>
              </a:spcBef>
              <a:spcAft>
                <a:spcPct val="0"/>
              </a:spcAft>
              <a:buClr>
                <a:prstClr val="white"/>
              </a:buClr>
            </a:pPr>
            <a:r>
              <a:rPr lang="en-US" sz="1600" dirty="0">
                <a:solidFill>
                  <a:prstClr val="white"/>
                </a:solidFill>
                <a:latin typeface="Lato" panose="020F0502020204030203" pitchFamily="34" charset="0"/>
                <a:ea typeface="ＭＳ Ｐゴシック" charset="0"/>
              </a:rPr>
              <a:t>@ </a:t>
            </a:r>
            <a:r>
              <a:rPr lang="en-US" sz="1600" dirty="0" smtClean="0">
                <a:solidFill>
                  <a:prstClr val="white"/>
                </a:solidFill>
                <a:latin typeface="Lato" panose="020F0502020204030203" pitchFamily="34" charset="0"/>
                <a:ea typeface="ＭＳ Ｐゴシック" charset="0"/>
              </a:rPr>
              <a:t>8,000 employees = </a:t>
            </a:r>
          </a:p>
          <a:p>
            <a:pPr algn="ctr" fontAlgn="base">
              <a:spcBef>
                <a:spcPct val="0"/>
              </a:spcBef>
              <a:spcAft>
                <a:spcPct val="0"/>
              </a:spcAft>
              <a:buClr>
                <a:prstClr val="white"/>
              </a:buClr>
            </a:pPr>
            <a:r>
              <a:rPr lang="en-US" sz="2000" dirty="0">
                <a:solidFill>
                  <a:srgbClr val="FFFF00"/>
                </a:solidFill>
                <a:latin typeface="Lato" panose="020F0502020204030203" pitchFamily="34" charset="0"/>
              </a:rPr>
              <a:t>1.9 Billion</a:t>
            </a:r>
          </a:p>
          <a:p>
            <a:pPr algn="ctr" fontAlgn="base">
              <a:spcBef>
                <a:spcPct val="0"/>
              </a:spcBef>
              <a:spcAft>
                <a:spcPct val="0"/>
              </a:spcAft>
              <a:buClr>
                <a:prstClr val="white"/>
              </a:buClr>
            </a:pPr>
            <a:r>
              <a:rPr lang="en-US" sz="1600" dirty="0" smtClean="0">
                <a:solidFill>
                  <a:schemeClr val="bg1"/>
                </a:solidFill>
                <a:latin typeface="Lato" panose="020F0502020204030203" pitchFamily="34" charset="0"/>
                <a:ea typeface="ＭＳ Ｐゴシック" charset="0"/>
              </a:rPr>
              <a:t>objects</a:t>
            </a:r>
            <a:endParaRPr lang="en-US" sz="2000" dirty="0">
              <a:solidFill>
                <a:srgbClr val="FFFF00"/>
              </a:solidFill>
              <a:latin typeface="Lato" panose="020F0502020204030203" pitchFamily="34" charset="0"/>
            </a:endParaRPr>
          </a:p>
        </p:txBody>
      </p:sp>
      <p:grpSp>
        <p:nvGrpSpPr>
          <p:cNvPr id="23" name="Group 22"/>
          <p:cNvGrpSpPr/>
          <p:nvPr/>
        </p:nvGrpSpPr>
        <p:grpSpPr>
          <a:xfrm>
            <a:off x="707476" y="1662475"/>
            <a:ext cx="555731" cy="513340"/>
            <a:chOff x="-1660525" y="3797300"/>
            <a:chExt cx="1519238" cy="1403351"/>
          </a:xfrm>
        </p:grpSpPr>
        <p:sp>
          <p:nvSpPr>
            <p:cNvPr id="25" name="Freeform 24"/>
            <p:cNvSpPr>
              <a:spLocks noEditPoints="1"/>
            </p:cNvSpPr>
            <p:nvPr/>
          </p:nvSpPr>
          <p:spPr bwMode="auto">
            <a:xfrm>
              <a:off x="-623888" y="4121150"/>
              <a:ext cx="141288" cy="141288"/>
            </a:xfrm>
            <a:custGeom>
              <a:avLst/>
              <a:gdLst>
                <a:gd name="T0" fmla="*/ 0 w 39"/>
                <a:gd name="T1" fmla="*/ 19 h 39"/>
                <a:gd name="T2" fmla="*/ 19 w 39"/>
                <a:gd name="T3" fmla="*/ 39 h 39"/>
                <a:gd name="T4" fmla="*/ 39 w 39"/>
                <a:gd name="T5" fmla="*/ 19 h 39"/>
                <a:gd name="T6" fmla="*/ 19 w 39"/>
                <a:gd name="T7" fmla="*/ 0 h 39"/>
                <a:gd name="T8" fmla="*/ 0 w 39"/>
                <a:gd name="T9" fmla="*/ 19 h 39"/>
                <a:gd name="T10" fmla="*/ 32 w 39"/>
                <a:gd name="T11" fmla="*/ 19 h 39"/>
                <a:gd name="T12" fmla="*/ 19 w 39"/>
                <a:gd name="T13" fmla="*/ 32 h 39"/>
                <a:gd name="T14" fmla="*/ 7 w 39"/>
                <a:gd name="T15" fmla="*/ 19 h 39"/>
                <a:gd name="T16" fmla="*/ 19 w 39"/>
                <a:gd name="T17" fmla="*/ 7 h 39"/>
                <a:gd name="T18" fmla="*/ 32 w 39"/>
                <a:gd name="T19" fmla="*/ 19 h 39"/>
                <a:gd name="T20" fmla="*/ 32 w 39"/>
                <a:gd name="T21" fmla="*/ 19 h 39"/>
                <a:gd name="T22" fmla="*/ 32 w 39"/>
                <a:gd name="T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9">
                  <a:moveTo>
                    <a:pt x="0" y="19"/>
                  </a:moveTo>
                  <a:cubicBezTo>
                    <a:pt x="0" y="30"/>
                    <a:pt x="9" y="39"/>
                    <a:pt x="19" y="39"/>
                  </a:cubicBezTo>
                  <a:cubicBezTo>
                    <a:pt x="30" y="39"/>
                    <a:pt x="39" y="30"/>
                    <a:pt x="39" y="19"/>
                  </a:cubicBezTo>
                  <a:cubicBezTo>
                    <a:pt x="39" y="8"/>
                    <a:pt x="30" y="0"/>
                    <a:pt x="19" y="0"/>
                  </a:cubicBezTo>
                  <a:cubicBezTo>
                    <a:pt x="9" y="0"/>
                    <a:pt x="0" y="8"/>
                    <a:pt x="0" y="19"/>
                  </a:cubicBezTo>
                  <a:close/>
                  <a:moveTo>
                    <a:pt x="32" y="19"/>
                  </a:moveTo>
                  <a:cubicBezTo>
                    <a:pt x="32" y="26"/>
                    <a:pt x="26" y="32"/>
                    <a:pt x="19" y="32"/>
                  </a:cubicBezTo>
                  <a:cubicBezTo>
                    <a:pt x="13" y="32"/>
                    <a:pt x="7" y="26"/>
                    <a:pt x="7" y="19"/>
                  </a:cubicBezTo>
                  <a:cubicBezTo>
                    <a:pt x="7" y="12"/>
                    <a:pt x="13" y="7"/>
                    <a:pt x="19" y="7"/>
                  </a:cubicBezTo>
                  <a:cubicBezTo>
                    <a:pt x="26" y="7"/>
                    <a:pt x="32" y="12"/>
                    <a:pt x="32" y="19"/>
                  </a:cubicBezTo>
                  <a:close/>
                  <a:moveTo>
                    <a:pt x="32" y="19"/>
                  </a:moveTo>
                  <a:cubicBezTo>
                    <a:pt x="32" y="19"/>
                    <a:pt x="32" y="19"/>
                    <a:pt x="32" y="19"/>
                  </a:cubicBezTo>
                </a:path>
              </a:pathLst>
            </a:custGeom>
            <a:solidFill>
              <a:srgbClr val="7F3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noEditPoints="1"/>
            </p:cNvSpPr>
            <p:nvPr/>
          </p:nvSpPr>
          <p:spPr bwMode="auto">
            <a:xfrm>
              <a:off x="-765175" y="4021138"/>
              <a:ext cx="428625" cy="176213"/>
            </a:xfrm>
            <a:custGeom>
              <a:avLst/>
              <a:gdLst>
                <a:gd name="T0" fmla="*/ 105 w 118"/>
                <a:gd name="T1" fmla="*/ 40 h 49"/>
                <a:gd name="T2" fmla="*/ 107 w 118"/>
                <a:gd name="T3" fmla="*/ 45 h 49"/>
                <a:gd name="T4" fmla="*/ 112 w 118"/>
                <a:gd name="T5" fmla="*/ 49 h 49"/>
                <a:gd name="T6" fmla="*/ 113 w 118"/>
                <a:gd name="T7" fmla="*/ 49 h 49"/>
                <a:gd name="T8" fmla="*/ 117 w 118"/>
                <a:gd name="T9" fmla="*/ 42 h 49"/>
                <a:gd name="T10" fmla="*/ 114 w 118"/>
                <a:gd name="T11" fmla="*/ 36 h 49"/>
                <a:gd name="T12" fmla="*/ 58 w 118"/>
                <a:gd name="T13" fmla="*/ 0 h 49"/>
                <a:gd name="T14" fmla="*/ 0 w 118"/>
                <a:gd name="T15" fmla="*/ 41 h 49"/>
                <a:gd name="T16" fmla="*/ 1 w 118"/>
                <a:gd name="T17" fmla="*/ 45 h 49"/>
                <a:gd name="T18" fmla="*/ 4 w 118"/>
                <a:gd name="T19" fmla="*/ 48 h 49"/>
                <a:gd name="T20" fmla="*/ 11 w 118"/>
                <a:gd name="T21" fmla="*/ 45 h 49"/>
                <a:gd name="T22" fmla="*/ 58 w 118"/>
                <a:gd name="T23" fmla="*/ 11 h 49"/>
                <a:gd name="T24" fmla="*/ 105 w 118"/>
                <a:gd name="T25" fmla="*/ 40 h 49"/>
                <a:gd name="T26" fmla="*/ 105 w 118"/>
                <a:gd name="T27" fmla="*/ 40 h 49"/>
                <a:gd name="T28" fmla="*/ 105 w 118"/>
                <a:gd name="T29"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49">
                  <a:moveTo>
                    <a:pt x="105" y="40"/>
                  </a:moveTo>
                  <a:cubicBezTo>
                    <a:pt x="105" y="42"/>
                    <a:pt x="106" y="44"/>
                    <a:pt x="107" y="45"/>
                  </a:cubicBezTo>
                  <a:cubicBezTo>
                    <a:pt x="107" y="48"/>
                    <a:pt x="109" y="49"/>
                    <a:pt x="112" y="49"/>
                  </a:cubicBezTo>
                  <a:cubicBezTo>
                    <a:pt x="112" y="49"/>
                    <a:pt x="113" y="49"/>
                    <a:pt x="113" y="49"/>
                  </a:cubicBezTo>
                  <a:cubicBezTo>
                    <a:pt x="116" y="48"/>
                    <a:pt x="118" y="45"/>
                    <a:pt x="117" y="42"/>
                  </a:cubicBezTo>
                  <a:cubicBezTo>
                    <a:pt x="116" y="40"/>
                    <a:pt x="115" y="38"/>
                    <a:pt x="114" y="36"/>
                  </a:cubicBezTo>
                  <a:cubicBezTo>
                    <a:pt x="104" y="14"/>
                    <a:pt x="82" y="0"/>
                    <a:pt x="58" y="0"/>
                  </a:cubicBezTo>
                  <a:cubicBezTo>
                    <a:pt x="32" y="0"/>
                    <a:pt x="9" y="16"/>
                    <a:pt x="0" y="41"/>
                  </a:cubicBezTo>
                  <a:cubicBezTo>
                    <a:pt x="0" y="43"/>
                    <a:pt x="0" y="44"/>
                    <a:pt x="1" y="45"/>
                  </a:cubicBezTo>
                  <a:cubicBezTo>
                    <a:pt x="1" y="47"/>
                    <a:pt x="2" y="48"/>
                    <a:pt x="4" y="48"/>
                  </a:cubicBezTo>
                  <a:cubicBezTo>
                    <a:pt x="6" y="49"/>
                    <a:pt x="10" y="47"/>
                    <a:pt x="11" y="45"/>
                  </a:cubicBezTo>
                  <a:cubicBezTo>
                    <a:pt x="18" y="24"/>
                    <a:pt x="37" y="11"/>
                    <a:pt x="58" y="11"/>
                  </a:cubicBezTo>
                  <a:cubicBezTo>
                    <a:pt x="78" y="11"/>
                    <a:pt x="96" y="22"/>
                    <a:pt x="105" y="40"/>
                  </a:cubicBezTo>
                  <a:close/>
                  <a:moveTo>
                    <a:pt x="105" y="40"/>
                  </a:moveTo>
                  <a:cubicBezTo>
                    <a:pt x="105" y="40"/>
                    <a:pt x="105" y="40"/>
                    <a:pt x="105" y="40"/>
                  </a:cubicBezTo>
                </a:path>
              </a:pathLst>
            </a:custGeom>
            <a:solidFill>
              <a:srgbClr val="7F3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noEditPoints="1"/>
            </p:cNvSpPr>
            <p:nvPr/>
          </p:nvSpPr>
          <p:spPr bwMode="auto">
            <a:xfrm>
              <a:off x="-866775" y="3905250"/>
              <a:ext cx="627063" cy="234950"/>
            </a:xfrm>
            <a:custGeom>
              <a:avLst/>
              <a:gdLst>
                <a:gd name="T0" fmla="*/ 162 w 173"/>
                <a:gd name="T1" fmla="*/ 61 h 65"/>
                <a:gd name="T2" fmla="*/ 167 w 173"/>
                <a:gd name="T3" fmla="*/ 65 h 65"/>
                <a:gd name="T4" fmla="*/ 169 w 173"/>
                <a:gd name="T5" fmla="*/ 64 h 65"/>
                <a:gd name="T6" fmla="*/ 172 w 173"/>
                <a:gd name="T7" fmla="*/ 61 h 65"/>
                <a:gd name="T8" fmla="*/ 172 w 173"/>
                <a:gd name="T9" fmla="*/ 57 h 65"/>
                <a:gd name="T10" fmla="*/ 167 w 173"/>
                <a:gd name="T11" fmla="*/ 47 h 65"/>
                <a:gd name="T12" fmla="*/ 86 w 173"/>
                <a:gd name="T13" fmla="*/ 0 h 65"/>
                <a:gd name="T14" fmla="*/ 1 w 173"/>
                <a:gd name="T15" fmla="*/ 57 h 65"/>
                <a:gd name="T16" fmla="*/ 4 w 173"/>
                <a:gd name="T17" fmla="*/ 64 h 65"/>
                <a:gd name="T18" fmla="*/ 11 w 173"/>
                <a:gd name="T19" fmla="*/ 61 h 65"/>
                <a:gd name="T20" fmla="*/ 86 w 173"/>
                <a:gd name="T21" fmla="*/ 11 h 65"/>
                <a:gd name="T22" fmla="*/ 158 w 173"/>
                <a:gd name="T23" fmla="*/ 52 h 65"/>
                <a:gd name="T24" fmla="*/ 162 w 173"/>
                <a:gd name="T25" fmla="*/ 61 h 65"/>
                <a:gd name="T26" fmla="*/ 162 w 173"/>
                <a:gd name="T27" fmla="*/ 61 h 65"/>
                <a:gd name="T28" fmla="*/ 162 w 173"/>
                <a:gd name="T29" fmla="*/ 6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3" h="65">
                  <a:moveTo>
                    <a:pt x="162" y="61"/>
                  </a:moveTo>
                  <a:cubicBezTo>
                    <a:pt x="163" y="63"/>
                    <a:pt x="165" y="65"/>
                    <a:pt x="167" y="65"/>
                  </a:cubicBezTo>
                  <a:cubicBezTo>
                    <a:pt x="168" y="65"/>
                    <a:pt x="168" y="65"/>
                    <a:pt x="169" y="64"/>
                  </a:cubicBezTo>
                  <a:cubicBezTo>
                    <a:pt x="170" y="64"/>
                    <a:pt x="172" y="63"/>
                    <a:pt x="172" y="61"/>
                  </a:cubicBezTo>
                  <a:cubicBezTo>
                    <a:pt x="173" y="60"/>
                    <a:pt x="173" y="58"/>
                    <a:pt x="172" y="57"/>
                  </a:cubicBezTo>
                  <a:cubicBezTo>
                    <a:pt x="171" y="54"/>
                    <a:pt x="169" y="50"/>
                    <a:pt x="167" y="47"/>
                  </a:cubicBezTo>
                  <a:cubicBezTo>
                    <a:pt x="151" y="18"/>
                    <a:pt x="120" y="0"/>
                    <a:pt x="86" y="0"/>
                  </a:cubicBezTo>
                  <a:cubicBezTo>
                    <a:pt x="49" y="0"/>
                    <a:pt x="15" y="23"/>
                    <a:pt x="1" y="57"/>
                  </a:cubicBezTo>
                  <a:cubicBezTo>
                    <a:pt x="0" y="60"/>
                    <a:pt x="1" y="63"/>
                    <a:pt x="4" y="64"/>
                  </a:cubicBezTo>
                  <a:cubicBezTo>
                    <a:pt x="7" y="65"/>
                    <a:pt x="10" y="64"/>
                    <a:pt x="11" y="61"/>
                  </a:cubicBezTo>
                  <a:cubicBezTo>
                    <a:pt x="24" y="31"/>
                    <a:pt x="53" y="11"/>
                    <a:pt x="86" y="11"/>
                  </a:cubicBezTo>
                  <a:cubicBezTo>
                    <a:pt x="116" y="11"/>
                    <a:pt x="143" y="27"/>
                    <a:pt x="158" y="52"/>
                  </a:cubicBezTo>
                  <a:cubicBezTo>
                    <a:pt x="159" y="55"/>
                    <a:pt x="161" y="58"/>
                    <a:pt x="162" y="61"/>
                  </a:cubicBezTo>
                  <a:close/>
                  <a:moveTo>
                    <a:pt x="162" y="61"/>
                  </a:moveTo>
                  <a:cubicBezTo>
                    <a:pt x="162" y="61"/>
                    <a:pt x="162" y="61"/>
                    <a:pt x="162" y="61"/>
                  </a:cubicBezTo>
                </a:path>
              </a:pathLst>
            </a:custGeom>
            <a:solidFill>
              <a:srgbClr val="7F3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noEditPoints="1"/>
            </p:cNvSpPr>
            <p:nvPr/>
          </p:nvSpPr>
          <p:spPr bwMode="auto">
            <a:xfrm>
              <a:off x="-968375" y="3797300"/>
              <a:ext cx="827088" cy="303213"/>
            </a:xfrm>
            <a:custGeom>
              <a:avLst/>
              <a:gdLst>
                <a:gd name="T0" fmla="*/ 226 w 228"/>
                <a:gd name="T1" fmla="*/ 71 h 84"/>
                <a:gd name="T2" fmla="*/ 114 w 228"/>
                <a:gd name="T3" fmla="*/ 0 h 84"/>
                <a:gd name="T4" fmla="*/ 1 w 228"/>
                <a:gd name="T5" fmla="*/ 75 h 84"/>
                <a:gd name="T6" fmla="*/ 4 w 228"/>
                <a:gd name="T7" fmla="*/ 82 h 84"/>
                <a:gd name="T8" fmla="*/ 11 w 228"/>
                <a:gd name="T9" fmla="*/ 80 h 84"/>
                <a:gd name="T10" fmla="*/ 114 w 228"/>
                <a:gd name="T11" fmla="*/ 11 h 84"/>
                <a:gd name="T12" fmla="*/ 216 w 228"/>
                <a:gd name="T13" fmla="*/ 76 h 84"/>
                <a:gd name="T14" fmla="*/ 218 w 228"/>
                <a:gd name="T15" fmla="*/ 80 h 84"/>
                <a:gd name="T16" fmla="*/ 223 w 228"/>
                <a:gd name="T17" fmla="*/ 83 h 84"/>
                <a:gd name="T18" fmla="*/ 225 w 228"/>
                <a:gd name="T19" fmla="*/ 83 h 84"/>
                <a:gd name="T20" fmla="*/ 228 w 228"/>
                <a:gd name="T21" fmla="*/ 80 h 84"/>
                <a:gd name="T22" fmla="*/ 228 w 228"/>
                <a:gd name="T23" fmla="*/ 75 h 84"/>
                <a:gd name="T24" fmla="*/ 226 w 228"/>
                <a:gd name="T25" fmla="*/ 71 h 84"/>
                <a:gd name="T26" fmla="*/ 226 w 228"/>
                <a:gd name="T27" fmla="*/ 71 h 84"/>
                <a:gd name="T28" fmla="*/ 226 w 228"/>
                <a:gd name="T29"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8" h="84">
                  <a:moveTo>
                    <a:pt x="226" y="71"/>
                  </a:moveTo>
                  <a:cubicBezTo>
                    <a:pt x="206" y="28"/>
                    <a:pt x="162" y="0"/>
                    <a:pt x="114" y="0"/>
                  </a:cubicBezTo>
                  <a:cubicBezTo>
                    <a:pt x="65" y="0"/>
                    <a:pt x="20" y="30"/>
                    <a:pt x="1" y="75"/>
                  </a:cubicBezTo>
                  <a:cubicBezTo>
                    <a:pt x="0" y="78"/>
                    <a:pt x="1" y="81"/>
                    <a:pt x="4" y="82"/>
                  </a:cubicBezTo>
                  <a:cubicBezTo>
                    <a:pt x="7" y="84"/>
                    <a:pt x="10" y="82"/>
                    <a:pt x="11" y="80"/>
                  </a:cubicBezTo>
                  <a:cubicBezTo>
                    <a:pt x="29" y="38"/>
                    <a:pt x="69" y="11"/>
                    <a:pt x="114" y="11"/>
                  </a:cubicBezTo>
                  <a:cubicBezTo>
                    <a:pt x="158" y="11"/>
                    <a:pt x="198" y="36"/>
                    <a:pt x="216" y="76"/>
                  </a:cubicBezTo>
                  <a:cubicBezTo>
                    <a:pt x="217" y="77"/>
                    <a:pt x="217" y="78"/>
                    <a:pt x="218" y="80"/>
                  </a:cubicBezTo>
                  <a:cubicBezTo>
                    <a:pt x="219" y="82"/>
                    <a:pt x="221" y="83"/>
                    <a:pt x="223" y="83"/>
                  </a:cubicBezTo>
                  <a:cubicBezTo>
                    <a:pt x="223" y="83"/>
                    <a:pt x="224" y="83"/>
                    <a:pt x="225" y="83"/>
                  </a:cubicBezTo>
                  <a:cubicBezTo>
                    <a:pt x="226" y="82"/>
                    <a:pt x="227" y="81"/>
                    <a:pt x="228" y="80"/>
                  </a:cubicBezTo>
                  <a:cubicBezTo>
                    <a:pt x="228" y="78"/>
                    <a:pt x="228" y="77"/>
                    <a:pt x="228" y="75"/>
                  </a:cubicBezTo>
                  <a:cubicBezTo>
                    <a:pt x="227" y="74"/>
                    <a:pt x="227" y="73"/>
                    <a:pt x="226" y="71"/>
                  </a:cubicBezTo>
                  <a:close/>
                  <a:moveTo>
                    <a:pt x="226" y="71"/>
                  </a:moveTo>
                  <a:cubicBezTo>
                    <a:pt x="226" y="71"/>
                    <a:pt x="226" y="71"/>
                    <a:pt x="226" y="71"/>
                  </a:cubicBezTo>
                </a:path>
              </a:pathLst>
            </a:custGeom>
            <a:solidFill>
              <a:srgbClr val="7F3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noEditPoints="1"/>
            </p:cNvSpPr>
            <p:nvPr/>
          </p:nvSpPr>
          <p:spPr bwMode="auto">
            <a:xfrm>
              <a:off x="-830263" y="4294188"/>
              <a:ext cx="565150" cy="906463"/>
            </a:xfrm>
            <a:custGeom>
              <a:avLst/>
              <a:gdLst>
                <a:gd name="T0" fmla="*/ 133 w 156"/>
                <a:gd name="T1" fmla="*/ 0 h 251"/>
                <a:gd name="T2" fmla="*/ 23 w 156"/>
                <a:gd name="T3" fmla="*/ 0 h 251"/>
                <a:gd name="T4" fmla="*/ 0 w 156"/>
                <a:gd name="T5" fmla="*/ 24 h 251"/>
                <a:gd name="T6" fmla="*/ 0 w 156"/>
                <a:gd name="T7" fmla="*/ 227 h 251"/>
                <a:gd name="T8" fmla="*/ 23 w 156"/>
                <a:gd name="T9" fmla="*/ 251 h 251"/>
                <a:gd name="T10" fmla="*/ 133 w 156"/>
                <a:gd name="T11" fmla="*/ 251 h 251"/>
                <a:gd name="T12" fmla="*/ 156 w 156"/>
                <a:gd name="T13" fmla="*/ 227 h 251"/>
                <a:gd name="T14" fmla="*/ 156 w 156"/>
                <a:gd name="T15" fmla="*/ 24 h 251"/>
                <a:gd name="T16" fmla="*/ 133 w 156"/>
                <a:gd name="T17" fmla="*/ 0 h 251"/>
                <a:gd name="T18" fmla="*/ 47 w 156"/>
                <a:gd name="T19" fmla="*/ 12 h 251"/>
                <a:gd name="T20" fmla="*/ 109 w 156"/>
                <a:gd name="T21" fmla="*/ 12 h 251"/>
                <a:gd name="T22" fmla="*/ 109 w 156"/>
                <a:gd name="T23" fmla="*/ 20 h 251"/>
                <a:gd name="T24" fmla="*/ 47 w 156"/>
                <a:gd name="T25" fmla="*/ 20 h 251"/>
                <a:gd name="T26" fmla="*/ 47 w 156"/>
                <a:gd name="T27" fmla="*/ 12 h 251"/>
                <a:gd name="T28" fmla="*/ 78 w 156"/>
                <a:gd name="T29" fmla="*/ 235 h 251"/>
                <a:gd name="T30" fmla="*/ 62 w 156"/>
                <a:gd name="T31" fmla="*/ 219 h 251"/>
                <a:gd name="T32" fmla="*/ 78 w 156"/>
                <a:gd name="T33" fmla="*/ 204 h 251"/>
                <a:gd name="T34" fmla="*/ 94 w 156"/>
                <a:gd name="T35" fmla="*/ 219 h 251"/>
                <a:gd name="T36" fmla="*/ 78 w 156"/>
                <a:gd name="T37" fmla="*/ 235 h 251"/>
                <a:gd name="T38" fmla="*/ 141 w 156"/>
                <a:gd name="T39" fmla="*/ 188 h 251"/>
                <a:gd name="T40" fmla="*/ 15 w 156"/>
                <a:gd name="T41" fmla="*/ 188 h 251"/>
                <a:gd name="T42" fmla="*/ 15 w 156"/>
                <a:gd name="T43" fmla="*/ 32 h 251"/>
                <a:gd name="T44" fmla="*/ 141 w 156"/>
                <a:gd name="T45" fmla="*/ 32 h 251"/>
                <a:gd name="T46" fmla="*/ 141 w 156"/>
                <a:gd name="T47" fmla="*/ 188 h 251"/>
                <a:gd name="T48" fmla="*/ 141 w 156"/>
                <a:gd name="T49" fmla="*/ 188 h 251"/>
                <a:gd name="T50" fmla="*/ 141 w 156"/>
                <a:gd name="T51" fmla="*/ 18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251">
                  <a:moveTo>
                    <a:pt x="133" y="0"/>
                  </a:moveTo>
                  <a:cubicBezTo>
                    <a:pt x="23" y="0"/>
                    <a:pt x="23" y="0"/>
                    <a:pt x="23" y="0"/>
                  </a:cubicBezTo>
                  <a:cubicBezTo>
                    <a:pt x="10" y="0"/>
                    <a:pt x="0" y="11"/>
                    <a:pt x="0" y="24"/>
                  </a:cubicBezTo>
                  <a:cubicBezTo>
                    <a:pt x="0" y="227"/>
                    <a:pt x="0" y="227"/>
                    <a:pt x="0" y="227"/>
                  </a:cubicBezTo>
                  <a:cubicBezTo>
                    <a:pt x="0" y="240"/>
                    <a:pt x="10" y="251"/>
                    <a:pt x="23" y="251"/>
                  </a:cubicBezTo>
                  <a:cubicBezTo>
                    <a:pt x="133" y="251"/>
                    <a:pt x="133" y="251"/>
                    <a:pt x="133" y="251"/>
                  </a:cubicBezTo>
                  <a:cubicBezTo>
                    <a:pt x="146" y="251"/>
                    <a:pt x="156" y="240"/>
                    <a:pt x="156" y="227"/>
                  </a:cubicBezTo>
                  <a:cubicBezTo>
                    <a:pt x="156" y="24"/>
                    <a:pt x="156" y="24"/>
                    <a:pt x="156" y="24"/>
                  </a:cubicBezTo>
                  <a:cubicBezTo>
                    <a:pt x="156" y="11"/>
                    <a:pt x="146" y="0"/>
                    <a:pt x="133" y="0"/>
                  </a:cubicBezTo>
                  <a:close/>
                  <a:moveTo>
                    <a:pt x="47" y="12"/>
                  </a:moveTo>
                  <a:cubicBezTo>
                    <a:pt x="109" y="12"/>
                    <a:pt x="109" y="12"/>
                    <a:pt x="109" y="12"/>
                  </a:cubicBezTo>
                  <a:cubicBezTo>
                    <a:pt x="109" y="20"/>
                    <a:pt x="109" y="20"/>
                    <a:pt x="109" y="20"/>
                  </a:cubicBezTo>
                  <a:cubicBezTo>
                    <a:pt x="47" y="20"/>
                    <a:pt x="47" y="20"/>
                    <a:pt x="47" y="20"/>
                  </a:cubicBezTo>
                  <a:lnTo>
                    <a:pt x="47" y="12"/>
                  </a:lnTo>
                  <a:close/>
                  <a:moveTo>
                    <a:pt x="78" y="235"/>
                  </a:moveTo>
                  <a:cubicBezTo>
                    <a:pt x="69" y="235"/>
                    <a:pt x="62" y="228"/>
                    <a:pt x="62" y="219"/>
                  </a:cubicBezTo>
                  <a:cubicBezTo>
                    <a:pt x="62" y="211"/>
                    <a:pt x="69" y="204"/>
                    <a:pt x="78" y="204"/>
                  </a:cubicBezTo>
                  <a:cubicBezTo>
                    <a:pt x="87" y="204"/>
                    <a:pt x="94" y="211"/>
                    <a:pt x="94" y="219"/>
                  </a:cubicBezTo>
                  <a:cubicBezTo>
                    <a:pt x="94" y="228"/>
                    <a:pt x="87" y="235"/>
                    <a:pt x="78" y="235"/>
                  </a:cubicBezTo>
                  <a:close/>
                  <a:moveTo>
                    <a:pt x="141" y="188"/>
                  </a:moveTo>
                  <a:cubicBezTo>
                    <a:pt x="15" y="188"/>
                    <a:pt x="15" y="188"/>
                    <a:pt x="15" y="188"/>
                  </a:cubicBezTo>
                  <a:cubicBezTo>
                    <a:pt x="15" y="32"/>
                    <a:pt x="15" y="32"/>
                    <a:pt x="15" y="32"/>
                  </a:cubicBezTo>
                  <a:cubicBezTo>
                    <a:pt x="141" y="32"/>
                    <a:pt x="141" y="32"/>
                    <a:pt x="141" y="32"/>
                  </a:cubicBezTo>
                  <a:lnTo>
                    <a:pt x="141" y="188"/>
                  </a:lnTo>
                  <a:close/>
                  <a:moveTo>
                    <a:pt x="141" y="188"/>
                  </a:moveTo>
                  <a:cubicBezTo>
                    <a:pt x="141" y="188"/>
                    <a:pt x="141" y="188"/>
                    <a:pt x="141" y="188"/>
                  </a:cubicBezTo>
                </a:path>
              </a:pathLst>
            </a:custGeom>
            <a:solidFill>
              <a:srgbClr val="7F3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noEditPoints="1"/>
            </p:cNvSpPr>
            <p:nvPr/>
          </p:nvSpPr>
          <p:spPr bwMode="auto">
            <a:xfrm>
              <a:off x="-1316038" y="4121150"/>
              <a:ext cx="141288" cy="141288"/>
            </a:xfrm>
            <a:custGeom>
              <a:avLst/>
              <a:gdLst>
                <a:gd name="T0" fmla="*/ 0 w 39"/>
                <a:gd name="T1" fmla="*/ 19 h 39"/>
                <a:gd name="T2" fmla="*/ 19 w 39"/>
                <a:gd name="T3" fmla="*/ 39 h 39"/>
                <a:gd name="T4" fmla="*/ 39 w 39"/>
                <a:gd name="T5" fmla="*/ 19 h 39"/>
                <a:gd name="T6" fmla="*/ 19 w 39"/>
                <a:gd name="T7" fmla="*/ 0 h 39"/>
                <a:gd name="T8" fmla="*/ 0 w 39"/>
                <a:gd name="T9" fmla="*/ 19 h 39"/>
                <a:gd name="T10" fmla="*/ 32 w 39"/>
                <a:gd name="T11" fmla="*/ 19 h 39"/>
                <a:gd name="T12" fmla="*/ 19 w 39"/>
                <a:gd name="T13" fmla="*/ 32 h 39"/>
                <a:gd name="T14" fmla="*/ 7 w 39"/>
                <a:gd name="T15" fmla="*/ 19 h 39"/>
                <a:gd name="T16" fmla="*/ 19 w 39"/>
                <a:gd name="T17" fmla="*/ 7 h 39"/>
                <a:gd name="T18" fmla="*/ 32 w 39"/>
                <a:gd name="T19" fmla="*/ 19 h 39"/>
                <a:gd name="T20" fmla="*/ 32 w 39"/>
                <a:gd name="T21" fmla="*/ 19 h 39"/>
                <a:gd name="T22" fmla="*/ 32 w 39"/>
                <a:gd name="T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9">
                  <a:moveTo>
                    <a:pt x="0" y="19"/>
                  </a:moveTo>
                  <a:cubicBezTo>
                    <a:pt x="0" y="30"/>
                    <a:pt x="9" y="39"/>
                    <a:pt x="19" y="39"/>
                  </a:cubicBezTo>
                  <a:cubicBezTo>
                    <a:pt x="30" y="39"/>
                    <a:pt x="39" y="30"/>
                    <a:pt x="39" y="19"/>
                  </a:cubicBezTo>
                  <a:cubicBezTo>
                    <a:pt x="39" y="8"/>
                    <a:pt x="30" y="0"/>
                    <a:pt x="19" y="0"/>
                  </a:cubicBezTo>
                  <a:cubicBezTo>
                    <a:pt x="9" y="0"/>
                    <a:pt x="0" y="8"/>
                    <a:pt x="0" y="19"/>
                  </a:cubicBezTo>
                  <a:close/>
                  <a:moveTo>
                    <a:pt x="32" y="19"/>
                  </a:moveTo>
                  <a:cubicBezTo>
                    <a:pt x="32" y="26"/>
                    <a:pt x="26" y="32"/>
                    <a:pt x="19" y="32"/>
                  </a:cubicBezTo>
                  <a:cubicBezTo>
                    <a:pt x="12" y="32"/>
                    <a:pt x="7" y="26"/>
                    <a:pt x="7" y="19"/>
                  </a:cubicBezTo>
                  <a:cubicBezTo>
                    <a:pt x="7" y="12"/>
                    <a:pt x="12" y="7"/>
                    <a:pt x="19" y="7"/>
                  </a:cubicBezTo>
                  <a:cubicBezTo>
                    <a:pt x="26" y="7"/>
                    <a:pt x="32" y="12"/>
                    <a:pt x="32" y="19"/>
                  </a:cubicBezTo>
                  <a:close/>
                  <a:moveTo>
                    <a:pt x="32" y="19"/>
                  </a:moveTo>
                  <a:cubicBezTo>
                    <a:pt x="32" y="19"/>
                    <a:pt x="32" y="19"/>
                    <a:pt x="32" y="19"/>
                  </a:cubicBezTo>
                </a:path>
              </a:pathLst>
            </a:custGeom>
            <a:solidFill>
              <a:srgbClr val="7F3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1"/>
            <p:cNvSpPr>
              <a:spLocks noEditPoints="1"/>
            </p:cNvSpPr>
            <p:nvPr/>
          </p:nvSpPr>
          <p:spPr bwMode="auto">
            <a:xfrm>
              <a:off x="-1457325" y="4021138"/>
              <a:ext cx="428625" cy="176213"/>
            </a:xfrm>
            <a:custGeom>
              <a:avLst/>
              <a:gdLst>
                <a:gd name="T0" fmla="*/ 104 w 118"/>
                <a:gd name="T1" fmla="*/ 40 h 49"/>
                <a:gd name="T2" fmla="*/ 106 w 118"/>
                <a:gd name="T3" fmla="*/ 45 h 49"/>
                <a:gd name="T4" fmla="*/ 112 w 118"/>
                <a:gd name="T5" fmla="*/ 49 h 49"/>
                <a:gd name="T6" fmla="*/ 113 w 118"/>
                <a:gd name="T7" fmla="*/ 49 h 49"/>
                <a:gd name="T8" fmla="*/ 117 w 118"/>
                <a:gd name="T9" fmla="*/ 42 h 49"/>
                <a:gd name="T10" fmla="*/ 114 w 118"/>
                <a:gd name="T11" fmla="*/ 36 h 49"/>
                <a:gd name="T12" fmla="*/ 58 w 118"/>
                <a:gd name="T13" fmla="*/ 0 h 49"/>
                <a:gd name="T14" fmla="*/ 0 w 118"/>
                <a:gd name="T15" fmla="*/ 41 h 49"/>
                <a:gd name="T16" fmla="*/ 0 w 118"/>
                <a:gd name="T17" fmla="*/ 45 h 49"/>
                <a:gd name="T18" fmla="*/ 4 w 118"/>
                <a:gd name="T19" fmla="*/ 48 h 49"/>
                <a:gd name="T20" fmla="*/ 10 w 118"/>
                <a:gd name="T21" fmla="*/ 45 h 49"/>
                <a:gd name="T22" fmla="*/ 58 w 118"/>
                <a:gd name="T23" fmla="*/ 11 h 49"/>
                <a:gd name="T24" fmla="*/ 104 w 118"/>
                <a:gd name="T25" fmla="*/ 40 h 49"/>
                <a:gd name="T26" fmla="*/ 104 w 118"/>
                <a:gd name="T27" fmla="*/ 40 h 49"/>
                <a:gd name="T28" fmla="*/ 104 w 118"/>
                <a:gd name="T29"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8" h="49">
                  <a:moveTo>
                    <a:pt x="104" y="40"/>
                  </a:moveTo>
                  <a:cubicBezTo>
                    <a:pt x="105" y="42"/>
                    <a:pt x="106" y="44"/>
                    <a:pt x="106" y="45"/>
                  </a:cubicBezTo>
                  <a:cubicBezTo>
                    <a:pt x="107" y="48"/>
                    <a:pt x="109" y="49"/>
                    <a:pt x="112" y="49"/>
                  </a:cubicBezTo>
                  <a:cubicBezTo>
                    <a:pt x="112" y="49"/>
                    <a:pt x="113" y="49"/>
                    <a:pt x="113" y="49"/>
                  </a:cubicBezTo>
                  <a:cubicBezTo>
                    <a:pt x="116" y="48"/>
                    <a:pt x="118" y="45"/>
                    <a:pt x="117" y="42"/>
                  </a:cubicBezTo>
                  <a:cubicBezTo>
                    <a:pt x="116" y="40"/>
                    <a:pt x="115" y="38"/>
                    <a:pt x="114" y="36"/>
                  </a:cubicBezTo>
                  <a:cubicBezTo>
                    <a:pt x="104" y="14"/>
                    <a:pt x="82" y="0"/>
                    <a:pt x="58" y="0"/>
                  </a:cubicBezTo>
                  <a:cubicBezTo>
                    <a:pt x="32" y="0"/>
                    <a:pt x="9" y="16"/>
                    <a:pt x="0" y="41"/>
                  </a:cubicBezTo>
                  <a:cubicBezTo>
                    <a:pt x="0" y="43"/>
                    <a:pt x="0" y="44"/>
                    <a:pt x="0" y="45"/>
                  </a:cubicBezTo>
                  <a:cubicBezTo>
                    <a:pt x="1" y="47"/>
                    <a:pt x="2" y="48"/>
                    <a:pt x="4" y="48"/>
                  </a:cubicBezTo>
                  <a:cubicBezTo>
                    <a:pt x="6" y="49"/>
                    <a:pt x="10" y="47"/>
                    <a:pt x="10" y="45"/>
                  </a:cubicBezTo>
                  <a:cubicBezTo>
                    <a:pt x="17" y="24"/>
                    <a:pt x="37" y="11"/>
                    <a:pt x="58" y="11"/>
                  </a:cubicBezTo>
                  <a:cubicBezTo>
                    <a:pt x="78" y="11"/>
                    <a:pt x="96" y="22"/>
                    <a:pt x="104" y="40"/>
                  </a:cubicBezTo>
                  <a:close/>
                  <a:moveTo>
                    <a:pt x="104" y="40"/>
                  </a:moveTo>
                  <a:cubicBezTo>
                    <a:pt x="104" y="40"/>
                    <a:pt x="104" y="40"/>
                    <a:pt x="104" y="40"/>
                  </a:cubicBezTo>
                </a:path>
              </a:pathLst>
            </a:custGeom>
            <a:solidFill>
              <a:srgbClr val="7F3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2"/>
            <p:cNvSpPr>
              <a:spLocks noEditPoints="1"/>
            </p:cNvSpPr>
            <p:nvPr/>
          </p:nvSpPr>
          <p:spPr bwMode="auto">
            <a:xfrm>
              <a:off x="-1558925" y="3905250"/>
              <a:ext cx="623888" cy="234950"/>
            </a:xfrm>
            <a:custGeom>
              <a:avLst/>
              <a:gdLst>
                <a:gd name="T0" fmla="*/ 162 w 172"/>
                <a:gd name="T1" fmla="*/ 61 h 65"/>
                <a:gd name="T2" fmla="*/ 167 w 172"/>
                <a:gd name="T3" fmla="*/ 65 h 65"/>
                <a:gd name="T4" fmla="*/ 169 w 172"/>
                <a:gd name="T5" fmla="*/ 64 h 65"/>
                <a:gd name="T6" fmla="*/ 172 w 172"/>
                <a:gd name="T7" fmla="*/ 61 h 65"/>
                <a:gd name="T8" fmla="*/ 172 w 172"/>
                <a:gd name="T9" fmla="*/ 57 h 65"/>
                <a:gd name="T10" fmla="*/ 167 w 172"/>
                <a:gd name="T11" fmla="*/ 47 h 65"/>
                <a:gd name="T12" fmla="*/ 86 w 172"/>
                <a:gd name="T13" fmla="*/ 0 h 65"/>
                <a:gd name="T14" fmla="*/ 1 w 172"/>
                <a:gd name="T15" fmla="*/ 57 h 65"/>
                <a:gd name="T16" fmla="*/ 4 w 172"/>
                <a:gd name="T17" fmla="*/ 64 h 65"/>
                <a:gd name="T18" fmla="*/ 11 w 172"/>
                <a:gd name="T19" fmla="*/ 61 h 65"/>
                <a:gd name="T20" fmla="*/ 86 w 172"/>
                <a:gd name="T21" fmla="*/ 11 h 65"/>
                <a:gd name="T22" fmla="*/ 158 w 172"/>
                <a:gd name="T23" fmla="*/ 52 h 65"/>
                <a:gd name="T24" fmla="*/ 162 w 172"/>
                <a:gd name="T25" fmla="*/ 61 h 65"/>
                <a:gd name="T26" fmla="*/ 162 w 172"/>
                <a:gd name="T27" fmla="*/ 61 h 65"/>
                <a:gd name="T28" fmla="*/ 162 w 172"/>
                <a:gd name="T29" fmla="*/ 6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2" h="65">
                  <a:moveTo>
                    <a:pt x="162" y="61"/>
                  </a:moveTo>
                  <a:cubicBezTo>
                    <a:pt x="163" y="63"/>
                    <a:pt x="165" y="65"/>
                    <a:pt x="167" y="65"/>
                  </a:cubicBezTo>
                  <a:cubicBezTo>
                    <a:pt x="168" y="65"/>
                    <a:pt x="168" y="65"/>
                    <a:pt x="169" y="64"/>
                  </a:cubicBezTo>
                  <a:cubicBezTo>
                    <a:pt x="170" y="64"/>
                    <a:pt x="171" y="63"/>
                    <a:pt x="172" y="61"/>
                  </a:cubicBezTo>
                  <a:cubicBezTo>
                    <a:pt x="172" y="60"/>
                    <a:pt x="172" y="58"/>
                    <a:pt x="172" y="57"/>
                  </a:cubicBezTo>
                  <a:cubicBezTo>
                    <a:pt x="170" y="54"/>
                    <a:pt x="169" y="50"/>
                    <a:pt x="167" y="47"/>
                  </a:cubicBezTo>
                  <a:cubicBezTo>
                    <a:pt x="150" y="18"/>
                    <a:pt x="120" y="0"/>
                    <a:pt x="86" y="0"/>
                  </a:cubicBezTo>
                  <a:cubicBezTo>
                    <a:pt x="49" y="0"/>
                    <a:pt x="15" y="23"/>
                    <a:pt x="1" y="57"/>
                  </a:cubicBezTo>
                  <a:cubicBezTo>
                    <a:pt x="0" y="60"/>
                    <a:pt x="1" y="63"/>
                    <a:pt x="4" y="64"/>
                  </a:cubicBezTo>
                  <a:cubicBezTo>
                    <a:pt x="6" y="65"/>
                    <a:pt x="10" y="64"/>
                    <a:pt x="11" y="61"/>
                  </a:cubicBezTo>
                  <a:cubicBezTo>
                    <a:pt x="24" y="31"/>
                    <a:pt x="53" y="11"/>
                    <a:pt x="86" y="11"/>
                  </a:cubicBezTo>
                  <a:cubicBezTo>
                    <a:pt x="116" y="11"/>
                    <a:pt x="143" y="27"/>
                    <a:pt x="158" y="52"/>
                  </a:cubicBezTo>
                  <a:cubicBezTo>
                    <a:pt x="159" y="55"/>
                    <a:pt x="161" y="58"/>
                    <a:pt x="162" y="61"/>
                  </a:cubicBezTo>
                  <a:close/>
                  <a:moveTo>
                    <a:pt x="162" y="61"/>
                  </a:moveTo>
                  <a:cubicBezTo>
                    <a:pt x="162" y="61"/>
                    <a:pt x="162" y="61"/>
                    <a:pt x="162" y="61"/>
                  </a:cubicBezTo>
                </a:path>
              </a:pathLst>
            </a:custGeom>
            <a:solidFill>
              <a:srgbClr val="7F3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3"/>
            <p:cNvSpPr>
              <a:spLocks noEditPoints="1"/>
            </p:cNvSpPr>
            <p:nvPr/>
          </p:nvSpPr>
          <p:spPr bwMode="auto">
            <a:xfrm>
              <a:off x="-1660525" y="3797300"/>
              <a:ext cx="827088" cy="303213"/>
            </a:xfrm>
            <a:custGeom>
              <a:avLst/>
              <a:gdLst>
                <a:gd name="T0" fmla="*/ 226 w 228"/>
                <a:gd name="T1" fmla="*/ 71 h 84"/>
                <a:gd name="T2" fmla="*/ 114 w 228"/>
                <a:gd name="T3" fmla="*/ 0 h 84"/>
                <a:gd name="T4" fmla="*/ 1 w 228"/>
                <a:gd name="T5" fmla="*/ 75 h 84"/>
                <a:gd name="T6" fmla="*/ 4 w 228"/>
                <a:gd name="T7" fmla="*/ 82 h 84"/>
                <a:gd name="T8" fmla="*/ 11 w 228"/>
                <a:gd name="T9" fmla="*/ 80 h 84"/>
                <a:gd name="T10" fmla="*/ 114 w 228"/>
                <a:gd name="T11" fmla="*/ 11 h 84"/>
                <a:gd name="T12" fmla="*/ 216 w 228"/>
                <a:gd name="T13" fmla="*/ 76 h 84"/>
                <a:gd name="T14" fmla="*/ 218 w 228"/>
                <a:gd name="T15" fmla="*/ 80 h 84"/>
                <a:gd name="T16" fmla="*/ 223 w 228"/>
                <a:gd name="T17" fmla="*/ 83 h 84"/>
                <a:gd name="T18" fmla="*/ 225 w 228"/>
                <a:gd name="T19" fmla="*/ 83 h 84"/>
                <a:gd name="T20" fmla="*/ 228 w 228"/>
                <a:gd name="T21" fmla="*/ 80 h 84"/>
                <a:gd name="T22" fmla="*/ 228 w 228"/>
                <a:gd name="T23" fmla="*/ 75 h 84"/>
                <a:gd name="T24" fmla="*/ 226 w 228"/>
                <a:gd name="T25" fmla="*/ 71 h 84"/>
                <a:gd name="T26" fmla="*/ 226 w 228"/>
                <a:gd name="T27" fmla="*/ 71 h 84"/>
                <a:gd name="T28" fmla="*/ 226 w 228"/>
                <a:gd name="T29" fmla="*/ 7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8" h="84">
                  <a:moveTo>
                    <a:pt x="226" y="71"/>
                  </a:moveTo>
                  <a:cubicBezTo>
                    <a:pt x="206" y="28"/>
                    <a:pt x="162" y="0"/>
                    <a:pt x="114" y="0"/>
                  </a:cubicBezTo>
                  <a:cubicBezTo>
                    <a:pt x="65" y="0"/>
                    <a:pt x="20" y="30"/>
                    <a:pt x="1" y="75"/>
                  </a:cubicBezTo>
                  <a:cubicBezTo>
                    <a:pt x="0" y="78"/>
                    <a:pt x="1" y="81"/>
                    <a:pt x="4" y="82"/>
                  </a:cubicBezTo>
                  <a:cubicBezTo>
                    <a:pt x="7" y="84"/>
                    <a:pt x="10" y="82"/>
                    <a:pt x="11" y="80"/>
                  </a:cubicBezTo>
                  <a:cubicBezTo>
                    <a:pt x="29" y="38"/>
                    <a:pt x="69" y="11"/>
                    <a:pt x="114" y="11"/>
                  </a:cubicBezTo>
                  <a:cubicBezTo>
                    <a:pt x="158" y="11"/>
                    <a:pt x="198" y="36"/>
                    <a:pt x="216" y="76"/>
                  </a:cubicBezTo>
                  <a:cubicBezTo>
                    <a:pt x="217" y="77"/>
                    <a:pt x="217" y="78"/>
                    <a:pt x="218" y="80"/>
                  </a:cubicBezTo>
                  <a:cubicBezTo>
                    <a:pt x="219" y="82"/>
                    <a:pt x="221" y="83"/>
                    <a:pt x="223" y="83"/>
                  </a:cubicBezTo>
                  <a:cubicBezTo>
                    <a:pt x="223" y="83"/>
                    <a:pt x="224" y="83"/>
                    <a:pt x="225" y="83"/>
                  </a:cubicBezTo>
                  <a:cubicBezTo>
                    <a:pt x="226" y="82"/>
                    <a:pt x="227" y="81"/>
                    <a:pt x="228" y="80"/>
                  </a:cubicBezTo>
                  <a:cubicBezTo>
                    <a:pt x="228" y="78"/>
                    <a:pt x="228" y="77"/>
                    <a:pt x="228" y="75"/>
                  </a:cubicBezTo>
                  <a:cubicBezTo>
                    <a:pt x="227" y="74"/>
                    <a:pt x="226" y="73"/>
                    <a:pt x="226" y="71"/>
                  </a:cubicBezTo>
                  <a:close/>
                  <a:moveTo>
                    <a:pt x="226" y="71"/>
                  </a:moveTo>
                  <a:cubicBezTo>
                    <a:pt x="226" y="71"/>
                    <a:pt x="226" y="71"/>
                    <a:pt x="226" y="71"/>
                  </a:cubicBezTo>
                </a:path>
              </a:pathLst>
            </a:custGeom>
            <a:solidFill>
              <a:srgbClr val="7F3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4"/>
            <p:cNvSpPr>
              <a:spLocks noEditPoints="1"/>
            </p:cNvSpPr>
            <p:nvPr/>
          </p:nvSpPr>
          <p:spPr bwMode="auto">
            <a:xfrm>
              <a:off x="-1522413" y="4294188"/>
              <a:ext cx="565150" cy="906463"/>
            </a:xfrm>
            <a:custGeom>
              <a:avLst/>
              <a:gdLst>
                <a:gd name="T0" fmla="*/ 133 w 156"/>
                <a:gd name="T1" fmla="*/ 0 h 251"/>
                <a:gd name="T2" fmla="*/ 23 w 156"/>
                <a:gd name="T3" fmla="*/ 0 h 251"/>
                <a:gd name="T4" fmla="*/ 0 w 156"/>
                <a:gd name="T5" fmla="*/ 24 h 251"/>
                <a:gd name="T6" fmla="*/ 0 w 156"/>
                <a:gd name="T7" fmla="*/ 227 h 251"/>
                <a:gd name="T8" fmla="*/ 23 w 156"/>
                <a:gd name="T9" fmla="*/ 251 h 251"/>
                <a:gd name="T10" fmla="*/ 133 w 156"/>
                <a:gd name="T11" fmla="*/ 251 h 251"/>
                <a:gd name="T12" fmla="*/ 156 w 156"/>
                <a:gd name="T13" fmla="*/ 227 h 251"/>
                <a:gd name="T14" fmla="*/ 156 w 156"/>
                <a:gd name="T15" fmla="*/ 24 h 251"/>
                <a:gd name="T16" fmla="*/ 133 w 156"/>
                <a:gd name="T17" fmla="*/ 0 h 251"/>
                <a:gd name="T18" fmla="*/ 47 w 156"/>
                <a:gd name="T19" fmla="*/ 12 h 251"/>
                <a:gd name="T20" fmla="*/ 109 w 156"/>
                <a:gd name="T21" fmla="*/ 12 h 251"/>
                <a:gd name="T22" fmla="*/ 109 w 156"/>
                <a:gd name="T23" fmla="*/ 20 h 251"/>
                <a:gd name="T24" fmla="*/ 47 w 156"/>
                <a:gd name="T25" fmla="*/ 20 h 251"/>
                <a:gd name="T26" fmla="*/ 47 w 156"/>
                <a:gd name="T27" fmla="*/ 12 h 251"/>
                <a:gd name="T28" fmla="*/ 78 w 156"/>
                <a:gd name="T29" fmla="*/ 235 h 251"/>
                <a:gd name="T30" fmla="*/ 62 w 156"/>
                <a:gd name="T31" fmla="*/ 219 h 251"/>
                <a:gd name="T32" fmla="*/ 78 w 156"/>
                <a:gd name="T33" fmla="*/ 204 h 251"/>
                <a:gd name="T34" fmla="*/ 94 w 156"/>
                <a:gd name="T35" fmla="*/ 219 h 251"/>
                <a:gd name="T36" fmla="*/ 78 w 156"/>
                <a:gd name="T37" fmla="*/ 235 h 251"/>
                <a:gd name="T38" fmla="*/ 141 w 156"/>
                <a:gd name="T39" fmla="*/ 188 h 251"/>
                <a:gd name="T40" fmla="*/ 15 w 156"/>
                <a:gd name="T41" fmla="*/ 188 h 251"/>
                <a:gd name="T42" fmla="*/ 15 w 156"/>
                <a:gd name="T43" fmla="*/ 32 h 251"/>
                <a:gd name="T44" fmla="*/ 141 w 156"/>
                <a:gd name="T45" fmla="*/ 32 h 251"/>
                <a:gd name="T46" fmla="*/ 141 w 156"/>
                <a:gd name="T47" fmla="*/ 188 h 251"/>
                <a:gd name="T48" fmla="*/ 141 w 156"/>
                <a:gd name="T49" fmla="*/ 188 h 251"/>
                <a:gd name="T50" fmla="*/ 141 w 156"/>
                <a:gd name="T51" fmla="*/ 18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251">
                  <a:moveTo>
                    <a:pt x="133" y="0"/>
                  </a:moveTo>
                  <a:cubicBezTo>
                    <a:pt x="23" y="0"/>
                    <a:pt x="23" y="0"/>
                    <a:pt x="23" y="0"/>
                  </a:cubicBezTo>
                  <a:cubicBezTo>
                    <a:pt x="10" y="0"/>
                    <a:pt x="0" y="11"/>
                    <a:pt x="0" y="24"/>
                  </a:cubicBezTo>
                  <a:cubicBezTo>
                    <a:pt x="0" y="227"/>
                    <a:pt x="0" y="227"/>
                    <a:pt x="0" y="227"/>
                  </a:cubicBezTo>
                  <a:cubicBezTo>
                    <a:pt x="0" y="240"/>
                    <a:pt x="10" y="251"/>
                    <a:pt x="23" y="251"/>
                  </a:cubicBezTo>
                  <a:cubicBezTo>
                    <a:pt x="133" y="251"/>
                    <a:pt x="133" y="251"/>
                    <a:pt x="133" y="251"/>
                  </a:cubicBezTo>
                  <a:cubicBezTo>
                    <a:pt x="146" y="251"/>
                    <a:pt x="156" y="240"/>
                    <a:pt x="156" y="227"/>
                  </a:cubicBezTo>
                  <a:cubicBezTo>
                    <a:pt x="156" y="24"/>
                    <a:pt x="156" y="24"/>
                    <a:pt x="156" y="24"/>
                  </a:cubicBezTo>
                  <a:cubicBezTo>
                    <a:pt x="156" y="11"/>
                    <a:pt x="146" y="0"/>
                    <a:pt x="133" y="0"/>
                  </a:cubicBezTo>
                  <a:close/>
                  <a:moveTo>
                    <a:pt x="47" y="12"/>
                  </a:moveTo>
                  <a:cubicBezTo>
                    <a:pt x="109" y="12"/>
                    <a:pt x="109" y="12"/>
                    <a:pt x="109" y="12"/>
                  </a:cubicBezTo>
                  <a:cubicBezTo>
                    <a:pt x="109" y="20"/>
                    <a:pt x="109" y="20"/>
                    <a:pt x="109" y="20"/>
                  </a:cubicBezTo>
                  <a:cubicBezTo>
                    <a:pt x="47" y="20"/>
                    <a:pt x="47" y="20"/>
                    <a:pt x="47" y="20"/>
                  </a:cubicBezTo>
                  <a:lnTo>
                    <a:pt x="47" y="12"/>
                  </a:lnTo>
                  <a:close/>
                  <a:moveTo>
                    <a:pt x="78" y="235"/>
                  </a:moveTo>
                  <a:cubicBezTo>
                    <a:pt x="69" y="235"/>
                    <a:pt x="62" y="228"/>
                    <a:pt x="62" y="219"/>
                  </a:cubicBezTo>
                  <a:cubicBezTo>
                    <a:pt x="62" y="211"/>
                    <a:pt x="69" y="204"/>
                    <a:pt x="78" y="204"/>
                  </a:cubicBezTo>
                  <a:cubicBezTo>
                    <a:pt x="87" y="204"/>
                    <a:pt x="94" y="211"/>
                    <a:pt x="94" y="219"/>
                  </a:cubicBezTo>
                  <a:cubicBezTo>
                    <a:pt x="94" y="228"/>
                    <a:pt x="87" y="235"/>
                    <a:pt x="78" y="235"/>
                  </a:cubicBezTo>
                  <a:close/>
                  <a:moveTo>
                    <a:pt x="141" y="188"/>
                  </a:moveTo>
                  <a:cubicBezTo>
                    <a:pt x="15" y="188"/>
                    <a:pt x="15" y="188"/>
                    <a:pt x="15" y="188"/>
                  </a:cubicBezTo>
                  <a:cubicBezTo>
                    <a:pt x="15" y="32"/>
                    <a:pt x="15" y="32"/>
                    <a:pt x="15" y="32"/>
                  </a:cubicBezTo>
                  <a:cubicBezTo>
                    <a:pt x="141" y="32"/>
                    <a:pt x="141" y="32"/>
                    <a:pt x="141" y="32"/>
                  </a:cubicBezTo>
                  <a:lnTo>
                    <a:pt x="141" y="188"/>
                  </a:lnTo>
                  <a:close/>
                  <a:moveTo>
                    <a:pt x="141" y="188"/>
                  </a:moveTo>
                  <a:cubicBezTo>
                    <a:pt x="141" y="188"/>
                    <a:pt x="141" y="188"/>
                    <a:pt x="141" y="188"/>
                  </a:cubicBezTo>
                </a:path>
              </a:pathLst>
            </a:custGeom>
            <a:solidFill>
              <a:srgbClr val="7F3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p:cNvGrpSpPr/>
          <p:nvPr/>
        </p:nvGrpSpPr>
        <p:grpSpPr>
          <a:xfrm>
            <a:off x="735176" y="2336425"/>
            <a:ext cx="500330" cy="544728"/>
            <a:chOff x="4368031" y="1046170"/>
            <a:chExt cx="568220" cy="618642"/>
          </a:xfrm>
        </p:grpSpPr>
        <p:sp>
          <p:nvSpPr>
            <p:cNvPr id="36" name="Freeform 16"/>
            <p:cNvSpPr>
              <a:spLocks noEditPoints="1"/>
            </p:cNvSpPr>
            <p:nvPr/>
          </p:nvSpPr>
          <p:spPr bwMode="auto">
            <a:xfrm>
              <a:off x="4368031" y="1046170"/>
              <a:ext cx="568220" cy="618642"/>
            </a:xfrm>
            <a:custGeom>
              <a:avLst/>
              <a:gdLst>
                <a:gd name="T0" fmla="*/ 673 w 879"/>
                <a:gd name="T1" fmla="*/ 82 h 957"/>
                <a:gd name="T2" fmla="*/ 673 w 879"/>
                <a:gd name="T3" fmla="*/ 0 h 957"/>
                <a:gd name="T4" fmla="*/ 641 w 879"/>
                <a:gd name="T5" fmla="*/ 0 h 957"/>
                <a:gd name="T6" fmla="*/ 641 w 879"/>
                <a:gd name="T7" fmla="*/ 82 h 957"/>
                <a:gd name="T8" fmla="*/ 230 w 879"/>
                <a:gd name="T9" fmla="*/ 82 h 957"/>
                <a:gd name="T10" fmla="*/ 230 w 879"/>
                <a:gd name="T11" fmla="*/ 0 h 957"/>
                <a:gd name="T12" fmla="*/ 198 w 879"/>
                <a:gd name="T13" fmla="*/ 0 h 957"/>
                <a:gd name="T14" fmla="*/ 198 w 879"/>
                <a:gd name="T15" fmla="*/ 82 h 957"/>
                <a:gd name="T16" fmla="*/ 0 w 879"/>
                <a:gd name="T17" fmla="*/ 82 h 957"/>
                <a:gd name="T18" fmla="*/ 0 w 879"/>
                <a:gd name="T19" fmla="*/ 957 h 957"/>
                <a:gd name="T20" fmla="*/ 879 w 879"/>
                <a:gd name="T21" fmla="*/ 957 h 957"/>
                <a:gd name="T22" fmla="*/ 879 w 879"/>
                <a:gd name="T23" fmla="*/ 82 h 957"/>
                <a:gd name="T24" fmla="*/ 673 w 879"/>
                <a:gd name="T25" fmla="*/ 82 h 957"/>
                <a:gd name="T26" fmla="*/ 198 w 879"/>
                <a:gd name="T27" fmla="*/ 114 h 957"/>
                <a:gd name="T28" fmla="*/ 198 w 879"/>
                <a:gd name="T29" fmla="*/ 168 h 957"/>
                <a:gd name="T30" fmla="*/ 230 w 879"/>
                <a:gd name="T31" fmla="*/ 168 h 957"/>
                <a:gd name="T32" fmla="*/ 230 w 879"/>
                <a:gd name="T33" fmla="*/ 114 h 957"/>
                <a:gd name="T34" fmla="*/ 641 w 879"/>
                <a:gd name="T35" fmla="*/ 114 h 957"/>
                <a:gd name="T36" fmla="*/ 641 w 879"/>
                <a:gd name="T37" fmla="*/ 168 h 957"/>
                <a:gd name="T38" fmla="*/ 673 w 879"/>
                <a:gd name="T39" fmla="*/ 168 h 957"/>
                <a:gd name="T40" fmla="*/ 673 w 879"/>
                <a:gd name="T41" fmla="*/ 114 h 957"/>
                <a:gd name="T42" fmla="*/ 847 w 879"/>
                <a:gd name="T43" fmla="*/ 114 h 957"/>
                <a:gd name="T44" fmla="*/ 847 w 879"/>
                <a:gd name="T45" fmla="*/ 268 h 957"/>
                <a:gd name="T46" fmla="*/ 32 w 879"/>
                <a:gd name="T47" fmla="*/ 268 h 957"/>
                <a:gd name="T48" fmla="*/ 32 w 879"/>
                <a:gd name="T49" fmla="*/ 114 h 957"/>
                <a:gd name="T50" fmla="*/ 198 w 879"/>
                <a:gd name="T51" fmla="*/ 114 h 957"/>
                <a:gd name="T52" fmla="*/ 32 w 879"/>
                <a:gd name="T53" fmla="*/ 925 h 957"/>
                <a:gd name="T54" fmla="*/ 32 w 879"/>
                <a:gd name="T55" fmla="*/ 300 h 957"/>
                <a:gd name="T56" fmla="*/ 847 w 879"/>
                <a:gd name="T57" fmla="*/ 300 h 957"/>
                <a:gd name="T58" fmla="*/ 847 w 879"/>
                <a:gd name="T59" fmla="*/ 925 h 957"/>
                <a:gd name="T60" fmla="*/ 32 w 879"/>
                <a:gd name="T61" fmla="*/ 925 h 957"/>
                <a:gd name="T62" fmla="*/ 32 w 879"/>
                <a:gd name="T63" fmla="*/ 925 h 957"/>
                <a:gd name="T64" fmla="*/ 32 w 879"/>
                <a:gd name="T65" fmla="*/ 925 h 957"/>
                <a:gd name="T66" fmla="*/ 32 w 879"/>
                <a:gd name="T67" fmla="*/ 925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9" h="957">
                  <a:moveTo>
                    <a:pt x="673" y="82"/>
                  </a:moveTo>
                  <a:lnTo>
                    <a:pt x="673" y="0"/>
                  </a:lnTo>
                  <a:lnTo>
                    <a:pt x="641" y="0"/>
                  </a:lnTo>
                  <a:lnTo>
                    <a:pt x="641" y="82"/>
                  </a:lnTo>
                  <a:lnTo>
                    <a:pt x="230" y="82"/>
                  </a:lnTo>
                  <a:lnTo>
                    <a:pt x="230" y="0"/>
                  </a:lnTo>
                  <a:lnTo>
                    <a:pt x="198" y="0"/>
                  </a:lnTo>
                  <a:lnTo>
                    <a:pt x="198" y="82"/>
                  </a:lnTo>
                  <a:lnTo>
                    <a:pt x="0" y="82"/>
                  </a:lnTo>
                  <a:lnTo>
                    <a:pt x="0" y="957"/>
                  </a:lnTo>
                  <a:lnTo>
                    <a:pt x="879" y="957"/>
                  </a:lnTo>
                  <a:lnTo>
                    <a:pt x="879" y="82"/>
                  </a:lnTo>
                  <a:lnTo>
                    <a:pt x="673" y="82"/>
                  </a:lnTo>
                  <a:close/>
                  <a:moveTo>
                    <a:pt x="198" y="114"/>
                  </a:moveTo>
                  <a:lnTo>
                    <a:pt x="198" y="168"/>
                  </a:lnTo>
                  <a:lnTo>
                    <a:pt x="230" y="168"/>
                  </a:lnTo>
                  <a:lnTo>
                    <a:pt x="230" y="114"/>
                  </a:lnTo>
                  <a:lnTo>
                    <a:pt x="641" y="114"/>
                  </a:lnTo>
                  <a:lnTo>
                    <a:pt x="641" y="168"/>
                  </a:lnTo>
                  <a:lnTo>
                    <a:pt x="673" y="168"/>
                  </a:lnTo>
                  <a:lnTo>
                    <a:pt x="673" y="114"/>
                  </a:lnTo>
                  <a:lnTo>
                    <a:pt x="847" y="114"/>
                  </a:lnTo>
                  <a:lnTo>
                    <a:pt x="847" y="268"/>
                  </a:lnTo>
                  <a:lnTo>
                    <a:pt x="32" y="268"/>
                  </a:lnTo>
                  <a:lnTo>
                    <a:pt x="32" y="114"/>
                  </a:lnTo>
                  <a:lnTo>
                    <a:pt x="198" y="114"/>
                  </a:lnTo>
                  <a:close/>
                  <a:moveTo>
                    <a:pt x="32" y="925"/>
                  </a:moveTo>
                  <a:lnTo>
                    <a:pt x="32" y="300"/>
                  </a:lnTo>
                  <a:lnTo>
                    <a:pt x="847" y="300"/>
                  </a:lnTo>
                  <a:lnTo>
                    <a:pt x="847" y="925"/>
                  </a:lnTo>
                  <a:lnTo>
                    <a:pt x="32" y="925"/>
                  </a:lnTo>
                  <a:lnTo>
                    <a:pt x="32" y="925"/>
                  </a:lnTo>
                  <a:close/>
                  <a:moveTo>
                    <a:pt x="32" y="925"/>
                  </a:moveTo>
                  <a:lnTo>
                    <a:pt x="32" y="925"/>
                  </a:lnTo>
                  <a:close/>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7"/>
            <p:cNvSpPr>
              <a:spLocks noEditPoints="1"/>
            </p:cNvSpPr>
            <p:nvPr/>
          </p:nvSpPr>
          <p:spPr bwMode="auto">
            <a:xfrm>
              <a:off x="4368031" y="1046170"/>
              <a:ext cx="568220" cy="618642"/>
            </a:xfrm>
            <a:custGeom>
              <a:avLst/>
              <a:gdLst>
                <a:gd name="T0" fmla="*/ 673 w 879"/>
                <a:gd name="T1" fmla="*/ 82 h 957"/>
                <a:gd name="T2" fmla="*/ 673 w 879"/>
                <a:gd name="T3" fmla="*/ 0 h 957"/>
                <a:gd name="T4" fmla="*/ 641 w 879"/>
                <a:gd name="T5" fmla="*/ 0 h 957"/>
                <a:gd name="T6" fmla="*/ 641 w 879"/>
                <a:gd name="T7" fmla="*/ 82 h 957"/>
                <a:gd name="T8" fmla="*/ 230 w 879"/>
                <a:gd name="T9" fmla="*/ 82 h 957"/>
                <a:gd name="T10" fmla="*/ 230 w 879"/>
                <a:gd name="T11" fmla="*/ 0 h 957"/>
                <a:gd name="T12" fmla="*/ 198 w 879"/>
                <a:gd name="T13" fmla="*/ 0 h 957"/>
                <a:gd name="T14" fmla="*/ 198 w 879"/>
                <a:gd name="T15" fmla="*/ 82 h 957"/>
                <a:gd name="T16" fmla="*/ 0 w 879"/>
                <a:gd name="T17" fmla="*/ 82 h 957"/>
                <a:gd name="T18" fmla="*/ 0 w 879"/>
                <a:gd name="T19" fmla="*/ 957 h 957"/>
                <a:gd name="T20" fmla="*/ 879 w 879"/>
                <a:gd name="T21" fmla="*/ 957 h 957"/>
                <a:gd name="T22" fmla="*/ 879 w 879"/>
                <a:gd name="T23" fmla="*/ 82 h 957"/>
                <a:gd name="T24" fmla="*/ 673 w 879"/>
                <a:gd name="T25" fmla="*/ 82 h 957"/>
                <a:gd name="T26" fmla="*/ 198 w 879"/>
                <a:gd name="T27" fmla="*/ 114 h 957"/>
                <a:gd name="T28" fmla="*/ 198 w 879"/>
                <a:gd name="T29" fmla="*/ 168 h 957"/>
                <a:gd name="T30" fmla="*/ 230 w 879"/>
                <a:gd name="T31" fmla="*/ 168 h 957"/>
                <a:gd name="T32" fmla="*/ 230 w 879"/>
                <a:gd name="T33" fmla="*/ 114 h 957"/>
                <a:gd name="T34" fmla="*/ 641 w 879"/>
                <a:gd name="T35" fmla="*/ 114 h 957"/>
                <a:gd name="T36" fmla="*/ 641 w 879"/>
                <a:gd name="T37" fmla="*/ 168 h 957"/>
                <a:gd name="T38" fmla="*/ 673 w 879"/>
                <a:gd name="T39" fmla="*/ 168 h 957"/>
                <a:gd name="T40" fmla="*/ 673 w 879"/>
                <a:gd name="T41" fmla="*/ 114 h 957"/>
                <a:gd name="T42" fmla="*/ 847 w 879"/>
                <a:gd name="T43" fmla="*/ 114 h 957"/>
                <a:gd name="T44" fmla="*/ 847 w 879"/>
                <a:gd name="T45" fmla="*/ 268 h 957"/>
                <a:gd name="T46" fmla="*/ 32 w 879"/>
                <a:gd name="T47" fmla="*/ 268 h 957"/>
                <a:gd name="T48" fmla="*/ 32 w 879"/>
                <a:gd name="T49" fmla="*/ 114 h 957"/>
                <a:gd name="T50" fmla="*/ 198 w 879"/>
                <a:gd name="T51" fmla="*/ 114 h 957"/>
                <a:gd name="T52" fmla="*/ 32 w 879"/>
                <a:gd name="T53" fmla="*/ 925 h 957"/>
                <a:gd name="T54" fmla="*/ 32 w 879"/>
                <a:gd name="T55" fmla="*/ 300 h 957"/>
                <a:gd name="T56" fmla="*/ 847 w 879"/>
                <a:gd name="T57" fmla="*/ 300 h 957"/>
                <a:gd name="T58" fmla="*/ 847 w 879"/>
                <a:gd name="T59" fmla="*/ 925 h 957"/>
                <a:gd name="T60" fmla="*/ 32 w 879"/>
                <a:gd name="T61" fmla="*/ 925 h 957"/>
                <a:gd name="T62" fmla="*/ 32 w 879"/>
                <a:gd name="T63" fmla="*/ 925 h 957"/>
                <a:gd name="T64" fmla="*/ 32 w 879"/>
                <a:gd name="T65" fmla="*/ 925 h 957"/>
                <a:gd name="T66" fmla="*/ 32 w 879"/>
                <a:gd name="T67" fmla="*/ 925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79" h="957">
                  <a:moveTo>
                    <a:pt x="673" y="82"/>
                  </a:moveTo>
                  <a:lnTo>
                    <a:pt x="673" y="0"/>
                  </a:lnTo>
                  <a:lnTo>
                    <a:pt x="641" y="0"/>
                  </a:lnTo>
                  <a:lnTo>
                    <a:pt x="641" y="82"/>
                  </a:lnTo>
                  <a:lnTo>
                    <a:pt x="230" y="82"/>
                  </a:lnTo>
                  <a:lnTo>
                    <a:pt x="230" y="0"/>
                  </a:lnTo>
                  <a:lnTo>
                    <a:pt x="198" y="0"/>
                  </a:lnTo>
                  <a:lnTo>
                    <a:pt x="198" y="82"/>
                  </a:lnTo>
                  <a:lnTo>
                    <a:pt x="0" y="82"/>
                  </a:lnTo>
                  <a:lnTo>
                    <a:pt x="0" y="957"/>
                  </a:lnTo>
                  <a:lnTo>
                    <a:pt x="879" y="957"/>
                  </a:lnTo>
                  <a:lnTo>
                    <a:pt x="879" y="82"/>
                  </a:lnTo>
                  <a:lnTo>
                    <a:pt x="673" y="82"/>
                  </a:lnTo>
                  <a:moveTo>
                    <a:pt x="198" y="114"/>
                  </a:moveTo>
                  <a:lnTo>
                    <a:pt x="198" y="168"/>
                  </a:lnTo>
                  <a:lnTo>
                    <a:pt x="230" y="168"/>
                  </a:lnTo>
                  <a:lnTo>
                    <a:pt x="230" y="114"/>
                  </a:lnTo>
                  <a:lnTo>
                    <a:pt x="641" y="114"/>
                  </a:lnTo>
                  <a:lnTo>
                    <a:pt x="641" y="168"/>
                  </a:lnTo>
                  <a:lnTo>
                    <a:pt x="673" y="168"/>
                  </a:lnTo>
                  <a:lnTo>
                    <a:pt x="673" y="114"/>
                  </a:lnTo>
                  <a:lnTo>
                    <a:pt x="847" y="114"/>
                  </a:lnTo>
                  <a:lnTo>
                    <a:pt x="847" y="268"/>
                  </a:lnTo>
                  <a:lnTo>
                    <a:pt x="32" y="268"/>
                  </a:lnTo>
                  <a:lnTo>
                    <a:pt x="32" y="114"/>
                  </a:lnTo>
                  <a:lnTo>
                    <a:pt x="198" y="114"/>
                  </a:lnTo>
                  <a:moveTo>
                    <a:pt x="32" y="925"/>
                  </a:moveTo>
                  <a:lnTo>
                    <a:pt x="32" y="300"/>
                  </a:lnTo>
                  <a:lnTo>
                    <a:pt x="847" y="300"/>
                  </a:lnTo>
                  <a:lnTo>
                    <a:pt x="847" y="925"/>
                  </a:lnTo>
                  <a:lnTo>
                    <a:pt x="32" y="925"/>
                  </a:lnTo>
                  <a:lnTo>
                    <a:pt x="32" y="925"/>
                  </a:lnTo>
                  <a:moveTo>
                    <a:pt x="32" y="925"/>
                  </a:moveTo>
                  <a:lnTo>
                    <a:pt x="32" y="9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18"/>
            <p:cNvSpPr>
              <a:spLocks noChangeArrowheads="1"/>
            </p:cNvSpPr>
            <p:nvPr/>
          </p:nvSpPr>
          <p:spPr bwMode="auto">
            <a:xfrm>
              <a:off x="4556978" y="1239455"/>
              <a:ext cx="18915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F26522"/>
                  </a:solidFill>
                  <a:effectLst/>
                  <a:latin typeface="Arial" panose="020B0604020202020204" pitchFamily="34" charset="0"/>
                </a:rPr>
                <a:t>every</a:t>
              </a:r>
              <a:endParaRPr kumimoji="0" lang="en-US" sz="600" b="0" i="0" u="none" strike="noStrike" cap="none" normalizeH="0" baseline="0" dirty="0" smtClean="0">
                <a:ln>
                  <a:noFill/>
                </a:ln>
                <a:solidFill>
                  <a:schemeClr val="tx1"/>
                </a:solidFill>
                <a:effectLst/>
                <a:latin typeface="Arial" panose="020B0604020202020204" pitchFamily="34" charset="0"/>
              </a:endParaRPr>
            </a:p>
          </p:txBody>
        </p:sp>
        <p:sp>
          <p:nvSpPr>
            <p:cNvPr id="39" name="Rectangle 19"/>
            <p:cNvSpPr>
              <a:spLocks noChangeArrowheads="1"/>
            </p:cNvSpPr>
            <p:nvPr/>
          </p:nvSpPr>
          <p:spPr bwMode="auto">
            <a:xfrm>
              <a:off x="4569802" y="1527048"/>
              <a:ext cx="163506"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600" b="0" i="0" u="none" strike="noStrike" cap="none" normalizeH="0" baseline="0" dirty="0" smtClean="0">
                  <a:ln>
                    <a:noFill/>
                  </a:ln>
                  <a:solidFill>
                    <a:srgbClr val="F26522"/>
                  </a:solidFill>
                  <a:effectLst/>
                  <a:latin typeface="Arial" panose="020B0604020202020204" pitchFamily="34" charset="0"/>
                </a:rPr>
                <a:t>days</a:t>
              </a:r>
              <a:endParaRPr kumimoji="0" lang="en-US" sz="600" b="0" i="0" u="none" strike="noStrike" cap="none" normalizeH="0" baseline="0" dirty="0" smtClean="0">
                <a:ln>
                  <a:noFill/>
                </a:ln>
                <a:solidFill>
                  <a:schemeClr val="tx1"/>
                </a:solidFill>
                <a:effectLst/>
                <a:latin typeface="Arial" panose="020B0604020202020204" pitchFamily="34" charset="0"/>
              </a:endParaRPr>
            </a:p>
          </p:txBody>
        </p:sp>
        <p:sp>
          <p:nvSpPr>
            <p:cNvPr id="40" name="Rectangle 20"/>
            <p:cNvSpPr>
              <a:spLocks noChangeArrowheads="1"/>
            </p:cNvSpPr>
            <p:nvPr/>
          </p:nvSpPr>
          <p:spPr bwMode="auto">
            <a:xfrm>
              <a:off x="4587434" y="1286639"/>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F26522"/>
                  </a:solidFill>
                  <a:effectLst/>
                  <a:latin typeface="Arial" panose="020B0604020202020204" pitchFamily="34" charset="0"/>
                </a:rPr>
                <a:t>2</a:t>
              </a:r>
              <a:endParaRPr kumimoji="0" lang="en-US" b="0" i="0" u="none" strike="noStrike" cap="none" normalizeH="0" baseline="0" dirty="0" smtClean="0">
                <a:ln>
                  <a:noFill/>
                </a:ln>
                <a:solidFill>
                  <a:schemeClr val="tx1"/>
                </a:solidFill>
                <a:effectLst/>
                <a:latin typeface="Arial" panose="020B0604020202020204" pitchFamily="34" charset="0"/>
              </a:endParaRPr>
            </a:p>
          </p:txBody>
        </p:sp>
      </p:grpSp>
      <p:sp>
        <p:nvSpPr>
          <p:cNvPr id="41" name="Freeform 15"/>
          <p:cNvSpPr>
            <a:spLocks noEditPoints="1"/>
          </p:cNvSpPr>
          <p:nvPr/>
        </p:nvSpPr>
        <p:spPr bwMode="auto">
          <a:xfrm>
            <a:off x="674339" y="985591"/>
            <a:ext cx="622005" cy="499908"/>
          </a:xfrm>
          <a:custGeom>
            <a:avLst/>
            <a:gdLst>
              <a:gd name="T0" fmla="*/ 367 w 473"/>
              <a:gd name="T1" fmla="*/ 322 h 382"/>
              <a:gd name="T2" fmla="*/ 340 w 473"/>
              <a:gd name="T3" fmla="*/ 300 h 382"/>
              <a:gd name="T4" fmla="*/ 451 w 473"/>
              <a:gd name="T5" fmla="*/ 216 h 382"/>
              <a:gd name="T6" fmla="*/ 353 w 473"/>
              <a:gd name="T7" fmla="*/ 134 h 382"/>
              <a:gd name="T8" fmla="*/ 342 w 473"/>
              <a:gd name="T9" fmla="*/ 129 h 382"/>
              <a:gd name="T10" fmla="*/ 264 w 473"/>
              <a:gd name="T11" fmla="*/ 92 h 382"/>
              <a:gd name="T12" fmla="*/ 252 w 473"/>
              <a:gd name="T13" fmla="*/ 84 h 382"/>
              <a:gd name="T14" fmla="*/ 88 w 473"/>
              <a:gd name="T15" fmla="*/ 106 h 382"/>
              <a:gd name="T16" fmla="*/ 92 w 473"/>
              <a:gd name="T17" fmla="*/ 133 h 382"/>
              <a:gd name="T18" fmla="*/ 23 w 473"/>
              <a:gd name="T19" fmla="*/ 216 h 382"/>
              <a:gd name="T20" fmla="*/ 92 w 473"/>
              <a:gd name="T21" fmla="*/ 305 h 382"/>
              <a:gd name="T22" fmla="*/ 88 w 473"/>
              <a:gd name="T23" fmla="*/ 321 h 382"/>
              <a:gd name="T24" fmla="*/ 66 w 473"/>
              <a:gd name="T25" fmla="*/ 118 h 382"/>
              <a:gd name="T26" fmla="*/ 171 w 473"/>
              <a:gd name="T27" fmla="*/ 0 h 382"/>
              <a:gd name="T28" fmla="*/ 357 w 473"/>
              <a:gd name="T29" fmla="*/ 111 h 382"/>
              <a:gd name="T30" fmla="*/ 473 w 473"/>
              <a:gd name="T31" fmla="*/ 216 h 382"/>
              <a:gd name="T32" fmla="*/ 175 w 473"/>
              <a:gd name="T33" fmla="*/ 321 h 382"/>
              <a:gd name="T34" fmla="*/ 173 w 473"/>
              <a:gd name="T35" fmla="*/ 197 h 382"/>
              <a:gd name="T36" fmla="*/ 141 w 473"/>
              <a:gd name="T37" fmla="*/ 200 h 382"/>
              <a:gd name="T38" fmla="*/ 105 w 473"/>
              <a:gd name="T39" fmla="*/ 307 h 382"/>
              <a:gd name="T40" fmla="*/ 101 w 473"/>
              <a:gd name="T41" fmla="*/ 309 h 382"/>
              <a:gd name="T42" fmla="*/ 156 w 473"/>
              <a:gd name="T43" fmla="*/ 381 h 382"/>
              <a:gd name="T44" fmla="*/ 161 w 473"/>
              <a:gd name="T45" fmla="*/ 381 h 382"/>
              <a:gd name="T46" fmla="*/ 215 w 473"/>
              <a:gd name="T47" fmla="*/ 307 h 382"/>
              <a:gd name="T48" fmla="*/ 358 w 473"/>
              <a:gd name="T49" fmla="*/ 271 h 382"/>
              <a:gd name="T50" fmla="*/ 358 w 473"/>
              <a:gd name="T51" fmla="*/ 268 h 382"/>
              <a:gd name="T52" fmla="*/ 302 w 473"/>
              <a:gd name="T53" fmla="*/ 197 h 382"/>
              <a:gd name="T54" fmla="*/ 246 w 473"/>
              <a:gd name="T55" fmla="*/ 268 h 382"/>
              <a:gd name="T56" fmla="*/ 249 w 473"/>
              <a:gd name="T57" fmla="*/ 272 h 382"/>
              <a:gd name="T58" fmla="*/ 285 w 473"/>
              <a:gd name="T59" fmla="*/ 379 h 382"/>
              <a:gd name="T60" fmla="*/ 316 w 473"/>
              <a:gd name="T61" fmla="*/ 382 h 382"/>
              <a:gd name="T62" fmla="*/ 319 w 473"/>
              <a:gd name="T63" fmla="*/ 258 h 382"/>
              <a:gd name="T64" fmla="*/ 358 w 473"/>
              <a:gd name="T65" fmla="*/ 271 h 382"/>
              <a:gd name="T66" fmla="*/ 358 w 473"/>
              <a:gd name="T67" fmla="*/ 27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3" h="382">
                <a:moveTo>
                  <a:pt x="473" y="216"/>
                </a:moveTo>
                <a:cubicBezTo>
                  <a:pt x="473" y="275"/>
                  <a:pt x="426" y="322"/>
                  <a:pt x="367" y="322"/>
                </a:cubicBezTo>
                <a:cubicBezTo>
                  <a:pt x="340" y="322"/>
                  <a:pt x="340" y="322"/>
                  <a:pt x="340" y="322"/>
                </a:cubicBezTo>
                <a:cubicBezTo>
                  <a:pt x="340" y="300"/>
                  <a:pt x="340" y="300"/>
                  <a:pt x="340" y="300"/>
                </a:cubicBezTo>
                <a:cubicBezTo>
                  <a:pt x="367" y="300"/>
                  <a:pt x="367" y="300"/>
                  <a:pt x="367" y="300"/>
                </a:cubicBezTo>
                <a:cubicBezTo>
                  <a:pt x="413" y="300"/>
                  <a:pt x="451" y="262"/>
                  <a:pt x="451" y="216"/>
                </a:cubicBezTo>
                <a:cubicBezTo>
                  <a:pt x="451" y="170"/>
                  <a:pt x="413" y="133"/>
                  <a:pt x="367" y="133"/>
                </a:cubicBezTo>
                <a:cubicBezTo>
                  <a:pt x="363" y="133"/>
                  <a:pt x="358" y="133"/>
                  <a:pt x="353" y="134"/>
                </a:cubicBezTo>
                <a:cubicBezTo>
                  <a:pt x="346" y="135"/>
                  <a:pt x="346" y="135"/>
                  <a:pt x="346" y="135"/>
                </a:cubicBezTo>
                <a:cubicBezTo>
                  <a:pt x="342" y="129"/>
                  <a:pt x="342" y="129"/>
                  <a:pt x="342" y="129"/>
                </a:cubicBezTo>
                <a:cubicBezTo>
                  <a:pt x="327" y="106"/>
                  <a:pt x="301" y="92"/>
                  <a:pt x="272" y="92"/>
                </a:cubicBezTo>
                <a:cubicBezTo>
                  <a:pt x="270" y="92"/>
                  <a:pt x="267" y="92"/>
                  <a:pt x="264" y="92"/>
                </a:cubicBezTo>
                <a:cubicBezTo>
                  <a:pt x="255" y="93"/>
                  <a:pt x="255" y="93"/>
                  <a:pt x="255" y="93"/>
                </a:cubicBezTo>
                <a:cubicBezTo>
                  <a:pt x="252" y="84"/>
                  <a:pt x="252" y="84"/>
                  <a:pt x="252" y="84"/>
                </a:cubicBezTo>
                <a:cubicBezTo>
                  <a:pt x="242" y="48"/>
                  <a:pt x="209" y="22"/>
                  <a:pt x="171" y="22"/>
                </a:cubicBezTo>
                <a:cubicBezTo>
                  <a:pt x="125" y="22"/>
                  <a:pt x="88" y="60"/>
                  <a:pt x="88" y="106"/>
                </a:cubicBezTo>
                <a:cubicBezTo>
                  <a:pt x="88" y="112"/>
                  <a:pt x="88" y="117"/>
                  <a:pt x="90" y="123"/>
                </a:cubicBezTo>
                <a:cubicBezTo>
                  <a:pt x="92" y="133"/>
                  <a:pt x="92" y="133"/>
                  <a:pt x="92" y="133"/>
                </a:cubicBezTo>
                <a:cubicBezTo>
                  <a:pt x="82" y="136"/>
                  <a:pt x="82" y="136"/>
                  <a:pt x="82" y="136"/>
                </a:cubicBezTo>
                <a:cubicBezTo>
                  <a:pt x="47" y="147"/>
                  <a:pt x="23" y="179"/>
                  <a:pt x="23" y="216"/>
                </a:cubicBezTo>
                <a:cubicBezTo>
                  <a:pt x="23" y="260"/>
                  <a:pt x="56" y="296"/>
                  <a:pt x="99" y="300"/>
                </a:cubicBezTo>
                <a:cubicBezTo>
                  <a:pt x="96" y="301"/>
                  <a:pt x="93" y="303"/>
                  <a:pt x="92" y="305"/>
                </a:cubicBezTo>
                <a:cubicBezTo>
                  <a:pt x="89" y="309"/>
                  <a:pt x="88" y="313"/>
                  <a:pt x="88" y="317"/>
                </a:cubicBezTo>
                <a:cubicBezTo>
                  <a:pt x="88" y="318"/>
                  <a:pt x="88" y="319"/>
                  <a:pt x="88" y="321"/>
                </a:cubicBezTo>
                <a:cubicBezTo>
                  <a:pt x="38" y="312"/>
                  <a:pt x="0" y="268"/>
                  <a:pt x="0" y="216"/>
                </a:cubicBezTo>
                <a:cubicBezTo>
                  <a:pt x="0" y="173"/>
                  <a:pt x="26" y="134"/>
                  <a:pt x="66" y="118"/>
                </a:cubicBezTo>
                <a:cubicBezTo>
                  <a:pt x="66" y="114"/>
                  <a:pt x="65" y="110"/>
                  <a:pt x="65" y="106"/>
                </a:cubicBezTo>
                <a:cubicBezTo>
                  <a:pt x="65" y="47"/>
                  <a:pt x="113" y="0"/>
                  <a:pt x="171" y="0"/>
                </a:cubicBezTo>
                <a:cubicBezTo>
                  <a:pt x="216" y="0"/>
                  <a:pt x="256" y="28"/>
                  <a:pt x="271" y="69"/>
                </a:cubicBezTo>
                <a:cubicBezTo>
                  <a:pt x="305" y="69"/>
                  <a:pt x="336" y="84"/>
                  <a:pt x="357" y="111"/>
                </a:cubicBezTo>
                <a:cubicBezTo>
                  <a:pt x="360" y="110"/>
                  <a:pt x="364" y="110"/>
                  <a:pt x="367" y="110"/>
                </a:cubicBezTo>
                <a:cubicBezTo>
                  <a:pt x="426" y="110"/>
                  <a:pt x="473" y="158"/>
                  <a:pt x="473" y="216"/>
                </a:cubicBezTo>
                <a:close/>
                <a:moveTo>
                  <a:pt x="211" y="307"/>
                </a:moveTo>
                <a:cubicBezTo>
                  <a:pt x="175" y="321"/>
                  <a:pt x="175" y="321"/>
                  <a:pt x="175" y="321"/>
                </a:cubicBezTo>
                <a:cubicBezTo>
                  <a:pt x="175" y="200"/>
                  <a:pt x="175" y="200"/>
                  <a:pt x="175" y="200"/>
                </a:cubicBezTo>
                <a:cubicBezTo>
                  <a:pt x="175" y="198"/>
                  <a:pt x="174" y="197"/>
                  <a:pt x="173" y="197"/>
                </a:cubicBezTo>
                <a:cubicBezTo>
                  <a:pt x="144" y="197"/>
                  <a:pt x="144" y="197"/>
                  <a:pt x="144" y="197"/>
                </a:cubicBezTo>
                <a:cubicBezTo>
                  <a:pt x="142" y="197"/>
                  <a:pt x="141" y="198"/>
                  <a:pt x="141" y="200"/>
                </a:cubicBezTo>
                <a:cubicBezTo>
                  <a:pt x="141" y="321"/>
                  <a:pt x="141" y="321"/>
                  <a:pt x="141" y="321"/>
                </a:cubicBezTo>
                <a:cubicBezTo>
                  <a:pt x="105" y="307"/>
                  <a:pt x="105" y="307"/>
                  <a:pt x="105" y="307"/>
                </a:cubicBezTo>
                <a:cubicBezTo>
                  <a:pt x="104" y="306"/>
                  <a:pt x="103" y="306"/>
                  <a:pt x="102" y="307"/>
                </a:cubicBezTo>
                <a:cubicBezTo>
                  <a:pt x="102" y="308"/>
                  <a:pt x="101" y="309"/>
                  <a:pt x="101" y="309"/>
                </a:cubicBezTo>
                <a:cubicBezTo>
                  <a:pt x="101" y="310"/>
                  <a:pt x="102" y="310"/>
                  <a:pt x="102" y="311"/>
                </a:cubicBezTo>
                <a:cubicBezTo>
                  <a:pt x="156" y="381"/>
                  <a:pt x="156" y="381"/>
                  <a:pt x="156" y="381"/>
                </a:cubicBezTo>
                <a:cubicBezTo>
                  <a:pt x="157" y="382"/>
                  <a:pt x="157" y="382"/>
                  <a:pt x="158" y="382"/>
                </a:cubicBezTo>
                <a:cubicBezTo>
                  <a:pt x="159" y="382"/>
                  <a:pt x="160" y="382"/>
                  <a:pt x="161" y="381"/>
                </a:cubicBezTo>
                <a:cubicBezTo>
                  <a:pt x="215" y="311"/>
                  <a:pt x="215" y="311"/>
                  <a:pt x="215" y="311"/>
                </a:cubicBezTo>
                <a:cubicBezTo>
                  <a:pt x="215" y="310"/>
                  <a:pt x="215" y="308"/>
                  <a:pt x="215" y="307"/>
                </a:cubicBezTo>
                <a:cubicBezTo>
                  <a:pt x="214" y="306"/>
                  <a:pt x="212" y="306"/>
                  <a:pt x="211" y="307"/>
                </a:cubicBezTo>
                <a:close/>
                <a:moveTo>
                  <a:pt x="358" y="271"/>
                </a:moveTo>
                <a:cubicBezTo>
                  <a:pt x="359" y="271"/>
                  <a:pt x="359" y="270"/>
                  <a:pt x="359" y="270"/>
                </a:cubicBezTo>
                <a:cubicBezTo>
                  <a:pt x="359" y="269"/>
                  <a:pt x="359" y="269"/>
                  <a:pt x="358" y="268"/>
                </a:cubicBezTo>
                <a:cubicBezTo>
                  <a:pt x="304" y="198"/>
                  <a:pt x="304" y="198"/>
                  <a:pt x="304" y="198"/>
                </a:cubicBezTo>
                <a:cubicBezTo>
                  <a:pt x="304" y="197"/>
                  <a:pt x="303" y="197"/>
                  <a:pt x="302" y="197"/>
                </a:cubicBezTo>
                <a:cubicBezTo>
                  <a:pt x="301" y="197"/>
                  <a:pt x="300" y="197"/>
                  <a:pt x="300" y="198"/>
                </a:cubicBezTo>
                <a:cubicBezTo>
                  <a:pt x="246" y="268"/>
                  <a:pt x="246" y="268"/>
                  <a:pt x="246" y="268"/>
                </a:cubicBezTo>
                <a:cubicBezTo>
                  <a:pt x="245" y="269"/>
                  <a:pt x="245" y="270"/>
                  <a:pt x="246" y="271"/>
                </a:cubicBezTo>
                <a:cubicBezTo>
                  <a:pt x="247" y="273"/>
                  <a:pt x="248" y="273"/>
                  <a:pt x="249" y="272"/>
                </a:cubicBezTo>
                <a:cubicBezTo>
                  <a:pt x="285" y="258"/>
                  <a:pt x="285" y="258"/>
                  <a:pt x="285" y="258"/>
                </a:cubicBezTo>
                <a:cubicBezTo>
                  <a:pt x="285" y="379"/>
                  <a:pt x="285" y="379"/>
                  <a:pt x="285" y="379"/>
                </a:cubicBezTo>
                <a:cubicBezTo>
                  <a:pt x="285" y="381"/>
                  <a:pt x="286" y="382"/>
                  <a:pt x="288" y="382"/>
                </a:cubicBezTo>
                <a:cubicBezTo>
                  <a:pt x="316" y="382"/>
                  <a:pt x="316" y="382"/>
                  <a:pt x="316" y="382"/>
                </a:cubicBezTo>
                <a:cubicBezTo>
                  <a:pt x="318" y="382"/>
                  <a:pt x="319" y="381"/>
                  <a:pt x="319" y="379"/>
                </a:cubicBezTo>
                <a:cubicBezTo>
                  <a:pt x="319" y="258"/>
                  <a:pt x="319" y="258"/>
                  <a:pt x="319" y="258"/>
                </a:cubicBezTo>
                <a:cubicBezTo>
                  <a:pt x="355" y="272"/>
                  <a:pt x="355" y="272"/>
                  <a:pt x="355" y="272"/>
                </a:cubicBezTo>
                <a:cubicBezTo>
                  <a:pt x="356" y="273"/>
                  <a:pt x="358" y="273"/>
                  <a:pt x="358" y="271"/>
                </a:cubicBezTo>
                <a:close/>
                <a:moveTo>
                  <a:pt x="358" y="271"/>
                </a:moveTo>
                <a:cubicBezTo>
                  <a:pt x="358" y="271"/>
                  <a:pt x="358" y="271"/>
                  <a:pt x="358" y="271"/>
                </a:cubicBezTo>
              </a:path>
            </a:pathLst>
          </a:custGeom>
          <a:solidFill>
            <a:srgbClr val="0094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4"/>
          <p:cNvGrpSpPr>
            <a:grpSpLocks noChangeAspect="1"/>
          </p:cNvGrpSpPr>
          <p:nvPr/>
        </p:nvGrpSpPr>
        <p:grpSpPr bwMode="auto">
          <a:xfrm>
            <a:off x="704675" y="3056505"/>
            <a:ext cx="584200" cy="458788"/>
            <a:chOff x="450" y="1876"/>
            <a:chExt cx="368" cy="289"/>
          </a:xfrm>
        </p:grpSpPr>
        <p:sp>
          <p:nvSpPr>
            <p:cNvPr id="42" name="AutoShape 3"/>
            <p:cNvSpPr>
              <a:spLocks noChangeAspect="1" noChangeArrowheads="1" noTextEdit="1"/>
            </p:cNvSpPr>
            <p:nvPr/>
          </p:nvSpPr>
          <p:spPr bwMode="auto">
            <a:xfrm>
              <a:off x="450" y="1876"/>
              <a:ext cx="368"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5"/>
            <p:cNvSpPr>
              <a:spLocks/>
            </p:cNvSpPr>
            <p:nvPr/>
          </p:nvSpPr>
          <p:spPr bwMode="auto">
            <a:xfrm>
              <a:off x="633" y="2068"/>
              <a:ext cx="177" cy="93"/>
            </a:xfrm>
            <a:custGeom>
              <a:avLst/>
              <a:gdLst>
                <a:gd name="T0" fmla="*/ 433 w 433"/>
                <a:gd name="T1" fmla="*/ 108 h 227"/>
                <a:gd name="T2" fmla="*/ 307 w 433"/>
                <a:gd name="T3" fmla="*/ 167 h 227"/>
                <a:gd name="T4" fmla="*/ 121 w 433"/>
                <a:gd name="T5" fmla="*/ 227 h 227"/>
                <a:gd name="T6" fmla="*/ 54 w 433"/>
                <a:gd name="T7" fmla="*/ 160 h 227"/>
                <a:gd name="T8" fmla="*/ 2 w 433"/>
                <a:gd name="T9" fmla="*/ 82 h 227"/>
                <a:gd name="T10" fmla="*/ 141 w 433"/>
                <a:gd name="T11" fmla="*/ 60 h 227"/>
                <a:gd name="T12" fmla="*/ 288 w 433"/>
                <a:gd name="T13" fmla="*/ 0 h 227"/>
                <a:gd name="T14" fmla="*/ 433 w 433"/>
                <a:gd name="T15" fmla="*/ 108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 h="227">
                  <a:moveTo>
                    <a:pt x="433" y="108"/>
                  </a:moveTo>
                  <a:cubicBezTo>
                    <a:pt x="413" y="123"/>
                    <a:pt x="365" y="145"/>
                    <a:pt x="307" y="167"/>
                  </a:cubicBezTo>
                  <a:cubicBezTo>
                    <a:pt x="249" y="189"/>
                    <a:pt x="181" y="212"/>
                    <a:pt x="121" y="227"/>
                  </a:cubicBezTo>
                  <a:cubicBezTo>
                    <a:pt x="114" y="213"/>
                    <a:pt x="83" y="187"/>
                    <a:pt x="54" y="160"/>
                  </a:cubicBezTo>
                  <a:cubicBezTo>
                    <a:pt x="26" y="133"/>
                    <a:pt x="0" y="104"/>
                    <a:pt x="2" y="82"/>
                  </a:cubicBezTo>
                  <a:cubicBezTo>
                    <a:pt x="20" y="79"/>
                    <a:pt x="80" y="73"/>
                    <a:pt x="141" y="60"/>
                  </a:cubicBezTo>
                  <a:cubicBezTo>
                    <a:pt x="203" y="47"/>
                    <a:pt x="265" y="29"/>
                    <a:pt x="288" y="0"/>
                  </a:cubicBezTo>
                  <a:cubicBezTo>
                    <a:pt x="323" y="63"/>
                    <a:pt x="406" y="75"/>
                    <a:pt x="433" y="108"/>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6"/>
            <p:cNvSpPr>
              <a:spLocks/>
            </p:cNvSpPr>
            <p:nvPr/>
          </p:nvSpPr>
          <p:spPr bwMode="auto">
            <a:xfrm>
              <a:off x="634" y="2064"/>
              <a:ext cx="178" cy="92"/>
            </a:xfrm>
            <a:custGeom>
              <a:avLst/>
              <a:gdLst>
                <a:gd name="T0" fmla="*/ 141 w 433"/>
                <a:gd name="T1" fmla="*/ 60 h 226"/>
                <a:gd name="T2" fmla="*/ 288 w 433"/>
                <a:gd name="T3" fmla="*/ 0 h 226"/>
                <a:gd name="T4" fmla="*/ 364 w 433"/>
                <a:gd name="T5" fmla="*/ 66 h 226"/>
                <a:gd name="T6" fmla="*/ 433 w 433"/>
                <a:gd name="T7" fmla="*/ 108 h 226"/>
                <a:gd name="T8" fmla="*/ 432 w 433"/>
                <a:gd name="T9" fmla="*/ 109 h 226"/>
                <a:gd name="T10" fmla="*/ 307 w 433"/>
                <a:gd name="T11" fmla="*/ 167 h 226"/>
                <a:gd name="T12" fmla="*/ 122 w 433"/>
                <a:gd name="T13" fmla="*/ 226 h 226"/>
                <a:gd name="T14" fmla="*/ 118 w 433"/>
                <a:gd name="T15" fmla="*/ 221 h 226"/>
                <a:gd name="T16" fmla="*/ 54 w 433"/>
                <a:gd name="T17" fmla="*/ 160 h 226"/>
                <a:gd name="T18" fmla="*/ 2 w 433"/>
                <a:gd name="T19" fmla="*/ 83 h 226"/>
                <a:gd name="T20" fmla="*/ 141 w 433"/>
                <a:gd name="T21" fmla="*/ 6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226">
                  <a:moveTo>
                    <a:pt x="141" y="60"/>
                  </a:moveTo>
                  <a:cubicBezTo>
                    <a:pt x="203" y="48"/>
                    <a:pt x="265" y="29"/>
                    <a:pt x="288" y="0"/>
                  </a:cubicBezTo>
                  <a:cubicBezTo>
                    <a:pt x="305" y="32"/>
                    <a:pt x="335" y="51"/>
                    <a:pt x="364" y="66"/>
                  </a:cubicBezTo>
                  <a:cubicBezTo>
                    <a:pt x="392" y="81"/>
                    <a:pt x="419" y="92"/>
                    <a:pt x="433" y="108"/>
                  </a:cubicBezTo>
                  <a:cubicBezTo>
                    <a:pt x="433" y="109"/>
                    <a:pt x="432" y="109"/>
                    <a:pt x="432" y="109"/>
                  </a:cubicBezTo>
                  <a:cubicBezTo>
                    <a:pt x="412" y="124"/>
                    <a:pt x="364" y="145"/>
                    <a:pt x="307" y="167"/>
                  </a:cubicBezTo>
                  <a:cubicBezTo>
                    <a:pt x="249" y="189"/>
                    <a:pt x="181" y="211"/>
                    <a:pt x="122" y="226"/>
                  </a:cubicBezTo>
                  <a:cubicBezTo>
                    <a:pt x="121" y="225"/>
                    <a:pt x="120" y="223"/>
                    <a:pt x="118" y="221"/>
                  </a:cubicBezTo>
                  <a:cubicBezTo>
                    <a:pt x="106" y="207"/>
                    <a:pt x="79" y="184"/>
                    <a:pt x="54" y="160"/>
                  </a:cubicBezTo>
                  <a:cubicBezTo>
                    <a:pt x="26" y="133"/>
                    <a:pt x="0" y="104"/>
                    <a:pt x="2" y="83"/>
                  </a:cubicBezTo>
                  <a:cubicBezTo>
                    <a:pt x="20" y="79"/>
                    <a:pt x="80" y="73"/>
                    <a:pt x="141"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7"/>
            <p:cNvSpPr>
              <a:spLocks/>
            </p:cNvSpPr>
            <p:nvPr/>
          </p:nvSpPr>
          <p:spPr bwMode="auto">
            <a:xfrm>
              <a:off x="633" y="2060"/>
              <a:ext cx="177" cy="92"/>
            </a:xfrm>
            <a:custGeom>
              <a:avLst/>
              <a:gdLst>
                <a:gd name="T0" fmla="*/ 140 w 432"/>
                <a:gd name="T1" fmla="*/ 60 h 224"/>
                <a:gd name="T2" fmla="*/ 286 w 432"/>
                <a:gd name="T3" fmla="*/ 0 h 224"/>
                <a:gd name="T4" fmla="*/ 363 w 432"/>
                <a:gd name="T5" fmla="*/ 65 h 224"/>
                <a:gd name="T6" fmla="*/ 432 w 432"/>
                <a:gd name="T7" fmla="*/ 107 h 224"/>
                <a:gd name="T8" fmla="*/ 431 w 432"/>
                <a:gd name="T9" fmla="*/ 108 h 224"/>
                <a:gd name="T10" fmla="*/ 306 w 432"/>
                <a:gd name="T11" fmla="*/ 166 h 224"/>
                <a:gd name="T12" fmla="*/ 121 w 432"/>
                <a:gd name="T13" fmla="*/ 224 h 224"/>
                <a:gd name="T14" fmla="*/ 117 w 432"/>
                <a:gd name="T15" fmla="*/ 219 h 224"/>
                <a:gd name="T16" fmla="*/ 53 w 432"/>
                <a:gd name="T17" fmla="*/ 158 h 224"/>
                <a:gd name="T18" fmla="*/ 0 w 432"/>
                <a:gd name="T19" fmla="*/ 82 h 224"/>
                <a:gd name="T20" fmla="*/ 140 w 432"/>
                <a:gd name="T21" fmla="*/ 6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224">
                  <a:moveTo>
                    <a:pt x="140" y="60"/>
                  </a:moveTo>
                  <a:cubicBezTo>
                    <a:pt x="202" y="47"/>
                    <a:pt x="264" y="28"/>
                    <a:pt x="286" y="0"/>
                  </a:cubicBezTo>
                  <a:cubicBezTo>
                    <a:pt x="304" y="31"/>
                    <a:pt x="334" y="50"/>
                    <a:pt x="363" y="65"/>
                  </a:cubicBezTo>
                  <a:cubicBezTo>
                    <a:pt x="391" y="80"/>
                    <a:pt x="418" y="91"/>
                    <a:pt x="432" y="107"/>
                  </a:cubicBezTo>
                  <a:cubicBezTo>
                    <a:pt x="432" y="108"/>
                    <a:pt x="431" y="108"/>
                    <a:pt x="431" y="108"/>
                  </a:cubicBezTo>
                  <a:cubicBezTo>
                    <a:pt x="410" y="123"/>
                    <a:pt x="363" y="144"/>
                    <a:pt x="306" y="166"/>
                  </a:cubicBezTo>
                  <a:cubicBezTo>
                    <a:pt x="248" y="187"/>
                    <a:pt x="180" y="209"/>
                    <a:pt x="121" y="224"/>
                  </a:cubicBezTo>
                  <a:cubicBezTo>
                    <a:pt x="120" y="222"/>
                    <a:pt x="119" y="221"/>
                    <a:pt x="117" y="219"/>
                  </a:cubicBezTo>
                  <a:cubicBezTo>
                    <a:pt x="105" y="205"/>
                    <a:pt x="78" y="182"/>
                    <a:pt x="53" y="158"/>
                  </a:cubicBezTo>
                  <a:cubicBezTo>
                    <a:pt x="25" y="132"/>
                    <a:pt x="0" y="103"/>
                    <a:pt x="0" y="82"/>
                  </a:cubicBezTo>
                  <a:cubicBezTo>
                    <a:pt x="18" y="78"/>
                    <a:pt x="79"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8"/>
            <p:cNvSpPr>
              <a:spLocks/>
            </p:cNvSpPr>
            <p:nvPr/>
          </p:nvSpPr>
          <p:spPr bwMode="auto">
            <a:xfrm>
              <a:off x="635" y="2056"/>
              <a:ext cx="177" cy="91"/>
            </a:xfrm>
            <a:custGeom>
              <a:avLst/>
              <a:gdLst>
                <a:gd name="T0" fmla="*/ 139 w 431"/>
                <a:gd name="T1" fmla="*/ 60 h 222"/>
                <a:gd name="T2" fmla="*/ 286 w 431"/>
                <a:gd name="T3" fmla="*/ 0 h 222"/>
                <a:gd name="T4" fmla="*/ 362 w 431"/>
                <a:gd name="T5" fmla="*/ 65 h 222"/>
                <a:gd name="T6" fmla="*/ 431 w 431"/>
                <a:gd name="T7" fmla="*/ 108 h 222"/>
                <a:gd name="T8" fmla="*/ 430 w 431"/>
                <a:gd name="T9" fmla="*/ 109 h 222"/>
                <a:gd name="T10" fmla="*/ 305 w 431"/>
                <a:gd name="T11" fmla="*/ 165 h 222"/>
                <a:gd name="T12" fmla="*/ 120 w 431"/>
                <a:gd name="T13" fmla="*/ 222 h 222"/>
                <a:gd name="T14" fmla="*/ 116 w 431"/>
                <a:gd name="T15" fmla="*/ 218 h 222"/>
                <a:gd name="T16" fmla="*/ 52 w 431"/>
                <a:gd name="T17" fmla="*/ 158 h 222"/>
                <a:gd name="T18" fmla="*/ 0 w 431"/>
                <a:gd name="T19" fmla="*/ 82 h 222"/>
                <a:gd name="T20" fmla="*/ 139 w 431"/>
                <a:gd name="T21" fmla="*/ 6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22">
                  <a:moveTo>
                    <a:pt x="139" y="60"/>
                  </a:moveTo>
                  <a:cubicBezTo>
                    <a:pt x="201" y="47"/>
                    <a:pt x="263" y="28"/>
                    <a:pt x="286" y="0"/>
                  </a:cubicBezTo>
                  <a:cubicBezTo>
                    <a:pt x="303" y="32"/>
                    <a:pt x="333" y="50"/>
                    <a:pt x="362" y="65"/>
                  </a:cubicBezTo>
                  <a:cubicBezTo>
                    <a:pt x="390" y="80"/>
                    <a:pt x="417" y="91"/>
                    <a:pt x="431" y="108"/>
                  </a:cubicBezTo>
                  <a:cubicBezTo>
                    <a:pt x="431" y="108"/>
                    <a:pt x="430" y="108"/>
                    <a:pt x="430" y="109"/>
                  </a:cubicBezTo>
                  <a:cubicBezTo>
                    <a:pt x="410" y="123"/>
                    <a:pt x="362" y="144"/>
                    <a:pt x="305" y="165"/>
                  </a:cubicBezTo>
                  <a:cubicBezTo>
                    <a:pt x="248" y="187"/>
                    <a:pt x="180" y="208"/>
                    <a:pt x="120" y="222"/>
                  </a:cubicBezTo>
                  <a:cubicBezTo>
                    <a:pt x="119" y="221"/>
                    <a:pt x="118" y="220"/>
                    <a:pt x="116" y="218"/>
                  </a:cubicBezTo>
                  <a:cubicBezTo>
                    <a:pt x="103" y="204"/>
                    <a:pt x="77" y="182"/>
                    <a:pt x="52" y="158"/>
                  </a:cubicBezTo>
                  <a:cubicBezTo>
                    <a:pt x="25" y="132"/>
                    <a:pt x="0" y="104"/>
                    <a:pt x="0" y="82"/>
                  </a:cubicBezTo>
                  <a:cubicBezTo>
                    <a:pt x="18" y="79"/>
                    <a:pt x="78" y="72"/>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9"/>
            <p:cNvSpPr>
              <a:spLocks/>
            </p:cNvSpPr>
            <p:nvPr/>
          </p:nvSpPr>
          <p:spPr bwMode="auto">
            <a:xfrm>
              <a:off x="633" y="2052"/>
              <a:ext cx="177" cy="90"/>
            </a:xfrm>
            <a:custGeom>
              <a:avLst/>
              <a:gdLst>
                <a:gd name="T0" fmla="*/ 140 w 431"/>
                <a:gd name="T1" fmla="*/ 60 h 221"/>
                <a:gd name="T2" fmla="*/ 286 w 431"/>
                <a:gd name="T3" fmla="*/ 0 h 221"/>
                <a:gd name="T4" fmla="*/ 363 w 431"/>
                <a:gd name="T5" fmla="*/ 66 h 221"/>
                <a:gd name="T6" fmla="*/ 431 w 431"/>
                <a:gd name="T7" fmla="*/ 108 h 221"/>
                <a:gd name="T8" fmla="*/ 431 w 431"/>
                <a:gd name="T9" fmla="*/ 109 h 221"/>
                <a:gd name="T10" fmla="*/ 306 w 431"/>
                <a:gd name="T11" fmla="*/ 165 h 221"/>
                <a:gd name="T12" fmla="*/ 121 w 431"/>
                <a:gd name="T13" fmla="*/ 221 h 221"/>
                <a:gd name="T14" fmla="*/ 117 w 431"/>
                <a:gd name="T15" fmla="*/ 217 h 221"/>
                <a:gd name="T16" fmla="*/ 52 w 431"/>
                <a:gd name="T17" fmla="*/ 158 h 221"/>
                <a:gd name="T18" fmla="*/ 0 w 431"/>
                <a:gd name="T19" fmla="*/ 82 h 221"/>
                <a:gd name="T20" fmla="*/ 140 w 431"/>
                <a:gd name="T21" fmla="*/ 6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21">
                  <a:moveTo>
                    <a:pt x="140" y="60"/>
                  </a:moveTo>
                  <a:cubicBezTo>
                    <a:pt x="201" y="48"/>
                    <a:pt x="264" y="29"/>
                    <a:pt x="286" y="0"/>
                  </a:cubicBezTo>
                  <a:cubicBezTo>
                    <a:pt x="304" y="32"/>
                    <a:pt x="334" y="50"/>
                    <a:pt x="363" y="66"/>
                  </a:cubicBezTo>
                  <a:cubicBezTo>
                    <a:pt x="391" y="80"/>
                    <a:pt x="418" y="91"/>
                    <a:pt x="431" y="108"/>
                  </a:cubicBezTo>
                  <a:cubicBezTo>
                    <a:pt x="431" y="108"/>
                    <a:pt x="431" y="108"/>
                    <a:pt x="431" y="109"/>
                  </a:cubicBezTo>
                  <a:cubicBezTo>
                    <a:pt x="410" y="123"/>
                    <a:pt x="363" y="144"/>
                    <a:pt x="306" y="165"/>
                  </a:cubicBezTo>
                  <a:cubicBezTo>
                    <a:pt x="248" y="186"/>
                    <a:pt x="181" y="207"/>
                    <a:pt x="121" y="221"/>
                  </a:cubicBezTo>
                  <a:cubicBezTo>
                    <a:pt x="120" y="220"/>
                    <a:pt x="119" y="218"/>
                    <a:pt x="117" y="217"/>
                  </a:cubicBezTo>
                  <a:cubicBezTo>
                    <a:pt x="103" y="203"/>
                    <a:pt x="77" y="181"/>
                    <a:pt x="52" y="158"/>
                  </a:cubicBezTo>
                  <a:cubicBezTo>
                    <a:pt x="26" y="132"/>
                    <a:pt x="1" y="104"/>
                    <a:pt x="0" y="82"/>
                  </a:cubicBezTo>
                  <a:cubicBezTo>
                    <a:pt x="18" y="79"/>
                    <a:pt x="78"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10"/>
            <p:cNvSpPr>
              <a:spLocks/>
            </p:cNvSpPr>
            <p:nvPr/>
          </p:nvSpPr>
          <p:spPr bwMode="auto">
            <a:xfrm>
              <a:off x="633" y="2048"/>
              <a:ext cx="177" cy="90"/>
            </a:xfrm>
            <a:custGeom>
              <a:avLst/>
              <a:gdLst>
                <a:gd name="T0" fmla="*/ 140 w 431"/>
                <a:gd name="T1" fmla="*/ 60 h 219"/>
                <a:gd name="T2" fmla="*/ 286 w 431"/>
                <a:gd name="T3" fmla="*/ 0 h 219"/>
                <a:gd name="T4" fmla="*/ 362 w 431"/>
                <a:gd name="T5" fmla="*/ 66 h 219"/>
                <a:gd name="T6" fmla="*/ 431 w 431"/>
                <a:gd name="T7" fmla="*/ 108 h 219"/>
                <a:gd name="T8" fmla="*/ 431 w 431"/>
                <a:gd name="T9" fmla="*/ 109 h 219"/>
                <a:gd name="T10" fmla="*/ 306 w 431"/>
                <a:gd name="T11" fmla="*/ 165 h 219"/>
                <a:gd name="T12" fmla="*/ 121 w 431"/>
                <a:gd name="T13" fmla="*/ 219 h 219"/>
                <a:gd name="T14" fmla="*/ 117 w 431"/>
                <a:gd name="T15" fmla="*/ 216 h 219"/>
                <a:gd name="T16" fmla="*/ 52 w 431"/>
                <a:gd name="T17" fmla="*/ 157 h 219"/>
                <a:gd name="T18" fmla="*/ 0 w 431"/>
                <a:gd name="T19" fmla="*/ 83 h 219"/>
                <a:gd name="T20" fmla="*/ 140 w 431"/>
                <a:gd name="T21" fmla="*/ 6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9">
                  <a:moveTo>
                    <a:pt x="140" y="60"/>
                  </a:moveTo>
                  <a:cubicBezTo>
                    <a:pt x="201" y="48"/>
                    <a:pt x="264" y="29"/>
                    <a:pt x="286" y="0"/>
                  </a:cubicBezTo>
                  <a:cubicBezTo>
                    <a:pt x="304" y="32"/>
                    <a:pt x="334" y="51"/>
                    <a:pt x="362" y="66"/>
                  </a:cubicBezTo>
                  <a:cubicBezTo>
                    <a:pt x="390" y="80"/>
                    <a:pt x="417" y="92"/>
                    <a:pt x="431" y="108"/>
                  </a:cubicBezTo>
                  <a:cubicBezTo>
                    <a:pt x="431" y="108"/>
                    <a:pt x="431" y="109"/>
                    <a:pt x="431" y="109"/>
                  </a:cubicBezTo>
                  <a:cubicBezTo>
                    <a:pt x="410" y="124"/>
                    <a:pt x="363" y="144"/>
                    <a:pt x="306" y="165"/>
                  </a:cubicBezTo>
                  <a:cubicBezTo>
                    <a:pt x="248" y="186"/>
                    <a:pt x="181" y="206"/>
                    <a:pt x="121" y="219"/>
                  </a:cubicBezTo>
                  <a:cubicBezTo>
                    <a:pt x="120" y="218"/>
                    <a:pt x="119" y="217"/>
                    <a:pt x="117" y="216"/>
                  </a:cubicBezTo>
                  <a:cubicBezTo>
                    <a:pt x="103" y="202"/>
                    <a:pt x="76" y="180"/>
                    <a:pt x="52" y="157"/>
                  </a:cubicBezTo>
                  <a:cubicBezTo>
                    <a:pt x="26" y="132"/>
                    <a:pt x="2" y="104"/>
                    <a:pt x="0" y="83"/>
                  </a:cubicBezTo>
                  <a:cubicBezTo>
                    <a:pt x="18" y="79"/>
                    <a:pt x="78"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1"/>
            <p:cNvSpPr>
              <a:spLocks/>
            </p:cNvSpPr>
            <p:nvPr/>
          </p:nvSpPr>
          <p:spPr bwMode="auto">
            <a:xfrm>
              <a:off x="633" y="2044"/>
              <a:ext cx="177" cy="89"/>
            </a:xfrm>
            <a:custGeom>
              <a:avLst/>
              <a:gdLst>
                <a:gd name="T0" fmla="*/ 139 w 431"/>
                <a:gd name="T1" fmla="*/ 60 h 217"/>
                <a:gd name="T2" fmla="*/ 286 w 431"/>
                <a:gd name="T3" fmla="*/ 0 h 217"/>
                <a:gd name="T4" fmla="*/ 362 w 431"/>
                <a:gd name="T5" fmla="*/ 65 h 217"/>
                <a:gd name="T6" fmla="*/ 431 w 431"/>
                <a:gd name="T7" fmla="*/ 107 h 217"/>
                <a:gd name="T8" fmla="*/ 431 w 431"/>
                <a:gd name="T9" fmla="*/ 108 h 217"/>
                <a:gd name="T10" fmla="*/ 305 w 431"/>
                <a:gd name="T11" fmla="*/ 164 h 217"/>
                <a:gd name="T12" fmla="*/ 121 w 431"/>
                <a:gd name="T13" fmla="*/ 217 h 217"/>
                <a:gd name="T14" fmla="*/ 117 w 431"/>
                <a:gd name="T15" fmla="*/ 214 h 217"/>
                <a:gd name="T16" fmla="*/ 52 w 431"/>
                <a:gd name="T17" fmla="*/ 156 h 217"/>
                <a:gd name="T18" fmla="*/ 0 w 431"/>
                <a:gd name="T19" fmla="*/ 82 h 217"/>
                <a:gd name="T20" fmla="*/ 139 w 431"/>
                <a:gd name="T21" fmla="*/ 6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7">
                  <a:moveTo>
                    <a:pt x="139" y="60"/>
                  </a:moveTo>
                  <a:cubicBezTo>
                    <a:pt x="201" y="47"/>
                    <a:pt x="263" y="28"/>
                    <a:pt x="286" y="0"/>
                  </a:cubicBezTo>
                  <a:cubicBezTo>
                    <a:pt x="304" y="31"/>
                    <a:pt x="333" y="50"/>
                    <a:pt x="362" y="65"/>
                  </a:cubicBezTo>
                  <a:cubicBezTo>
                    <a:pt x="390" y="80"/>
                    <a:pt x="417" y="91"/>
                    <a:pt x="431" y="107"/>
                  </a:cubicBezTo>
                  <a:cubicBezTo>
                    <a:pt x="431" y="108"/>
                    <a:pt x="431" y="108"/>
                    <a:pt x="431" y="108"/>
                  </a:cubicBezTo>
                  <a:cubicBezTo>
                    <a:pt x="410" y="123"/>
                    <a:pt x="363" y="144"/>
                    <a:pt x="305" y="164"/>
                  </a:cubicBezTo>
                  <a:cubicBezTo>
                    <a:pt x="248" y="184"/>
                    <a:pt x="181" y="204"/>
                    <a:pt x="121" y="217"/>
                  </a:cubicBezTo>
                  <a:cubicBezTo>
                    <a:pt x="120" y="216"/>
                    <a:pt x="119" y="215"/>
                    <a:pt x="117" y="214"/>
                  </a:cubicBezTo>
                  <a:cubicBezTo>
                    <a:pt x="102" y="200"/>
                    <a:pt x="76" y="179"/>
                    <a:pt x="52" y="156"/>
                  </a:cubicBezTo>
                  <a:cubicBezTo>
                    <a:pt x="26" y="131"/>
                    <a:pt x="3" y="104"/>
                    <a:pt x="0" y="82"/>
                  </a:cubicBezTo>
                  <a:cubicBezTo>
                    <a:pt x="18" y="78"/>
                    <a:pt x="78" y="72"/>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2"/>
            <p:cNvSpPr>
              <a:spLocks/>
            </p:cNvSpPr>
            <p:nvPr/>
          </p:nvSpPr>
          <p:spPr bwMode="auto">
            <a:xfrm>
              <a:off x="633" y="2040"/>
              <a:ext cx="178" cy="95"/>
            </a:xfrm>
            <a:custGeom>
              <a:avLst/>
              <a:gdLst>
                <a:gd name="T0" fmla="*/ 140 w 433"/>
                <a:gd name="T1" fmla="*/ 64 h 231"/>
                <a:gd name="T2" fmla="*/ 287 w 433"/>
                <a:gd name="T3" fmla="*/ 0 h 231"/>
                <a:gd name="T4" fmla="*/ 364 w 433"/>
                <a:gd name="T5" fmla="*/ 70 h 231"/>
                <a:gd name="T6" fmla="*/ 433 w 433"/>
                <a:gd name="T7" fmla="*/ 115 h 231"/>
                <a:gd name="T8" fmla="*/ 433 w 433"/>
                <a:gd name="T9" fmla="*/ 116 h 231"/>
                <a:gd name="T10" fmla="*/ 307 w 433"/>
                <a:gd name="T11" fmla="*/ 176 h 231"/>
                <a:gd name="T12" fmla="*/ 122 w 433"/>
                <a:gd name="T13" fmla="*/ 231 h 231"/>
                <a:gd name="T14" fmla="*/ 118 w 433"/>
                <a:gd name="T15" fmla="*/ 228 h 231"/>
                <a:gd name="T16" fmla="*/ 52 w 433"/>
                <a:gd name="T17" fmla="*/ 167 h 231"/>
                <a:gd name="T18" fmla="*/ 0 w 433"/>
                <a:gd name="T19" fmla="*/ 88 h 231"/>
                <a:gd name="T20" fmla="*/ 140 w 433"/>
                <a:gd name="T21" fmla="*/ 6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231">
                  <a:moveTo>
                    <a:pt x="140" y="64"/>
                  </a:moveTo>
                  <a:cubicBezTo>
                    <a:pt x="202" y="51"/>
                    <a:pt x="265" y="31"/>
                    <a:pt x="287" y="0"/>
                  </a:cubicBezTo>
                  <a:cubicBezTo>
                    <a:pt x="305" y="34"/>
                    <a:pt x="335" y="54"/>
                    <a:pt x="364" y="70"/>
                  </a:cubicBezTo>
                  <a:cubicBezTo>
                    <a:pt x="392" y="86"/>
                    <a:pt x="419" y="98"/>
                    <a:pt x="433" y="115"/>
                  </a:cubicBezTo>
                  <a:cubicBezTo>
                    <a:pt x="433" y="116"/>
                    <a:pt x="433" y="116"/>
                    <a:pt x="433" y="116"/>
                  </a:cubicBezTo>
                  <a:cubicBezTo>
                    <a:pt x="412" y="132"/>
                    <a:pt x="365" y="154"/>
                    <a:pt x="307" y="176"/>
                  </a:cubicBezTo>
                  <a:cubicBezTo>
                    <a:pt x="250" y="197"/>
                    <a:pt x="182" y="218"/>
                    <a:pt x="122" y="231"/>
                  </a:cubicBezTo>
                  <a:cubicBezTo>
                    <a:pt x="121" y="230"/>
                    <a:pt x="119" y="229"/>
                    <a:pt x="118" y="228"/>
                  </a:cubicBezTo>
                  <a:cubicBezTo>
                    <a:pt x="102" y="214"/>
                    <a:pt x="76" y="191"/>
                    <a:pt x="52" y="167"/>
                  </a:cubicBezTo>
                  <a:cubicBezTo>
                    <a:pt x="26" y="141"/>
                    <a:pt x="3" y="112"/>
                    <a:pt x="0" y="88"/>
                  </a:cubicBezTo>
                  <a:cubicBezTo>
                    <a:pt x="18" y="85"/>
                    <a:pt x="78" y="78"/>
                    <a:pt x="140" y="64"/>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3"/>
            <p:cNvSpPr>
              <a:spLocks/>
            </p:cNvSpPr>
            <p:nvPr/>
          </p:nvSpPr>
          <p:spPr bwMode="auto">
            <a:xfrm>
              <a:off x="633" y="2036"/>
              <a:ext cx="176" cy="88"/>
            </a:xfrm>
            <a:custGeom>
              <a:avLst/>
              <a:gdLst>
                <a:gd name="T0" fmla="*/ 140 w 431"/>
                <a:gd name="T1" fmla="*/ 60 h 214"/>
                <a:gd name="T2" fmla="*/ 286 w 431"/>
                <a:gd name="T3" fmla="*/ 0 h 214"/>
                <a:gd name="T4" fmla="*/ 363 w 431"/>
                <a:gd name="T5" fmla="*/ 65 h 214"/>
                <a:gd name="T6" fmla="*/ 431 w 431"/>
                <a:gd name="T7" fmla="*/ 108 h 214"/>
                <a:gd name="T8" fmla="*/ 431 w 431"/>
                <a:gd name="T9" fmla="*/ 109 h 214"/>
                <a:gd name="T10" fmla="*/ 306 w 431"/>
                <a:gd name="T11" fmla="*/ 164 h 214"/>
                <a:gd name="T12" fmla="*/ 123 w 431"/>
                <a:gd name="T13" fmla="*/ 214 h 214"/>
                <a:gd name="T14" fmla="*/ 118 w 431"/>
                <a:gd name="T15" fmla="*/ 211 h 214"/>
                <a:gd name="T16" fmla="*/ 53 w 431"/>
                <a:gd name="T17" fmla="*/ 155 h 214"/>
                <a:gd name="T18" fmla="*/ 0 w 431"/>
                <a:gd name="T19" fmla="*/ 83 h 214"/>
                <a:gd name="T20" fmla="*/ 140 w 431"/>
                <a:gd name="T21" fmla="*/ 6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4">
                  <a:moveTo>
                    <a:pt x="140" y="60"/>
                  </a:moveTo>
                  <a:cubicBezTo>
                    <a:pt x="202" y="48"/>
                    <a:pt x="264" y="29"/>
                    <a:pt x="286" y="0"/>
                  </a:cubicBezTo>
                  <a:cubicBezTo>
                    <a:pt x="304" y="32"/>
                    <a:pt x="334" y="50"/>
                    <a:pt x="363" y="65"/>
                  </a:cubicBezTo>
                  <a:cubicBezTo>
                    <a:pt x="391" y="80"/>
                    <a:pt x="418" y="91"/>
                    <a:pt x="431" y="108"/>
                  </a:cubicBezTo>
                  <a:cubicBezTo>
                    <a:pt x="431" y="108"/>
                    <a:pt x="431" y="108"/>
                    <a:pt x="431" y="109"/>
                  </a:cubicBezTo>
                  <a:cubicBezTo>
                    <a:pt x="411" y="123"/>
                    <a:pt x="363" y="144"/>
                    <a:pt x="306" y="164"/>
                  </a:cubicBezTo>
                  <a:cubicBezTo>
                    <a:pt x="249" y="183"/>
                    <a:pt x="182" y="202"/>
                    <a:pt x="123" y="214"/>
                  </a:cubicBezTo>
                  <a:cubicBezTo>
                    <a:pt x="121" y="213"/>
                    <a:pt x="120" y="212"/>
                    <a:pt x="118" y="211"/>
                  </a:cubicBezTo>
                  <a:cubicBezTo>
                    <a:pt x="101" y="198"/>
                    <a:pt x="76" y="178"/>
                    <a:pt x="53" y="155"/>
                  </a:cubicBezTo>
                  <a:cubicBezTo>
                    <a:pt x="28" y="131"/>
                    <a:pt x="5" y="104"/>
                    <a:pt x="0" y="83"/>
                  </a:cubicBezTo>
                  <a:cubicBezTo>
                    <a:pt x="18" y="79"/>
                    <a:pt x="79"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14"/>
            <p:cNvSpPr>
              <a:spLocks/>
            </p:cNvSpPr>
            <p:nvPr/>
          </p:nvSpPr>
          <p:spPr bwMode="auto">
            <a:xfrm>
              <a:off x="633" y="2032"/>
              <a:ext cx="176" cy="87"/>
            </a:xfrm>
            <a:custGeom>
              <a:avLst/>
              <a:gdLst>
                <a:gd name="T0" fmla="*/ 140 w 431"/>
                <a:gd name="T1" fmla="*/ 60 h 213"/>
                <a:gd name="T2" fmla="*/ 286 w 431"/>
                <a:gd name="T3" fmla="*/ 0 h 213"/>
                <a:gd name="T4" fmla="*/ 363 w 431"/>
                <a:gd name="T5" fmla="*/ 66 h 213"/>
                <a:gd name="T6" fmla="*/ 431 w 431"/>
                <a:gd name="T7" fmla="*/ 108 h 213"/>
                <a:gd name="T8" fmla="*/ 431 w 431"/>
                <a:gd name="T9" fmla="*/ 109 h 213"/>
                <a:gd name="T10" fmla="*/ 306 w 431"/>
                <a:gd name="T11" fmla="*/ 163 h 213"/>
                <a:gd name="T12" fmla="*/ 123 w 431"/>
                <a:gd name="T13" fmla="*/ 213 h 213"/>
                <a:gd name="T14" fmla="*/ 118 w 431"/>
                <a:gd name="T15" fmla="*/ 210 h 213"/>
                <a:gd name="T16" fmla="*/ 53 w 431"/>
                <a:gd name="T17" fmla="*/ 155 h 213"/>
                <a:gd name="T18" fmla="*/ 0 w 431"/>
                <a:gd name="T19" fmla="*/ 83 h 213"/>
                <a:gd name="T20" fmla="*/ 140 w 431"/>
                <a:gd name="T21" fmla="*/ 6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3">
                  <a:moveTo>
                    <a:pt x="140" y="60"/>
                  </a:moveTo>
                  <a:cubicBezTo>
                    <a:pt x="201" y="48"/>
                    <a:pt x="264" y="29"/>
                    <a:pt x="286" y="0"/>
                  </a:cubicBezTo>
                  <a:cubicBezTo>
                    <a:pt x="304" y="32"/>
                    <a:pt x="334" y="51"/>
                    <a:pt x="363" y="66"/>
                  </a:cubicBezTo>
                  <a:cubicBezTo>
                    <a:pt x="390" y="80"/>
                    <a:pt x="417" y="92"/>
                    <a:pt x="431" y="108"/>
                  </a:cubicBezTo>
                  <a:cubicBezTo>
                    <a:pt x="431" y="108"/>
                    <a:pt x="431" y="109"/>
                    <a:pt x="431" y="109"/>
                  </a:cubicBezTo>
                  <a:cubicBezTo>
                    <a:pt x="411" y="124"/>
                    <a:pt x="363" y="144"/>
                    <a:pt x="306" y="163"/>
                  </a:cubicBezTo>
                  <a:cubicBezTo>
                    <a:pt x="249" y="183"/>
                    <a:pt x="182" y="202"/>
                    <a:pt x="123" y="213"/>
                  </a:cubicBezTo>
                  <a:cubicBezTo>
                    <a:pt x="121" y="212"/>
                    <a:pt x="120" y="211"/>
                    <a:pt x="118" y="210"/>
                  </a:cubicBezTo>
                  <a:cubicBezTo>
                    <a:pt x="101" y="197"/>
                    <a:pt x="76" y="177"/>
                    <a:pt x="53" y="155"/>
                  </a:cubicBezTo>
                  <a:cubicBezTo>
                    <a:pt x="28" y="131"/>
                    <a:pt x="6" y="105"/>
                    <a:pt x="0" y="83"/>
                  </a:cubicBezTo>
                  <a:cubicBezTo>
                    <a:pt x="18" y="79"/>
                    <a:pt x="79"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5"/>
            <p:cNvSpPr>
              <a:spLocks/>
            </p:cNvSpPr>
            <p:nvPr/>
          </p:nvSpPr>
          <p:spPr bwMode="auto">
            <a:xfrm>
              <a:off x="633" y="2028"/>
              <a:ext cx="176" cy="87"/>
            </a:xfrm>
            <a:custGeom>
              <a:avLst/>
              <a:gdLst>
                <a:gd name="T0" fmla="*/ 140 w 431"/>
                <a:gd name="T1" fmla="*/ 60 h 211"/>
                <a:gd name="T2" fmla="*/ 286 w 431"/>
                <a:gd name="T3" fmla="*/ 0 h 211"/>
                <a:gd name="T4" fmla="*/ 362 w 431"/>
                <a:gd name="T5" fmla="*/ 65 h 211"/>
                <a:gd name="T6" fmla="*/ 431 w 431"/>
                <a:gd name="T7" fmla="*/ 107 h 211"/>
                <a:gd name="T8" fmla="*/ 431 w 431"/>
                <a:gd name="T9" fmla="*/ 108 h 211"/>
                <a:gd name="T10" fmla="*/ 306 w 431"/>
                <a:gd name="T11" fmla="*/ 162 h 211"/>
                <a:gd name="T12" fmla="*/ 123 w 431"/>
                <a:gd name="T13" fmla="*/ 211 h 211"/>
                <a:gd name="T14" fmla="*/ 118 w 431"/>
                <a:gd name="T15" fmla="*/ 208 h 211"/>
                <a:gd name="T16" fmla="*/ 52 w 431"/>
                <a:gd name="T17" fmla="*/ 154 h 211"/>
                <a:gd name="T18" fmla="*/ 0 w 431"/>
                <a:gd name="T19" fmla="*/ 82 h 211"/>
                <a:gd name="T20" fmla="*/ 140 w 431"/>
                <a:gd name="T21" fmla="*/ 6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1">
                  <a:moveTo>
                    <a:pt x="140" y="60"/>
                  </a:moveTo>
                  <a:cubicBezTo>
                    <a:pt x="201" y="47"/>
                    <a:pt x="264" y="28"/>
                    <a:pt x="286" y="0"/>
                  </a:cubicBezTo>
                  <a:cubicBezTo>
                    <a:pt x="304" y="31"/>
                    <a:pt x="334" y="50"/>
                    <a:pt x="362" y="65"/>
                  </a:cubicBezTo>
                  <a:cubicBezTo>
                    <a:pt x="390" y="80"/>
                    <a:pt x="417" y="91"/>
                    <a:pt x="431" y="107"/>
                  </a:cubicBezTo>
                  <a:cubicBezTo>
                    <a:pt x="431" y="107"/>
                    <a:pt x="431" y="108"/>
                    <a:pt x="431" y="108"/>
                  </a:cubicBezTo>
                  <a:cubicBezTo>
                    <a:pt x="411" y="123"/>
                    <a:pt x="363" y="143"/>
                    <a:pt x="306" y="162"/>
                  </a:cubicBezTo>
                  <a:cubicBezTo>
                    <a:pt x="249" y="181"/>
                    <a:pt x="183" y="200"/>
                    <a:pt x="123" y="211"/>
                  </a:cubicBezTo>
                  <a:cubicBezTo>
                    <a:pt x="121" y="210"/>
                    <a:pt x="120" y="209"/>
                    <a:pt x="118" y="208"/>
                  </a:cubicBezTo>
                  <a:cubicBezTo>
                    <a:pt x="100" y="195"/>
                    <a:pt x="75" y="176"/>
                    <a:pt x="52" y="154"/>
                  </a:cubicBezTo>
                  <a:cubicBezTo>
                    <a:pt x="28" y="130"/>
                    <a:pt x="6" y="104"/>
                    <a:pt x="0" y="82"/>
                  </a:cubicBezTo>
                  <a:cubicBezTo>
                    <a:pt x="18" y="78"/>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6"/>
            <p:cNvSpPr>
              <a:spLocks/>
            </p:cNvSpPr>
            <p:nvPr/>
          </p:nvSpPr>
          <p:spPr bwMode="auto">
            <a:xfrm>
              <a:off x="633" y="2024"/>
              <a:ext cx="176" cy="86"/>
            </a:xfrm>
            <a:custGeom>
              <a:avLst/>
              <a:gdLst>
                <a:gd name="T0" fmla="*/ 140 w 431"/>
                <a:gd name="T1" fmla="*/ 60 h 209"/>
                <a:gd name="T2" fmla="*/ 286 w 431"/>
                <a:gd name="T3" fmla="*/ 0 h 209"/>
                <a:gd name="T4" fmla="*/ 362 w 431"/>
                <a:gd name="T5" fmla="*/ 65 h 209"/>
                <a:gd name="T6" fmla="*/ 431 w 431"/>
                <a:gd name="T7" fmla="*/ 107 h 209"/>
                <a:gd name="T8" fmla="*/ 431 w 431"/>
                <a:gd name="T9" fmla="*/ 108 h 209"/>
                <a:gd name="T10" fmla="*/ 306 w 431"/>
                <a:gd name="T11" fmla="*/ 162 h 209"/>
                <a:gd name="T12" fmla="*/ 123 w 431"/>
                <a:gd name="T13" fmla="*/ 209 h 209"/>
                <a:gd name="T14" fmla="*/ 118 w 431"/>
                <a:gd name="T15" fmla="*/ 207 h 209"/>
                <a:gd name="T16" fmla="*/ 52 w 431"/>
                <a:gd name="T17" fmla="*/ 153 h 209"/>
                <a:gd name="T18" fmla="*/ 0 w 431"/>
                <a:gd name="T19" fmla="*/ 82 h 209"/>
                <a:gd name="T20" fmla="*/ 140 w 431"/>
                <a:gd name="T21" fmla="*/ 6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9">
                  <a:moveTo>
                    <a:pt x="140" y="60"/>
                  </a:moveTo>
                  <a:cubicBezTo>
                    <a:pt x="201" y="47"/>
                    <a:pt x="263" y="29"/>
                    <a:pt x="286" y="0"/>
                  </a:cubicBezTo>
                  <a:cubicBezTo>
                    <a:pt x="304" y="31"/>
                    <a:pt x="333" y="50"/>
                    <a:pt x="362" y="65"/>
                  </a:cubicBezTo>
                  <a:cubicBezTo>
                    <a:pt x="390" y="80"/>
                    <a:pt x="417" y="91"/>
                    <a:pt x="431" y="107"/>
                  </a:cubicBezTo>
                  <a:cubicBezTo>
                    <a:pt x="431" y="108"/>
                    <a:pt x="431" y="108"/>
                    <a:pt x="431" y="108"/>
                  </a:cubicBezTo>
                  <a:cubicBezTo>
                    <a:pt x="411" y="123"/>
                    <a:pt x="363" y="143"/>
                    <a:pt x="306" y="162"/>
                  </a:cubicBezTo>
                  <a:cubicBezTo>
                    <a:pt x="249" y="181"/>
                    <a:pt x="183" y="199"/>
                    <a:pt x="123" y="209"/>
                  </a:cubicBezTo>
                  <a:cubicBezTo>
                    <a:pt x="121" y="208"/>
                    <a:pt x="120" y="208"/>
                    <a:pt x="118" y="207"/>
                  </a:cubicBezTo>
                  <a:cubicBezTo>
                    <a:pt x="99" y="194"/>
                    <a:pt x="74" y="175"/>
                    <a:pt x="52" y="153"/>
                  </a:cubicBezTo>
                  <a:cubicBezTo>
                    <a:pt x="28" y="130"/>
                    <a:pt x="7" y="104"/>
                    <a:pt x="0" y="82"/>
                  </a:cubicBezTo>
                  <a:cubicBezTo>
                    <a:pt x="18" y="79"/>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17"/>
            <p:cNvSpPr>
              <a:spLocks/>
            </p:cNvSpPr>
            <p:nvPr/>
          </p:nvSpPr>
          <p:spPr bwMode="auto">
            <a:xfrm>
              <a:off x="625" y="2019"/>
              <a:ext cx="184" cy="86"/>
            </a:xfrm>
            <a:custGeom>
              <a:avLst/>
              <a:gdLst>
                <a:gd name="T0" fmla="*/ 146 w 450"/>
                <a:gd name="T1" fmla="*/ 61 h 210"/>
                <a:gd name="T2" fmla="*/ 298 w 450"/>
                <a:gd name="T3" fmla="*/ 0 h 210"/>
                <a:gd name="T4" fmla="*/ 378 w 450"/>
                <a:gd name="T5" fmla="*/ 66 h 210"/>
                <a:gd name="T6" fmla="*/ 449 w 450"/>
                <a:gd name="T7" fmla="*/ 108 h 210"/>
                <a:gd name="T8" fmla="*/ 450 w 450"/>
                <a:gd name="T9" fmla="*/ 110 h 210"/>
                <a:gd name="T10" fmla="*/ 319 w 450"/>
                <a:gd name="T11" fmla="*/ 163 h 210"/>
                <a:gd name="T12" fmla="*/ 129 w 450"/>
                <a:gd name="T13" fmla="*/ 210 h 210"/>
                <a:gd name="T14" fmla="*/ 123 w 450"/>
                <a:gd name="T15" fmla="*/ 208 h 210"/>
                <a:gd name="T16" fmla="*/ 54 w 450"/>
                <a:gd name="T17" fmla="*/ 154 h 210"/>
                <a:gd name="T18" fmla="*/ 0 w 450"/>
                <a:gd name="T19" fmla="*/ 83 h 210"/>
                <a:gd name="T20" fmla="*/ 146 w 450"/>
                <a:gd name="T21" fmla="*/ 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0" h="210">
                  <a:moveTo>
                    <a:pt x="146" y="61"/>
                  </a:moveTo>
                  <a:cubicBezTo>
                    <a:pt x="210" y="48"/>
                    <a:pt x="275" y="29"/>
                    <a:pt x="298" y="0"/>
                  </a:cubicBezTo>
                  <a:cubicBezTo>
                    <a:pt x="317" y="32"/>
                    <a:pt x="348" y="51"/>
                    <a:pt x="378" y="66"/>
                  </a:cubicBezTo>
                  <a:cubicBezTo>
                    <a:pt x="407" y="81"/>
                    <a:pt x="435" y="92"/>
                    <a:pt x="449" y="108"/>
                  </a:cubicBezTo>
                  <a:cubicBezTo>
                    <a:pt x="449" y="109"/>
                    <a:pt x="450" y="109"/>
                    <a:pt x="450" y="110"/>
                  </a:cubicBezTo>
                  <a:cubicBezTo>
                    <a:pt x="428" y="124"/>
                    <a:pt x="379" y="144"/>
                    <a:pt x="319" y="163"/>
                  </a:cubicBezTo>
                  <a:cubicBezTo>
                    <a:pt x="260" y="182"/>
                    <a:pt x="191" y="200"/>
                    <a:pt x="129" y="210"/>
                  </a:cubicBezTo>
                  <a:cubicBezTo>
                    <a:pt x="127" y="209"/>
                    <a:pt x="125" y="208"/>
                    <a:pt x="123" y="208"/>
                  </a:cubicBezTo>
                  <a:cubicBezTo>
                    <a:pt x="103" y="195"/>
                    <a:pt x="77" y="176"/>
                    <a:pt x="54" y="154"/>
                  </a:cubicBezTo>
                  <a:cubicBezTo>
                    <a:pt x="30" y="131"/>
                    <a:pt x="8" y="105"/>
                    <a:pt x="0" y="83"/>
                  </a:cubicBezTo>
                  <a:cubicBezTo>
                    <a:pt x="19" y="80"/>
                    <a:pt x="82" y="73"/>
                    <a:pt x="146" y="61"/>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18"/>
            <p:cNvSpPr>
              <a:spLocks/>
            </p:cNvSpPr>
            <p:nvPr/>
          </p:nvSpPr>
          <p:spPr bwMode="auto">
            <a:xfrm>
              <a:off x="631" y="2016"/>
              <a:ext cx="176" cy="84"/>
            </a:xfrm>
            <a:custGeom>
              <a:avLst/>
              <a:gdLst>
                <a:gd name="T0" fmla="*/ 140 w 431"/>
                <a:gd name="T1" fmla="*/ 60 h 206"/>
                <a:gd name="T2" fmla="*/ 286 w 431"/>
                <a:gd name="T3" fmla="*/ 0 h 206"/>
                <a:gd name="T4" fmla="*/ 362 w 431"/>
                <a:gd name="T5" fmla="*/ 66 h 206"/>
                <a:gd name="T6" fmla="*/ 431 w 431"/>
                <a:gd name="T7" fmla="*/ 108 h 206"/>
                <a:gd name="T8" fmla="*/ 431 w 431"/>
                <a:gd name="T9" fmla="*/ 109 h 206"/>
                <a:gd name="T10" fmla="*/ 306 w 431"/>
                <a:gd name="T11" fmla="*/ 162 h 206"/>
                <a:gd name="T12" fmla="*/ 124 w 431"/>
                <a:gd name="T13" fmla="*/ 206 h 206"/>
                <a:gd name="T14" fmla="*/ 119 w 431"/>
                <a:gd name="T15" fmla="*/ 204 h 206"/>
                <a:gd name="T16" fmla="*/ 52 w 431"/>
                <a:gd name="T17" fmla="*/ 152 h 206"/>
                <a:gd name="T18" fmla="*/ 0 w 431"/>
                <a:gd name="T19" fmla="*/ 83 h 206"/>
                <a:gd name="T20" fmla="*/ 140 w 431"/>
                <a:gd name="T21" fmla="*/ 6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6">
                  <a:moveTo>
                    <a:pt x="140" y="60"/>
                  </a:moveTo>
                  <a:cubicBezTo>
                    <a:pt x="201" y="48"/>
                    <a:pt x="264" y="29"/>
                    <a:pt x="286" y="0"/>
                  </a:cubicBezTo>
                  <a:cubicBezTo>
                    <a:pt x="304" y="32"/>
                    <a:pt x="334" y="51"/>
                    <a:pt x="362" y="66"/>
                  </a:cubicBezTo>
                  <a:cubicBezTo>
                    <a:pt x="390" y="80"/>
                    <a:pt x="417" y="91"/>
                    <a:pt x="431" y="108"/>
                  </a:cubicBezTo>
                  <a:cubicBezTo>
                    <a:pt x="431" y="108"/>
                    <a:pt x="431" y="108"/>
                    <a:pt x="431" y="109"/>
                  </a:cubicBezTo>
                  <a:cubicBezTo>
                    <a:pt x="411" y="123"/>
                    <a:pt x="364" y="143"/>
                    <a:pt x="306" y="162"/>
                  </a:cubicBezTo>
                  <a:cubicBezTo>
                    <a:pt x="250" y="180"/>
                    <a:pt x="184" y="197"/>
                    <a:pt x="124" y="206"/>
                  </a:cubicBezTo>
                  <a:cubicBezTo>
                    <a:pt x="123" y="206"/>
                    <a:pt x="121" y="205"/>
                    <a:pt x="119" y="204"/>
                  </a:cubicBezTo>
                  <a:cubicBezTo>
                    <a:pt x="99" y="193"/>
                    <a:pt x="74" y="174"/>
                    <a:pt x="52" y="152"/>
                  </a:cubicBezTo>
                  <a:cubicBezTo>
                    <a:pt x="29" y="130"/>
                    <a:pt x="9" y="105"/>
                    <a:pt x="0" y="83"/>
                  </a:cubicBezTo>
                  <a:cubicBezTo>
                    <a:pt x="18" y="79"/>
                    <a:pt x="79"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19"/>
            <p:cNvSpPr>
              <a:spLocks/>
            </p:cNvSpPr>
            <p:nvPr/>
          </p:nvSpPr>
          <p:spPr bwMode="auto">
            <a:xfrm>
              <a:off x="632" y="2012"/>
              <a:ext cx="177" cy="84"/>
            </a:xfrm>
            <a:custGeom>
              <a:avLst/>
              <a:gdLst>
                <a:gd name="T0" fmla="*/ 140 w 431"/>
                <a:gd name="T1" fmla="*/ 60 h 204"/>
                <a:gd name="T2" fmla="*/ 286 w 431"/>
                <a:gd name="T3" fmla="*/ 0 h 204"/>
                <a:gd name="T4" fmla="*/ 362 w 431"/>
                <a:gd name="T5" fmla="*/ 65 h 204"/>
                <a:gd name="T6" fmla="*/ 431 w 431"/>
                <a:gd name="T7" fmla="*/ 107 h 204"/>
                <a:gd name="T8" fmla="*/ 431 w 431"/>
                <a:gd name="T9" fmla="*/ 108 h 204"/>
                <a:gd name="T10" fmla="*/ 306 w 431"/>
                <a:gd name="T11" fmla="*/ 161 h 204"/>
                <a:gd name="T12" fmla="*/ 124 w 431"/>
                <a:gd name="T13" fmla="*/ 204 h 204"/>
                <a:gd name="T14" fmla="*/ 119 w 431"/>
                <a:gd name="T15" fmla="*/ 202 h 204"/>
                <a:gd name="T16" fmla="*/ 52 w 431"/>
                <a:gd name="T17" fmla="*/ 151 h 204"/>
                <a:gd name="T18" fmla="*/ 0 w 431"/>
                <a:gd name="T19" fmla="*/ 82 h 204"/>
                <a:gd name="T20" fmla="*/ 140 w 431"/>
                <a:gd name="T21" fmla="*/ 6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4">
                  <a:moveTo>
                    <a:pt x="140" y="60"/>
                  </a:moveTo>
                  <a:cubicBezTo>
                    <a:pt x="201" y="47"/>
                    <a:pt x="264" y="28"/>
                    <a:pt x="286" y="0"/>
                  </a:cubicBezTo>
                  <a:cubicBezTo>
                    <a:pt x="304" y="31"/>
                    <a:pt x="334" y="50"/>
                    <a:pt x="362" y="65"/>
                  </a:cubicBezTo>
                  <a:cubicBezTo>
                    <a:pt x="390" y="79"/>
                    <a:pt x="417" y="91"/>
                    <a:pt x="431" y="107"/>
                  </a:cubicBezTo>
                  <a:cubicBezTo>
                    <a:pt x="431" y="107"/>
                    <a:pt x="431" y="108"/>
                    <a:pt x="431" y="108"/>
                  </a:cubicBezTo>
                  <a:cubicBezTo>
                    <a:pt x="411" y="123"/>
                    <a:pt x="364" y="142"/>
                    <a:pt x="306" y="161"/>
                  </a:cubicBezTo>
                  <a:cubicBezTo>
                    <a:pt x="250" y="178"/>
                    <a:pt x="184" y="195"/>
                    <a:pt x="124" y="204"/>
                  </a:cubicBezTo>
                  <a:cubicBezTo>
                    <a:pt x="123" y="203"/>
                    <a:pt x="121" y="203"/>
                    <a:pt x="119" y="202"/>
                  </a:cubicBezTo>
                  <a:cubicBezTo>
                    <a:pt x="98" y="191"/>
                    <a:pt x="74" y="172"/>
                    <a:pt x="52" y="151"/>
                  </a:cubicBezTo>
                  <a:cubicBezTo>
                    <a:pt x="30" y="129"/>
                    <a:pt x="9" y="104"/>
                    <a:pt x="0" y="82"/>
                  </a:cubicBezTo>
                  <a:cubicBezTo>
                    <a:pt x="18" y="79"/>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0"/>
            <p:cNvSpPr>
              <a:spLocks/>
            </p:cNvSpPr>
            <p:nvPr/>
          </p:nvSpPr>
          <p:spPr bwMode="auto">
            <a:xfrm>
              <a:off x="632" y="2008"/>
              <a:ext cx="177" cy="83"/>
            </a:xfrm>
            <a:custGeom>
              <a:avLst/>
              <a:gdLst>
                <a:gd name="T0" fmla="*/ 140 w 431"/>
                <a:gd name="T1" fmla="*/ 60 h 203"/>
                <a:gd name="T2" fmla="*/ 286 w 431"/>
                <a:gd name="T3" fmla="*/ 0 h 203"/>
                <a:gd name="T4" fmla="*/ 362 w 431"/>
                <a:gd name="T5" fmla="*/ 65 h 203"/>
                <a:gd name="T6" fmla="*/ 430 w 431"/>
                <a:gd name="T7" fmla="*/ 107 h 203"/>
                <a:gd name="T8" fmla="*/ 431 w 431"/>
                <a:gd name="T9" fmla="*/ 108 h 203"/>
                <a:gd name="T10" fmla="*/ 306 w 431"/>
                <a:gd name="T11" fmla="*/ 160 h 203"/>
                <a:gd name="T12" fmla="*/ 125 w 431"/>
                <a:gd name="T13" fmla="*/ 203 h 203"/>
                <a:gd name="T14" fmla="*/ 118 w 431"/>
                <a:gd name="T15" fmla="*/ 201 h 203"/>
                <a:gd name="T16" fmla="*/ 52 w 431"/>
                <a:gd name="T17" fmla="*/ 151 h 203"/>
                <a:gd name="T18" fmla="*/ 0 w 431"/>
                <a:gd name="T19" fmla="*/ 82 h 203"/>
                <a:gd name="T20" fmla="*/ 140 w 431"/>
                <a:gd name="T21" fmla="*/ 6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3">
                  <a:moveTo>
                    <a:pt x="140" y="60"/>
                  </a:moveTo>
                  <a:cubicBezTo>
                    <a:pt x="201" y="47"/>
                    <a:pt x="264" y="29"/>
                    <a:pt x="286" y="0"/>
                  </a:cubicBezTo>
                  <a:cubicBezTo>
                    <a:pt x="304" y="31"/>
                    <a:pt x="333" y="50"/>
                    <a:pt x="362" y="65"/>
                  </a:cubicBezTo>
                  <a:cubicBezTo>
                    <a:pt x="390" y="80"/>
                    <a:pt x="416" y="91"/>
                    <a:pt x="430" y="107"/>
                  </a:cubicBezTo>
                  <a:cubicBezTo>
                    <a:pt x="431" y="107"/>
                    <a:pt x="431" y="108"/>
                    <a:pt x="431" y="108"/>
                  </a:cubicBezTo>
                  <a:cubicBezTo>
                    <a:pt x="411" y="123"/>
                    <a:pt x="363" y="142"/>
                    <a:pt x="306" y="160"/>
                  </a:cubicBezTo>
                  <a:cubicBezTo>
                    <a:pt x="250" y="178"/>
                    <a:pt x="184" y="194"/>
                    <a:pt x="125" y="203"/>
                  </a:cubicBezTo>
                  <a:cubicBezTo>
                    <a:pt x="123" y="202"/>
                    <a:pt x="121" y="202"/>
                    <a:pt x="118" y="201"/>
                  </a:cubicBezTo>
                  <a:cubicBezTo>
                    <a:pt x="97" y="190"/>
                    <a:pt x="73" y="172"/>
                    <a:pt x="52" y="151"/>
                  </a:cubicBezTo>
                  <a:cubicBezTo>
                    <a:pt x="30" y="129"/>
                    <a:pt x="10" y="105"/>
                    <a:pt x="0" y="82"/>
                  </a:cubicBezTo>
                  <a:cubicBezTo>
                    <a:pt x="18" y="79"/>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1"/>
            <p:cNvSpPr>
              <a:spLocks/>
            </p:cNvSpPr>
            <p:nvPr/>
          </p:nvSpPr>
          <p:spPr bwMode="auto">
            <a:xfrm>
              <a:off x="632" y="2004"/>
              <a:ext cx="177" cy="82"/>
            </a:xfrm>
            <a:custGeom>
              <a:avLst/>
              <a:gdLst>
                <a:gd name="T0" fmla="*/ 139 w 431"/>
                <a:gd name="T1" fmla="*/ 60 h 201"/>
                <a:gd name="T2" fmla="*/ 286 w 431"/>
                <a:gd name="T3" fmla="*/ 0 h 201"/>
                <a:gd name="T4" fmla="*/ 362 w 431"/>
                <a:gd name="T5" fmla="*/ 65 h 201"/>
                <a:gd name="T6" fmla="*/ 430 w 431"/>
                <a:gd name="T7" fmla="*/ 107 h 201"/>
                <a:gd name="T8" fmla="*/ 431 w 431"/>
                <a:gd name="T9" fmla="*/ 109 h 201"/>
                <a:gd name="T10" fmla="*/ 306 w 431"/>
                <a:gd name="T11" fmla="*/ 160 h 201"/>
                <a:gd name="T12" fmla="*/ 125 w 431"/>
                <a:gd name="T13" fmla="*/ 201 h 201"/>
                <a:gd name="T14" fmla="*/ 118 w 431"/>
                <a:gd name="T15" fmla="*/ 200 h 201"/>
                <a:gd name="T16" fmla="*/ 52 w 431"/>
                <a:gd name="T17" fmla="*/ 150 h 201"/>
                <a:gd name="T18" fmla="*/ 0 w 431"/>
                <a:gd name="T19" fmla="*/ 83 h 201"/>
                <a:gd name="T20" fmla="*/ 139 w 431"/>
                <a:gd name="T21" fmla="*/ 6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1">
                  <a:moveTo>
                    <a:pt x="139" y="60"/>
                  </a:moveTo>
                  <a:cubicBezTo>
                    <a:pt x="201" y="48"/>
                    <a:pt x="263" y="29"/>
                    <a:pt x="286" y="0"/>
                  </a:cubicBezTo>
                  <a:cubicBezTo>
                    <a:pt x="303" y="32"/>
                    <a:pt x="333" y="50"/>
                    <a:pt x="362" y="65"/>
                  </a:cubicBezTo>
                  <a:cubicBezTo>
                    <a:pt x="389" y="80"/>
                    <a:pt x="416" y="91"/>
                    <a:pt x="430" y="107"/>
                  </a:cubicBezTo>
                  <a:cubicBezTo>
                    <a:pt x="430" y="108"/>
                    <a:pt x="431" y="108"/>
                    <a:pt x="431" y="109"/>
                  </a:cubicBezTo>
                  <a:cubicBezTo>
                    <a:pt x="411" y="123"/>
                    <a:pt x="363" y="143"/>
                    <a:pt x="306" y="160"/>
                  </a:cubicBezTo>
                  <a:cubicBezTo>
                    <a:pt x="250" y="178"/>
                    <a:pt x="184" y="193"/>
                    <a:pt x="125" y="201"/>
                  </a:cubicBezTo>
                  <a:cubicBezTo>
                    <a:pt x="123" y="201"/>
                    <a:pt x="120" y="200"/>
                    <a:pt x="118" y="200"/>
                  </a:cubicBezTo>
                  <a:cubicBezTo>
                    <a:pt x="96" y="189"/>
                    <a:pt x="73" y="171"/>
                    <a:pt x="52" y="150"/>
                  </a:cubicBezTo>
                  <a:cubicBezTo>
                    <a:pt x="30" y="129"/>
                    <a:pt x="10" y="105"/>
                    <a:pt x="0" y="83"/>
                  </a:cubicBezTo>
                  <a:cubicBezTo>
                    <a:pt x="18" y="79"/>
                    <a:pt x="78" y="73"/>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2"/>
            <p:cNvSpPr>
              <a:spLocks/>
            </p:cNvSpPr>
            <p:nvPr/>
          </p:nvSpPr>
          <p:spPr bwMode="auto">
            <a:xfrm>
              <a:off x="632" y="2000"/>
              <a:ext cx="186" cy="83"/>
            </a:xfrm>
            <a:custGeom>
              <a:avLst/>
              <a:gdLst>
                <a:gd name="T0" fmla="*/ 147 w 453"/>
                <a:gd name="T1" fmla="*/ 60 h 201"/>
                <a:gd name="T2" fmla="*/ 300 w 453"/>
                <a:gd name="T3" fmla="*/ 0 h 201"/>
                <a:gd name="T4" fmla="*/ 380 w 453"/>
                <a:gd name="T5" fmla="*/ 65 h 201"/>
                <a:gd name="T6" fmla="*/ 452 w 453"/>
                <a:gd name="T7" fmla="*/ 107 h 201"/>
                <a:gd name="T8" fmla="*/ 453 w 453"/>
                <a:gd name="T9" fmla="*/ 109 h 201"/>
                <a:gd name="T10" fmla="*/ 322 w 453"/>
                <a:gd name="T11" fmla="*/ 161 h 201"/>
                <a:gd name="T12" fmla="*/ 132 w 453"/>
                <a:gd name="T13" fmla="*/ 201 h 201"/>
                <a:gd name="T14" fmla="*/ 125 w 453"/>
                <a:gd name="T15" fmla="*/ 200 h 201"/>
                <a:gd name="T16" fmla="*/ 55 w 453"/>
                <a:gd name="T17" fmla="*/ 151 h 201"/>
                <a:gd name="T18" fmla="*/ 0 w 453"/>
                <a:gd name="T19" fmla="*/ 83 h 201"/>
                <a:gd name="T20" fmla="*/ 147 w 453"/>
                <a:gd name="T21" fmla="*/ 6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3" h="201">
                  <a:moveTo>
                    <a:pt x="147" y="60"/>
                  </a:moveTo>
                  <a:cubicBezTo>
                    <a:pt x="211" y="47"/>
                    <a:pt x="277" y="28"/>
                    <a:pt x="300" y="0"/>
                  </a:cubicBezTo>
                  <a:cubicBezTo>
                    <a:pt x="319" y="31"/>
                    <a:pt x="350" y="50"/>
                    <a:pt x="380" y="65"/>
                  </a:cubicBezTo>
                  <a:cubicBezTo>
                    <a:pt x="409" y="80"/>
                    <a:pt x="437" y="91"/>
                    <a:pt x="452" y="107"/>
                  </a:cubicBezTo>
                  <a:cubicBezTo>
                    <a:pt x="452" y="108"/>
                    <a:pt x="453" y="108"/>
                    <a:pt x="453" y="109"/>
                  </a:cubicBezTo>
                  <a:cubicBezTo>
                    <a:pt x="432" y="124"/>
                    <a:pt x="382" y="143"/>
                    <a:pt x="322" y="161"/>
                  </a:cubicBezTo>
                  <a:cubicBezTo>
                    <a:pt x="263" y="178"/>
                    <a:pt x="194" y="193"/>
                    <a:pt x="132" y="201"/>
                  </a:cubicBezTo>
                  <a:cubicBezTo>
                    <a:pt x="130" y="201"/>
                    <a:pt x="127" y="200"/>
                    <a:pt x="125" y="200"/>
                  </a:cubicBezTo>
                  <a:cubicBezTo>
                    <a:pt x="101" y="189"/>
                    <a:pt x="77" y="171"/>
                    <a:pt x="55" y="151"/>
                  </a:cubicBezTo>
                  <a:cubicBezTo>
                    <a:pt x="32" y="130"/>
                    <a:pt x="13" y="105"/>
                    <a:pt x="0" y="83"/>
                  </a:cubicBezTo>
                  <a:cubicBezTo>
                    <a:pt x="19" y="79"/>
                    <a:pt x="83" y="73"/>
                    <a:pt x="147"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3"/>
            <p:cNvSpPr>
              <a:spLocks/>
            </p:cNvSpPr>
            <p:nvPr/>
          </p:nvSpPr>
          <p:spPr bwMode="auto">
            <a:xfrm>
              <a:off x="632" y="1996"/>
              <a:ext cx="177" cy="81"/>
            </a:xfrm>
            <a:custGeom>
              <a:avLst/>
              <a:gdLst>
                <a:gd name="T0" fmla="*/ 140 w 432"/>
                <a:gd name="T1" fmla="*/ 60 h 197"/>
                <a:gd name="T2" fmla="*/ 286 w 432"/>
                <a:gd name="T3" fmla="*/ 0 h 197"/>
                <a:gd name="T4" fmla="*/ 362 w 432"/>
                <a:gd name="T5" fmla="*/ 65 h 197"/>
                <a:gd name="T6" fmla="*/ 431 w 432"/>
                <a:gd name="T7" fmla="*/ 106 h 197"/>
                <a:gd name="T8" fmla="*/ 432 w 432"/>
                <a:gd name="T9" fmla="*/ 108 h 197"/>
                <a:gd name="T10" fmla="*/ 306 w 432"/>
                <a:gd name="T11" fmla="*/ 159 h 197"/>
                <a:gd name="T12" fmla="*/ 126 w 432"/>
                <a:gd name="T13" fmla="*/ 197 h 197"/>
                <a:gd name="T14" fmla="*/ 119 w 432"/>
                <a:gd name="T15" fmla="*/ 197 h 197"/>
                <a:gd name="T16" fmla="*/ 52 w 432"/>
                <a:gd name="T17" fmla="*/ 149 h 197"/>
                <a:gd name="T18" fmla="*/ 0 w 432"/>
                <a:gd name="T19" fmla="*/ 82 h 197"/>
                <a:gd name="T20" fmla="*/ 140 w 432"/>
                <a:gd name="T21" fmla="*/ 6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197">
                  <a:moveTo>
                    <a:pt x="140" y="60"/>
                  </a:moveTo>
                  <a:cubicBezTo>
                    <a:pt x="201" y="47"/>
                    <a:pt x="264" y="28"/>
                    <a:pt x="286" y="0"/>
                  </a:cubicBezTo>
                  <a:cubicBezTo>
                    <a:pt x="304" y="31"/>
                    <a:pt x="333" y="50"/>
                    <a:pt x="362" y="65"/>
                  </a:cubicBezTo>
                  <a:cubicBezTo>
                    <a:pt x="390" y="79"/>
                    <a:pt x="416" y="90"/>
                    <a:pt x="431" y="106"/>
                  </a:cubicBezTo>
                  <a:cubicBezTo>
                    <a:pt x="431" y="107"/>
                    <a:pt x="431" y="107"/>
                    <a:pt x="432" y="108"/>
                  </a:cubicBezTo>
                  <a:cubicBezTo>
                    <a:pt x="411" y="123"/>
                    <a:pt x="364" y="142"/>
                    <a:pt x="306" y="159"/>
                  </a:cubicBezTo>
                  <a:cubicBezTo>
                    <a:pt x="250" y="176"/>
                    <a:pt x="185" y="190"/>
                    <a:pt x="126" y="197"/>
                  </a:cubicBezTo>
                  <a:cubicBezTo>
                    <a:pt x="124" y="197"/>
                    <a:pt x="121" y="197"/>
                    <a:pt x="119" y="197"/>
                  </a:cubicBezTo>
                  <a:cubicBezTo>
                    <a:pt x="96" y="186"/>
                    <a:pt x="73" y="169"/>
                    <a:pt x="52" y="149"/>
                  </a:cubicBezTo>
                  <a:cubicBezTo>
                    <a:pt x="31" y="128"/>
                    <a:pt x="13" y="104"/>
                    <a:pt x="0" y="82"/>
                  </a:cubicBezTo>
                  <a:cubicBezTo>
                    <a:pt x="18" y="79"/>
                    <a:pt x="79"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24"/>
            <p:cNvSpPr>
              <a:spLocks/>
            </p:cNvSpPr>
            <p:nvPr/>
          </p:nvSpPr>
          <p:spPr bwMode="auto">
            <a:xfrm>
              <a:off x="632" y="1992"/>
              <a:ext cx="177" cy="80"/>
            </a:xfrm>
            <a:custGeom>
              <a:avLst/>
              <a:gdLst>
                <a:gd name="T0" fmla="*/ 140 w 431"/>
                <a:gd name="T1" fmla="*/ 60 h 196"/>
                <a:gd name="T2" fmla="*/ 286 w 431"/>
                <a:gd name="T3" fmla="*/ 0 h 196"/>
                <a:gd name="T4" fmla="*/ 362 w 431"/>
                <a:gd name="T5" fmla="*/ 65 h 196"/>
                <a:gd name="T6" fmla="*/ 430 w 431"/>
                <a:gd name="T7" fmla="*/ 107 h 196"/>
                <a:gd name="T8" fmla="*/ 431 w 431"/>
                <a:gd name="T9" fmla="*/ 108 h 196"/>
                <a:gd name="T10" fmla="*/ 306 w 431"/>
                <a:gd name="T11" fmla="*/ 159 h 196"/>
                <a:gd name="T12" fmla="*/ 126 w 431"/>
                <a:gd name="T13" fmla="*/ 196 h 196"/>
                <a:gd name="T14" fmla="*/ 119 w 431"/>
                <a:gd name="T15" fmla="*/ 196 h 196"/>
                <a:gd name="T16" fmla="*/ 52 w 431"/>
                <a:gd name="T17" fmla="*/ 148 h 196"/>
                <a:gd name="T18" fmla="*/ 0 w 431"/>
                <a:gd name="T19" fmla="*/ 82 h 196"/>
                <a:gd name="T20" fmla="*/ 140 w 431"/>
                <a:gd name="T21" fmla="*/ 6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196">
                  <a:moveTo>
                    <a:pt x="140" y="60"/>
                  </a:moveTo>
                  <a:cubicBezTo>
                    <a:pt x="201" y="47"/>
                    <a:pt x="264" y="29"/>
                    <a:pt x="286" y="0"/>
                  </a:cubicBezTo>
                  <a:cubicBezTo>
                    <a:pt x="304" y="31"/>
                    <a:pt x="333" y="50"/>
                    <a:pt x="362" y="65"/>
                  </a:cubicBezTo>
                  <a:cubicBezTo>
                    <a:pt x="389" y="80"/>
                    <a:pt x="416" y="91"/>
                    <a:pt x="430" y="107"/>
                  </a:cubicBezTo>
                  <a:cubicBezTo>
                    <a:pt x="431" y="107"/>
                    <a:pt x="431" y="108"/>
                    <a:pt x="431" y="108"/>
                  </a:cubicBezTo>
                  <a:cubicBezTo>
                    <a:pt x="411" y="123"/>
                    <a:pt x="364" y="142"/>
                    <a:pt x="306" y="159"/>
                  </a:cubicBezTo>
                  <a:cubicBezTo>
                    <a:pt x="250" y="175"/>
                    <a:pt x="185" y="190"/>
                    <a:pt x="126" y="196"/>
                  </a:cubicBezTo>
                  <a:cubicBezTo>
                    <a:pt x="124" y="196"/>
                    <a:pt x="121" y="196"/>
                    <a:pt x="119" y="196"/>
                  </a:cubicBezTo>
                  <a:cubicBezTo>
                    <a:pt x="95" y="185"/>
                    <a:pt x="72" y="168"/>
                    <a:pt x="52" y="148"/>
                  </a:cubicBezTo>
                  <a:cubicBezTo>
                    <a:pt x="31" y="128"/>
                    <a:pt x="13" y="105"/>
                    <a:pt x="0" y="82"/>
                  </a:cubicBezTo>
                  <a:cubicBezTo>
                    <a:pt x="18" y="79"/>
                    <a:pt x="78"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25"/>
            <p:cNvSpPr>
              <a:spLocks/>
            </p:cNvSpPr>
            <p:nvPr/>
          </p:nvSpPr>
          <p:spPr bwMode="auto">
            <a:xfrm>
              <a:off x="632" y="1988"/>
              <a:ext cx="177" cy="80"/>
            </a:xfrm>
            <a:custGeom>
              <a:avLst/>
              <a:gdLst>
                <a:gd name="T0" fmla="*/ 139 w 431"/>
                <a:gd name="T1" fmla="*/ 60 h 195"/>
                <a:gd name="T2" fmla="*/ 286 w 431"/>
                <a:gd name="T3" fmla="*/ 0 h 195"/>
                <a:gd name="T4" fmla="*/ 361 w 431"/>
                <a:gd name="T5" fmla="*/ 65 h 195"/>
                <a:gd name="T6" fmla="*/ 430 w 431"/>
                <a:gd name="T7" fmla="*/ 107 h 195"/>
                <a:gd name="T8" fmla="*/ 431 w 431"/>
                <a:gd name="T9" fmla="*/ 108 h 195"/>
                <a:gd name="T10" fmla="*/ 306 w 431"/>
                <a:gd name="T11" fmla="*/ 159 h 195"/>
                <a:gd name="T12" fmla="*/ 126 w 431"/>
                <a:gd name="T13" fmla="*/ 195 h 195"/>
                <a:gd name="T14" fmla="*/ 119 w 431"/>
                <a:gd name="T15" fmla="*/ 194 h 195"/>
                <a:gd name="T16" fmla="*/ 52 w 431"/>
                <a:gd name="T17" fmla="*/ 148 h 195"/>
                <a:gd name="T18" fmla="*/ 0 w 431"/>
                <a:gd name="T19" fmla="*/ 83 h 195"/>
                <a:gd name="T20" fmla="*/ 139 w 431"/>
                <a:gd name="T21" fmla="*/ 6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195">
                  <a:moveTo>
                    <a:pt x="139" y="60"/>
                  </a:moveTo>
                  <a:cubicBezTo>
                    <a:pt x="201" y="48"/>
                    <a:pt x="263" y="29"/>
                    <a:pt x="286" y="0"/>
                  </a:cubicBezTo>
                  <a:cubicBezTo>
                    <a:pt x="303" y="32"/>
                    <a:pt x="333" y="50"/>
                    <a:pt x="361" y="65"/>
                  </a:cubicBezTo>
                  <a:cubicBezTo>
                    <a:pt x="389" y="80"/>
                    <a:pt x="416" y="91"/>
                    <a:pt x="430" y="107"/>
                  </a:cubicBezTo>
                  <a:cubicBezTo>
                    <a:pt x="430" y="107"/>
                    <a:pt x="431" y="108"/>
                    <a:pt x="431" y="108"/>
                  </a:cubicBezTo>
                  <a:cubicBezTo>
                    <a:pt x="411" y="123"/>
                    <a:pt x="364" y="142"/>
                    <a:pt x="306" y="159"/>
                  </a:cubicBezTo>
                  <a:cubicBezTo>
                    <a:pt x="250" y="175"/>
                    <a:pt x="185" y="189"/>
                    <a:pt x="126" y="195"/>
                  </a:cubicBezTo>
                  <a:cubicBezTo>
                    <a:pt x="124" y="195"/>
                    <a:pt x="121" y="194"/>
                    <a:pt x="119" y="194"/>
                  </a:cubicBezTo>
                  <a:cubicBezTo>
                    <a:pt x="94" y="184"/>
                    <a:pt x="72" y="168"/>
                    <a:pt x="52" y="148"/>
                  </a:cubicBezTo>
                  <a:cubicBezTo>
                    <a:pt x="31" y="128"/>
                    <a:pt x="14" y="105"/>
                    <a:pt x="0" y="83"/>
                  </a:cubicBezTo>
                  <a:cubicBezTo>
                    <a:pt x="18" y="79"/>
                    <a:pt x="78" y="73"/>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26"/>
            <p:cNvSpPr>
              <a:spLocks/>
            </p:cNvSpPr>
            <p:nvPr/>
          </p:nvSpPr>
          <p:spPr bwMode="auto">
            <a:xfrm>
              <a:off x="631" y="1984"/>
              <a:ext cx="178" cy="79"/>
            </a:xfrm>
            <a:custGeom>
              <a:avLst/>
              <a:gdLst>
                <a:gd name="T0" fmla="*/ 140 w 432"/>
                <a:gd name="T1" fmla="*/ 59 h 192"/>
                <a:gd name="T2" fmla="*/ 287 w 432"/>
                <a:gd name="T3" fmla="*/ 0 h 192"/>
                <a:gd name="T4" fmla="*/ 362 w 432"/>
                <a:gd name="T5" fmla="*/ 64 h 192"/>
                <a:gd name="T6" fmla="*/ 431 w 432"/>
                <a:gd name="T7" fmla="*/ 106 h 192"/>
                <a:gd name="T8" fmla="*/ 432 w 432"/>
                <a:gd name="T9" fmla="*/ 108 h 192"/>
                <a:gd name="T10" fmla="*/ 307 w 432"/>
                <a:gd name="T11" fmla="*/ 157 h 192"/>
                <a:gd name="T12" fmla="*/ 127 w 432"/>
                <a:gd name="T13" fmla="*/ 192 h 192"/>
                <a:gd name="T14" fmla="*/ 120 w 432"/>
                <a:gd name="T15" fmla="*/ 192 h 192"/>
                <a:gd name="T16" fmla="*/ 52 w 432"/>
                <a:gd name="T17" fmla="*/ 147 h 192"/>
                <a:gd name="T18" fmla="*/ 0 w 432"/>
                <a:gd name="T19" fmla="*/ 82 h 192"/>
                <a:gd name="T20" fmla="*/ 140 w 432"/>
                <a:gd name="T21" fmla="*/ 5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192">
                  <a:moveTo>
                    <a:pt x="140" y="59"/>
                  </a:moveTo>
                  <a:cubicBezTo>
                    <a:pt x="202" y="47"/>
                    <a:pt x="264" y="28"/>
                    <a:pt x="287" y="0"/>
                  </a:cubicBezTo>
                  <a:cubicBezTo>
                    <a:pt x="304" y="31"/>
                    <a:pt x="334" y="49"/>
                    <a:pt x="362" y="64"/>
                  </a:cubicBezTo>
                  <a:cubicBezTo>
                    <a:pt x="390" y="79"/>
                    <a:pt x="416" y="90"/>
                    <a:pt x="431" y="106"/>
                  </a:cubicBezTo>
                  <a:cubicBezTo>
                    <a:pt x="431" y="107"/>
                    <a:pt x="432" y="107"/>
                    <a:pt x="432" y="108"/>
                  </a:cubicBezTo>
                  <a:cubicBezTo>
                    <a:pt x="412" y="122"/>
                    <a:pt x="364" y="141"/>
                    <a:pt x="307" y="157"/>
                  </a:cubicBezTo>
                  <a:cubicBezTo>
                    <a:pt x="251" y="173"/>
                    <a:pt x="186" y="187"/>
                    <a:pt x="127" y="192"/>
                  </a:cubicBezTo>
                  <a:cubicBezTo>
                    <a:pt x="125" y="192"/>
                    <a:pt x="122" y="192"/>
                    <a:pt x="120" y="192"/>
                  </a:cubicBezTo>
                  <a:cubicBezTo>
                    <a:pt x="94" y="182"/>
                    <a:pt x="72" y="166"/>
                    <a:pt x="52" y="147"/>
                  </a:cubicBezTo>
                  <a:cubicBezTo>
                    <a:pt x="33" y="127"/>
                    <a:pt x="15" y="104"/>
                    <a:pt x="0" y="82"/>
                  </a:cubicBezTo>
                  <a:cubicBezTo>
                    <a:pt x="18" y="78"/>
                    <a:pt x="79" y="72"/>
                    <a:pt x="140" y="59"/>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27"/>
            <p:cNvSpPr>
              <a:spLocks/>
            </p:cNvSpPr>
            <p:nvPr/>
          </p:nvSpPr>
          <p:spPr bwMode="auto">
            <a:xfrm>
              <a:off x="629" y="1980"/>
              <a:ext cx="177" cy="78"/>
            </a:xfrm>
            <a:custGeom>
              <a:avLst/>
              <a:gdLst>
                <a:gd name="T0" fmla="*/ 139 w 431"/>
                <a:gd name="T1" fmla="*/ 60 h 191"/>
                <a:gd name="T2" fmla="*/ 286 w 431"/>
                <a:gd name="T3" fmla="*/ 0 h 191"/>
                <a:gd name="T4" fmla="*/ 361 w 431"/>
                <a:gd name="T5" fmla="*/ 65 h 191"/>
                <a:gd name="T6" fmla="*/ 430 w 431"/>
                <a:gd name="T7" fmla="*/ 106 h 191"/>
                <a:gd name="T8" fmla="*/ 431 w 431"/>
                <a:gd name="T9" fmla="*/ 108 h 191"/>
                <a:gd name="T10" fmla="*/ 306 w 431"/>
                <a:gd name="T11" fmla="*/ 157 h 191"/>
                <a:gd name="T12" fmla="*/ 126 w 431"/>
                <a:gd name="T13" fmla="*/ 191 h 191"/>
                <a:gd name="T14" fmla="*/ 119 w 431"/>
                <a:gd name="T15" fmla="*/ 191 h 191"/>
                <a:gd name="T16" fmla="*/ 51 w 431"/>
                <a:gd name="T17" fmla="*/ 146 h 191"/>
                <a:gd name="T18" fmla="*/ 0 w 431"/>
                <a:gd name="T19" fmla="*/ 82 h 191"/>
                <a:gd name="T20" fmla="*/ 139 w 431"/>
                <a:gd name="T21" fmla="*/ 6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191">
                  <a:moveTo>
                    <a:pt x="139" y="60"/>
                  </a:moveTo>
                  <a:cubicBezTo>
                    <a:pt x="201" y="47"/>
                    <a:pt x="263" y="28"/>
                    <a:pt x="286" y="0"/>
                  </a:cubicBezTo>
                  <a:cubicBezTo>
                    <a:pt x="303" y="31"/>
                    <a:pt x="333" y="50"/>
                    <a:pt x="361" y="65"/>
                  </a:cubicBezTo>
                  <a:cubicBezTo>
                    <a:pt x="389" y="79"/>
                    <a:pt x="415" y="90"/>
                    <a:pt x="430" y="106"/>
                  </a:cubicBezTo>
                  <a:cubicBezTo>
                    <a:pt x="430" y="107"/>
                    <a:pt x="431" y="107"/>
                    <a:pt x="431" y="108"/>
                  </a:cubicBezTo>
                  <a:cubicBezTo>
                    <a:pt x="411" y="122"/>
                    <a:pt x="364" y="141"/>
                    <a:pt x="306" y="157"/>
                  </a:cubicBezTo>
                  <a:cubicBezTo>
                    <a:pt x="250" y="173"/>
                    <a:pt x="186" y="186"/>
                    <a:pt x="126" y="191"/>
                  </a:cubicBezTo>
                  <a:cubicBezTo>
                    <a:pt x="124" y="191"/>
                    <a:pt x="122" y="191"/>
                    <a:pt x="119" y="191"/>
                  </a:cubicBezTo>
                  <a:cubicBezTo>
                    <a:pt x="93" y="181"/>
                    <a:pt x="71" y="165"/>
                    <a:pt x="51" y="146"/>
                  </a:cubicBezTo>
                  <a:cubicBezTo>
                    <a:pt x="32" y="127"/>
                    <a:pt x="15" y="105"/>
                    <a:pt x="0" y="82"/>
                  </a:cubicBezTo>
                  <a:cubicBezTo>
                    <a:pt x="18" y="78"/>
                    <a:pt x="78" y="72"/>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28"/>
            <p:cNvSpPr>
              <a:spLocks/>
            </p:cNvSpPr>
            <p:nvPr/>
          </p:nvSpPr>
          <p:spPr bwMode="auto">
            <a:xfrm>
              <a:off x="631" y="1976"/>
              <a:ext cx="178" cy="78"/>
            </a:xfrm>
            <a:custGeom>
              <a:avLst/>
              <a:gdLst>
                <a:gd name="T0" fmla="*/ 432 w 432"/>
                <a:gd name="T1" fmla="*/ 108 h 190"/>
                <a:gd name="T2" fmla="*/ 306 w 432"/>
                <a:gd name="T3" fmla="*/ 157 h 190"/>
                <a:gd name="T4" fmla="*/ 120 w 432"/>
                <a:gd name="T5" fmla="*/ 190 h 190"/>
                <a:gd name="T6" fmla="*/ 52 w 432"/>
                <a:gd name="T7" fmla="*/ 146 h 190"/>
                <a:gd name="T8" fmla="*/ 0 w 432"/>
                <a:gd name="T9" fmla="*/ 82 h 190"/>
                <a:gd name="T10" fmla="*/ 140 w 432"/>
                <a:gd name="T11" fmla="*/ 60 h 190"/>
                <a:gd name="T12" fmla="*/ 286 w 432"/>
                <a:gd name="T13" fmla="*/ 0 h 190"/>
                <a:gd name="T14" fmla="*/ 362 w 432"/>
                <a:gd name="T15" fmla="*/ 65 h 190"/>
                <a:gd name="T16" fmla="*/ 432 w 432"/>
                <a:gd name="T17" fmla="*/ 10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190">
                  <a:moveTo>
                    <a:pt x="432" y="108"/>
                  </a:moveTo>
                  <a:cubicBezTo>
                    <a:pt x="412" y="122"/>
                    <a:pt x="364" y="141"/>
                    <a:pt x="306" y="157"/>
                  </a:cubicBezTo>
                  <a:cubicBezTo>
                    <a:pt x="249" y="173"/>
                    <a:pt x="181" y="186"/>
                    <a:pt x="120" y="190"/>
                  </a:cubicBezTo>
                  <a:cubicBezTo>
                    <a:pt x="93" y="180"/>
                    <a:pt x="71" y="165"/>
                    <a:pt x="52" y="146"/>
                  </a:cubicBezTo>
                  <a:cubicBezTo>
                    <a:pt x="33" y="127"/>
                    <a:pt x="16" y="105"/>
                    <a:pt x="0" y="82"/>
                  </a:cubicBezTo>
                  <a:cubicBezTo>
                    <a:pt x="18" y="79"/>
                    <a:pt x="78" y="72"/>
                    <a:pt x="140" y="60"/>
                  </a:cubicBezTo>
                  <a:cubicBezTo>
                    <a:pt x="201" y="47"/>
                    <a:pt x="264" y="28"/>
                    <a:pt x="286" y="0"/>
                  </a:cubicBezTo>
                  <a:cubicBezTo>
                    <a:pt x="304" y="31"/>
                    <a:pt x="333" y="50"/>
                    <a:pt x="362" y="65"/>
                  </a:cubicBezTo>
                  <a:cubicBezTo>
                    <a:pt x="390" y="80"/>
                    <a:pt x="418" y="91"/>
                    <a:pt x="432" y="108"/>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29"/>
            <p:cNvSpPr>
              <a:spLocks noEditPoints="1"/>
            </p:cNvSpPr>
            <p:nvPr/>
          </p:nvSpPr>
          <p:spPr bwMode="auto">
            <a:xfrm>
              <a:off x="624" y="1975"/>
              <a:ext cx="194" cy="187"/>
            </a:xfrm>
            <a:custGeom>
              <a:avLst/>
              <a:gdLst>
                <a:gd name="T0" fmla="*/ 18 w 473"/>
                <a:gd name="T1" fmla="*/ 134 h 455"/>
                <a:gd name="T2" fmla="*/ 26 w 473"/>
                <a:gd name="T3" fmla="*/ 307 h 455"/>
                <a:gd name="T4" fmla="*/ 453 w 473"/>
                <a:gd name="T5" fmla="*/ 255 h 455"/>
                <a:gd name="T6" fmla="*/ 29 w 473"/>
                <a:gd name="T7" fmla="*/ 141 h 455"/>
                <a:gd name="T8" fmla="*/ 309 w 473"/>
                <a:gd name="T9" fmla="*/ 205 h 455"/>
                <a:gd name="T10" fmla="*/ 436 w 473"/>
                <a:gd name="T11" fmla="*/ 166 h 455"/>
                <a:gd name="T12" fmla="*/ 278 w 473"/>
                <a:gd name="T13" fmla="*/ 222 h 455"/>
                <a:gd name="T14" fmla="*/ 435 w 473"/>
                <a:gd name="T15" fmla="*/ 117 h 455"/>
                <a:gd name="T16" fmla="*/ 280 w 473"/>
                <a:gd name="T17" fmla="*/ 169 h 455"/>
                <a:gd name="T18" fmla="*/ 30 w 473"/>
                <a:gd name="T19" fmla="*/ 103 h 455"/>
                <a:gd name="T20" fmla="*/ 313 w 473"/>
                <a:gd name="T21" fmla="*/ 163 h 455"/>
                <a:gd name="T22" fmla="*/ 439 w 473"/>
                <a:gd name="T23" fmla="*/ 121 h 455"/>
                <a:gd name="T24" fmla="*/ 302 w 473"/>
                <a:gd name="T25" fmla="*/ 172 h 455"/>
                <a:gd name="T26" fmla="*/ 13 w 473"/>
                <a:gd name="T27" fmla="*/ 95 h 455"/>
                <a:gd name="T28" fmla="*/ 315 w 473"/>
                <a:gd name="T29" fmla="*/ 181 h 455"/>
                <a:gd name="T30" fmla="*/ 101 w 473"/>
                <a:gd name="T31" fmla="*/ 189 h 455"/>
                <a:gd name="T32" fmla="*/ 389 w 473"/>
                <a:gd name="T33" fmla="*/ 147 h 455"/>
                <a:gd name="T34" fmla="*/ 107 w 473"/>
                <a:gd name="T35" fmla="*/ 200 h 455"/>
                <a:gd name="T36" fmla="*/ 400 w 473"/>
                <a:gd name="T37" fmla="*/ 156 h 455"/>
                <a:gd name="T38" fmla="*/ 347 w 473"/>
                <a:gd name="T39" fmla="*/ 182 h 455"/>
                <a:gd name="T40" fmla="*/ 68 w 473"/>
                <a:gd name="T41" fmla="*/ 174 h 455"/>
                <a:gd name="T42" fmla="*/ 94 w 473"/>
                <a:gd name="T43" fmla="*/ 200 h 455"/>
                <a:gd name="T44" fmla="*/ 382 w 473"/>
                <a:gd name="T45" fmla="*/ 173 h 455"/>
                <a:gd name="T46" fmla="*/ 359 w 473"/>
                <a:gd name="T47" fmla="*/ 188 h 455"/>
                <a:gd name="T48" fmla="*/ 77 w 473"/>
                <a:gd name="T49" fmla="*/ 193 h 455"/>
                <a:gd name="T50" fmla="*/ 73 w 473"/>
                <a:gd name="T51" fmla="*/ 212 h 455"/>
                <a:gd name="T52" fmla="*/ 347 w 473"/>
                <a:gd name="T53" fmla="*/ 221 h 455"/>
                <a:gd name="T54" fmla="*/ 129 w 473"/>
                <a:gd name="T55" fmla="*/ 264 h 455"/>
                <a:gd name="T56" fmla="*/ 142 w 473"/>
                <a:gd name="T57" fmla="*/ 438 h 455"/>
                <a:gd name="T58" fmla="*/ 31 w 473"/>
                <a:gd name="T59" fmla="*/ 297 h 455"/>
                <a:gd name="T60" fmla="*/ 441 w 473"/>
                <a:gd name="T61" fmla="*/ 304 h 455"/>
                <a:gd name="T62" fmla="*/ 73 w 473"/>
                <a:gd name="T63" fmla="*/ 335 h 455"/>
                <a:gd name="T64" fmla="*/ 34 w 473"/>
                <a:gd name="T65" fmla="*/ 286 h 455"/>
                <a:gd name="T66" fmla="*/ 454 w 473"/>
                <a:gd name="T67" fmla="*/ 274 h 455"/>
                <a:gd name="T68" fmla="*/ 31 w 473"/>
                <a:gd name="T69" fmla="*/ 268 h 455"/>
                <a:gd name="T70" fmla="*/ 425 w 473"/>
                <a:gd name="T71" fmla="*/ 273 h 455"/>
                <a:gd name="T72" fmla="*/ 50 w 473"/>
                <a:gd name="T73" fmla="*/ 277 h 455"/>
                <a:gd name="T74" fmla="*/ 376 w 473"/>
                <a:gd name="T75" fmla="*/ 285 h 455"/>
                <a:gd name="T76" fmla="*/ 383 w 473"/>
                <a:gd name="T77" fmla="*/ 280 h 455"/>
                <a:gd name="T78" fmla="*/ 70 w 473"/>
                <a:gd name="T79" fmla="*/ 281 h 455"/>
                <a:gd name="T80" fmla="*/ 440 w 473"/>
                <a:gd name="T81" fmla="*/ 243 h 455"/>
                <a:gd name="T82" fmla="*/ 58 w 473"/>
                <a:gd name="T83" fmla="*/ 264 h 455"/>
                <a:gd name="T84" fmla="*/ 442 w 473"/>
                <a:gd name="T85" fmla="*/ 235 h 455"/>
                <a:gd name="T86" fmla="*/ 353 w 473"/>
                <a:gd name="T87" fmla="*/ 261 h 455"/>
                <a:gd name="T88" fmla="*/ 401 w 473"/>
                <a:gd name="T89" fmla="*/ 240 h 455"/>
                <a:gd name="T90" fmla="*/ 41 w 473"/>
                <a:gd name="T91" fmla="*/ 244 h 455"/>
                <a:gd name="T92" fmla="*/ 118 w 473"/>
                <a:gd name="T93" fmla="*/ 294 h 455"/>
                <a:gd name="T94" fmla="*/ 444 w 473"/>
                <a:gd name="T95" fmla="*/ 209 h 455"/>
                <a:gd name="T96" fmla="*/ 99 w 473"/>
                <a:gd name="T97" fmla="*/ 277 h 455"/>
                <a:gd name="T98" fmla="*/ 67 w 473"/>
                <a:gd name="T99" fmla="*/ 238 h 455"/>
                <a:gd name="T100" fmla="*/ 388 w 473"/>
                <a:gd name="T101" fmla="*/ 230 h 455"/>
                <a:gd name="T102" fmla="*/ 368 w 473"/>
                <a:gd name="T103" fmla="*/ 235 h 455"/>
                <a:gd name="T104" fmla="*/ 50 w 473"/>
                <a:gd name="T105" fmla="*/ 215 h 455"/>
                <a:gd name="T106" fmla="*/ 122 w 473"/>
                <a:gd name="T107" fmla="*/ 273 h 455"/>
                <a:gd name="T108" fmla="*/ 433 w 473"/>
                <a:gd name="T109" fmla="*/ 200 h 455"/>
                <a:gd name="T110" fmla="*/ 330 w 473"/>
                <a:gd name="T111" fmla="*/ 238 h 455"/>
                <a:gd name="T112" fmla="*/ 31 w 473"/>
                <a:gd name="T113" fmla="*/ 181 h 455"/>
                <a:gd name="T114" fmla="*/ 144 w 473"/>
                <a:gd name="T115" fmla="*/ 272 h 455"/>
                <a:gd name="T116" fmla="*/ 430 w 473"/>
                <a:gd name="T117" fmla="*/ 192 h 455"/>
                <a:gd name="T118" fmla="*/ 332 w 473"/>
                <a:gd name="T119" fmla="*/ 223 h 455"/>
                <a:gd name="T120" fmla="*/ 50 w 473"/>
                <a:gd name="T121" fmla="*/ 185 h 455"/>
                <a:gd name="T122" fmla="*/ 115 w 473"/>
                <a:gd name="T123" fmla="*/ 236 h 455"/>
                <a:gd name="T124" fmla="*/ 403 w 473"/>
                <a:gd name="T125" fmla="*/ 18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3" h="455">
                  <a:moveTo>
                    <a:pt x="473" y="170"/>
                  </a:moveTo>
                  <a:cubicBezTo>
                    <a:pt x="472" y="168"/>
                    <a:pt x="472" y="168"/>
                    <a:pt x="472" y="168"/>
                  </a:cubicBezTo>
                  <a:cubicBezTo>
                    <a:pt x="466" y="162"/>
                    <a:pt x="459" y="156"/>
                    <a:pt x="450" y="151"/>
                  </a:cubicBezTo>
                  <a:cubicBezTo>
                    <a:pt x="450" y="151"/>
                    <a:pt x="451" y="150"/>
                    <a:pt x="451" y="150"/>
                  </a:cubicBezTo>
                  <a:cubicBezTo>
                    <a:pt x="452" y="149"/>
                    <a:pt x="452" y="149"/>
                    <a:pt x="452" y="149"/>
                  </a:cubicBezTo>
                  <a:cubicBezTo>
                    <a:pt x="450" y="147"/>
                    <a:pt x="450" y="147"/>
                    <a:pt x="450" y="147"/>
                  </a:cubicBezTo>
                  <a:cubicBezTo>
                    <a:pt x="449" y="146"/>
                    <a:pt x="448" y="144"/>
                    <a:pt x="447" y="143"/>
                  </a:cubicBezTo>
                  <a:cubicBezTo>
                    <a:pt x="448" y="142"/>
                    <a:pt x="450" y="141"/>
                    <a:pt x="451" y="140"/>
                  </a:cubicBezTo>
                  <a:cubicBezTo>
                    <a:pt x="452" y="140"/>
                    <a:pt x="452" y="140"/>
                    <a:pt x="452" y="140"/>
                  </a:cubicBezTo>
                  <a:cubicBezTo>
                    <a:pt x="450" y="137"/>
                    <a:pt x="450" y="137"/>
                    <a:pt x="450" y="137"/>
                  </a:cubicBezTo>
                  <a:cubicBezTo>
                    <a:pt x="449" y="136"/>
                    <a:pt x="448" y="135"/>
                    <a:pt x="446" y="133"/>
                  </a:cubicBezTo>
                  <a:cubicBezTo>
                    <a:pt x="448" y="132"/>
                    <a:pt x="449" y="132"/>
                    <a:pt x="451" y="131"/>
                  </a:cubicBezTo>
                  <a:cubicBezTo>
                    <a:pt x="452" y="130"/>
                    <a:pt x="452" y="130"/>
                    <a:pt x="452" y="130"/>
                  </a:cubicBezTo>
                  <a:cubicBezTo>
                    <a:pt x="450" y="127"/>
                    <a:pt x="450" y="127"/>
                    <a:pt x="450" y="127"/>
                  </a:cubicBezTo>
                  <a:cubicBezTo>
                    <a:pt x="448" y="125"/>
                    <a:pt x="445" y="123"/>
                    <a:pt x="443" y="121"/>
                  </a:cubicBezTo>
                  <a:cubicBezTo>
                    <a:pt x="443" y="121"/>
                    <a:pt x="444" y="121"/>
                    <a:pt x="444" y="121"/>
                  </a:cubicBezTo>
                  <a:cubicBezTo>
                    <a:pt x="445" y="120"/>
                    <a:pt x="445" y="120"/>
                    <a:pt x="445" y="120"/>
                  </a:cubicBezTo>
                  <a:cubicBezTo>
                    <a:pt x="443" y="117"/>
                    <a:pt x="443" y="117"/>
                    <a:pt x="443" y="117"/>
                  </a:cubicBezTo>
                  <a:cubicBezTo>
                    <a:pt x="442" y="117"/>
                    <a:pt x="442" y="117"/>
                    <a:pt x="442" y="116"/>
                  </a:cubicBezTo>
                  <a:cubicBezTo>
                    <a:pt x="445" y="114"/>
                    <a:pt x="448" y="113"/>
                    <a:pt x="450" y="111"/>
                  </a:cubicBezTo>
                  <a:cubicBezTo>
                    <a:pt x="451" y="110"/>
                    <a:pt x="451" y="110"/>
                    <a:pt x="451" y="110"/>
                  </a:cubicBezTo>
                  <a:cubicBezTo>
                    <a:pt x="450" y="109"/>
                    <a:pt x="450" y="109"/>
                    <a:pt x="450" y="109"/>
                  </a:cubicBezTo>
                  <a:cubicBezTo>
                    <a:pt x="439" y="96"/>
                    <a:pt x="420" y="86"/>
                    <a:pt x="397" y="74"/>
                  </a:cubicBezTo>
                  <a:cubicBezTo>
                    <a:pt x="380" y="66"/>
                    <a:pt x="380" y="66"/>
                    <a:pt x="380" y="66"/>
                  </a:cubicBezTo>
                  <a:cubicBezTo>
                    <a:pt x="351" y="51"/>
                    <a:pt x="323" y="32"/>
                    <a:pt x="305" y="1"/>
                  </a:cubicBezTo>
                  <a:cubicBezTo>
                    <a:pt x="304" y="0"/>
                    <a:pt x="304" y="0"/>
                    <a:pt x="304" y="0"/>
                  </a:cubicBezTo>
                  <a:cubicBezTo>
                    <a:pt x="303" y="1"/>
                    <a:pt x="303" y="1"/>
                    <a:pt x="303" y="1"/>
                  </a:cubicBezTo>
                  <a:cubicBezTo>
                    <a:pt x="285" y="25"/>
                    <a:pt x="236" y="45"/>
                    <a:pt x="158" y="61"/>
                  </a:cubicBezTo>
                  <a:cubicBezTo>
                    <a:pt x="117" y="69"/>
                    <a:pt x="76" y="75"/>
                    <a:pt x="49" y="78"/>
                  </a:cubicBezTo>
                  <a:cubicBezTo>
                    <a:pt x="35" y="80"/>
                    <a:pt x="24" y="82"/>
                    <a:pt x="18" y="83"/>
                  </a:cubicBezTo>
                  <a:cubicBezTo>
                    <a:pt x="16" y="83"/>
                    <a:pt x="16" y="83"/>
                    <a:pt x="16" y="83"/>
                  </a:cubicBezTo>
                  <a:cubicBezTo>
                    <a:pt x="17" y="85"/>
                    <a:pt x="17" y="85"/>
                    <a:pt x="17" y="85"/>
                  </a:cubicBezTo>
                  <a:cubicBezTo>
                    <a:pt x="19" y="87"/>
                    <a:pt x="20" y="89"/>
                    <a:pt x="22" y="91"/>
                  </a:cubicBezTo>
                  <a:cubicBezTo>
                    <a:pt x="17" y="92"/>
                    <a:pt x="14" y="92"/>
                    <a:pt x="11" y="93"/>
                  </a:cubicBezTo>
                  <a:cubicBezTo>
                    <a:pt x="10" y="93"/>
                    <a:pt x="10" y="93"/>
                    <a:pt x="10" y="93"/>
                  </a:cubicBezTo>
                  <a:cubicBezTo>
                    <a:pt x="11" y="95"/>
                    <a:pt x="11" y="95"/>
                    <a:pt x="11" y="95"/>
                  </a:cubicBezTo>
                  <a:cubicBezTo>
                    <a:pt x="13" y="98"/>
                    <a:pt x="15" y="101"/>
                    <a:pt x="18" y="105"/>
                  </a:cubicBezTo>
                  <a:cubicBezTo>
                    <a:pt x="19" y="107"/>
                    <a:pt x="21" y="109"/>
                    <a:pt x="22" y="112"/>
                  </a:cubicBezTo>
                  <a:cubicBezTo>
                    <a:pt x="21" y="112"/>
                    <a:pt x="20" y="112"/>
                    <a:pt x="18" y="113"/>
                  </a:cubicBezTo>
                  <a:cubicBezTo>
                    <a:pt x="17" y="113"/>
                    <a:pt x="17" y="113"/>
                    <a:pt x="17" y="113"/>
                  </a:cubicBezTo>
                  <a:cubicBezTo>
                    <a:pt x="18" y="114"/>
                    <a:pt x="18" y="114"/>
                    <a:pt x="18" y="114"/>
                  </a:cubicBezTo>
                  <a:cubicBezTo>
                    <a:pt x="19" y="117"/>
                    <a:pt x="21" y="119"/>
                    <a:pt x="22" y="122"/>
                  </a:cubicBezTo>
                  <a:cubicBezTo>
                    <a:pt x="21" y="122"/>
                    <a:pt x="20" y="122"/>
                    <a:pt x="19" y="122"/>
                  </a:cubicBezTo>
                  <a:cubicBezTo>
                    <a:pt x="17" y="123"/>
                    <a:pt x="17" y="123"/>
                    <a:pt x="17" y="123"/>
                  </a:cubicBezTo>
                  <a:cubicBezTo>
                    <a:pt x="18" y="124"/>
                    <a:pt x="18" y="124"/>
                    <a:pt x="18" y="124"/>
                  </a:cubicBezTo>
                  <a:cubicBezTo>
                    <a:pt x="19" y="126"/>
                    <a:pt x="21" y="129"/>
                    <a:pt x="22" y="131"/>
                  </a:cubicBezTo>
                  <a:cubicBezTo>
                    <a:pt x="21" y="132"/>
                    <a:pt x="20" y="132"/>
                    <a:pt x="19" y="132"/>
                  </a:cubicBezTo>
                  <a:cubicBezTo>
                    <a:pt x="17" y="132"/>
                    <a:pt x="17" y="132"/>
                    <a:pt x="17" y="132"/>
                  </a:cubicBezTo>
                  <a:cubicBezTo>
                    <a:pt x="18" y="134"/>
                    <a:pt x="18" y="134"/>
                    <a:pt x="18" y="134"/>
                  </a:cubicBezTo>
                  <a:cubicBezTo>
                    <a:pt x="20" y="136"/>
                    <a:pt x="21" y="139"/>
                    <a:pt x="23" y="142"/>
                  </a:cubicBezTo>
                  <a:cubicBezTo>
                    <a:pt x="22" y="142"/>
                    <a:pt x="20" y="142"/>
                    <a:pt x="19" y="143"/>
                  </a:cubicBezTo>
                  <a:cubicBezTo>
                    <a:pt x="18" y="143"/>
                    <a:pt x="18" y="143"/>
                    <a:pt x="18" y="143"/>
                  </a:cubicBezTo>
                  <a:cubicBezTo>
                    <a:pt x="18" y="144"/>
                    <a:pt x="18" y="144"/>
                    <a:pt x="18" y="144"/>
                  </a:cubicBezTo>
                  <a:cubicBezTo>
                    <a:pt x="20" y="147"/>
                    <a:pt x="21" y="149"/>
                    <a:pt x="22" y="151"/>
                  </a:cubicBezTo>
                  <a:cubicBezTo>
                    <a:pt x="21" y="151"/>
                    <a:pt x="20" y="151"/>
                    <a:pt x="19" y="151"/>
                  </a:cubicBezTo>
                  <a:cubicBezTo>
                    <a:pt x="18" y="152"/>
                    <a:pt x="18" y="152"/>
                    <a:pt x="18" y="152"/>
                  </a:cubicBezTo>
                  <a:cubicBezTo>
                    <a:pt x="19" y="153"/>
                    <a:pt x="19" y="153"/>
                    <a:pt x="19" y="153"/>
                  </a:cubicBezTo>
                  <a:cubicBezTo>
                    <a:pt x="20" y="156"/>
                    <a:pt x="21" y="158"/>
                    <a:pt x="23" y="161"/>
                  </a:cubicBezTo>
                  <a:cubicBezTo>
                    <a:pt x="22" y="161"/>
                    <a:pt x="21" y="161"/>
                    <a:pt x="20" y="161"/>
                  </a:cubicBezTo>
                  <a:cubicBezTo>
                    <a:pt x="18" y="162"/>
                    <a:pt x="18" y="162"/>
                    <a:pt x="18" y="162"/>
                  </a:cubicBezTo>
                  <a:cubicBezTo>
                    <a:pt x="19" y="163"/>
                    <a:pt x="19" y="163"/>
                    <a:pt x="19" y="163"/>
                  </a:cubicBezTo>
                  <a:cubicBezTo>
                    <a:pt x="20" y="165"/>
                    <a:pt x="21" y="168"/>
                    <a:pt x="23" y="170"/>
                  </a:cubicBezTo>
                  <a:cubicBezTo>
                    <a:pt x="22" y="171"/>
                    <a:pt x="21" y="171"/>
                    <a:pt x="20" y="171"/>
                  </a:cubicBezTo>
                  <a:cubicBezTo>
                    <a:pt x="18" y="171"/>
                    <a:pt x="18" y="171"/>
                    <a:pt x="18" y="171"/>
                  </a:cubicBezTo>
                  <a:cubicBezTo>
                    <a:pt x="19" y="173"/>
                    <a:pt x="19" y="173"/>
                    <a:pt x="19" y="173"/>
                  </a:cubicBezTo>
                  <a:cubicBezTo>
                    <a:pt x="20" y="175"/>
                    <a:pt x="21" y="177"/>
                    <a:pt x="22" y="180"/>
                  </a:cubicBezTo>
                  <a:cubicBezTo>
                    <a:pt x="20" y="180"/>
                    <a:pt x="18" y="180"/>
                    <a:pt x="16" y="181"/>
                  </a:cubicBezTo>
                  <a:cubicBezTo>
                    <a:pt x="15" y="181"/>
                    <a:pt x="15" y="181"/>
                    <a:pt x="15" y="181"/>
                  </a:cubicBezTo>
                  <a:cubicBezTo>
                    <a:pt x="15" y="182"/>
                    <a:pt x="15" y="182"/>
                    <a:pt x="15" y="182"/>
                  </a:cubicBezTo>
                  <a:cubicBezTo>
                    <a:pt x="16" y="184"/>
                    <a:pt x="16" y="185"/>
                    <a:pt x="17" y="187"/>
                  </a:cubicBezTo>
                  <a:cubicBezTo>
                    <a:pt x="11" y="188"/>
                    <a:pt x="5" y="188"/>
                    <a:pt x="2" y="189"/>
                  </a:cubicBezTo>
                  <a:cubicBezTo>
                    <a:pt x="0" y="189"/>
                    <a:pt x="0" y="189"/>
                    <a:pt x="0" y="189"/>
                  </a:cubicBezTo>
                  <a:cubicBezTo>
                    <a:pt x="1" y="191"/>
                    <a:pt x="1" y="191"/>
                    <a:pt x="1" y="191"/>
                  </a:cubicBezTo>
                  <a:cubicBezTo>
                    <a:pt x="5" y="202"/>
                    <a:pt x="12" y="214"/>
                    <a:pt x="21" y="225"/>
                  </a:cubicBezTo>
                  <a:cubicBezTo>
                    <a:pt x="22" y="227"/>
                    <a:pt x="22" y="228"/>
                    <a:pt x="23" y="229"/>
                  </a:cubicBezTo>
                  <a:cubicBezTo>
                    <a:pt x="22" y="229"/>
                    <a:pt x="22" y="229"/>
                    <a:pt x="21" y="229"/>
                  </a:cubicBezTo>
                  <a:cubicBezTo>
                    <a:pt x="20" y="230"/>
                    <a:pt x="20" y="230"/>
                    <a:pt x="20" y="230"/>
                  </a:cubicBezTo>
                  <a:cubicBezTo>
                    <a:pt x="20" y="231"/>
                    <a:pt x="20" y="231"/>
                    <a:pt x="20" y="231"/>
                  </a:cubicBezTo>
                  <a:cubicBezTo>
                    <a:pt x="21" y="235"/>
                    <a:pt x="23" y="240"/>
                    <a:pt x="25" y="245"/>
                  </a:cubicBezTo>
                  <a:cubicBezTo>
                    <a:pt x="24" y="245"/>
                    <a:pt x="22" y="245"/>
                    <a:pt x="21" y="245"/>
                  </a:cubicBezTo>
                  <a:cubicBezTo>
                    <a:pt x="20" y="245"/>
                    <a:pt x="20" y="245"/>
                    <a:pt x="20" y="245"/>
                  </a:cubicBezTo>
                  <a:cubicBezTo>
                    <a:pt x="20" y="247"/>
                    <a:pt x="20" y="247"/>
                    <a:pt x="20" y="247"/>
                  </a:cubicBezTo>
                  <a:cubicBezTo>
                    <a:pt x="21" y="247"/>
                    <a:pt x="21" y="248"/>
                    <a:pt x="21" y="249"/>
                  </a:cubicBezTo>
                  <a:cubicBezTo>
                    <a:pt x="20" y="249"/>
                    <a:pt x="20" y="249"/>
                    <a:pt x="20" y="249"/>
                  </a:cubicBezTo>
                  <a:cubicBezTo>
                    <a:pt x="21" y="250"/>
                    <a:pt x="21" y="250"/>
                    <a:pt x="21" y="250"/>
                  </a:cubicBezTo>
                  <a:cubicBezTo>
                    <a:pt x="21" y="253"/>
                    <a:pt x="22" y="256"/>
                    <a:pt x="23" y="258"/>
                  </a:cubicBezTo>
                  <a:cubicBezTo>
                    <a:pt x="22" y="259"/>
                    <a:pt x="22" y="259"/>
                    <a:pt x="22" y="259"/>
                  </a:cubicBezTo>
                  <a:cubicBezTo>
                    <a:pt x="21" y="259"/>
                    <a:pt x="21" y="259"/>
                    <a:pt x="21" y="259"/>
                  </a:cubicBezTo>
                  <a:cubicBezTo>
                    <a:pt x="21" y="260"/>
                    <a:pt x="21" y="260"/>
                    <a:pt x="21" y="260"/>
                  </a:cubicBezTo>
                  <a:cubicBezTo>
                    <a:pt x="21" y="263"/>
                    <a:pt x="22" y="265"/>
                    <a:pt x="22" y="268"/>
                  </a:cubicBezTo>
                  <a:cubicBezTo>
                    <a:pt x="22" y="268"/>
                    <a:pt x="22" y="268"/>
                    <a:pt x="22" y="268"/>
                  </a:cubicBezTo>
                  <a:cubicBezTo>
                    <a:pt x="21" y="269"/>
                    <a:pt x="21" y="269"/>
                    <a:pt x="21" y="269"/>
                  </a:cubicBezTo>
                  <a:cubicBezTo>
                    <a:pt x="21" y="270"/>
                    <a:pt x="21" y="270"/>
                    <a:pt x="21" y="270"/>
                  </a:cubicBezTo>
                  <a:cubicBezTo>
                    <a:pt x="21" y="275"/>
                    <a:pt x="23" y="281"/>
                    <a:pt x="26" y="287"/>
                  </a:cubicBezTo>
                  <a:cubicBezTo>
                    <a:pt x="25" y="287"/>
                    <a:pt x="23" y="288"/>
                    <a:pt x="22" y="288"/>
                  </a:cubicBezTo>
                  <a:cubicBezTo>
                    <a:pt x="21" y="288"/>
                    <a:pt x="21" y="288"/>
                    <a:pt x="21" y="288"/>
                  </a:cubicBezTo>
                  <a:cubicBezTo>
                    <a:pt x="21" y="289"/>
                    <a:pt x="21" y="289"/>
                    <a:pt x="21" y="289"/>
                  </a:cubicBezTo>
                  <a:cubicBezTo>
                    <a:pt x="21" y="295"/>
                    <a:pt x="23" y="301"/>
                    <a:pt x="26" y="307"/>
                  </a:cubicBezTo>
                  <a:cubicBezTo>
                    <a:pt x="24" y="307"/>
                    <a:pt x="23" y="307"/>
                    <a:pt x="22" y="307"/>
                  </a:cubicBezTo>
                  <a:cubicBezTo>
                    <a:pt x="22" y="307"/>
                    <a:pt x="22" y="307"/>
                    <a:pt x="22" y="307"/>
                  </a:cubicBezTo>
                  <a:cubicBezTo>
                    <a:pt x="22" y="308"/>
                    <a:pt x="22" y="308"/>
                    <a:pt x="22" y="308"/>
                  </a:cubicBezTo>
                  <a:cubicBezTo>
                    <a:pt x="20" y="331"/>
                    <a:pt x="47" y="361"/>
                    <a:pt x="74" y="387"/>
                  </a:cubicBezTo>
                  <a:cubicBezTo>
                    <a:pt x="98" y="409"/>
                    <a:pt x="98" y="409"/>
                    <a:pt x="98" y="409"/>
                  </a:cubicBezTo>
                  <a:cubicBezTo>
                    <a:pt x="118" y="427"/>
                    <a:pt x="136" y="444"/>
                    <a:pt x="141" y="454"/>
                  </a:cubicBezTo>
                  <a:cubicBezTo>
                    <a:pt x="142" y="455"/>
                    <a:pt x="142" y="455"/>
                    <a:pt x="142" y="455"/>
                  </a:cubicBezTo>
                  <a:cubicBezTo>
                    <a:pt x="143" y="455"/>
                    <a:pt x="143" y="455"/>
                    <a:pt x="143" y="455"/>
                  </a:cubicBezTo>
                  <a:cubicBezTo>
                    <a:pt x="200" y="439"/>
                    <a:pt x="267" y="417"/>
                    <a:pt x="329" y="394"/>
                  </a:cubicBezTo>
                  <a:cubicBezTo>
                    <a:pt x="390" y="371"/>
                    <a:pt x="436" y="349"/>
                    <a:pt x="455" y="335"/>
                  </a:cubicBezTo>
                  <a:cubicBezTo>
                    <a:pt x="456" y="334"/>
                    <a:pt x="456" y="334"/>
                    <a:pt x="456" y="334"/>
                  </a:cubicBezTo>
                  <a:cubicBezTo>
                    <a:pt x="455" y="333"/>
                    <a:pt x="455" y="333"/>
                    <a:pt x="455" y="333"/>
                  </a:cubicBezTo>
                  <a:cubicBezTo>
                    <a:pt x="454" y="332"/>
                    <a:pt x="453" y="331"/>
                    <a:pt x="452" y="330"/>
                  </a:cubicBezTo>
                  <a:cubicBezTo>
                    <a:pt x="454" y="329"/>
                    <a:pt x="456" y="327"/>
                    <a:pt x="458" y="326"/>
                  </a:cubicBezTo>
                  <a:cubicBezTo>
                    <a:pt x="458" y="326"/>
                    <a:pt x="460" y="325"/>
                    <a:pt x="460" y="325"/>
                  </a:cubicBezTo>
                  <a:cubicBezTo>
                    <a:pt x="459" y="324"/>
                    <a:pt x="459" y="324"/>
                    <a:pt x="459" y="324"/>
                  </a:cubicBezTo>
                  <a:cubicBezTo>
                    <a:pt x="457" y="321"/>
                    <a:pt x="455" y="319"/>
                    <a:pt x="452" y="317"/>
                  </a:cubicBezTo>
                  <a:cubicBezTo>
                    <a:pt x="453" y="317"/>
                    <a:pt x="453" y="317"/>
                    <a:pt x="454" y="316"/>
                  </a:cubicBezTo>
                  <a:cubicBezTo>
                    <a:pt x="454" y="316"/>
                    <a:pt x="455" y="315"/>
                    <a:pt x="455" y="315"/>
                  </a:cubicBezTo>
                  <a:cubicBezTo>
                    <a:pt x="455" y="315"/>
                    <a:pt x="455" y="315"/>
                    <a:pt x="455" y="315"/>
                  </a:cubicBezTo>
                  <a:cubicBezTo>
                    <a:pt x="455" y="314"/>
                    <a:pt x="455" y="314"/>
                    <a:pt x="455" y="314"/>
                  </a:cubicBezTo>
                  <a:cubicBezTo>
                    <a:pt x="454" y="313"/>
                    <a:pt x="453" y="312"/>
                    <a:pt x="452" y="311"/>
                  </a:cubicBezTo>
                  <a:cubicBezTo>
                    <a:pt x="455" y="309"/>
                    <a:pt x="457" y="308"/>
                    <a:pt x="459" y="306"/>
                  </a:cubicBezTo>
                  <a:cubicBezTo>
                    <a:pt x="459" y="306"/>
                    <a:pt x="460" y="305"/>
                    <a:pt x="460" y="305"/>
                  </a:cubicBezTo>
                  <a:cubicBezTo>
                    <a:pt x="460" y="305"/>
                    <a:pt x="460" y="305"/>
                    <a:pt x="460" y="305"/>
                  </a:cubicBezTo>
                  <a:cubicBezTo>
                    <a:pt x="460" y="304"/>
                    <a:pt x="460" y="304"/>
                    <a:pt x="460" y="304"/>
                  </a:cubicBezTo>
                  <a:cubicBezTo>
                    <a:pt x="458" y="302"/>
                    <a:pt x="455" y="299"/>
                    <a:pt x="453" y="297"/>
                  </a:cubicBezTo>
                  <a:cubicBezTo>
                    <a:pt x="453" y="297"/>
                    <a:pt x="453" y="297"/>
                    <a:pt x="453" y="297"/>
                  </a:cubicBezTo>
                  <a:cubicBezTo>
                    <a:pt x="454" y="296"/>
                    <a:pt x="454" y="295"/>
                    <a:pt x="454" y="295"/>
                  </a:cubicBezTo>
                  <a:cubicBezTo>
                    <a:pt x="455" y="295"/>
                    <a:pt x="455" y="295"/>
                    <a:pt x="455" y="295"/>
                  </a:cubicBezTo>
                  <a:cubicBezTo>
                    <a:pt x="454" y="294"/>
                    <a:pt x="454" y="294"/>
                    <a:pt x="454" y="294"/>
                  </a:cubicBezTo>
                  <a:cubicBezTo>
                    <a:pt x="453" y="292"/>
                    <a:pt x="451" y="291"/>
                    <a:pt x="450" y="289"/>
                  </a:cubicBezTo>
                  <a:cubicBezTo>
                    <a:pt x="451" y="289"/>
                    <a:pt x="452" y="288"/>
                    <a:pt x="453" y="287"/>
                  </a:cubicBezTo>
                  <a:cubicBezTo>
                    <a:pt x="454" y="287"/>
                    <a:pt x="454" y="287"/>
                    <a:pt x="454" y="287"/>
                  </a:cubicBezTo>
                  <a:cubicBezTo>
                    <a:pt x="454" y="285"/>
                    <a:pt x="454" y="285"/>
                    <a:pt x="454" y="285"/>
                  </a:cubicBezTo>
                  <a:cubicBezTo>
                    <a:pt x="454" y="284"/>
                    <a:pt x="454" y="284"/>
                    <a:pt x="454" y="284"/>
                  </a:cubicBezTo>
                  <a:cubicBezTo>
                    <a:pt x="453" y="283"/>
                    <a:pt x="451" y="281"/>
                    <a:pt x="450" y="280"/>
                  </a:cubicBezTo>
                  <a:cubicBezTo>
                    <a:pt x="451" y="279"/>
                    <a:pt x="452" y="278"/>
                    <a:pt x="453" y="277"/>
                  </a:cubicBezTo>
                  <a:cubicBezTo>
                    <a:pt x="453" y="277"/>
                    <a:pt x="453" y="277"/>
                    <a:pt x="453" y="277"/>
                  </a:cubicBezTo>
                  <a:cubicBezTo>
                    <a:pt x="454" y="277"/>
                    <a:pt x="454" y="277"/>
                    <a:pt x="454" y="277"/>
                  </a:cubicBezTo>
                  <a:cubicBezTo>
                    <a:pt x="454" y="276"/>
                    <a:pt x="455" y="276"/>
                    <a:pt x="455" y="275"/>
                  </a:cubicBezTo>
                  <a:cubicBezTo>
                    <a:pt x="456" y="275"/>
                    <a:pt x="456" y="275"/>
                    <a:pt x="456" y="275"/>
                  </a:cubicBezTo>
                  <a:cubicBezTo>
                    <a:pt x="456" y="273"/>
                    <a:pt x="456" y="273"/>
                    <a:pt x="456" y="273"/>
                  </a:cubicBezTo>
                  <a:cubicBezTo>
                    <a:pt x="456" y="273"/>
                    <a:pt x="456" y="273"/>
                    <a:pt x="456" y="273"/>
                  </a:cubicBezTo>
                  <a:cubicBezTo>
                    <a:pt x="453" y="269"/>
                    <a:pt x="450" y="266"/>
                    <a:pt x="446" y="262"/>
                  </a:cubicBezTo>
                  <a:cubicBezTo>
                    <a:pt x="448" y="261"/>
                    <a:pt x="451" y="259"/>
                    <a:pt x="453" y="258"/>
                  </a:cubicBezTo>
                  <a:cubicBezTo>
                    <a:pt x="453" y="257"/>
                    <a:pt x="453" y="257"/>
                    <a:pt x="453" y="257"/>
                  </a:cubicBezTo>
                  <a:cubicBezTo>
                    <a:pt x="454" y="255"/>
                    <a:pt x="454" y="255"/>
                    <a:pt x="454" y="255"/>
                  </a:cubicBezTo>
                  <a:cubicBezTo>
                    <a:pt x="453" y="255"/>
                    <a:pt x="453" y="255"/>
                    <a:pt x="453" y="255"/>
                  </a:cubicBezTo>
                  <a:cubicBezTo>
                    <a:pt x="452" y="253"/>
                    <a:pt x="451" y="252"/>
                    <a:pt x="449" y="250"/>
                  </a:cubicBezTo>
                  <a:cubicBezTo>
                    <a:pt x="450" y="250"/>
                    <a:pt x="452" y="249"/>
                    <a:pt x="453" y="248"/>
                  </a:cubicBezTo>
                  <a:cubicBezTo>
                    <a:pt x="453" y="248"/>
                    <a:pt x="453" y="248"/>
                    <a:pt x="453" y="248"/>
                  </a:cubicBezTo>
                  <a:cubicBezTo>
                    <a:pt x="453" y="245"/>
                    <a:pt x="453" y="245"/>
                    <a:pt x="453" y="245"/>
                  </a:cubicBezTo>
                  <a:cubicBezTo>
                    <a:pt x="453" y="245"/>
                    <a:pt x="453" y="245"/>
                    <a:pt x="453" y="245"/>
                  </a:cubicBezTo>
                  <a:cubicBezTo>
                    <a:pt x="452" y="244"/>
                    <a:pt x="450" y="242"/>
                    <a:pt x="449" y="241"/>
                  </a:cubicBezTo>
                  <a:cubicBezTo>
                    <a:pt x="450" y="240"/>
                    <a:pt x="452" y="239"/>
                    <a:pt x="453" y="238"/>
                  </a:cubicBezTo>
                  <a:cubicBezTo>
                    <a:pt x="453" y="238"/>
                    <a:pt x="453" y="238"/>
                    <a:pt x="453" y="238"/>
                  </a:cubicBezTo>
                  <a:cubicBezTo>
                    <a:pt x="453" y="235"/>
                    <a:pt x="453" y="235"/>
                    <a:pt x="453" y="235"/>
                  </a:cubicBezTo>
                  <a:cubicBezTo>
                    <a:pt x="453" y="235"/>
                    <a:pt x="453" y="235"/>
                    <a:pt x="453" y="235"/>
                  </a:cubicBezTo>
                  <a:cubicBezTo>
                    <a:pt x="452" y="234"/>
                    <a:pt x="450" y="232"/>
                    <a:pt x="449" y="231"/>
                  </a:cubicBezTo>
                  <a:cubicBezTo>
                    <a:pt x="450" y="230"/>
                    <a:pt x="451" y="229"/>
                    <a:pt x="453" y="228"/>
                  </a:cubicBezTo>
                  <a:cubicBezTo>
                    <a:pt x="453" y="228"/>
                    <a:pt x="453" y="228"/>
                    <a:pt x="453" y="228"/>
                  </a:cubicBezTo>
                  <a:cubicBezTo>
                    <a:pt x="453" y="226"/>
                    <a:pt x="453" y="226"/>
                    <a:pt x="453" y="226"/>
                  </a:cubicBezTo>
                  <a:cubicBezTo>
                    <a:pt x="453" y="225"/>
                    <a:pt x="453" y="225"/>
                    <a:pt x="453" y="225"/>
                  </a:cubicBezTo>
                  <a:cubicBezTo>
                    <a:pt x="451" y="224"/>
                    <a:pt x="449" y="222"/>
                    <a:pt x="448" y="220"/>
                  </a:cubicBezTo>
                  <a:cubicBezTo>
                    <a:pt x="449" y="219"/>
                    <a:pt x="451" y="218"/>
                    <a:pt x="452" y="217"/>
                  </a:cubicBezTo>
                  <a:cubicBezTo>
                    <a:pt x="453" y="217"/>
                    <a:pt x="453" y="217"/>
                    <a:pt x="453" y="217"/>
                  </a:cubicBezTo>
                  <a:cubicBezTo>
                    <a:pt x="452" y="215"/>
                    <a:pt x="452" y="215"/>
                    <a:pt x="452" y="215"/>
                  </a:cubicBezTo>
                  <a:cubicBezTo>
                    <a:pt x="452" y="214"/>
                    <a:pt x="452" y="214"/>
                    <a:pt x="452" y="214"/>
                  </a:cubicBezTo>
                  <a:cubicBezTo>
                    <a:pt x="451" y="213"/>
                    <a:pt x="449" y="211"/>
                    <a:pt x="447" y="209"/>
                  </a:cubicBezTo>
                  <a:cubicBezTo>
                    <a:pt x="447" y="209"/>
                    <a:pt x="448" y="209"/>
                    <a:pt x="448" y="209"/>
                  </a:cubicBezTo>
                  <a:cubicBezTo>
                    <a:pt x="449" y="208"/>
                    <a:pt x="449" y="208"/>
                    <a:pt x="449" y="208"/>
                  </a:cubicBezTo>
                  <a:cubicBezTo>
                    <a:pt x="448" y="206"/>
                    <a:pt x="448" y="206"/>
                    <a:pt x="448" y="206"/>
                  </a:cubicBezTo>
                  <a:cubicBezTo>
                    <a:pt x="447" y="205"/>
                    <a:pt x="446" y="204"/>
                    <a:pt x="445" y="203"/>
                  </a:cubicBezTo>
                  <a:cubicBezTo>
                    <a:pt x="448" y="202"/>
                    <a:pt x="450" y="200"/>
                    <a:pt x="452" y="199"/>
                  </a:cubicBezTo>
                  <a:cubicBezTo>
                    <a:pt x="453" y="198"/>
                    <a:pt x="453" y="198"/>
                    <a:pt x="453" y="198"/>
                  </a:cubicBezTo>
                  <a:cubicBezTo>
                    <a:pt x="452" y="196"/>
                    <a:pt x="452" y="196"/>
                    <a:pt x="452" y="196"/>
                  </a:cubicBezTo>
                  <a:cubicBezTo>
                    <a:pt x="451" y="195"/>
                    <a:pt x="449" y="193"/>
                    <a:pt x="448" y="192"/>
                  </a:cubicBezTo>
                  <a:cubicBezTo>
                    <a:pt x="449" y="191"/>
                    <a:pt x="450" y="190"/>
                    <a:pt x="452" y="189"/>
                  </a:cubicBezTo>
                  <a:cubicBezTo>
                    <a:pt x="452" y="189"/>
                    <a:pt x="452" y="189"/>
                    <a:pt x="452" y="189"/>
                  </a:cubicBezTo>
                  <a:cubicBezTo>
                    <a:pt x="451" y="186"/>
                    <a:pt x="451" y="186"/>
                    <a:pt x="451" y="186"/>
                  </a:cubicBezTo>
                  <a:cubicBezTo>
                    <a:pt x="451" y="186"/>
                    <a:pt x="450" y="185"/>
                    <a:pt x="449" y="184"/>
                  </a:cubicBezTo>
                  <a:cubicBezTo>
                    <a:pt x="459" y="179"/>
                    <a:pt x="467" y="175"/>
                    <a:pt x="472" y="171"/>
                  </a:cubicBezTo>
                  <a:lnTo>
                    <a:pt x="473" y="170"/>
                  </a:lnTo>
                  <a:close/>
                  <a:moveTo>
                    <a:pt x="44" y="168"/>
                  </a:moveTo>
                  <a:cubicBezTo>
                    <a:pt x="44" y="168"/>
                    <a:pt x="44" y="168"/>
                    <a:pt x="44" y="167"/>
                  </a:cubicBezTo>
                  <a:cubicBezTo>
                    <a:pt x="42" y="165"/>
                    <a:pt x="40" y="163"/>
                    <a:pt x="38" y="161"/>
                  </a:cubicBezTo>
                  <a:cubicBezTo>
                    <a:pt x="38" y="160"/>
                    <a:pt x="38" y="160"/>
                    <a:pt x="38" y="160"/>
                  </a:cubicBezTo>
                  <a:cubicBezTo>
                    <a:pt x="37" y="159"/>
                    <a:pt x="37" y="159"/>
                    <a:pt x="37" y="158"/>
                  </a:cubicBezTo>
                  <a:cubicBezTo>
                    <a:pt x="35" y="156"/>
                    <a:pt x="34" y="154"/>
                    <a:pt x="32" y="152"/>
                  </a:cubicBezTo>
                  <a:cubicBezTo>
                    <a:pt x="32" y="151"/>
                    <a:pt x="32" y="151"/>
                    <a:pt x="31" y="151"/>
                  </a:cubicBezTo>
                  <a:cubicBezTo>
                    <a:pt x="31" y="150"/>
                    <a:pt x="31" y="150"/>
                    <a:pt x="31" y="150"/>
                  </a:cubicBezTo>
                  <a:cubicBezTo>
                    <a:pt x="29" y="148"/>
                    <a:pt x="28" y="146"/>
                    <a:pt x="27" y="144"/>
                  </a:cubicBezTo>
                  <a:cubicBezTo>
                    <a:pt x="27" y="143"/>
                    <a:pt x="26" y="143"/>
                    <a:pt x="26" y="143"/>
                  </a:cubicBezTo>
                  <a:cubicBezTo>
                    <a:pt x="26" y="142"/>
                    <a:pt x="26" y="142"/>
                    <a:pt x="26" y="142"/>
                  </a:cubicBezTo>
                  <a:cubicBezTo>
                    <a:pt x="24" y="139"/>
                    <a:pt x="22" y="136"/>
                    <a:pt x="21" y="134"/>
                  </a:cubicBezTo>
                  <a:cubicBezTo>
                    <a:pt x="22" y="134"/>
                    <a:pt x="23" y="134"/>
                    <a:pt x="24" y="133"/>
                  </a:cubicBezTo>
                  <a:cubicBezTo>
                    <a:pt x="25" y="136"/>
                    <a:pt x="27" y="139"/>
                    <a:pt x="29" y="141"/>
                  </a:cubicBezTo>
                  <a:cubicBezTo>
                    <a:pt x="29" y="141"/>
                    <a:pt x="29" y="142"/>
                    <a:pt x="30" y="142"/>
                  </a:cubicBezTo>
                  <a:cubicBezTo>
                    <a:pt x="30" y="143"/>
                    <a:pt x="30" y="143"/>
                    <a:pt x="30" y="143"/>
                  </a:cubicBezTo>
                  <a:cubicBezTo>
                    <a:pt x="32" y="145"/>
                    <a:pt x="33" y="147"/>
                    <a:pt x="35" y="149"/>
                  </a:cubicBezTo>
                  <a:cubicBezTo>
                    <a:pt x="35" y="149"/>
                    <a:pt x="35" y="150"/>
                    <a:pt x="35" y="150"/>
                  </a:cubicBezTo>
                  <a:cubicBezTo>
                    <a:pt x="36" y="150"/>
                    <a:pt x="36" y="151"/>
                    <a:pt x="36" y="151"/>
                  </a:cubicBezTo>
                  <a:cubicBezTo>
                    <a:pt x="38" y="153"/>
                    <a:pt x="40" y="156"/>
                    <a:pt x="41" y="158"/>
                  </a:cubicBezTo>
                  <a:cubicBezTo>
                    <a:pt x="42" y="158"/>
                    <a:pt x="42" y="159"/>
                    <a:pt x="42" y="159"/>
                  </a:cubicBezTo>
                  <a:cubicBezTo>
                    <a:pt x="42" y="159"/>
                    <a:pt x="43" y="160"/>
                    <a:pt x="43" y="160"/>
                  </a:cubicBezTo>
                  <a:cubicBezTo>
                    <a:pt x="45" y="162"/>
                    <a:pt x="47" y="164"/>
                    <a:pt x="48" y="167"/>
                  </a:cubicBezTo>
                  <a:cubicBezTo>
                    <a:pt x="49" y="167"/>
                    <a:pt x="49" y="167"/>
                    <a:pt x="49" y="168"/>
                  </a:cubicBezTo>
                  <a:cubicBezTo>
                    <a:pt x="50" y="168"/>
                    <a:pt x="50" y="168"/>
                    <a:pt x="50" y="169"/>
                  </a:cubicBezTo>
                  <a:cubicBezTo>
                    <a:pt x="52" y="171"/>
                    <a:pt x="54" y="173"/>
                    <a:pt x="56" y="175"/>
                  </a:cubicBezTo>
                  <a:cubicBezTo>
                    <a:pt x="56" y="175"/>
                    <a:pt x="56" y="176"/>
                    <a:pt x="56" y="176"/>
                  </a:cubicBezTo>
                  <a:cubicBezTo>
                    <a:pt x="57" y="176"/>
                    <a:pt x="57" y="177"/>
                    <a:pt x="57" y="177"/>
                  </a:cubicBezTo>
                  <a:cubicBezTo>
                    <a:pt x="59" y="178"/>
                    <a:pt x="60" y="179"/>
                    <a:pt x="61" y="181"/>
                  </a:cubicBezTo>
                  <a:cubicBezTo>
                    <a:pt x="61" y="181"/>
                    <a:pt x="62" y="181"/>
                    <a:pt x="62" y="182"/>
                  </a:cubicBezTo>
                  <a:cubicBezTo>
                    <a:pt x="62" y="182"/>
                    <a:pt x="62" y="182"/>
                    <a:pt x="63" y="183"/>
                  </a:cubicBezTo>
                  <a:cubicBezTo>
                    <a:pt x="65" y="185"/>
                    <a:pt x="68" y="188"/>
                    <a:pt x="70" y="190"/>
                  </a:cubicBezTo>
                  <a:cubicBezTo>
                    <a:pt x="71" y="191"/>
                    <a:pt x="72" y="192"/>
                    <a:pt x="73" y="193"/>
                  </a:cubicBezTo>
                  <a:cubicBezTo>
                    <a:pt x="73" y="193"/>
                    <a:pt x="73" y="193"/>
                    <a:pt x="74" y="194"/>
                  </a:cubicBezTo>
                  <a:cubicBezTo>
                    <a:pt x="74" y="194"/>
                    <a:pt x="74" y="194"/>
                    <a:pt x="75" y="195"/>
                  </a:cubicBezTo>
                  <a:cubicBezTo>
                    <a:pt x="77" y="197"/>
                    <a:pt x="80" y="199"/>
                    <a:pt x="82" y="201"/>
                  </a:cubicBezTo>
                  <a:cubicBezTo>
                    <a:pt x="82" y="201"/>
                    <a:pt x="83" y="202"/>
                    <a:pt x="83" y="202"/>
                  </a:cubicBezTo>
                  <a:cubicBezTo>
                    <a:pt x="83" y="202"/>
                    <a:pt x="84" y="203"/>
                    <a:pt x="84" y="203"/>
                  </a:cubicBezTo>
                  <a:cubicBezTo>
                    <a:pt x="87" y="205"/>
                    <a:pt x="89" y="207"/>
                    <a:pt x="92" y="209"/>
                  </a:cubicBezTo>
                  <a:cubicBezTo>
                    <a:pt x="92" y="210"/>
                    <a:pt x="93" y="210"/>
                    <a:pt x="93" y="210"/>
                  </a:cubicBezTo>
                  <a:cubicBezTo>
                    <a:pt x="93" y="211"/>
                    <a:pt x="94" y="211"/>
                    <a:pt x="94" y="211"/>
                  </a:cubicBezTo>
                  <a:cubicBezTo>
                    <a:pt x="97" y="213"/>
                    <a:pt x="100" y="215"/>
                    <a:pt x="102" y="217"/>
                  </a:cubicBezTo>
                  <a:cubicBezTo>
                    <a:pt x="103" y="218"/>
                    <a:pt x="103" y="218"/>
                    <a:pt x="104" y="218"/>
                  </a:cubicBezTo>
                  <a:cubicBezTo>
                    <a:pt x="104" y="219"/>
                    <a:pt x="105" y="219"/>
                    <a:pt x="105" y="219"/>
                  </a:cubicBezTo>
                  <a:cubicBezTo>
                    <a:pt x="110" y="223"/>
                    <a:pt x="116" y="226"/>
                    <a:pt x="121" y="229"/>
                  </a:cubicBezTo>
                  <a:cubicBezTo>
                    <a:pt x="122" y="230"/>
                    <a:pt x="122" y="230"/>
                    <a:pt x="123" y="230"/>
                  </a:cubicBezTo>
                  <a:cubicBezTo>
                    <a:pt x="123" y="230"/>
                    <a:pt x="124" y="231"/>
                    <a:pt x="124" y="231"/>
                  </a:cubicBezTo>
                  <a:cubicBezTo>
                    <a:pt x="125" y="232"/>
                    <a:pt x="127" y="232"/>
                    <a:pt x="128" y="233"/>
                  </a:cubicBezTo>
                  <a:cubicBezTo>
                    <a:pt x="128" y="233"/>
                    <a:pt x="129" y="233"/>
                    <a:pt x="129" y="234"/>
                  </a:cubicBezTo>
                  <a:cubicBezTo>
                    <a:pt x="130" y="234"/>
                    <a:pt x="130" y="234"/>
                    <a:pt x="131" y="235"/>
                  </a:cubicBezTo>
                  <a:cubicBezTo>
                    <a:pt x="133" y="236"/>
                    <a:pt x="135" y="237"/>
                    <a:pt x="138" y="238"/>
                  </a:cubicBezTo>
                  <a:cubicBezTo>
                    <a:pt x="138" y="238"/>
                    <a:pt x="145" y="238"/>
                    <a:pt x="145" y="238"/>
                  </a:cubicBezTo>
                  <a:cubicBezTo>
                    <a:pt x="151" y="237"/>
                    <a:pt x="157" y="237"/>
                    <a:pt x="163" y="236"/>
                  </a:cubicBezTo>
                  <a:cubicBezTo>
                    <a:pt x="169" y="235"/>
                    <a:pt x="174" y="234"/>
                    <a:pt x="180" y="233"/>
                  </a:cubicBezTo>
                  <a:cubicBezTo>
                    <a:pt x="185" y="233"/>
                    <a:pt x="190" y="232"/>
                    <a:pt x="195" y="231"/>
                  </a:cubicBezTo>
                  <a:cubicBezTo>
                    <a:pt x="215" y="228"/>
                    <a:pt x="237" y="223"/>
                    <a:pt x="258" y="218"/>
                  </a:cubicBezTo>
                  <a:cubicBezTo>
                    <a:pt x="261" y="218"/>
                    <a:pt x="263" y="217"/>
                    <a:pt x="265" y="217"/>
                  </a:cubicBezTo>
                  <a:cubicBezTo>
                    <a:pt x="267" y="216"/>
                    <a:pt x="268" y="216"/>
                    <a:pt x="270" y="216"/>
                  </a:cubicBezTo>
                  <a:cubicBezTo>
                    <a:pt x="280" y="213"/>
                    <a:pt x="291" y="211"/>
                    <a:pt x="301" y="208"/>
                  </a:cubicBezTo>
                  <a:cubicBezTo>
                    <a:pt x="302" y="207"/>
                    <a:pt x="303" y="207"/>
                    <a:pt x="304" y="207"/>
                  </a:cubicBezTo>
                  <a:cubicBezTo>
                    <a:pt x="304" y="207"/>
                    <a:pt x="305" y="207"/>
                    <a:pt x="306" y="206"/>
                  </a:cubicBezTo>
                  <a:cubicBezTo>
                    <a:pt x="306" y="206"/>
                    <a:pt x="307" y="206"/>
                    <a:pt x="308" y="206"/>
                  </a:cubicBezTo>
                  <a:cubicBezTo>
                    <a:pt x="308" y="206"/>
                    <a:pt x="309" y="206"/>
                    <a:pt x="309" y="205"/>
                  </a:cubicBezTo>
                  <a:cubicBezTo>
                    <a:pt x="311" y="205"/>
                    <a:pt x="314" y="204"/>
                    <a:pt x="316" y="203"/>
                  </a:cubicBezTo>
                  <a:cubicBezTo>
                    <a:pt x="317" y="203"/>
                    <a:pt x="317" y="203"/>
                    <a:pt x="317" y="203"/>
                  </a:cubicBezTo>
                  <a:cubicBezTo>
                    <a:pt x="317" y="203"/>
                    <a:pt x="317" y="203"/>
                    <a:pt x="317" y="203"/>
                  </a:cubicBezTo>
                  <a:cubicBezTo>
                    <a:pt x="318" y="203"/>
                    <a:pt x="318" y="203"/>
                    <a:pt x="319" y="203"/>
                  </a:cubicBezTo>
                  <a:cubicBezTo>
                    <a:pt x="319" y="203"/>
                    <a:pt x="319" y="203"/>
                    <a:pt x="319" y="203"/>
                  </a:cubicBezTo>
                  <a:cubicBezTo>
                    <a:pt x="319" y="203"/>
                    <a:pt x="319" y="203"/>
                    <a:pt x="320" y="202"/>
                  </a:cubicBezTo>
                  <a:cubicBezTo>
                    <a:pt x="321" y="202"/>
                    <a:pt x="323" y="202"/>
                    <a:pt x="324" y="201"/>
                  </a:cubicBezTo>
                  <a:cubicBezTo>
                    <a:pt x="324" y="201"/>
                    <a:pt x="325" y="201"/>
                    <a:pt x="325" y="201"/>
                  </a:cubicBezTo>
                  <a:cubicBezTo>
                    <a:pt x="325" y="201"/>
                    <a:pt x="325" y="201"/>
                    <a:pt x="325" y="201"/>
                  </a:cubicBezTo>
                  <a:cubicBezTo>
                    <a:pt x="326" y="201"/>
                    <a:pt x="326" y="201"/>
                    <a:pt x="326" y="201"/>
                  </a:cubicBezTo>
                  <a:cubicBezTo>
                    <a:pt x="328" y="200"/>
                    <a:pt x="330" y="200"/>
                    <a:pt x="331" y="199"/>
                  </a:cubicBezTo>
                  <a:cubicBezTo>
                    <a:pt x="332" y="199"/>
                    <a:pt x="332" y="199"/>
                    <a:pt x="333" y="199"/>
                  </a:cubicBezTo>
                  <a:cubicBezTo>
                    <a:pt x="333" y="199"/>
                    <a:pt x="333" y="198"/>
                    <a:pt x="334" y="198"/>
                  </a:cubicBezTo>
                  <a:cubicBezTo>
                    <a:pt x="335" y="198"/>
                    <a:pt x="337" y="197"/>
                    <a:pt x="338" y="197"/>
                  </a:cubicBezTo>
                  <a:cubicBezTo>
                    <a:pt x="339" y="197"/>
                    <a:pt x="339" y="197"/>
                    <a:pt x="340" y="196"/>
                  </a:cubicBezTo>
                  <a:cubicBezTo>
                    <a:pt x="340" y="196"/>
                    <a:pt x="341" y="196"/>
                    <a:pt x="341" y="196"/>
                  </a:cubicBezTo>
                  <a:cubicBezTo>
                    <a:pt x="344" y="195"/>
                    <a:pt x="346" y="195"/>
                    <a:pt x="349" y="194"/>
                  </a:cubicBezTo>
                  <a:cubicBezTo>
                    <a:pt x="349" y="194"/>
                    <a:pt x="350" y="193"/>
                    <a:pt x="350" y="193"/>
                  </a:cubicBezTo>
                  <a:cubicBezTo>
                    <a:pt x="350" y="193"/>
                    <a:pt x="351" y="193"/>
                    <a:pt x="351" y="193"/>
                  </a:cubicBezTo>
                  <a:cubicBezTo>
                    <a:pt x="354" y="192"/>
                    <a:pt x="356" y="191"/>
                    <a:pt x="358" y="191"/>
                  </a:cubicBezTo>
                  <a:cubicBezTo>
                    <a:pt x="359" y="190"/>
                    <a:pt x="359" y="190"/>
                    <a:pt x="360" y="190"/>
                  </a:cubicBezTo>
                  <a:cubicBezTo>
                    <a:pt x="360" y="190"/>
                    <a:pt x="361" y="190"/>
                    <a:pt x="361" y="190"/>
                  </a:cubicBezTo>
                  <a:cubicBezTo>
                    <a:pt x="364" y="189"/>
                    <a:pt x="366" y="188"/>
                    <a:pt x="369" y="187"/>
                  </a:cubicBezTo>
                  <a:cubicBezTo>
                    <a:pt x="369" y="187"/>
                    <a:pt x="369" y="187"/>
                    <a:pt x="370" y="187"/>
                  </a:cubicBezTo>
                  <a:cubicBezTo>
                    <a:pt x="370" y="186"/>
                    <a:pt x="371" y="186"/>
                    <a:pt x="371" y="186"/>
                  </a:cubicBezTo>
                  <a:cubicBezTo>
                    <a:pt x="374" y="185"/>
                    <a:pt x="377" y="184"/>
                    <a:pt x="379" y="183"/>
                  </a:cubicBezTo>
                  <a:cubicBezTo>
                    <a:pt x="380" y="183"/>
                    <a:pt x="380" y="183"/>
                    <a:pt x="381" y="183"/>
                  </a:cubicBezTo>
                  <a:cubicBezTo>
                    <a:pt x="381" y="183"/>
                    <a:pt x="382" y="183"/>
                    <a:pt x="382" y="182"/>
                  </a:cubicBezTo>
                  <a:cubicBezTo>
                    <a:pt x="385" y="181"/>
                    <a:pt x="388" y="180"/>
                    <a:pt x="390" y="179"/>
                  </a:cubicBezTo>
                  <a:cubicBezTo>
                    <a:pt x="391" y="179"/>
                    <a:pt x="391" y="179"/>
                    <a:pt x="392" y="179"/>
                  </a:cubicBezTo>
                  <a:cubicBezTo>
                    <a:pt x="392" y="179"/>
                    <a:pt x="393" y="178"/>
                    <a:pt x="393" y="178"/>
                  </a:cubicBezTo>
                  <a:cubicBezTo>
                    <a:pt x="395" y="178"/>
                    <a:pt x="397" y="177"/>
                    <a:pt x="399" y="176"/>
                  </a:cubicBezTo>
                  <a:cubicBezTo>
                    <a:pt x="399" y="176"/>
                    <a:pt x="399" y="176"/>
                    <a:pt x="400" y="176"/>
                  </a:cubicBezTo>
                  <a:cubicBezTo>
                    <a:pt x="400" y="175"/>
                    <a:pt x="401" y="175"/>
                    <a:pt x="401" y="175"/>
                  </a:cubicBezTo>
                  <a:cubicBezTo>
                    <a:pt x="405" y="174"/>
                    <a:pt x="408" y="172"/>
                    <a:pt x="411" y="171"/>
                  </a:cubicBezTo>
                  <a:cubicBezTo>
                    <a:pt x="412" y="171"/>
                    <a:pt x="412" y="171"/>
                    <a:pt x="413" y="170"/>
                  </a:cubicBezTo>
                  <a:cubicBezTo>
                    <a:pt x="413" y="170"/>
                    <a:pt x="413" y="170"/>
                    <a:pt x="414" y="170"/>
                  </a:cubicBezTo>
                  <a:cubicBezTo>
                    <a:pt x="416" y="169"/>
                    <a:pt x="419" y="168"/>
                    <a:pt x="421" y="167"/>
                  </a:cubicBezTo>
                  <a:cubicBezTo>
                    <a:pt x="421" y="166"/>
                    <a:pt x="422" y="166"/>
                    <a:pt x="422" y="166"/>
                  </a:cubicBezTo>
                  <a:cubicBezTo>
                    <a:pt x="423" y="166"/>
                    <a:pt x="423" y="166"/>
                    <a:pt x="424" y="165"/>
                  </a:cubicBezTo>
                  <a:cubicBezTo>
                    <a:pt x="426" y="164"/>
                    <a:pt x="428" y="163"/>
                    <a:pt x="430" y="162"/>
                  </a:cubicBezTo>
                  <a:cubicBezTo>
                    <a:pt x="430" y="162"/>
                    <a:pt x="431" y="162"/>
                    <a:pt x="431" y="162"/>
                  </a:cubicBezTo>
                  <a:cubicBezTo>
                    <a:pt x="432" y="162"/>
                    <a:pt x="432" y="161"/>
                    <a:pt x="432" y="161"/>
                  </a:cubicBezTo>
                  <a:cubicBezTo>
                    <a:pt x="437" y="159"/>
                    <a:pt x="441" y="156"/>
                    <a:pt x="445" y="154"/>
                  </a:cubicBezTo>
                  <a:cubicBezTo>
                    <a:pt x="446" y="156"/>
                    <a:pt x="447" y="157"/>
                    <a:pt x="449" y="158"/>
                  </a:cubicBezTo>
                  <a:cubicBezTo>
                    <a:pt x="449" y="158"/>
                    <a:pt x="449" y="158"/>
                    <a:pt x="449" y="159"/>
                  </a:cubicBezTo>
                  <a:cubicBezTo>
                    <a:pt x="446" y="161"/>
                    <a:pt x="442" y="163"/>
                    <a:pt x="438" y="165"/>
                  </a:cubicBezTo>
                  <a:cubicBezTo>
                    <a:pt x="438" y="165"/>
                    <a:pt x="438" y="166"/>
                    <a:pt x="437" y="166"/>
                  </a:cubicBezTo>
                  <a:cubicBezTo>
                    <a:pt x="437" y="166"/>
                    <a:pt x="437" y="166"/>
                    <a:pt x="436" y="166"/>
                  </a:cubicBezTo>
                  <a:cubicBezTo>
                    <a:pt x="434" y="167"/>
                    <a:pt x="432" y="168"/>
                    <a:pt x="430" y="169"/>
                  </a:cubicBezTo>
                  <a:cubicBezTo>
                    <a:pt x="430" y="170"/>
                    <a:pt x="430" y="170"/>
                    <a:pt x="429" y="170"/>
                  </a:cubicBezTo>
                  <a:cubicBezTo>
                    <a:pt x="429" y="170"/>
                    <a:pt x="428" y="170"/>
                    <a:pt x="428" y="171"/>
                  </a:cubicBezTo>
                  <a:cubicBezTo>
                    <a:pt x="426" y="172"/>
                    <a:pt x="424" y="173"/>
                    <a:pt x="421" y="174"/>
                  </a:cubicBezTo>
                  <a:cubicBezTo>
                    <a:pt x="421" y="174"/>
                    <a:pt x="421" y="174"/>
                    <a:pt x="420" y="174"/>
                  </a:cubicBezTo>
                  <a:cubicBezTo>
                    <a:pt x="420" y="175"/>
                    <a:pt x="419" y="175"/>
                    <a:pt x="419" y="175"/>
                  </a:cubicBezTo>
                  <a:cubicBezTo>
                    <a:pt x="416" y="176"/>
                    <a:pt x="413" y="178"/>
                    <a:pt x="409" y="179"/>
                  </a:cubicBezTo>
                  <a:cubicBezTo>
                    <a:pt x="409" y="179"/>
                    <a:pt x="409" y="180"/>
                    <a:pt x="408" y="180"/>
                  </a:cubicBezTo>
                  <a:cubicBezTo>
                    <a:pt x="408" y="180"/>
                    <a:pt x="407" y="180"/>
                    <a:pt x="407" y="180"/>
                  </a:cubicBezTo>
                  <a:cubicBezTo>
                    <a:pt x="405" y="181"/>
                    <a:pt x="403" y="182"/>
                    <a:pt x="402" y="182"/>
                  </a:cubicBezTo>
                  <a:cubicBezTo>
                    <a:pt x="401" y="183"/>
                    <a:pt x="401" y="183"/>
                    <a:pt x="400" y="183"/>
                  </a:cubicBezTo>
                  <a:cubicBezTo>
                    <a:pt x="400" y="183"/>
                    <a:pt x="399" y="183"/>
                    <a:pt x="399" y="184"/>
                  </a:cubicBezTo>
                  <a:cubicBezTo>
                    <a:pt x="396" y="185"/>
                    <a:pt x="393" y="186"/>
                    <a:pt x="391" y="187"/>
                  </a:cubicBezTo>
                  <a:cubicBezTo>
                    <a:pt x="390" y="187"/>
                    <a:pt x="390" y="187"/>
                    <a:pt x="389" y="187"/>
                  </a:cubicBezTo>
                  <a:cubicBezTo>
                    <a:pt x="389" y="187"/>
                    <a:pt x="388" y="188"/>
                    <a:pt x="388" y="188"/>
                  </a:cubicBezTo>
                  <a:cubicBezTo>
                    <a:pt x="385" y="189"/>
                    <a:pt x="382" y="190"/>
                    <a:pt x="380" y="191"/>
                  </a:cubicBezTo>
                  <a:cubicBezTo>
                    <a:pt x="379" y="191"/>
                    <a:pt x="379" y="191"/>
                    <a:pt x="378" y="191"/>
                  </a:cubicBezTo>
                  <a:cubicBezTo>
                    <a:pt x="378" y="191"/>
                    <a:pt x="377" y="192"/>
                    <a:pt x="377" y="192"/>
                  </a:cubicBezTo>
                  <a:cubicBezTo>
                    <a:pt x="374" y="193"/>
                    <a:pt x="372" y="194"/>
                    <a:pt x="369" y="195"/>
                  </a:cubicBezTo>
                  <a:cubicBezTo>
                    <a:pt x="369" y="195"/>
                    <a:pt x="368" y="195"/>
                    <a:pt x="368" y="195"/>
                  </a:cubicBezTo>
                  <a:cubicBezTo>
                    <a:pt x="367" y="195"/>
                    <a:pt x="367" y="195"/>
                    <a:pt x="366" y="196"/>
                  </a:cubicBezTo>
                  <a:cubicBezTo>
                    <a:pt x="364" y="196"/>
                    <a:pt x="362" y="197"/>
                    <a:pt x="359" y="198"/>
                  </a:cubicBezTo>
                  <a:cubicBezTo>
                    <a:pt x="359" y="198"/>
                    <a:pt x="358" y="198"/>
                    <a:pt x="358" y="198"/>
                  </a:cubicBezTo>
                  <a:cubicBezTo>
                    <a:pt x="357" y="199"/>
                    <a:pt x="357" y="199"/>
                    <a:pt x="356" y="199"/>
                  </a:cubicBezTo>
                  <a:cubicBezTo>
                    <a:pt x="353" y="200"/>
                    <a:pt x="351" y="201"/>
                    <a:pt x="348" y="202"/>
                  </a:cubicBezTo>
                  <a:cubicBezTo>
                    <a:pt x="347" y="202"/>
                    <a:pt x="347" y="202"/>
                    <a:pt x="346" y="202"/>
                  </a:cubicBezTo>
                  <a:cubicBezTo>
                    <a:pt x="346" y="202"/>
                    <a:pt x="346" y="202"/>
                    <a:pt x="345" y="203"/>
                  </a:cubicBezTo>
                  <a:cubicBezTo>
                    <a:pt x="344" y="203"/>
                    <a:pt x="342" y="204"/>
                    <a:pt x="341" y="204"/>
                  </a:cubicBezTo>
                  <a:cubicBezTo>
                    <a:pt x="340" y="204"/>
                    <a:pt x="340" y="204"/>
                    <a:pt x="339" y="204"/>
                  </a:cubicBezTo>
                  <a:cubicBezTo>
                    <a:pt x="339" y="205"/>
                    <a:pt x="338" y="205"/>
                    <a:pt x="338" y="205"/>
                  </a:cubicBezTo>
                  <a:cubicBezTo>
                    <a:pt x="336" y="205"/>
                    <a:pt x="334" y="206"/>
                    <a:pt x="332" y="207"/>
                  </a:cubicBezTo>
                  <a:cubicBezTo>
                    <a:pt x="332" y="207"/>
                    <a:pt x="332" y="207"/>
                    <a:pt x="331" y="207"/>
                  </a:cubicBezTo>
                  <a:cubicBezTo>
                    <a:pt x="331" y="207"/>
                    <a:pt x="330" y="207"/>
                    <a:pt x="330" y="207"/>
                  </a:cubicBezTo>
                  <a:cubicBezTo>
                    <a:pt x="328" y="208"/>
                    <a:pt x="327" y="208"/>
                    <a:pt x="325" y="209"/>
                  </a:cubicBezTo>
                  <a:cubicBezTo>
                    <a:pt x="325" y="209"/>
                    <a:pt x="325" y="209"/>
                    <a:pt x="325" y="209"/>
                  </a:cubicBezTo>
                  <a:cubicBezTo>
                    <a:pt x="325" y="209"/>
                    <a:pt x="324" y="209"/>
                    <a:pt x="324" y="209"/>
                  </a:cubicBezTo>
                  <a:cubicBezTo>
                    <a:pt x="324" y="209"/>
                    <a:pt x="323" y="209"/>
                    <a:pt x="323" y="209"/>
                  </a:cubicBezTo>
                  <a:cubicBezTo>
                    <a:pt x="323" y="209"/>
                    <a:pt x="323" y="209"/>
                    <a:pt x="323" y="209"/>
                  </a:cubicBezTo>
                  <a:cubicBezTo>
                    <a:pt x="323" y="210"/>
                    <a:pt x="322" y="210"/>
                    <a:pt x="322" y="210"/>
                  </a:cubicBezTo>
                  <a:cubicBezTo>
                    <a:pt x="322" y="210"/>
                    <a:pt x="321" y="210"/>
                    <a:pt x="321" y="210"/>
                  </a:cubicBezTo>
                  <a:cubicBezTo>
                    <a:pt x="318" y="211"/>
                    <a:pt x="316" y="211"/>
                    <a:pt x="313" y="212"/>
                  </a:cubicBezTo>
                  <a:cubicBezTo>
                    <a:pt x="313" y="212"/>
                    <a:pt x="312" y="212"/>
                    <a:pt x="312" y="213"/>
                  </a:cubicBezTo>
                  <a:cubicBezTo>
                    <a:pt x="312" y="213"/>
                    <a:pt x="311" y="213"/>
                    <a:pt x="311" y="213"/>
                  </a:cubicBezTo>
                  <a:cubicBezTo>
                    <a:pt x="308" y="214"/>
                    <a:pt x="304" y="215"/>
                    <a:pt x="301" y="216"/>
                  </a:cubicBezTo>
                  <a:cubicBezTo>
                    <a:pt x="300" y="216"/>
                    <a:pt x="300" y="216"/>
                    <a:pt x="299" y="216"/>
                  </a:cubicBezTo>
                  <a:cubicBezTo>
                    <a:pt x="298" y="216"/>
                    <a:pt x="297" y="217"/>
                    <a:pt x="296" y="217"/>
                  </a:cubicBezTo>
                  <a:cubicBezTo>
                    <a:pt x="293" y="218"/>
                    <a:pt x="290" y="219"/>
                    <a:pt x="287" y="219"/>
                  </a:cubicBezTo>
                  <a:cubicBezTo>
                    <a:pt x="286" y="220"/>
                    <a:pt x="284" y="220"/>
                    <a:pt x="283" y="220"/>
                  </a:cubicBezTo>
                  <a:cubicBezTo>
                    <a:pt x="281" y="221"/>
                    <a:pt x="279" y="221"/>
                    <a:pt x="278" y="222"/>
                  </a:cubicBezTo>
                  <a:cubicBezTo>
                    <a:pt x="254" y="228"/>
                    <a:pt x="231" y="233"/>
                    <a:pt x="208" y="237"/>
                  </a:cubicBezTo>
                  <a:cubicBezTo>
                    <a:pt x="203" y="238"/>
                    <a:pt x="199" y="239"/>
                    <a:pt x="194" y="240"/>
                  </a:cubicBezTo>
                  <a:cubicBezTo>
                    <a:pt x="188" y="241"/>
                    <a:pt x="182" y="242"/>
                    <a:pt x="177" y="243"/>
                  </a:cubicBezTo>
                  <a:cubicBezTo>
                    <a:pt x="166" y="244"/>
                    <a:pt x="155" y="246"/>
                    <a:pt x="145" y="247"/>
                  </a:cubicBezTo>
                  <a:cubicBezTo>
                    <a:pt x="145" y="247"/>
                    <a:pt x="138" y="247"/>
                    <a:pt x="138" y="247"/>
                  </a:cubicBezTo>
                  <a:cubicBezTo>
                    <a:pt x="137" y="246"/>
                    <a:pt x="135" y="245"/>
                    <a:pt x="133" y="244"/>
                  </a:cubicBezTo>
                  <a:cubicBezTo>
                    <a:pt x="132" y="244"/>
                    <a:pt x="132" y="243"/>
                    <a:pt x="131" y="243"/>
                  </a:cubicBezTo>
                  <a:cubicBezTo>
                    <a:pt x="131" y="243"/>
                    <a:pt x="130" y="243"/>
                    <a:pt x="130" y="242"/>
                  </a:cubicBezTo>
                  <a:cubicBezTo>
                    <a:pt x="126" y="240"/>
                    <a:pt x="123" y="239"/>
                    <a:pt x="120" y="236"/>
                  </a:cubicBezTo>
                  <a:cubicBezTo>
                    <a:pt x="119" y="236"/>
                    <a:pt x="119" y="236"/>
                    <a:pt x="118" y="236"/>
                  </a:cubicBezTo>
                  <a:cubicBezTo>
                    <a:pt x="118" y="235"/>
                    <a:pt x="117" y="235"/>
                    <a:pt x="117" y="235"/>
                  </a:cubicBezTo>
                  <a:cubicBezTo>
                    <a:pt x="116" y="234"/>
                    <a:pt x="115" y="233"/>
                    <a:pt x="114" y="233"/>
                  </a:cubicBezTo>
                  <a:cubicBezTo>
                    <a:pt x="113" y="233"/>
                    <a:pt x="113" y="232"/>
                    <a:pt x="112" y="232"/>
                  </a:cubicBezTo>
                  <a:cubicBezTo>
                    <a:pt x="112" y="232"/>
                    <a:pt x="112" y="231"/>
                    <a:pt x="111" y="231"/>
                  </a:cubicBezTo>
                  <a:cubicBezTo>
                    <a:pt x="106" y="228"/>
                    <a:pt x="102" y="224"/>
                    <a:pt x="97" y="221"/>
                  </a:cubicBezTo>
                  <a:cubicBezTo>
                    <a:pt x="96" y="220"/>
                    <a:pt x="96" y="220"/>
                    <a:pt x="96" y="220"/>
                  </a:cubicBezTo>
                  <a:cubicBezTo>
                    <a:pt x="95" y="219"/>
                    <a:pt x="95" y="219"/>
                    <a:pt x="94" y="219"/>
                  </a:cubicBezTo>
                  <a:cubicBezTo>
                    <a:pt x="92" y="217"/>
                    <a:pt x="89" y="215"/>
                    <a:pt x="87" y="212"/>
                  </a:cubicBezTo>
                  <a:cubicBezTo>
                    <a:pt x="86" y="212"/>
                    <a:pt x="86" y="212"/>
                    <a:pt x="86" y="211"/>
                  </a:cubicBezTo>
                  <a:cubicBezTo>
                    <a:pt x="85" y="211"/>
                    <a:pt x="85" y="211"/>
                    <a:pt x="84" y="210"/>
                  </a:cubicBezTo>
                  <a:cubicBezTo>
                    <a:pt x="82" y="208"/>
                    <a:pt x="80" y="206"/>
                    <a:pt x="77" y="204"/>
                  </a:cubicBezTo>
                  <a:cubicBezTo>
                    <a:pt x="77" y="204"/>
                    <a:pt x="77" y="203"/>
                    <a:pt x="76" y="203"/>
                  </a:cubicBezTo>
                  <a:cubicBezTo>
                    <a:pt x="76" y="203"/>
                    <a:pt x="76" y="202"/>
                    <a:pt x="75" y="202"/>
                  </a:cubicBezTo>
                  <a:cubicBezTo>
                    <a:pt x="74" y="201"/>
                    <a:pt x="73" y="200"/>
                    <a:pt x="72" y="199"/>
                  </a:cubicBezTo>
                  <a:cubicBezTo>
                    <a:pt x="71" y="198"/>
                    <a:pt x="70" y="197"/>
                    <a:pt x="69" y="195"/>
                  </a:cubicBezTo>
                  <a:cubicBezTo>
                    <a:pt x="68" y="195"/>
                    <a:pt x="68" y="195"/>
                    <a:pt x="68" y="194"/>
                  </a:cubicBezTo>
                  <a:cubicBezTo>
                    <a:pt x="67" y="194"/>
                    <a:pt x="67" y="194"/>
                    <a:pt x="67" y="193"/>
                  </a:cubicBezTo>
                  <a:cubicBezTo>
                    <a:pt x="63" y="190"/>
                    <a:pt x="60" y="187"/>
                    <a:pt x="57" y="184"/>
                  </a:cubicBezTo>
                  <a:cubicBezTo>
                    <a:pt x="57" y="183"/>
                    <a:pt x="57" y="183"/>
                    <a:pt x="56" y="182"/>
                  </a:cubicBezTo>
                  <a:cubicBezTo>
                    <a:pt x="56" y="182"/>
                    <a:pt x="56" y="182"/>
                    <a:pt x="55" y="181"/>
                  </a:cubicBezTo>
                  <a:cubicBezTo>
                    <a:pt x="54" y="180"/>
                    <a:pt x="53" y="179"/>
                    <a:pt x="52" y="178"/>
                  </a:cubicBezTo>
                  <a:cubicBezTo>
                    <a:pt x="52" y="177"/>
                    <a:pt x="52" y="177"/>
                    <a:pt x="51" y="177"/>
                  </a:cubicBezTo>
                  <a:cubicBezTo>
                    <a:pt x="51" y="176"/>
                    <a:pt x="51" y="176"/>
                    <a:pt x="50" y="176"/>
                  </a:cubicBezTo>
                  <a:cubicBezTo>
                    <a:pt x="49" y="174"/>
                    <a:pt x="47" y="171"/>
                    <a:pt x="45" y="169"/>
                  </a:cubicBezTo>
                  <a:cubicBezTo>
                    <a:pt x="45" y="169"/>
                    <a:pt x="45" y="169"/>
                    <a:pt x="44" y="168"/>
                  </a:cubicBezTo>
                  <a:close/>
                  <a:moveTo>
                    <a:pt x="50" y="81"/>
                  </a:moveTo>
                  <a:cubicBezTo>
                    <a:pt x="77" y="77"/>
                    <a:pt x="117" y="71"/>
                    <a:pt x="158" y="63"/>
                  </a:cubicBezTo>
                  <a:cubicBezTo>
                    <a:pt x="228" y="49"/>
                    <a:pt x="274" y="31"/>
                    <a:pt x="297" y="11"/>
                  </a:cubicBezTo>
                  <a:cubicBezTo>
                    <a:pt x="297" y="10"/>
                    <a:pt x="298" y="10"/>
                    <a:pt x="298" y="10"/>
                  </a:cubicBezTo>
                  <a:cubicBezTo>
                    <a:pt x="300" y="8"/>
                    <a:pt x="302" y="6"/>
                    <a:pt x="304" y="4"/>
                  </a:cubicBezTo>
                  <a:cubicBezTo>
                    <a:pt x="322" y="34"/>
                    <a:pt x="350" y="53"/>
                    <a:pt x="379" y="68"/>
                  </a:cubicBezTo>
                  <a:cubicBezTo>
                    <a:pt x="396" y="76"/>
                    <a:pt x="396" y="76"/>
                    <a:pt x="396" y="76"/>
                  </a:cubicBezTo>
                  <a:cubicBezTo>
                    <a:pt x="418" y="87"/>
                    <a:pt x="437" y="97"/>
                    <a:pt x="448" y="110"/>
                  </a:cubicBezTo>
                  <a:cubicBezTo>
                    <a:pt x="445" y="111"/>
                    <a:pt x="443" y="113"/>
                    <a:pt x="440" y="115"/>
                  </a:cubicBezTo>
                  <a:cubicBezTo>
                    <a:pt x="440" y="115"/>
                    <a:pt x="439" y="115"/>
                    <a:pt x="439" y="115"/>
                  </a:cubicBezTo>
                  <a:cubicBezTo>
                    <a:pt x="439" y="115"/>
                    <a:pt x="438" y="116"/>
                    <a:pt x="438" y="116"/>
                  </a:cubicBezTo>
                  <a:cubicBezTo>
                    <a:pt x="438" y="116"/>
                    <a:pt x="437" y="116"/>
                    <a:pt x="437" y="116"/>
                  </a:cubicBezTo>
                  <a:cubicBezTo>
                    <a:pt x="437" y="116"/>
                    <a:pt x="436" y="117"/>
                    <a:pt x="436" y="117"/>
                  </a:cubicBezTo>
                  <a:cubicBezTo>
                    <a:pt x="436" y="117"/>
                    <a:pt x="435" y="117"/>
                    <a:pt x="435" y="117"/>
                  </a:cubicBezTo>
                  <a:cubicBezTo>
                    <a:pt x="433" y="118"/>
                    <a:pt x="431" y="119"/>
                    <a:pt x="429" y="120"/>
                  </a:cubicBezTo>
                  <a:cubicBezTo>
                    <a:pt x="428" y="121"/>
                    <a:pt x="428" y="121"/>
                    <a:pt x="428" y="121"/>
                  </a:cubicBezTo>
                  <a:cubicBezTo>
                    <a:pt x="427" y="121"/>
                    <a:pt x="427" y="121"/>
                    <a:pt x="426" y="122"/>
                  </a:cubicBezTo>
                  <a:cubicBezTo>
                    <a:pt x="424" y="123"/>
                    <a:pt x="422" y="124"/>
                    <a:pt x="420" y="125"/>
                  </a:cubicBezTo>
                  <a:cubicBezTo>
                    <a:pt x="419" y="125"/>
                    <a:pt x="419" y="125"/>
                    <a:pt x="418" y="125"/>
                  </a:cubicBezTo>
                  <a:cubicBezTo>
                    <a:pt x="418" y="126"/>
                    <a:pt x="417" y="126"/>
                    <a:pt x="417" y="126"/>
                  </a:cubicBezTo>
                  <a:cubicBezTo>
                    <a:pt x="415" y="127"/>
                    <a:pt x="412" y="128"/>
                    <a:pt x="410" y="129"/>
                  </a:cubicBezTo>
                  <a:cubicBezTo>
                    <a:pt x="409" y="129"/>
                    <a:pt x="409" y="129"/>
                    <a:pt x="408" y="130"/>
                  </a:cubicBezTo>
                  <a:cubicBezTo>
                    <a:pt x="408" y="130"/>
                    <a:pt x="408" y="130"/>
                    <a:pt x="408" y="130"/>
                  </a:cubicBezTo>
                  <a:cubicBezTo>
                    <a:pt x="408" y="130"/>
                    <a:pt x="407" y="130"/>
                    <a:pt x="407" y="130"/>
                  </a:cubicBezTo>
                  <a:cubicBezTo>
                    <a:pt x="407" y="130"/>
                    <a:pt x="407" y="130"/>
                    <a:pt x="407" y="130"/>
                  </a:cubicBezTo>
                  <a:cubicBezTo>
                    <a:pt x="406" y="130"/>
                    <a:pt x="406" y="131"/>
                    <a:pt x="406" y="131"/>
                  </a:cubicBezTo>
                  <a:cubicBezTo>
                    <a:pt x="400" y="133"/>
                    <a:pt x="394" y="135"/>
                    <a:pt x="388" y="137"/>
                  </a:cubicBezTo>
                  <a:cubicBezTo>
                    <a:pt x="388" y="138"/>
                    <a:pt x="387" y="138"/>
                    <a:pt x="387" y="138"/>
                  </a:cubicBezTo>
                  <a:cubicBezTo>
                    <a:pt x="386" y="138"/>
                    <a:pt x="386" y="138"/>
                    <a:pt x="385" y="138"/>
                  </a:cubicBezTo>
                  <a:cubicBezTo>
                    <a:pt x="383" y="139"/>
                    <a:pt x="380" y="140"/>
                    <a:pt x="377" y="141"/>
                  </a:cubicBezTo>
                  <a:cubicBezTo>
                    <a:pt x="377" y="141"/>
                    <a:pt x="376" y="142"/>
                    <a:pt x="376" y="142"/>
                  </a:cubicBezTo>
                  <a:cubicBezTo>
                    <a:pt x="375" y="142"/>
                    <a:pt x="375" y="142"/>
                    <a:pt x="374" y="142"/>
                  </a:cubicBezTo>
                  <a:cubicBezTo>
                    <a:pt x="372" y="143"/>
                    <a:pt x="369" y="144"/>
                    <a:pt x="366" y="145"/>
                  </a:cubicBezTo>
                  <a:cubicBezTo>
                    <a:pt x="366" y="145"/>
                    <a:pt x="366" y="145"/>
                    <a:pt x="365" y="145"/>
                  </a:cubicBezTo>
                  <a:cubicBezTo>
                    <a:pt x="365" y="146"/>
                    <a:pt x="364" y="146"/>
                    <a:pt x="364" y="146"/>
                  </a:cubicBezTo>
                  <a:cubicBezTo>
                    <a:pt x="360" y="147"/>
                    <a:pt x="357" y="148"/>
                    <a:pt x="354" y="149"/>
                  </a:cubicBezTo>
                  <a:cubicBezTo>
                    <a:pt x="353" y="149"/>
                    <a:pt x="353" y="149"/>
                    <a:pt x="352" y="149"/>
                  </a:cubicBezTo>
                  <a:cubicBezTo>
                    <a:pt x="352" y="150"/>
                    <a:pt x="351" y="150"/>
                    <a:pt x="351" y="150"/>
                  </a:cubicBezTo>
                  <a:cubicBezTo>
                    <a:pt x="349" y="150"/>
                    <a:pt x="347" y="151"/>
                    <a:pt x="345" y="152"/>
                  </a:cubicBezTo>
                  <a:cubicBezTo>
                    <a:pt x="345" y="152"/>
                    <a:pt x="344" y="152"/>
                    <a:pt x="344" y="152"/>
                  </a:cubicBezTo>
                  <a:cubicBezTo>
                    <a:pt x="343" y="152"/>
                    <a:pt x="343" y="152"/>
                    <a:pt x="342" y="152"/>
                  </a:cubicBezTo>
                  <a:cubicBezTo>
                    <a:pt x="341" y="153"/>
                    <a:pt x="339" y="153"/>
                    <a:pt x="338" y="154"/>
                  </a:cubicBezTo>
                  <a:cubicBezTo>
                    <a:pt x="337" y="154"/>
                    <a:pt x="337" y="154"/>
                    <a:pt x="336" y="154"/>
                  </a:cubicBezTo>
                  <a:cubicBezTo>
                    <a:pt x="336" y="154"/>
                    <a:pt x="336" y="154"/>
                    <a:pt x="335" y="155"/>
                  </a:cubicBezTo>
                  <a:cubicBezTo>
                    <a:pt x="333" y="155"/>
                    <a:pt x="332" y="156"/>
                    <a:pt x="330" y="156"/>
                  </a:cubicBezTo>
                  <a:cubicBezTo>
                    <a:pt x="329" y="156"/>
                    <a:pt x="329" y="156"/>
                    <a:pt x="329" y="156"/>
                  </a:cubicBezTo>
                  <a:cubicBezTo>
                    <a:pt x="328" y="157"/>
                    <a:pt x="328" y="157"/>
                    <a:pt x="327" y="157"/>
                  </a:cubicBezTo>
                  <a:cubicBezTo>
                    <a:pt x="326" y="157"/>
                    <a:pt x="325" y="157"/>
                    <a:pt x="324" y="158"/>
                  </a:cubicBezTo>
                  <a:cubicBezTo>
                    <a:pt x="324" y="158"/>
                    <a:pt x="323" y="158"/>
                    <a:pt x="323" y="158"/>
                  </a:cubicBezTo>
                  <a:cubicBezTo>
                    <a:pt x="322" y="158"/>
                    <a:pt x="322" y="158"/>
                    <a:pt x="321" y="158"/>
                  </a:cubicBezTo>
                  <a:cubicBezTo>
                    <a:pt x="321" y="158"/>
                    <a:pt x="321" y="159"/>
                    <a:pt x="320" y="159"/>
                  </a:cubicBezTo>
                  <a:cubicBezTo>
                    <a:pt x="319" y="159"/>
                    <a:pt x="318" y="159"/>
                    <a:pt x="316" y="160"/>
                  </a:cubicBezTo>
                  <a:cubicBezTo>
                    <a:pt x="316" y="160"/>
                    <a:pt x="316" y="160"/>
                    <a:pt x="315" y="160"/>
                  </a:cubicBezTo>
                  <a:cubicBezTo>
                    <a:pt x="315" y="160"/>
                    <a:pt x="314" y="160"/>
                    <a:pt x="314" y="160"/>
                  </a:cubicBezTo>
                  <a:cubicBezTo>
                    <a:pt x="313" y="161"/>
                    <a:pt x="313" y="161"/>
                    <a:pt x="312" y="161"/>
                  </a:cubicBezTo>
                  <a:cubicBezTo>
                    <a:pt x="312" y="161"/>
                    <a:pt x="311" y="161"/>
                    <a:pt x="311" y="161"/>
                  </a:cubicBezTo>
                  <a:cubicBezTo>
                    <a:pt x="311" y="161"/>
                    <a:pt x="310" y="161"/>
                    <a:pt x="310" y="161"/>
                  </a:cubicBezTo>
                  <a:cubicBezTo>
                    <a:pt x="309" y="162"/>
                    <a:pt x="308" y="162"/>
                    <a:pt x="307" y="162"/>
                  </a:cubicBezTo>
                  <a:cubicBezTo>
                    <a:pt x="306" y="162"/>
                    <a:pt x="306" y="162"/>
                    <a:pt x="305" y="163"/>
                  </a:cubicBezTo>
                  <a:cubicBezTo>
                    <a:pt x="305" y="163"/>
                    <a:pt x="304" y="163"/>
                    <a:pt x="303" y="163"/>
                  </a:cubicBezTo>
                  <a:cubicBezTo>
                    <a:pt x="298" y="164"/>
                    <a:pt x="292" y="166"/>
                    <a:pt x="287" y="167"/>
                  </a:cubicBezTo>
                  <a:cubicBezTo>
                    <a:pt x="286" y="167"/>
                    <a:pt x="285" y="168"/>
                    <a:pt x="284" y="168"/>
                  </a:cubicBezTo>
                  <a:cubicBezTo>
                    <a:pt x="282" y="168"/>
                    <a:pt x="281" y="168"/>
                    <a:pt x="280" y="169"/>
                  </a:cubicBezTo>
                  <a:cubicBezTo>
                    <a:pt x="270" y="171"/>
                    <a:pt x="260" y="173"/>
                    <a:pt x="249" y="175"/>
                  </a:cubicBezTo>
                  <a:cubicBezTo>
                    <a:pt x="247" y="176"/>
                    <a:pt x="245" y="176"/>
                    <a:pt x="243" y="176"/>
                  </a:cubicBezTo>
                  <a:cubicBezTo>
                    <a:pt x="241" y="177"/>
                    <a:pt x="238" y="177"/>
                    <a:pt x="235" y="178"/>
                  </a:cubicBezTo>
                  <a:cubicBezTo>
                    <a:pt x="214" y="182"/>
                    <a:pt x="193" y="185"/>
                    <a:pt x="172" y="187"/>
                  </a:cubicBezTo>
                  <a:cubicBezTo>
                    <a:pt x="169" y="188"/>
                    <a:pt x="165" y="188"/>
                    <a:pt x="161" y="189"/>
                  </a:cubicBezTo>
                  <a:cubicBezTo>
                    <a:pt x="158" y="189"/>
                    <a:pt x="154" y="189"/>
                    <a:pt x="151" y="190"/>
                  </a:cubicBezTo>
                  <a:cubicBezTo>
                    <a:pt x="146" y="190"/>
                    <a:pt x="142" y="190"/>
                    <a:pt x="138" y="190"/>
                  </a:cubicBezTo>
                  <a:cubicBezTo>
                    <a:pt x="134" y="189"/>
                    <a:pt x="131" y="188"/>
                    <a:pt x="127" y="186"/>
                  </a:cubicBezTo>
                  <a:cubicBezTo>
                    <a:pt x="127" y="186"/>
                    <a:pt x="126" y="186"/>
                    <a:pt x="126" y="185"/>
                  </a:cubicBezTo>
                  <a:cubicBezTo>
                    <a:pt x="125" y="185"/>
                    <a:pt x="124" y="185"/>
                    <a:pt x="124" y="185"/>
                  </a:cubicBezTo>
                  <a:cubicBezTo>
                    <a:pt x="118" y="182"/>
                    <a:pt x="113" y="179"/>
                    <a:pt x="108" y="176"/>
                  </a:cubicBezTo>
                  <a:cubicBezTo>
                    <a:pt x="107" y="176"/>
                    <a:pt x="107" y="175"/>
                    <a:pt x="106" y="175"/>
                  </a:cubicBezTo>
                  <a:cubicBezTo>
                    <a:pt x="106" y="175"/>
                    <a:pt x="105" y="174"/>
                    <a:pt x="105" y="174"/>
                  </a:cubicBezTo>
                  <a:cubicBezTo>
                    <a:pt x="103" y="173"/>
                    <a:pt x="101" y="172"/>
                    <a:pt x="99" y="171"/>
                  </a:cubicBezTo>
                  <a:cubicBezTo>
                    <a:pt x="99" y="170"/>
                    <a:pt x="99" y="170"/>
                    <a:pt x="98" y="170"/>
                  </a:cubicBezTo>
                  <a:cubicBezTo>
                    <a:pt x="98" y="169"/>
                    <a:pt x="97" y="169"/>
                    <a:pt x="97" y="169"/>
                  </a:cubicBezTo>
                  <a:cubicBezTo>
                    <a:pt x="94" y="167"/>
                    <a:pt x="92" y="165"/>
                    <a:pt x="89" y="163"/>
                  </a:cubicBezTo>
                  <a:cubicBezTo>
                    <a:pt x="89" y="163"/>
                    <a:pt x="88" y="163"/>
                    <a:pt x="88" y="162"/>
                  </a:cubicBezTo>
                  <a:cubicBezTo>
                    <a:pt x="87" y="162"/>
                    <a:pt x="87" y="162"/>
                    <a:pt x="87" y="161"/>
                  </a:cubicBezTo>
                  <a:cubicBezTo>
                    <a:pt x="84" y="159"/>
                    <a:pt x="82" y="157"/>
                    <a:pt x="79" y="155"/>
                  </a:cubicBezTo>
                  <a:cubicBezTo>
                    <a:pt x="79" y="155"/>
                    <a:pt x="78" y="154"/>
                    <a:pt x="78" y="154"/>
                  </a:cubicBezTo>
                  <a:cubicBezTo>
                    <a:pt x="78" y="154"/>
                    <a:pt x="77" y="153"/>
                    <a:pt x="77" y="153"/>
                  </a:cubicBezTo>
                  <a:cubicBezTo>
                    <a:pt x="75" y="151"/>
                    <a:pt x="73" y="149"/>
                    <a:pt x="71" y="147"/>
                  </a:cubicBezTo>
                  <a:cubicBezTo>
                    <a:pt x="71" y="147"/>
                    <a:pt x="70" y="147"/>
                    <a:pt x="70" y="146"/>
                  </a:cubicBezTo>
                  <a:cubicBezTo>
                    <a:pt x="70" y="146"/>
                    <a:pt x="70" y="146"/>
                    <a:pt x="69" y="145"/>
                  </a:cubicBezTo>
                  <a:cubicBezTo>
                    <a:pt x="69" y="145"/>
                    <a:pt x="69" y="145"/>
                    <a:pt x="68" y="144"/>
                  </a:cubicBezTo>
                  <a:cubicBezTo>
                    <a:pt x="66" y="143"/>
                    <a:pt x="65" y="141"/>
                    <a:pt x="63" y="139"/>
                  </a:cubicBezTo>
                  <a:cubicBezTo>
                    <a:pt x="63" y="138"/>
                    <a:pt x="62" y="138"/>
                    <a:pt x="62" y="138"/>
                  </a:cubicBezTo>
                  <a:cubicBezTo>
                    <a:pt x="62" y="137"/>
                    <a:pt x="61" y="137"/>
                    <a:pt x="61" y="137"/>
                  </a:cubicBezTo>
                  <a:cubicBezTo>
                    <a:pt x="59" y="134"/>
                    <a:pt x="56" y="132"/>
                    <a:pt x="54" y="129"/>
                  </a:cubicBezTo>
                  <a:cubicBezTo>
                    <a:pt x="54" y="129"/>
                    <a:pt x="54" y="128"/>
                    <a:pt x="53" y="128"/>
                  </a:cubicBezTo>
                  <a:cubicBezTo>
                    <a:pt x="53" y="128"/>
                    <a:pt x="53" y="127"/>
                    <a:pt x="52" y="127"/>
                  </a:cubicBezTo>
                  <a:cubicBezTo>
                    <a:pt x="51" y="125"/>
                    <a:pt x="49" y="123"/>
                    <a:pt x="47" y="120"/>
                  </a:cubicBezTo>
                  <a:cubicBezTo>
                    <a:pt x="47" y="120"/>
                    <a:pt x="46" y="120"/>
                    <a:pt x="46" y="119"/>
                  </a:cubicBezTo>
                  <a:cubicBezTo>
                    <a:pt x="46" y="119"/>
                    <a:pt x="45" y="119"/>
                    <a:pt x="45" y="118"/>
                  </a:cubicBezTo>
                  <a:cubicBezTo>
                    <a:pt x="43" y="116"/>
                    <a:pt x="42" y="114"/>
                    <a:pt x="40" y="112"/>
                  </a:cubicBezTo>
                  <a:cubicBezTo>
                    <a:pt x="40" y="111"/>
                    <a:pt x="39" y="111"/>
                    <a:pt x="39" y="110"/>
                  </a:cubicBezTo>
                  <a:cubicBezTo>
                    <a:pt x="39" y="110"/>
                    <a:pt x="38" y="110"/>
                    <a:pt x="38" y="109"/>
                  </a:cubicBezTo>
                  <a:cubicBezTo>
                    <a:pt x="36" y="107"/>
                    <a:pt x="35" y="105"/>
                    <a:pt x="33" y="103"/>
                  </a:cubicBezTo>
                  <a:cubicBezTo>
                    <a:pt x="33" y="102"/>
                    <a:pt x="33" y="102"/>
                    <a:pt x="32" y="102"/>
                  </a:cubicBezTo>
                  <a:cubicBezTo>
                    <a:pt x="32" y="101"/>
                    <a:pt x="32" y="101"/>
                    <a:pt x="31" y="101"/>
                  </a:cubicBezTo>
                  <a:cubicBezTo>
                    <a:pt x="30" y="98"/>
                    <a:pt x="28" y="95"/>
                    <a:pt x="26" y="93"/>
                  </a:cubicBezTo>
                  <a:cubicBezTo>
                    <a:pt x="25" y="93"/>
                    <a:pt x="25" y="92"/>
                    <a:pt x="25" y="92"/>
                  </a:cubicBezTo>
                  <a:cubicBezTo>
                    <a:pt x="25" y="91"/>
                    <a:pt x="24" y="91"/>
                    <a:pt x="24" y="91"/>
                  </a:cubicBezTo>
                  <a:cubicBezTo>
                    <a:pt x="23" y="89"/>
                    <a:pt x="21" y="87"/>
                    <a:pt x="20" y="85"/>
                  </a:cubicBezTo>
                  <a:cubicBezTo>
                    <a:pt x="26" y="84"/>
                    <a:pt x="37" y="82"/>
                    <a:pt x="50" y="81"/>
                  </a:cubicBezTo>
                  <a:close/>
                  <a:moveTo>
                    <a:pt x="29" y="101"/>
                  </a:moveTo>
                  <a:cubicBezTo>
                    <a:pt x="29" y="101"/>
                    <a:pt x="29" y="102"/>
                    <a:pt x="30" y="102"/>
                  </a:cubicBezTo>
                  <a:cubicBezTo>
                    <a:pt x="30" y="102"/>
                    <a:pt x="30" y="103"/>
                    <a:pt x="30" y="103"/>
                  </a:cubicBezTo>
                  <a:cubicBezTo>
                    <a:pt x="32" y="105"/>
                    <a:pt x="34" y="108"/>
                    <a:pt x="36" y="110"/>
                  </a:cubicBezTo>
                  <a:cubicBezTo>
                    <a:pt x="36" y="110"/>
                    <a:pt x="36" y="110"/>
                    <a:pt x="36" y="111"/>
                  </a:cubicBezTo>
                  <a:cubicBezTo>
                    <a:pt x="37" y="111"/>
                    <a:pt x="37" y="112"/>
                    <a:pt x="37" y="112"/>
                  </a:cubicBezTo>
                  <a:cubicBezTo>
                    <a:pt x="39" y="114"/>
                    <a:pt x="41" y="116"/>
                    <a:pt x="43" y="119"/>
                  </a:cubicBezTo>
                  <a:cubicBezTo>
                    <a:pt x="43" y="119"/>
                    <a:pt x="43" y="119"/>
                    <a:pt x="43" y="120"/>
                  </a:cubicBezTo>
                  <a:cubicBezTo>
                    <a:pt x="44" y="120"/>
                    <a:pt x="44" y="120"/>
                    <a:pt x="44" y="121"/>
                  </a:cubicBezTo>
                  <a:cubicBezTo>
                    <a:pt x="46" y="123"/>
                    <a:pt x="48" y="125"/>
                    <a:pt x="50" y="127"/>
                  </a:cubicBezTo>
                  <a:cubicBezTo>
                    <a:pt x="50" y="128"/>
                    <a:pt x="50" y="128"/>
                    <a:pt x="51" y="128"/>
                  </a:cubicBezTo>
                  <a:cubicBezTo>
                    <a:pt x="51" y="129"/>
                    <a:pt x="51" y="129"/>
                    <a:pt x="51" y="129"/>
                  </a:cubicBezTo>
                  <a:cubicBezTo>
                    <a:pt x="54" y="132"/>
                    <a:pt x="56" y="135"/>
                    <a:pt x="58" y="137"/>
                  </a:cubicBezTo>
                  <a:cubicBezTo>
                    <a:pt x="59" y="137"/>
                    <a:pt x="59" y="138"/>
                    <a:pt x="59" y="138"/>
                  </a:cubicBezTo>
                  <a:cubicBezTo>
                    <a:pt x="59" y="138"/>
                    <a:pt x="60" y="139"/>
                    <a:pt x="60" y="139"/>
                  </a:cubicBezTo>
                  <a:cubicBezTo>
                    <a:pt x="62" y="141"/>
                    <a:pt x="64" y="143"/>
                    <a:pt x="65" y="145"/>
                  </a:cubicBezTo>
                  <a:cubicBezTo>
                    <a:pt x="66" y="145"/>
                    <a:pt x="66" y="145"/>
                    <a:pt x="66" y="146"/>
                  </a:cubicBezTo>
                  <a:cubicBezTo>
                    <a:pt x="67" y="146"/>
                    <a:pt x="67" y="146"/>
                    <a:pt x="67" y="147"/>
                  </a:cubicBezTo>
                  <a:cubicBezTo>
                    <a:pt x="68" y="147"/>
                    <a:pt x="69" y="148"/>
                    <a:pt x="69" y="149"/>
                  </a:cubicBezTo>
                  <a:cubicBezTo>
                    <a:pt x="71" y="150"/>
                    <a:pt x="72" y="152"/>
                    <a:pt x="74" y="153"/>
                  </a:cubicBezTo>
                  <a:cubicBezTo>
                    <a:pt x="75" y="154"/>
                    <a:pt x="75" y="154"/>
                    <a:pt x="75" y="154"/>
                  </a:cubicBezTo>
                  <a:cubicBezTo>
                    <a:pt x="76" y="155"/>
                    <a:pt x="76" y="155"/>
                    <a:pt x="76" y="155"/>
                  </a:cubicBezTo>
                  <a:cubicBezTo>
                    <a:pt x="79" y="157"/>
                    <a:pt x="81" y="160"/>
                    <a:pt x="84" y="162"/>
                  </a:cubicBezTo>
                  <a:cubicBezTo>
                    <a:pt x="84" y="162"/>
                    <a:pt x="84" y="162"/>
                    <a:pt x="85" y="163"/>
                  </a:cubicBezTo>
                  <a:cubicBezTo>
                    <a:pt x="85" y="163"/>
                    <a:pt x="86" y="163"/>
                    <a:pt x="86" y="164"/>
                  </a:cubicBezTo>
                  <a:cubicBezTo>
                    <a:pt x="88" y="166"/>
                    <a:pt x="91" y="168"/>
                    <a:pt x="93" y="169"/>
                  </a:cubicBezTo>
                  <a:cubicBezTo>
                    <a:pt x="94" y="170"/>
                    <a:pt x="94" y="170"/>
                    <a:pt x="95" y="170"/>
                  </a:cubicBezTo>
                  <a:cubicBezTo>
                    <a:pt x="95" y="171"/>
                    <a:pt x="96" y="171"/>
                    <a:pt x="96" y="171"/>
                  </a:cubicBezTo>
                  <a:cubicBezTo>
                    <a:pt x="98" y="172"/>
                    <a:pt x="100" y="174"/>
                    <a:pt x="101" y="175"/>
                  </a:cubicBezTo>
                  <a:cubicBezTo>
                    <a:pt x="102" y="175"/>
                    <a:pt x="102" y="175"/>
                    <a:pt x="103" y="176"/>
                  </a:cubicBezTo>
                  <a:cubicBezTo>
                    <a:pt x="103" y="176"/>
                    <a:pt x="104" y="176"/>
                    <a:pt x="104" y="177"/>
                  </a:cubicBezTo>
                  <a:cubicBezTo>
                    <a:pt x="109" y="180"/>
                    <a:pt x="114" y="183"/>
                    <a:pt x="120" y="185"/>
                  </a:cubicBezTo>
                  <a:cubicBezTo>
                    <a:pt x="120" y="186"/>
                    <a:pt x="121" y="186"/>
                    <a:pt x="122" y="186"/>
                  </a:cubicBezTo>
                  <a:cubicBezTo>
                    <a:pt x="122" y="186"/>
                    <a:pt x="123" y="187"/>
                    <a:pt x="123" y="187"/>
                  </a:cubicBezTo>
                  <a:cubicBezTo>
                    <a:pt x="128" y="189"/>
                    <a:pt x="132" y="191"/>
                    <a:pt x="136" y="192"/>
                  </a:cubicBezTo>
                  <a:cubicBezTo>
                    <a:pt x="137" y="192"/>
                    <a:pt x="137" y="193"/>
                    <a:pt x="137" y="193"/>
                  </a:cubicBezTo>
                  <a:cubicBezTo>
                    <a:pt x="138" y="193"/>
                    <a:pt x="138" y="193"/>
                    <a:pt x="138" y="193"/>
                  </a:cubicBezTo>
                  <a:cubicBezTo>
                    <a:pt x="138" y="193"/>
                    <a:pt x="138" y="193"/>
                    <a:pt x="138" y="193"/>
                  </a:cubicBezTo>
                  <a:cubicBezTo>
                    <a:pt x="139" y="193"/>
                    <a:pt x="140" y="193"/>
                    <a:pt x="141" y="193"/>
                  </a:cubicBezTo>
                  <a:cubicBezTo>
                    <a:pt x="144" y="192"/>
                    <a:pt x="148" y="192"/>
                    <a:pt x="151" y="192"/>
                  </a:cubicBezTo>
                  <a:cubicBezTo>
                    <a:pt x="172" y="190"/>
                    <a:pt x="195" y="187"/>
                    <a:pt x="218" y="183"/>
                  </a:cubicBezTo>
                  <a:cubicBezTo>
                    <a:pt x="222" y="183"/>
                    <a:pt x="225" y="182"/>
                    <a:pt x="228" y="182"/>
                  </a:cubicBezTo>
                  <a:cubicBezTo>
                    <a:pt x="230" y="181"/>
                    <a:pt x="233" y="181"/>
                    <a:pt x="236" y="180"/>
                  </a:cubicBezTo>
                  <a:cubicBezTo>
                    <a:pt x="248" y="178"/>
                    <a:pt x="260" y="175"/>
                    <a:pt x="272" y="173"/>
                  </a:cubicBezTo>
                  <a:cubicBezTo>
                    <a:pt x="274" y="172"/>
                    <a:pt x="275" y="172"/>
                    <a:pt x="277" y="172"/>
                  </a:cubicBezTo>
                  <a:cubicBezTo>
                    <a:pt x="278" y="172"/>
                    <a:pt x="279" y="171"/>
                    <a:pt x="280" y="171"/>
                  </a:cubicBezTo>
                  <a:cubicBezTo>
                    <a:pt x="287" y="169"/>
                    <a:pt x="294" y="168"/>
                    <a:pt x="300" y="166"/>
                  </a:cubicBezTo>
                  <a:cubicBezTo>
                    <a:pt x="301" y="166"/>
                    <a:pt x="302" y="166"/>
                    <a:pt x="302" y="166"/>
                  </a:cubicBezTo>
                  <a:cubicBezTo>
                    <a:pt x="303" y="166"/>
                    <a:pt x="304" y="165"/>
                    <a:pt x="304" y="165"/>
                  </a:cubicBezTo>
                  <a:cubicBezTo>
                    <a:pt x="307" y="165"/>
                    <a:pt x="309" y="164"/>
                    <a:pt x="311" y="163"/>
                  </a:cubicBezTo>
                  <a:cubicBezTo>
                    <a:pt x="311" y="163"/>
                    <a:pt x="312" y="163"/>
                    <a:pt x="312" y="163"/>
                  </a:cubicBezTo>
                  <a:cubicBezTo>
                    <a:pt x="312" y="163"/>
                    <a:pt x="313" y="163"/>
                    <a:pt x="313" y="163"/>
                  </a:cubicBezTo>
                  <a:cubicBezTo>
                    <a:pt x="314" y="163"/>
                    <a:pt x="315" y="163"/>
                    <a:pt x="315" y="162"/>
                  </a:cubicBezTo>
                  <a:cubicBezTo>
                    <a:pt x="316" y="162"/>
                    <a:pt x="316" y="162"/>
                    <a:pt x="317" y="162"/>
                  </a:cubicBezTo>
                  <a:cubicBezTo>
                    <a:pt x="317" y="162"/>
                    <a:pt x="317" y="162"/>
                    <a:pt x="318" y="162"/>
                  </a:cubicBezTo>
                  <a:cubicBezTo>
                    <a:pt x="319" y="161"/>
                    <a:pt x="321" y="161"/>
                    <a:pt x="322" y="161"/>
                  </a:cubicBezTo>
                  <a:cubicBezTo>
                    <a:pt x="322" y="160"/>
                    <a:pt x="323" y="160"/>
                    <a:pt x="323" y="160"/>
                  </a:cubicBezTo>
                  <a:cubicBezTo>
                    <a:pt x="323" y="160"/>
                    <a:pt x="324" y="160"/>
                    <a:pt x="324" y="160"/>
                  </a:cubicBezTo>
                  <a:cubicBezTo>
                    <a:pt x="324" y="160"/>
                    <a:pt x="325" y="160"/>
                    <a:pt x="325" y="160"/>
                  </a:cubicBezTo>
                  <a:cubicBezTo>
                    <a:pt x="326" y="159"/>
                    <a:pt x="328" y="159"/>
                    <a:pt x="329" y="159"/>
                  </a:cubicBezTo>
                  <a:cubicBezTo>
                    <a:pt x="330" y="158"/>
                    <a:pt x="330" y="158"/>
                    <a:pt x="330" y="158"/>
                  </a:cubicBezTo>
                  <a:cubicBezTo>
                    <a:pt x="331" y="158"/>
                    <a:pt x="331" y="158"/>
                    <a:pt x="332" y="158"/>
                  </a:cubicBezTo>
                  <a:cubicBezTo>
                    <a:pt x="334" y="157"/>
                    <a:pt x="335" y="157"/>
                    <a:pt x="337" y="156"/>
                  </a:cubicBezTo>
                  <a:cubicBezTo>
                    <a:pt x="338" y="156"/>
                    <a:pt x="338" y="156"/>
                    <a:pt x="339" y="156"/>
                  </a:cubicBezTo>
                  <a:cubicBezTo>
                    <a:pt x="339" y="156"/>
                    <a:pt x="339" y="156"/>
                    <a:pt x="340" y="156"/>
                  </a:cubicBezTo>
                  <a:cubicBezTo>
                    <a:pt x="342" y="155"/>
                    <a:pt x="343" y="155"/>
                    <a:pt x="345" y="154"/>
                  </a:cubicBezTo>
                  <a:cubicBezTo>
                    <a:pt x="345" y="154"/>
                    <a:pt x="346" y="154"/>
                    <a:pt x="346" y="154"/>
                  </a:cubicBezTo>
                  <a:cubicBezTo>
                    <a:pt x="347" y="154"/>
                    <a:pt x="347" y="153"/>
                    <a:pt x="348" y="153"/>
                  </a:cubicBezTo>
                  <a:cubicBezTo>
                    <a:pt x="350" y="153"/>
                    <a:pt x="351" y="152"/>
                    <a:pt x="353" y="152"/>
                  </a:cubicBezTo>
                  <a:cubicBezTo>
                    <a:pt x="354" y="151"/>
                    <a:pt x="354" y="151"/>
                    <a:pt x="355" y="151"/>
                  </a:cubicBezTo>
                  <a:cubicBezTo>
                    <a:pt x="355" y="151"/>
                    <a:pt x="356" y="151"/>
                    <a:pt x="356" y="151"/>
                  </a:cubicBezTo>
                  <a:cubicBezTo>
                    <a:pt x="360" y="150"/>
                    <a:pt x="363" y="149"/>
                    <a:pt x="366" y="147"/>
                  </a:cubicBezTo>
                  <a:cubicBezTo>
                    <a:pt x="367" y="147"/>
                    <a:pt x="367" y="147"/>
                    <a:pt x="368" y="147"/>
                  </a:cubicBezTo>
                  <a:cubicBezTo>
                    <a:pt x="368" y="147"/>
                    <a:pt x="369" y="147"/>
                    <a:pt x="369" y="146"/>
                  </a:cubicBezTo>
                  <a:cubicBezTo>
                    <a:pt x="372" y="146"/>
                    <a:pt x="375" y="145"/>
                    <a:pt x="377" y="144"/>
                  </a:cubicBezTo>
                  <a:cubicBezTo>
                    <a:pt x="378" y="144"/>
                    <a:pt x="378" y="143"/>
                    <a:pt x="379" y="143"/>
                  </a:cubicBezTo>
                  <a:cubicBezTo>
                    <a:pt x="379" y="143"/>
                    <a:pt x="380" y="143"/>
                    <a:pt x="380" y="143"/>
                  </a:cubicBezTo>
                  <a:cubicBezTo>
                    <a:pt x="383" y="142"/>
                    <a:pt x="385" y="141"/>
                    <a:pt x="388" y="140"/>
                  </a:cubicBezTo>
                  <a:cubicBezTo>
                    <a:pt x="389" y="140"/>
                    <a:pt x="389" y="140"/>
                    <a:pt x="390" y="139"/>
                  </a:cubicBezTo>
                  <a:cubicBezTo>
                    <a:pt x="390" y="139"/>
                    <a:pt x="391" y="139"/>
                    <a:pt x="391" y="139"/>
                  </a:cubicBezTo>
                  <a:cubicBezTo>
                    <a:pt x="397" y="137"/>
                    <a:pt x="403" y="134"/>
                    <a:pt x="408" y="132"/>
                  </a:cubicBezTo>
                  <a:cubicBezTo>
                    <a:pt x="409" y="132"/>
                    <a:pt x="409" y="132"/>
                    <a:pt x="410" y="132"/>
                  </a:cubicBezTo>
                  <a:cubicBezTo>
                    <a:pt x="410" y="132"/>
                    <a:pt x="410" y="132"/>
                    <a:pt x="410" y="132"/>
                  </a:cubicBezTo>
                  <a:cubicBezTo>
                    <a:pt x="410" y="131"/>
                    <a:pt x="411" y="131"/>
                    <a:pt x="411" y="131"/>
                  </a:cubicBezTo>
                  <a:cubicBezTo>
                    <a:pt x="411" y="131"/>
                    <a:pt x="411" y="131"/>
                    <a:pt x="411" y="131"/>
                  </a:cubicBezTo>
                  <a:cubicBezTo>
                    <a:pt x="412" y="131"/>
                    <a:pt x="412" y="131"/>
                    <a:pt x="412" y="131"/>
                  </a:cubicBezTo>
                  <a:cubicBezTo>
                    <a:pt x="415" y="129"/>
                    <a:pt x="417" y="128"/>
                    <a:pt x="420" y="127"/>
                  </a:cubicBezTo>
                  <a:cubicBezTo>
                    <a:pt x="420" y="127"/>
                    <a:pt x="421" y="127"/>
                    <a:pt x="421" y="127"/>
                  </a:cubicBezTo>
                  <a:cubicBezTo>
                    <a:pt x="421" y="127"/>
                    <a:pt x="422" y="126"/>
                    <a:pt x="422" y="126"/>
                  </a:cubicBezTo>
                  <a:cubicBezTo>
                    <a:pt x="425" y="125"/>
                    <a:pt x="427" y="124"/>
                    <a:pt x="429" y="123"/>
                  </a:cubicBezTo>
                  <a:cubicBezTo>
                    <a:pt x="429" y="123"/>
                    <a:pt x="430" y="123"/>
                    <a:pt x="430" y="123"/>
                  </a:cubicBezTo>
                  <a:cubicBezTo>
                    <a:pt x="430" y="122"/>
                    <a:pt x="431" y="122"/>
                    <a:pt x="431" y="122"/>
                  </a:cubicBezTo>
                  <a:cubicBezTo>
                    <a:pt x="433" y="121"/>
                    <a:pt x="435" y="120"/>
                    <a:pt x="437" y="119"/>
                  </a:cubicBezTo>
                  <a:cubicBezTo>
                    <a:pt x="437" y="119"/>
                    <a:pt x="438" y="119"/>
                    <a:pt x="438" y="118"/>
                  </a:cubicBezTo>
                  <a:cubicBezTo>
                    <a:pt x="438" y="118"/>
                    <a:pt x="439" y="118"/>
                    <a:pt x="439" y="118"/>
                  </a:cubicBezTo>
                  <a:cubicBezTo>
                    <a:pt x="439" y="118"/>
                    <a:pt x="439" y="118"/>
                    <a:pt x="440" y="118"/>
                  </a:cubicBezTo>
                  <a:cubicBezTo>
                    <a:pt x="440" y="118"/>
                    <a:pt x="440" y="118"/>
                    <a:pt x="441" y="119"/>
                  </a:cubicBezTo>
                  <a:cubicBezTo>
                    <a:pt x="441" y="119"/>
                    <a:pt x="441" y="119"/>
                    <a:pt x="441" y="119"/>
                  </a:cubicBezTo>
                  <a:cubicBezTo>
                    <a:pt x="441" y="119"/>
                    <a:pt x="441" y="120"/>
                    <a:pt x="441" y="120"/>
                  </a:cubicBezTo>
                  <a:cubicBezTo>
                    <a:pt x="441" y="120"/>
                    <a:pt x="441" y="120"/>
                    <a:pt x="440" y="120"/>
                  </a:cubicBezTo>
                  <a:cubicBezTo>
                    <a:pt x="440" y="120"/>
                    <a:pt x="440" y="121"/>
                    <a:pt x="439" y="121"/>
                  </a:cubicBezTo>
                  <a:cubicBezTo>
                    <a:pt x="438" y="122"/>
                    <a:pt x="436" y="123"/>
                    <a:pt x="434" y="124"/>
                  </a:cubicBezTo>
                  <a:cubicBezTo>
                    <a:pt x="434" y="124"/>
                    <a:pt x="434" y="124"/>
                    <a:pt x="433" y="125"/>
                  </a:cubicBezTo>
                  <a:cubicBezTo>
                    <a:pt x="433" y="125"/>
                    <a:pt x="433" y="125"/>
                    <a:pt x="432" y="125"/>
                  </a:cubicBezTo>
                  <a:cubicBezTo>
                    <a:pt x="430" y="126"/>
                    <a:pt x="428" y="127"/>
                    <a:pt x="426" y="128"/>
                  </a:cubicBezTo>
                  <a:cubicBezTo>
                    <a:pt x="426" y="129"/>
                    <a:pt x="425" y="129"/>
                    <a:pt x="425" y="129"/>
                  </a:cubicBezTo>
                  <a:cubicBezTo>
                    <a:pt x="425" y="129"/>
                    <a:pt x="424" y="130"/>
                    <a:pt x="424" y="130"/>
                  </a:cubicBezTo>
                  <a:cubicBezTo>
                    <a:pt x="422" y="131"/>
                    <a:pt x="419" y="132"/>
                    <a:pt x="417" y="133"/>
                  </a:cubicBezTo>
                  <a:cubicBezTo>
                    <a:pt x="417" y="133"/>
                    <a:pt x="416" y="133"/>
                    <a:pt x="416" y="133"/>
                  </a:cubicBezTo>
                  <a:cubicBezTo>
                    <a:pt x="416" y="133"/>
                    <a:pt x="416" y="134"/>
                    <a:pt x="416" y="134"/>
                  </a:cubicBezTo>
                  <a:cubicBezTo>
                    <a:pt x="415" y="134"/>
                    <a:pt x="415" y="134"/>
                    <a:pt x="415" y="134"/>
                  </a:cubicBezTo>
                  <a:cubicBezTo>
                    <a:pt x="415" y="134"/>
                    <a:pt x="415" y="134"/>
                    <a:pt x="414" y="134"/>
                  </a:cubicBezTo>
                  <a:cubicBezTo>
                    <a:pt x="414" y="134"/>
                    <a:pt x="414" y="135"/>
                    <a:pt x="413" y="135"/>
                  </a:cubicBezTo>
                  <a:cubicBezTo>
                    <a:pt x="408" y="137"/>
                    <a:pt x="403" y="139"/>
                    <a:pt x="397" y="142"/>
                  </a:cubicBezTo>
                  <a:cubicBezTo>
                    <a:pt x="396" y="142"/>
                    <a:pt x="396" y="142"/>
                    <a:pt x="395" y="142"/>
                  </a:cubicBezTo>
                  <a:cubicBezTo>
                    <a:pt x="395" y="143"/>
                    <a:pt x="394" y="143"/>
                    <a:pt x="394" y="143"/>
                  </a:cubicBezTo>
                  <a:cubicBezTo>
                    <a:pt x="391" y="144"/>
                    <a:pt x="389" y="145"/>
                    <a:pt x="386" y="146"/>
                  </a:cubicBezTo>
                  <a:cubicBezTo>
                    <a:pt x="386" y="146"/>
                    <a:pt x="385" y="146"/>
                    <a:pt x="385" y="146"/>
                  </a:cubicBezTo>
                  <a:cubicBezTo>
                    <a:pt x="384" y="147"/>
                    <a:pt x="384" y="147"/>
                    <a:pt x="383" y="147"/>
                  </a:cubicBezTo>
                  <a:cubicBezTo>
                    <a:pt x="381" y="148"/>
                    <a:pt x="378" y="149"/>
                    <a:pt x="375" y="150"/>
                  </a:cubicBezTo>
                  <a:cubicBezTo>
                    <a:pt x="375" y="150"/>
                    <a:pt x="374" y="150"/>
                    <a:pt x="374" y="150"/>
                  </a:cubicBezTo>
                  <a:cubicBezTo>
                    <a:pt x="373" y="151"/>
                    <a:pt x="373" y="151"/>
                    <a:pt x="372" y="151"/>
                  </a:cubicBezTo>
                  <a:cubicBezTo>
                    <a:pt x="369" y="152"/>
                    <a:pt x="366" y="153"/>
                    <a:pt x="362" y="154"/>
                  </a:cubicBezTo>
                  <a:cubicBezTo>
                    <a:pt x="362" y="154"/>
                    <a:pt x="361" y="155"/>
                    <a:pt x="361" y="155"/>
                  </a:cubicBezTo>
                  <a:cubicBezTo>
                    <a:pt x="360" y="155"/>
                    <a:pt x="360" y="155"/>
                    <a:pt x="359" y="155"/>
                  </a:cubicBezTo>
                  <a:cubicBezTo>
                    <a:pt x="357" y="156"/>
                    <a:pt x="356" y="157"/>
                    <a:pt x="354" y="157"/>
                  </a:cubicBezTo>
                  <a:cubicBezTo>
                    <a:pt x="353" y="157"/>
                    <a:pt x="353" y="157"/>
                    <a:pt x="352" y="158"/>
                  </a:cubicBezTo>
                  <a:cubicBezTo>
                    <a:pt x="352" y="158"/>
                    <a:pt x="351" y="158"/>
                    <a:pt x="351" y="158"/>
                  </a:cubicBezTo>
                  <a:cubicBezTo>
                    <a:pt x="349" y="159"/>
                    <a:pt x="347" y="159"/>
                    <a:pt x="345" y="160"/>
                  </a:cubicBezTo>
                  <a:cubicBezTo>
                    <a:pt x="345" y="160"/>
                    <a:pt x="344" y="160"/>
                    <a:pt x="344" y="160"/>
                  </a:cubicBezTo>
                  <a:cubicBezTo>
                    <a:pt x="344" y="160"/>
                    <a:pt x="343" y="160"/>
                    <a:pt x="343" y="161"/>
                  </a:cubicBezTo>
                  <a:cubicBezTo>
                    <a:pt x="341" y="161"/>
                    <a:pt x="339" y="162"/>
                    <a:pt x="337" y="162"/>
                  </a:cubicBezTo>
                  <a:cubicBezTo>
                    <a:pt x="336" y="163"/>
                    <a:pt x="336" y="163"/>
                    <a:pt x="335" y="163"/>
                  </a:cubicBezTo>
                  <a:cubicBezTo>
                    <a:pt x="335" y="163"/>
                    <a:pt x="335" y="163"/>
                    <a:pt x="334" y="163"/>
                  </a:cubicBezTo>
                  <a:cubicBezTo>
                    <a:pt x="332" y="164"/>
                    <a:pt x="331" y="164"/>
                    <a:pt x="329" y="165"/>
                  </a:cubicBezTo>
                  <a:cubicBezTo>
                    <a:pt x="328" y="165"/>
                    <a:pt x="328" y="165"/>
                    <a:pt x="328" y="165"/>
                  </a:cubicBezTo>
                  <a:cubicBezTo>
                    <a:pt x="327" y="165"/>
                    <a:pt x="327" y="165"/>
                    <a:pt x="326" y="165"/>
                  </a:cubicBezTo>
                  <a:cubicBezTo>
                    <a:pt x="325" y="166"/>
                    <a:pt x="323" y="166"/>
                    <a:pt x="322" y="167"/>
                  </a:cubicBezTo>
                  <a:cubicBezTo>
                    <a:pt x="321" y="167"/>
                    <a:pt x="321" y="167"/>
                    <a:pt x="321" y="167"/>
                  </a:cubicBezTo>
                  <a:cubicBezTo>
                    <a:pt x="320" y="167"/>
                    <a:pt x="320" y="167"/>
                    <a:pt x="320" y="167"/>
                  </a:cubicBezTo>
                  <a:cubicBezTo>
                    <a:pt x="319" y="168"/>
                    <a:pt x="318" y="168"/>
                    <a:pt x="318" y="168"/>
                  </a:cubicBezTo>
                  <a:cubicBezTo>
                    <a:pt x="317" y="168"/>
                    <a:pt x="317" y="168"/>
                    <a:pt x="317" y="168"/>
                  </a:cubicBezTo>
                  <a:cubicBezTo>
                    <a:pt x="316" y="168"/>
                    <a:pt x="316" y="168"/>
                    <a:pt x="315" y="169"/>
                  </a:cubicBezTo>
                  <a:cubicBezTo>
                    <a:pt x="315" y="169"/>
                    <a:pt x="315" y="169"/>
                    <a:pt x="314" y="169"/>
                  </a:cubicBezTo>
                  <a:cubicBezTo>
                    <a:pt x="313" y="169"/>
                    <a:pt x="312" y="170"/>
                    <a:pt x="310" y="170"/>
                  </a:cubicBezTo>
                  <a:cubicBezTo>
                    <a:pt x="310" y="170"/>
                    <a:pt x="310" y="170"/>
                    <a:pt x="309" y="170"/>
                  </a:cubicBezTo>
                  <a:cubicBezTo>
                    <a:pt x="309" y="170"/>
                    <a:pt x="309" y="170"/>
                    <a:pt x="308" y="170"/>
                  </a:cubicBezTo>
                  <a:cubicBezTo>
                    <a:pt x="308" y="171"/>
                    <a:pt x="307" y="171"/>
                    <a:pt x="306" y="171"/>
                  </a:cubicBezTo>
                  <a:cubicBezTo>
                    <a:pt x="306" y="171"/>
                    <a:pt x="305" y="171"/>
                    <a:pt x="304" y="171"/>
                  </a:cubicBezTo>
                  <a:cubicBezTo>
                    <a:pt x="304" y="172"/>
                    <a:pt x="303" y="172"/>
                    <a:pt x="302" y="172"/>
                  </a:cubicBezTo>
                  <a:cubicBezTo>
                    <a:pt x="300" y="173"/>
                    <a:pt x="297" y="174"/>
                    <a:pt x="294" y="174"/>
                  </a:cubicBezTo>
                  <a:cubicBezTo>
                    <a:pt x="293" y="174"/>
                    <a:pt x="292" y="175"/>
                    <a:pt x="292" y="175"/>
                  </a:cubicBezTo>
                  <a:cubicBezTo>
                    <a:pt x="291" y="175"/>
                    <a:pt x="290" y="175"/>
                    <a:pt x="289" y="176"/>
                  </a:cubicBezTo>
                  <a:cubicBezTo>
                    <a:pt x="277" y="179"/>
                    <a:pt x="264" y="181"/>
                    <a:pt x="252" y="184"/>
                  </a:cubicBezTo>
                  <a:cubicBezTo>
                    <a:pt x="250" y="184"/>
                    <a:pt x="248" y="185"/>
                    <a:pt x="246" y="185"/>
                  </a:cubicBezTo>
                  <a:cubicBezTo>
                    <a:pt x="243" y="186"/>
                    <a:pt x="240" y="186"/>
                    <a:pt x="238" y="187"/>
                  </a:cubicBezTo>
                  <a:cubicBezTo>
                    <a:pt x="213" y="192"/>
                    <a:pt x="188" y="196"/>
                    <a:pt x="165" y="199"/>
                  </a:cubicBezTo>
                  <a:cubicBezTo>
                    <a:pt x="161" y="199"/>
                    <a:pt x="157" y="200"/>
                    <a:pt x="152" y="200"/>
                  </a:cubicBezTo>
                  <a:cubicBezTo>
                    <a:pt x="148" y="201"/>
                    <a:pt x="144" y="201"/>
                    <a:pt x="140" y="201"/>
                  </a:cubicBezTo>
                  <a:cubicBezTo>
                    <a:pt x="139" y="201"/>
                    <a:pt x="139" y="201"/>
                    <a:pt x="138" y="201"/>
                  </a:cubicBezTo>
                  <a:cubicBezTo>
                    <a:pt x="138" y="201"/>
                    <a:pt x="131" y="202"/>
                    <a:pt x="131" y="202"/>
                  </a:cubicBezTo>
                  <a:cubicBezTo>
                    <a:pt x="127" y="200"/>
                    <a:pt x="124" y="199"/>
                    <a:pt x="120" y="197"/>
                  </a:cubicBezTo>
                  <a:cubicBezTo>
                    <a:pt x="120" y="197"/>
                    <a:pt x="119" y="197"/>
                    <a:pt x="119" y="196"/>
                  </a:cubicBezTo>
                  <a:cubicBezTo>
                    <a:pt x="118" y="196"/>
                    <a:pt x="117" y="196"/>
                    <a:pt x="117" y="196"/>
                  </a:cubicBezTo>
                  <a:cubicBezTo>
                    <a:pt x="113" y="194"/>
                    <a:pt x="110" y="192"/>
                    <a:pt x="106" y="190"/>
                  </a:cubicBezTo>
                  <a:cubicBezTo>
                    <a:pt x="106" y="190"/>
                    <a:pt x="105" y="189"/>
                    <a:pt x="105" y="189"/>
                  </a:cubicBezTo>
                  <a:cubicBezTo>
                    <a:pt x="104" y="189"/>
                    <a:pt x="104" y="188"/>
                    <a:pt x="103" y="188"/>
                  </a:cubicBezTo>
                  <a:cubicBezTo>
                    <a:pt x="98" y="185"/>
                    <a:pt x="94" y="182"/>
                    <a:pt x="89" y="179"/>
                  </a:cubicBezTo>
                  <a:cubicBezTo>
                    <a:pt x="89" y="179"/>
                    <a:pt x="88" y="178"/>
                    <a:pt x="88" y="178"/>
                  </a:cubicBezTo>
                  <a:cubicBezTo>
                    <a:pt x="88" y="178"/>
                    <a:pt x="87" y="177"/>
                    <a:pt x="87" y="177"/>
                  </a:cubicBezTo>
                  <a:cubicBezTo>
                    <a:pt x="85" y="176"/>
                    <a:pt x="84" y="175"/>
                    <a:pt x="82" y="173"/>
                  </a:cubicBezTo>
                  <a:cubicBezTo>
                    <a:pt x="82" y="173"/>
                    <a:pt x="81" y="173"/>
                    <a:pt x="81" y="172"/>
                  </a:cubicBezTo>
                  <a:cubicBezTo>
                    <a:pt x="81" y="172"/>
                    <a:pt x="80" y="172"/>
                    <a:pt x="80" y="171"/>
                  </a:cubicBezTo>
                  <a:cubicBezTo>
                    <a:pt x="78" y="170"/>
                    <a:pt x="75" y="168"/>
                    <a:pt x="73" y="166"/>
                  </a:cubicBezTo>
                  <a:cubicBezTo>
                    <a:pt x="73" y="165"/>
                    <a:pt x="72" y="165"/>
                    <a:pt x="72" y="165"/>
                  </a:cubicBezTo>
                  <a:cubicBezTo>
                    <a:pt x="71" y="164"/>
                    <a:pt x="71" y="164"/>
                    <a:pt x="71" y="164"/>
                  </a:cubicBezTo>
                  <a:cubicBezTo>
                    <a:pt x="69" y="162"/>
                    <a:pt x="66" y="160"/>
                    <a:pt x="64" y="157"/>
                  </a:cubicBezTo>
                  <a:cubicBezTo>
                    <a:pt x="64" y="157"/>
                    <a:pt x="64" y="157"/>
                    <a:pt x="64" y="157"/>
                  </a:cubicBezTo>
                  <a:cubicBezTo>
                    <a:pt x="64" y="157"/>
                    <a:pt x="63" y="156"/>
                    <a:pt x="63" y="156"/>
                  </a:cubicBezTo>
                  <a:cubicBezTo>
                    <a:pt x="63" y="156"/>
                    <a:pt x="62" y="155"/>
                    <a:pt x="62" y="155"/>
                  </a:cubicBezTo>
                  <a:cubicBezTo>
                    <a:pt x="60" y="153"/>
                    <a:pt x="58" y="151"/>
                    <a:pt x="56" y="148"/>
                  </a:cubicBezTo>
                  <a:cubicBezTo>
                    <a:pt x="55" y="148"/>
                    <a:pt x="55" y="148"/>
                    <a:pt x="55" y="147"/>
                  </a:cubicBezTo>
                  <a:cubicBezTo>
                    <a:pt x="54" y="147"/>
                    <a:pt x="54" y="147"/>
                    <a:pt x="54" y="146"/>
                  </a:cubicBezTo>
                  <a:cubicBezTo>
                    <a:pt x="52" y="144"/>
                    <a:pt x="50" y="143"/>
                    <a:pt x="49" y="141"/>
                  </a:cubicBezTo>
                  <a:cubicBezTo>
                    <a:pt x="48" y="140"/>
                    <a:pt x="48" y="140"/>
                    <a:pt x="48" y="140"/>
                  </a:cubicBezTo>
                  <a:cubicBezTo>
                    <a:pt x="47" y="139"/>
                    <a:pt x="47" y="139"/>
                    <a:pt x="47" y="139"/>
                  </a:cubicBezTo>
                  <a:cubicBezTo>
                    <a:pt x="45" y="136"/>
                    <a:pt x="43" y="134"/>
                    <a:pt x="40" y="131"/>
                  </a:cubicBezTo>
                  <a:cubicBezTo>
                    <a:pt x="40" y="131"/>
                    <a:pt x="40" y="130"/>
                    <a:pt x="40" y="130"/>
                  </a:cubicBezTo>
                  <a:cubicBezTo>
                    <a:pt x="39" y="130"/>
                    <a:pt x="39" y="129"/>
                    <a:pt x="39" y="129"/>
                  </a:cubicBezTo>
                  <a:cubicBezTo>
                    <a:pt x="37" y="127"/>
                    <a:pt x="35" y="124"/>
                    <a:pt x="33" y="122"/>
                  </a:cubicBezTo>
                  <a:cubicBezTo>
                    <a:pt x="33" y="122"/>
                    <a:pt x="33" y="122"/>
                    <a:pt x="33" y="121"/>
                  </a:cubicBezTo>
                  <a:cubicBezTo>
                    <a:pt x="32" y="121"/>
                    <a:pt x="32" y="120"/>
                    <a:pt x="32" y="120"/>
                  </a:cubicBezTo>
                  <a:cubicBezTo>
                    <a:pt x="30" y="118"/>
                    <a:pt x="28" y="116"/>
                    <a:pt x="27" y="113"/>
                  </a:cubicBezTo>
                  <a:cubicBezTo>
                    <a:pt x="27" y="113"/>
                    <a:pt x="26" y="113"/>
                    <a:pt x="26" y="112"/>
                  </a:cubicBezTo>
                  <a:cubicBezTo>
                    <a:pt x="26" y="112"/>
                    <a:pt x="26" y="112"/>
                    <a:pt x="25" y="111"/>
                  </a:cubicBezTo>
                  <a:cubicBezTo>
                    <a:pt x="24" y="109"/>
                    <a:pt x="22" y="107"/>
                    <a:pt x="20" y="105"/>
                  </a:cubicBezTo>
                  <a:cubicBezTo>
                    <a:pt x="20" y="104"/>
                    <a:pt x="20" y="104"/>
                    <a:pt x="20" y="104"/>
                  </a:cubicBezTo>
                  <a:cubicBezTo>
                    <a:pt x="19" y="103"/>
                    <a:pt x="19" y="103"/>
                    <a:pt x="19" y="103"/>
                  </a:cubicBezTo>
                  <a:cubicBezTo>
                    <a:pt x="17" y="100"/>
                    <a:pt x="15" y="97"/>
                    <a:pt x="13" y="95"/>
                  </a:cubicBezTo>
                  <a:cubicBezTo>
                    <a:pt x="16" y="94"/>
                    <a:pt x="19" y="94"/>
                    <a:pt x="23" y="93"/>
                  </a:cubicBezTo>
                  <a:cubicBezTo>
                    <a:pt x="25" y="96"/>
                    <a:pt x="27" y="98"/>
                    <a:pt x="29" y="101"/>
                  </a:cubicBezTo>
                  <a:close/>
                  <a:moveTo>
                    <a:pt x="448" y="129"/>
                  </a:moveTo>
                  <a:cubicBezTo>
                    <a:pt x="447" y="130"/>
                    <a:pt x="446" y="131"/>
                    <a:pt x="445" y="132"/>
                  </a:cubicBezTo>
                  <a:cubicBezTo>
                    <a:pt x="444" y="132"/>
                    <a:pt x="444" y="132"/>
                    <a:pt x="444" y="132"/>
                  </a:cubicBezTo>
                  <a:cubicBezTo>
                    <a:pt x="443" y="133"/>
                    <a:pt x="443" y="133"/>
                    <a:pt x="443" y="133"/>
                  </a:cubicBezTo>
                  <a:cubicBezTo>
                    <a:pt x="441" y="134"/>
                    <a:pt x="439" y="135"/>
                    <a:pt x="438" y="136"/>
                  </a:cubicBezTo>
                  <a:cubicBezTo>
                    <a:pt x="437" y="136"/>
                    <a:pt x="437" y="136"/>
                    <a:pt x="437" y="137"/>
                  </a:cubicBezTo>
                  <a:cubicBezTo>
                    <a:pt x="436" y="137"/>
                    <a:pt x="436" y="137"/>
                    <a:pt x="435" y="137"/>
                  </a:cubicBezTo>
                  <a:cubicBezTo>
                    <a:pt x="434" y="138"/>
                    <a:pt x="432" y="139"/>
                    <a:pt x="430" y="140"/>
                  </a:cubicBezTo>
                  <a:cubicBezTo>
                    <a:pt x="430" y="140"/>
                    <a:pt x="430" y="140"/>
                    <a:pt x="430" y="140"/>
                  </a:cubicBezTo>
                  <a:cubicBezTo>
                    <a:pt x="429" y="140"/>
                    <a:pt x="429" y="141"/>
                    <a:pt x="428" y="141"/>
                  </a:cubicBezTo>
                  <a:cubicBezTo>
                    <a:pt x="428" y="141"/>
                    <a:pt x="428" y="141"/>
                    <a:pt x="428" y="141"/>
                  </a:cubicBezTo>
                  <a:cubicBezTo>
                    <a:pt x="428" y="141"/>
                    <a:pt x="428" y="141"/>
                    <a:pt x="427" y="141"/>
                  </a:cubicBezTo>
                  <a:cubicBezTo>
                    <a:pt x="427" y="141"/>
                    <a:pt x="427" y="141"/>
                    <a:pt x="427" y="141"/>
                  </a:cubicBezTo>
                  <a:cubicBezTo>
                    <a:pt x="422" y="144"/>
                    <a:pt x="417" y="146"/>
                    <a:pt x="411" y="149"/>
                  </a:cubicBezTo>
                  <a:cubicBezTo>
                    <a:pt x="410" y="149"/>
                    <a:pt x="410" y="149"/>
                    <a:pt x="409" y="149"/>
                  </a:cubicBezTo>
                  <a:cubicBezTo>
                    <a:pt x="409" y="150"/>
                    <a:pt x="408" y="150"/>
                    <a:pt x="408" y="150"/>
                  </a:cubicBezTo>
                  <a:cubicBezTo>
                    <a:pt x="405" y="151"/>
                    <a:pt x="403" y="152"/>
                    <a:pt x="400" y="153"/>
                  </a:cubicBezTo>
                  <a:cubicBezTo>
                    <a:pt x="400" y="153"/>
                    <a:pt x="399" y="153"/>
                    <a:pt x="399" y="154"/>
                  </a:cubicBezTo>
                  <a:cubicBezTo>
                    <a:pt x="398" y="154"/>
                    <a:pt x="398" y="154"/>
                    <a:pt x="397" y="154"/>
                  </a:cubicBezTo>
                  <a:cubicBezTo>
                    <a:pt x="395" y="155"/>
                    <a:pt x="392" y="156"/>
                    <a:pt x="389" y="157"/>
                  </a:cubicBezTo>
                  <a:cubicBezTo>
                    <a:pt x="389" y="157"/>
                    <a:pt x="388" y="158"/>
                    <a:pt x="388" y="158"/>
                  </a:cubicBezTo>
                  <a:cubicBezTo>
                    <a:pt x="387" y="158"/>
                    <a:pt x="387" y="158"/>
                    <a:pt x="386" y="158"/>
                  </a:cubicBezTo>
                  <a:cubicBezTo>
                    <a:pt x="383" y="160"/>
                    <a:pt x="380" y="161"/>
                    <a:pt x="376" y="162"/>
                  </a:cubicBezTo>
                  <a:cubicBezTo>
                    <a:pt x="376" y="162"/>
                    <a:pt x="375" y="162"/>
                    <a:pt x="375" y="163"/>
                  </a:cubicBezTo>
                  <a:cubicBezTo>
                    <a:pt x="374" y="163"/>
                    <a:pt x="374" y="163"/>
                    <a:pt x="373" y="163"/>
                  </a:cubicBezTo>
                  <a:cubicBezTo>
                    <a:pt x="371" y="164"/>
                    <a:pt x="369" y="164"/>
                    <a:pt x="367" y="165"/>
                  </a:cubicBezTo>
                  <a:cubicBezTo>
                    <a:pt x="367" y="165"/>
                    <a:pt x="366" y="165"/>
                    <a:pt x="366" y="166"/>
                  </a:cubicBezTo>
                  <a:cubicBezTo>
                    <a:pt x="365" y="166"/>
                    <a:pt x="365" y="166"/>
                    <a:pt x="364" y="166"/>
                  </a:cubicBezTo>
                  <a:cubicBezTo>
                    <a:pt x="362" y="167"/>
                    <a:pt x="360" y="167"/>
                    <a:pt x="358" y="168"/>
                  </a:cubicBezTo>
                  <a:cubicBezTo>
                    <a:pt x="357" y="168"/>
                    <a:pt x="357" y="169"/>
                    <a:pt x="356" y="169"/>
                  </a:cubicBezTo>
                  <a:cubicBezTo>
                    <a:pt x="356" y="169"/>
                    <a:pt x="355" y="169"/>
                    <a:pt x="355" y="169"/>
                  </a:cubicBezTo>
                  <a:cubicBezTo>
                    <a:pt x="353" y="170"/>
                    <a:pt x="350" y="171"/>
                    <a:pt x="348" y="171"/>
                  </a:cubicBezTo>
                  <a:cubicBezTo>
                    <a:pt x="348" y="171"/>
                    <a:pt x="347" y="172"/>
                    <a:pt x="347" y="172"/>
                  </a:cubicBezTo>
                  <a:cubicBezTo>
                    <a:pt x="346" y="172"/>
                    <a:pt x="346" y="172"/>
                    <a:pt x="345" y="172"/>
                  </a:cubicBezTo>
                  <a:cubicBezTo>
                    <a:pt x="343" y="173"/>
                    <a:pt x="341" y="173"/>
                    <a:pt x="339" y="174"/>
                  </a:cubicBezTo>
                  <a:cubicBezTo>
                    <a:pt x="339" y="174"/>
                    <a:pt x="338" y="174"/>
                    <a:pt x="338" y="174"/>
                  </a:cubicBezTo>
                  <a:cubicBezTo>
                    <a:pt x="337" y="174"/>
                    <a:pt x="337" y="175"/>
                    <a:pt x="336" y="175"/>
                  </a:cubicBezTo>
                  <a:cubicBezTo>
                    <a:pt x="335" y="175"/>
                    <a:pt x="333" y="176"/>
                    <a:pt x="331" y="176"/>
                  </a:cubicBezTo>
                  <a:cubicBezTo>
                    <a:pt x="331" y="176"/>
                    <a:pt x="330" y="177"/>
                    <a:pt x="330" y="177"/>
                  </a:cubicBezTo>
                  <a:cubicBezTo>
                    <a:pt x="329" y="177"/>
                    <a:pt x="329" y="177"/>
                    <a:pt x="329" y="177"/>
                  </a:cubicBezTo>
                  <a:cubicBezTo>
                    <a:pt x="327" y="177"/>
                    <a:pt x="326" y="178"/>
                    <a:pt x="324" y="178"/>
                  </a:cubicBezTo>
                  <a:cubicBezTo>
                    <a:pt x="324" y="178"/>
                    <a:pt x="324" y="178"/>
                    <a:pt x="324" y="178"/>
                  </a:cubicBezTo>
                  <a:cubicBezTo>
                    <a:pt x="324" y="178"/>
                    <a:pt x="323" y="179"/>
                    <a:pt x="323" y="179"/>
                  </a:cubicBezTo>
                  <a:cubicBezTo>
                    <a:pt x="322" y="179"/>
                    <a:pt x="322" y="179"/>
                    <a:pt x="322" y="179"/>
                  </a:cubicBezTo>
                  <a:cubicBezTo>
                    <a:pt x="320" y="179"/>
                    <a:pt x="319" y="180"/>
                    <a:pt x="317" y="180"/>
                  </a:cubicBezTo>
                  <a:cubicBezTo>
                    <a:pt x="317" y="180"/>
                    <a:pt x="317" y="180"/>
                    <a:pt x="316" y="180"/>
                  </a:cubicBezTo>
                  <a:cubicBezTo>
                    <a:pt x="316" y="181"/>
                    <a:pt x="315" y="181"/>
                    <a:pt x="315" y="181"/>
                  </a:cubicBezTo>
                  <a:cubicBezTo>
                    <a:pt x="314" y="181"/>
                    <a:pt x="313" y="181"/>
                    <a:pt x="312" y="182"/>
                  </a:cubicBezTo>
                  <a:cubicBezTo>
                    <a:pt x="311" y="182"/>
                    <a:pt x="311" y="182"/>
                    <a:pt x="311" y="182"/>
                  </a:cubicBezTo>
                  <a:cubicBezTo>
                    <a:pt x="310" y="182"/>
                    <a:pt x="310" y="182"/>
                    <a:pt x="310" y="182"/>
                  </a:cubicBezTo>
                  <a:cubicBezTo>
                    <a:pt x="308" y="183"/>
                    <a:pt x="305" y="183"/>
                    <a:pt x="303" y="184"/>
                  </a:cubicBezTo>
                  <a:cubicBezTo>
                    <a:pt x="303" y="184"/>
                    <a:pt x="302" y="184"/>
                    <a:pt x="301" y="185"/>
                  </a:cubicBezTo>
                  <a:cubicBezTo>
                    <a:pt x="300" y="185"/>
                    <a:pt x="300" y="185"/>
                    <a:pt x="299" y="185"/>
                  </a:cubicBezTo>
                  <a:cubicBezTo>
                    <a:pt x="294" y="187"/>
                    <a:pt x="288" y="188"/>
                    <a:pt x="283" y="189"/>
                  </a:cubicBezTo>
                  <a:cubicBezTo>
                    <a:pt x="282" y="189"/>
                    <a:pt x="281" y="190"/>
                    <a:pt x="279" y="190"/>
                  </a:cubicBezTo>
                  <a:cubicBezTo>
                    <a:pt x="278" y="190"/>
                    <a:pt x="276" y="191"/>
                    <a:pt x="275" y="191"/>
                  </a:cubicBezTo>
                  <a:cubicBezTo>
                    <a:pt x="269" y="193"/>
                    <a:pt x="262" y="194"/>
                    <a:pt x="256" y="195"/>
                  </a:cubicBezTo>
                  <a:cubicBezTo>
                    <a:pt x="254" y="196"/>
                    <a:pt x="253" y="196"/>
                    <a:pt x="251" y="196"/>
                  </a:cubicBezTo>
                  <a:cubicBezTo>
                    <a:pt x="248" y="197"/>
                    <a:pt x="246" y="197"/>
                    <a:pt x="244" y="198"/>
                  </a:cubicBezTo>
                  <a:cubicBezTo>
                    <a:pt x="209" y="205"/>
                    <a:pt x="176" y="210"/>
                    <a:pt x="145" y="213"/>
                  </a:cubicBezTo>
                  <a:cubicBezTo>
                    <a:pt x="145" y="213"/>
                    <a:pt x="144" y="213"/>
                    <a:pt x="142" y="213"/>
                  </a:cubicBezTo>
                  <a:cubicBezTo>
                    <a:pt x="140" y="213"/>
                    <a:pt x="138" y="213"/>
                    <a:pt x="138" y="213"/>
                  </a:cubicBezTo>
                  <a:cubicBezTo>
                    <a:pt x="138" y="213"/>
                    <a:pt x="137" y="213"/>
                    <a:pt x="137" y="213"/>
                  </a:cubicBezTo>
                  <a:cubicBezTo>
                    <a:pt x="137" y="212"/>
                    <a:pt x="136" y="212"/>
                    <a:pt x="135" y="212"/>
                  </a:cubicBezTo>
                  <a:cubicBezTo>
                    <a:pt x="131" y="210"/>
                    <a:pt x="127" y="208"/>
                    <a:pt x="124" y="207"/>
                  </a:cubicBezTo>
                  <a:cubicBezTo>
                    <a:pt x="123" y="206"/>
                    <a:pt x="122" y="206"/>
                    <a:pt x="122" y="206"/>
                  </a:cubicBezTo>
                  <a:cubicBezTo>
                    <a:pt x="121" y="205"/>
                    <a:pt x="121" y="205"/>
                    <a:pt x="120" y="205"/>
                  </a:cubicBezTo>
                  <a:cubicBezTo>
                    <a:pt x="117" y="203"/>
                    <a:pt x="114" y="201"/>
                    <a:pt x="110" y="199"/>
                  </a:cubicBezTo>
                  <a:cubicBezTo>
                    <a:pt x="110" y="199"/>
                    <a:pt x="109" y="198"/>
                    <a:pt x="109" y="198"/>
                  </a:cubicBezTo>
                  <a:cubicBezTo>
                    <a:pt x="108" y="198"/>
                    <a:pt x="108" y="197"/>
                    <a:pt x="107" y="197"/>
                  </a:cubicBezTo>
                  <a:cubicBezTo>
                    <a:pt x="104" y="195"/>
                    <a:pt x="101" y="193"/>
                    <a:pt x="98" y="191"/>
                  </a:cubicBezTo>
                  <a:cubicBezTo>
                    <a:pt x="98" y="191"/>
                    <a:pt x="98" y="190"/>
                    <a:pt x="97" y="190"/>
                  </a:cubicBezTo>
                  <a:cubicBezTo>
                    <a:pt x="97" y="190"/>
                    <a:pt x="96" y="189"/>
                    <a:pt x="96" y="189"/>
                  </a:cubicBezTo>
                  <a:cubicBezTo>
                    <a:pt x="92" y="186"/>
                    <a:pt x="88" y="183"/>
                    <a:pt x="84" y="180"/>
                  </a:cubicBezTo>
                  <a:cubicBezTo>
                    <a:pt x="84" y="179"/>
                    <a:pt x="83" y="179"/>
                    <a:pt x="83" y="179"/>
                  </a:cubicBezTo>
                  <a:cubicBezTo>
                    <a:pt x="83" y="178"/>
                    <a:pt x="82" y="178"/>
                    <a:pt x="82" y="178"/>
                  </a:cubicBezTo>
                  <a:cubicBezTo>
                    <a:pt x="80" y="176"/>
                    <a:pt x="79" y="175"/>
                    <a:pt x="78" y="174"/>
                  </a:cubicBezTo>
                  <a:cubicBezTo>
                    <a:pt x="77" y="174"/>
                    <a:pt x="77" y="173"/>
                    <a:pt x="77" y="173"/>
                  </a:cubicBezTo>
                  <a:cubicBezTo>
                    <a:pt x="76" y="173"/>
                    <a:pt x="76" y="172"/>
                    <a:pt x="76" y="172"/>
                  </a:cubicBezTo>
                  <a:cubicBezTo>
                    <a:pt x="74" y="171"/>
                    <a:pt x="73" y="169"/>
                    <a:pt x="71" y="168"/>
                  </a:cubicBezTo>
                  <a:cubicBezTo>
                    <a:pt x="71" y="167"/>
                    <a:pt x="70" y="167"/>
                    <a:pt x="69" y="166"/>
                  </a:cubicBezTo>
                  <a:cubicBezTo>
                    <a:pt x="69" y="166"/>
                    <a:pt x="69" y="165"/>
                    <a:pt x="68" y="165"/>
                  </a:cubicBezTo>
                  <a:cubicBezTo>
                    <a:pt x="68" y="165"/>
                    <a:pt x="68" y="164"/>
                    <a:pt x="67" y="164"/>
                  </a:cubicBezTo>
                  <a:cubicBezTo>
                    <a:pt x="66" y="162"/>
                    <a:pt x="64" y="160"/>
                    <a:pt x="62" y="158"/>
                  </a:cubicBezTo>
                  <a:cubicBezTo>
                    <a:pt x="62" y="158"/>
                    <a:pt x="62" y="159"/>
                    <a:pt x="63" y="159"/>
                  </a:cubicBezTo>
                  <a:cubicBezTo>
                    <a:pt x="64" y="161"/>
                    <a:pt x="66" y="162"/>
                    <a:pt x="68" y="164"/>
                  </a:cubicBezTo>
                  <a:cubicBezTo>
                    <a:pt x="68" y="164"/>
                    <a:pt x="69" y="165"/>
                    <a:pt x="69" y="165"/>
                  </a:cubicBezTo>
                  <a:cubicBezTo>
                    <a:pt x="69" y="165"/>
                    <a:pt x="70" y="166"/>
                    <a:pt x="70" y="166"/>
                  </a:cubicBezTo>
                  <a:cubicBezTo>
                    <a:pt x="72" y="168"/>
                    <a:pt x="75" y="170"/>
                    <a:pt x="77" y="172"/>
                  </a:cubicBezTo>
                  <a:cubicBezTo>
                    <a:pt x="77" y="172"/>
                    <a:pt x="78" y="173"/>
                    <a:pt x="78" y="173"/>
                  </a:cubicBezTo>
                  <a:cubicBezTo>
                    <a:pt x="78" y="173"/>
                    <a:pt x="79" y="173"/>
                    <a:pt x="79" y="174"/>
                  </a:cubicBezTo>
                  <a:cubicBezTo>
                    <a:pt x="81" y="175"/>
                    <a:pt x="82" y="176"/>
                    <a:pt x="84" y="177"/>
                  </a:cubicBezTo>
                  <a:cubicBezTo>
                    <a:pt x="84" y="178"/>
                    <a:pt x="85" y="178"/>
                    <a:pt x="85" y="178"/>
                  </a:cubicBezTo>
                  <a:cubicBezTo>
                    <a:pt x="85" y="179"/>
                    <a:pt x="86" y="179"/>
                    <a:pt x="86" y="179"/>
                  </a:cubicBezTo>
                  <a:cubicBezTo>
                    <a:pt x="91" y="183"/>
                    <a:pt x="95" y="186"/>
                    <a:pt x="100" y="189"/>
                  </a:cubicBezTo>
                  <a:cubicBezTo>
                    <a:pt x="100" y="189"/>
                    <a:pt x="101" y="189"/>
                    <a:pt x="101" y="189"/>
                  </a:cubicBezTo>
                  <a:cubicBezTo>
                    <a:pt x="102" y="190"/>
                    <a:pt x="102" y="190"/>
                    <a:pt x="103" y="190"/>
                  </a:cubicBezTo>
                  <a:cubicBezTo>
                    <a:pt x="106" y="192"/>
                    <a:pt x="110" y="194"/>
                    <a:pt x="113" y="196"/>
                  </a:cubicBezTo>
                  <a:cubicBezTo>
                    <a:pt x="114" y="197"/>
                    <a:pt x="114" y="197"/>
                    <a:pt x="115" y="197"/>
                  </a:cubicBezTo>
                  <a:cubicBezTo>
                    <a:pt x="115" y="197"/>
                    <a:pt x="116" y="198"/>
                    <a:pt x="117" y="198"/>
                  </a:cubicBezTo>
                  <a:cubicBezTo>
                    <a:pt x="121" y="200"/>
                    <a:pt x="125" y="202"/>
                    <a:pt x="129" y="203"/>
                  </a:cubicBezTo>
                  <a:cubicBezTo>
                    <a:pt x="130" y="204"/>
                    <a:pt x="130" y="204"/>
                    <a:pt x="131" y="204"/>
                  </a:cubicBezTo>
                  <a:cubicBezTo>
                    <a:pt x="131" y="204"/>
                    <a:pt x="131" y="204"/>
                    <a:pt x="132" y="204"/>
                  </a:cubicBezTo>
                  <a:cubicBezTo>
                    <a:pt x="134" y="204"/>
                    <a:pt x="139" y="204"/>
                    <a:pt x="139" y="204"/>
                  </a:cubicBezTo>
                  <a:cubicBezTo>
                    <a:pt x="139" y="204"/>
                    <a:pt x="140" y="204"/>
                    <a:pt x="140" y="204"/>
                  </a:cubicBezTo>
                  <a:cubicBezTo>
                    <a:pt x="165" y="201"/>
                    <a:pt x="192" y="198"/>
                    <a:pt x="219" y="193"/>
                  </a:cubicBezTo>
                  <a:cubicBezTo>
                    <a:pt x="222" y="192"/>
                    <a:pt x="226" y="192"/>
                    <a:pt x="229" y="191"/>
                  </a:cubicBezTo>
                  <a:cubicBezTo>
                    <a:pt x="232" y="190"/>
                    <a:pt x="235" y="190"/>
                    <a:pt x="238" y="189"/>
                  </a:cubicBezTo>
                  <a:cubicBezTo>
                    <a:pt x="253" y="186"/>
                    <a:pt x="268" y="183"/>
                    <a:pt x="283" y="179"/>
                  </a:cubicBezTo>
                  <a:cubicBezTo>
                    <a:pt x="284" y="179"/>
                    <a:pt x="285" y="179"/>
                    <a:pt x="286" y="178"/>
                  </a:cubicBezTo>
                  <a:cubicBezTo>
                    <a:pt x="287" y="178"/>
                    <a:pt x="288" y="178"/>
                    <a:pt x="289" y="178"/>
                  </a:cubicBezTo>
                  <a:cubicBezTo>
                    <a:pt x="292" y="177"/>
                    <a:pt x="296" y="176"/>
                    <a:pt x="299" y="175"/>
                  </a:cubicBezTo>
                  <a:cubicBezTo>
                    <a:pt x="300" y="175"/>
                    <a:pt x="300" y="175"/>
                    <a:pt x="301" y="175"/>
                  </a:cubicBezTo>
                  <a:cubicBezTo>
                    <a:pt x="302" y="174"/>
                    <a:pt x="303" y="174"/>
                    <a:pt x="303" y="174"/>
                  </a:cubicBezTo>
                  <a:cubicBezTo>
                    <a:pt x="305" y="174"/>
                    <a:pt x="307" y="173"/>
                    <a:pt x="309" y="172"/>
                  </a:cubicBezTo>
                  <a:cubicBezTo>
                    <a:pt x="310" y="172"/>
                    <a:pt x="310" y="172"/>
                    <a:pt x="310" y="172"/>
                  </a:cubicBezTo>
                  <a:cubicBezTo>
                    <a:pt x="311" y="172"/>
                    <a:pt x="311" y="172"/>
                    <a:pt x="312" y="172"/>
                  </a:cubicBezTo>
                  <a:cubicBezTo>
                    <a:pt x="313" y="172"/>
                    <a:pt x="314" y="171"/>
                    <a:pt x="316" y="171"/>
                  </a:cubicBezTo>
                  <a:cubicBezTo>
                    <a:pt x="316" y="171"/>
                    <a:pt x="316" y="171"/>
                    <a:pt x="317" y="171"/>
                  </a:cubicBezTo>
                  <a:cubicBezTo>
                    <a:pt x="317" y="170"/>
                    <a:pt x="317" y="170"/>
                    <a:pt x="318" y="170"/>
                  </a:cubicBezTo>
                  <a:cubicBezTo>
                    <a:pt x="318" y="170"/>
                    <a:pt x="318" y="170"/>
                    <a:pt x="318" y="170"/>
                  </a:cubicBezTo>
                  <a:cubicBezTo>
                    <a:pt x="319" y="170"/>
                    <a:pt x="320" y="170"/>
                    <a:pt x="321" y="169"/>
                  </a:cubicBezTo>
                  <a:cubicBezTo>
                    <a:pt x="322" y="169"/>
                    <a:pt x="322" y="169"/>
                    <a:pt x="322" y="169"/>
                  </a:cubicBezTo>
                  <a:cubicBezTo>
                    <a:pt x="323" y="169"/>
                    <a:pt x="323" y="169"/>
                    <a:pt x="323" y="169"/>
                  </a:cubicBezTo>
                  <a:cubicBezTo>
                    <a:pt x="325" y="168"/>
                    <a:pt x="327" y="168"/>
                    <a:pt x="328" y="167"/>
                  </a:cubicBezTo>
                  <a:cubicBezTo>
                    <a:pt x="329" y="167"/>
                    <a:pt x="329" y="167"/>
                    <a:pt x="330" y="167"/>
                  </a:cubicBezTo>
                  <a:cubicBezTo>
                    <a:pt x="330" y="167"/>
                    <a:pt x="330" y="167"/>
                    <a:pt x="331" y="167"/>
                  </a:cubicBezTo>
                  <a:cubicBezTo>
                    <a:pt x="333" y="166"/>
                    <a:pt x="334" y="165"/>
                    <a:pt x="336" y="165"/>
                  </a:cubicBezTo>
                  <a:cubicBezTo>
                    <a:pt x="337" y="165"/>
                    <a:pt x="337" y="165"/>
                    <a:pt x="337" y="165"/>
                  </a:cubicBezTo>
                  <a:cubicBezTo>
                    <a:pt x="338" y="164"/>
                    <a:pt x="338" y="164"/>
                    <a:pt x="339" y="164"/>
                  </a:cubicBezTo>
                  <a:cubicBezTo>
                    <a:pt x="341" y="164"/>
                    <a:pt x="343" y="163"/>
                    <a:pt x="345" y="162"/>
                  </a:cubicBezTo>
                  <a:cubicBezTo>
                    <a:pt x="345" y="162"/>
                    <a:pt x="346" y="162"/>
                    <a:pt x="346" y="162"/>
                  </a:cubicBezTo>
                  <a:cubicBezTo>
                    <a:pt x="347" y="162"/>
                    <a:pt x="347" y="162"/>
                    <a:pt x="348" y="161"/>
                  </a:cubicBezTo>
                  <a:cubicBezTo>
                    <a:pt x="350" y="161"/>
                    <a:pt x="351" y="160"/>
                    <a:pt x="353" y="160"/>
                  </a:cubicBezTo>
                  <a:cubicBezTo>
                    <a:pt x="354" y="159"/>
                    <a:pt x="354" y="159"/>
                    <a:pt x="355" y="159"/>
                  </a:cubicBezTo>
                  <a:cubicBezTo>
                    <a:pt x="355" y="159"/>
                    <a:pt x="356" y="159"/>
                    <a:pt x="356" y="159"/>
                  </a:cubicBezTo>
                  <a:cubicBezTo>
                    <a:pt x="358" y="158"/>
                    <a:pt x="360" y="157"/>
                    <a:pt x="362" y="157"/>
                  </a:cubicBezTo>
                  <a:cubicBezTo>
                    <a:pt x="362" y="157"/>
                    <a:pt x="363" y="156"/>
                    <a:pt x="363" y="156"/>
                  </a:cubicBezTo>
                  <a:cubicBezTo>
                    <a:pt x="364" y="156"/>
                    <a:pt x="364" y="156"/>
                    <a:pt x="365" y="156"/>
                  </a:cubicBezTo>
                  <a:cubicBezTo>
                    <a:pt x="368" y="155"/>
                    <a:pt x="372" y="154"/>
                    <a:pt x="375" y="152"/>
                  </a:cubicBezTo>
                  <a:cubicBezTo>
                    <a:pt x="376" y="152"/>
                    <a:pt x="376" y="152"/>
                    <a:pt x="376" y="152"/>
                  </a:cubicBezTo>
                  <a:cubicBezTo>
                    <a:pt x="377" y="152"/>
                    <a:pt x="377" y="151"/>
                    <a:pt x="378" y="151"/>
                  </a:cubicBezTo>
                  <a:cubicBezTo>
                    <a:pt x="381" y="150"/>
                    <a:pt x="383" y="149"/>
                    <a:pt x="386" y="148"/>
                  </a:cubicBezTo>
                  <a:cubicBezTo>
                    <a:pt x="386" y="148"/>
                    <a:pt x="387" y="148"/>
                    <a:pt x="387" y="148"/>
                  </a:cubicBezTo>
                  <a:cubicBezTo>
                    <a:pt x="388" y="148"/>
                    <a:pt x="388" y="148"/>
                    <a:pt x="389" y="147"/>
                  </a:cubicBezTo>
                  <a:cubicBezTo>
                    <a:pt x="391" y="146"/>
                    <a:pt x="394" y="145"/>
                    <a:pt x="397" y="144"/>
                  </a:cubicBezTo>
                  <a:cubicBezTo>
                    <a:pt x="397" y="144"/>
                    <a:pt x="398" y="144"/>
                    <a:pt x="398" y="144"/>
                  </a:cubicBezTo>
                  <a:cubicBezTo>
                    <a:pt x="398" y="144"/>
                    <a:pt x="399" y="143"/>
                    <a:pt x="399" y="143"/>
                  </a:cubicBezTo>
                  <a:cubicBezTo>
                    <a:pt x="405" y="141"/>
                    <a:pt x="411" y="138"/>
                    <a:pt x="416" y="136"/>
                  </a:cubicBezTo>
                  <a:cubicBezTo>
                    <a:pt x="416" y="136"/>
                    <a:pt x="417" y="136"/>
                    <a:pt x="417" y="136"/>
                  </a:cubicBezTo>
                  <a:cubicBezTo>
                    <a:pt x="417" y="135"/>
                    <a:pt x="417" y="135"/>
                    <a:pt x="417" y="135"/>
                  </a:cubicBezTo>
                  <a:cubicBezTo>
                    <a:pt x="418" y="135"/>
                    <a:pt x="418" y="135"/>
                    <a:pt x="418" y="135"/>
                  </a:cubicBezTo>
                  <a:cubicBezTo>
                    <a:pt x="418" y="135"/>
                    <a:pt x="419" y="135"/>
                    <a:pt x="419" y="135"/>
                  </a:cubicBezTo>
                  <a:cubicBezTo>
                    <a:pt x="419" y="135"/>
                    <a:pt x="419" y="134"/>
                    <a:pt x="420" y="134"/>
                  </a:cubicBezTo>
                  <a:cubicBezTo>
                    <a:pt x="422" y="133"/>
                    <a:pt x="424" y="132"/>
                    <a:pt x="426" y="131"/>
                  </a:cubicBezTo>
                  <a:cubicBezTo>
                    <a:pt x="427" y="131"/>
                    <a:pt x="427" y="131"/>
                    <a:pt x="427" y="130"/>
                  </a:cubicBezTo>
                  <a:cubicBezTo>
                    <a:pt x="428" y="130"/>
                    <a:pt x="428" y="130"/>
                    <a:pt x="429" y="130"/>
                  </a:cubicBezTo>
                  <a:cubicBezTo>
                    <a:pt x="431" y="129"/>
                    <a:pt x="432" y="128"/>
                    <a:pt x="434" y="127"/>
                  </a:cubicBezTo>
                  <a:cubicBezTo>
                    <a:pt x="435" y="126"/>
                    <a:pt x="435" y="126"/>
                    <a:pt x="435" y="126"/>
                  </a:cubicBezTo>
                  <a:cubicBezTo>
                    <a:pt x="436" y="126"/>
                    <a:pt x="436" y="126"/>
                    <a:pt x="436" y="125"/>
                  </a:cubicBezTo>
                  <a:cubicBezTo>
                    <a:pt x="438" y="124"/>
                    <a:pt x="440" y="123"/>
                    <a:pt x="441" y="122"/>
                  </a:cubicBezTo>
                  <a:cubicBezTo>
                    <a:pt x="444" y="124"/>
                    <a:pt x="446" y="127"/>
                    <a:pt x="448" y="129"/>
                  </a:cubicBezTo>
                  <a:cubicBezTo>
                    <a:pt x="448" y="129"/>
                    <a:pt x="448" y="129"/>
                    <a:pt x="448" y="129"/>
                  </a:cubicBezTo>
                  <a:close/>
                  <a:moveTo>
                    <a:pt x="29" y="121"/>
                  </a:moveTo>
                  <a:cubicBezTo>
                    <a:pt x="29" y="121"/>
                    <a:pt x="29" y="121"/>
                    <a:pt x="29" y="122"/>
                  </a:cubicBezTo>
                  <a:cubicBezTo>
                    <a:pt x="30" y="122"/>
                    <a:pt x="30" y="122"/>
                    <a:pt x="30" y="123"/>
                  </a:cubicBezTo>
                  <a:cubicBezTo>
                    <a:pt x="32" y="125"/>
                    <a:pt x="33" y="127"/>
                    <a:pt x="35" y="129"/>
                  </a:cubicBezTo>
                  <a:cubicBezTo>
                    <a:pt x="35" y="130"/>
                    <a:pt x="36" y="130"/>
                    <a:pt x="36" y="130"/>
                  </a:cubicBezTo>
                  <a:cubicBezTo>
                    <a:pt x="36" y="131"/>
                    <a:pt x="36" y="131"/>
                    <a:pt x="37" y="132"/>
                  </a:cubicBezTo>
                  <a:cubicBezTo>
                    <a:pt x="39" y="134"/>
                    <a:pt x="41" y="137"/>
                    <a:pt x="43" y="139"/>
                  </a:cubicBezTo>
                  <a:cubicBezTo>
                    <a:pt x="43" y="140"/>
                    <a:pt x="43" y="140"/>
                    <a:pt x="43" y="140"/>
                  </a:cubicBezTo>
                  <a:cubicBezTo>
                    <a:pt x="44" y="141"/>
                    <a:pt x="44" y="141"/>
                    <a:pt x="44" y="141"/>
                  </a:cubicBezTo>
                  <a:cubicBezTo>
                    <a:pt x="46" y="143"/>
                    <a:pt x="47" y="145"/>
                    <a:pt x="49" y="147"/>
                  </a:cubicBezTo>
                  <a:cubicBezTo>
                    <a:pt x="49" y="147"/>
                    <a:pt x="50" y="148"/>
                    <a:pt x="50" y="148"/>
                  </a:cubicBezTo>
                  <a:cubicBezTo>
                    <a:pt x="50" y="148"/>
                    <a:pt x="50" y="149"/>
                    <a:pt x="51" y="149"/>
                  </a:cubicBezTo>
                  <a:cubicBezTo>
                    <a:pt x="53" y="151"/>
                    <a:pt x="55" y="154"/>
                    <a:pt x="57" y="156"/>
                  </a:cubicBezTo>
                  <a:cubicBezTo>
                    <a:pt x="57" y="156"/>
                    <a:pt x="57" y="156"/>
                    <a:pt x="57" y="157"/>
                  </a:cubicBezTo>
                  <a:cubicBezTo>
                    <a:pt x="58" y="157"/>
                    <a:pt x="58" y="157"/>
                    <a:pt x="58" y="158"/>
                  </a:cubicBezTo>
                  <a:cubicBezTo>
                    <a:pt x="60" y="160"/>
                    <a:pt x="63" y="162"/>
                    <a:pt x="65" y="164"/>
                  </a:cubicBezTo>
                  <a:cubicBezTo>
                    <a:pt x="65" y="165"/>
                    <a:pt x="65" y="165"/>
                    <a:pt x="66" y="165"/>
                  </a:cubicBezTo>
                  <a:cubicBezTo>
                    <a:pt x="66" y="166"/>
                    <a:pt x="66" y="166"/>
                    <a:pt x="67" y="166"/>
                  </a:cubicBezTo>
                  <a:cubicBezTo>
                    <a:pt x="68" y="167"/>
                    <a:pt x="69" y="168"/>
                    <a:pt x="70" y="169"/>
                  </a:cubicBezTo>
                  <a:cubicBezTo>
                    <a:pt x="71" y="170"/>
                    <a:pt x="72" y="171"/>
                    <a:pt x="73" y="172"/>
                  </a:cubicBezTo>
                  <a:cubicBezTo>
                    <a:pt x="73" y="173"/>
                    <a:pt x="73" y="173"/>
                    <a:pt x="74" y="173"/>
                  </a:cubicBezTo>
                  <a:cubicBezTo>
                    <a:pt x="74" y="174"/>
                    <a:pt x="75" y="174"/>
                    <a:pt x="75" y="174"/>
                  </a:cubicBezTo>
                  <a:cubicBezTo>
                    <a:pt x="76" y="176"/>
                    <a:pt x="78" y="177"/>
                    <a:pt x="79" y="178"/>
                  </a:cubicBezTo>
                  <a:cubicBezTo>
                    <a:pt x="79" y="178"/>
                    <a:pt x="80" y="179"/>
                    <a:pt x="80" y="179"/>
                  </a:cubicBezTo>
                  <a:cubicBezTo>
                    <a:pt x="80" y="179"/>
                    <a:pt x="81" y="180"/>
                    <a:pt x="81" y="180"/>
                  </a:cubicBezTo>
                  <a:cubicBezTo>
                    <a:pt x="85" y="183"/>
                    <a:pt x="89" y="187"/>
                    <a:pt x="93" y="190"/>
                  </a:cubicBezTo>
                  <a:cubicBezTo>
                    <a:pt x="93" y="190"/>
                    <a:pt x="94" y="190"/>
                    <a:pt x="94" y="191"/>
                  </a:cubicBezTo>
                  <a:cubicBezTo>
                    <a:pt x="94" y="191"/>
                    <a:pt x="95" y="191"/>
                    <a:pt x="95" y="192"/>
                  </a:cubicBezTo>
                  <a:cubicBezTo>
                    <a:pt x="98" y="194"/>
                    <a:pt x="101" y="196"/>
                    <a:pt x="104" y="198"/>
                  </a:cubicBezTo>
                  <a:cubicBezTo>
                    <a:pt x="104" y="198"/>
                    <a:pt x="105" y="198"/>
                    <a:pt x="105" y="199"/>
                  </a:cubicBezTo>
                  <a:cubicBezTo>
                    <a:pt x="106" y="199"/>
                    <a:pt x="106" y="199"/>
                    <a:pt x="107" y="200"/>
                  </a:cubicBezTo>
                  <a:cubicBezTo>
                    <a:pt x="110" y="202"/>
                    <a:pt x="113" y="204"/>
                    <a:pt x="117" y="205"/>
                  </a:cubicBezTo>
                  <a:cubicBezTo>
                    <a:pt x="117" y="206"/>
                    <a:pt x="118" y="206"/>
                    <a:pt x="118" y="206"/>
                  </a:cubicBezTo>
                  <a:cubicBezTo>
                    <a:pt x="119" y="207"/>
                    <a:pt x="119" y="207"/>
                    <a:pt x="120" y="207"/>
                  </a:cubicBezTo>
                  <a:cubicBezTo>
                    <a:pt x="124" y="209"/>
                    <a:pt x="127" y="211"/>
                    <a:pt x="131" y="213"/>
                  </a:cubicBezTo>
                  <a:cubicBezTo>
                    <a:pt x="132" y="213"/>
                    <a:pt x="133" y="213"/>
                    <a:pt x="133" y="213"/>
                  </a:cubicBezTo>
                  <a:cubicBezTo>
                    <a:pt x="134" y="214"/>
                    <a:pt x="135" y="214"/>
                    <a:pt x="135" y="214"/>
                  </a:cubicBezTo>
                  <a:cubicBezTo>
                    <a:pt x="136" y="215"/>
                    <a:pt x="137" y="215"/>
                    <a:pt x="137" y="215"/>
                  </a:cubicBezTo>
                  <a:cubicBezTo>
                    <a:pt x="138" y="215"/>
                    <a:pt x="145" y="215"/>
                    <a:pt x="145" y="215"/>
                  </a:cubicBezTo>
                  <a:cubicBezTo>
                    <a:pt x="171" y="213"/>
                    <a:pt x="200" y="209"/>
                    <a:pt x="229" y="203"/>
                  </a:cubicBezTo>
                  <a:cubicBezTo>
                    <a:pt x="232" y="203"/>
                    <a:pt x="235" y="202"/>
                    <a:pt x="238" y="201"/>
                  </a:cubicBezTo>
                  <a:cubicBezTo>
                    <a:pt x="240" y="201"/>
                    <a:pt x="242" y="201"/>
                    <a:pt x="244" y="200"/>
                  </a:cubicBezTo>
                  <a:cubicBezTo>
                    <a:pt x="251" y="199"/>
                    <a:pt x="259" y="197"/>
                    <a:pt x="266" y="195"/>
                  </a:cubicBezTo>
                  <a:cubicBezTo>
                    <a:pt x="268" y="195"/>
                    <a:pt x="270" y="195"/>
                    <a:pt x="271" y="194"/>
                  </a:cubicBezTo>
                  <a:cubicBezTo>
                    <a:pt x="273" y="194"/>
                    <a:pt x="274" y="194"/>
                    <a:pt x="275" y="193"/>
                  </a:cubicBezTo>
                  <a:cubicBezTo>
                    <a:pt x="282" y="192"/>
                    <a:pt x="288" y="190"/>
                    <a:pt x="295" y="189"/>
                  </a:cubicBezTo>
                  <a:cubicBezTo>
                    <a:pt x="296" y="188"/>
                    <a:pt x="297" y="188"/>
                    <a:pt x="298" y="188"/>
                  </a:cubicBezTo>
                  <a:cubicBezTo>
                    <a:pt x="298" y="188"/>
                    <a:pt x="299" y="187"/>
                    <a:pt x="300" y="187"/>
                  </a:cubicBezTo>
                  <a:cubicBezTo>
                    <a:pt x="303" y="186"/>
                    <a:pt x="307" y="185"/>
                    <a:pt x="311" y="184"/>
                  </a:cubicBezTo>
                  <a:cubicBezTo>
                    <a:pt x="311" y="184"/>
                    <a:pt x="312" y="184"/>
                    <a:pt x="312" y="184"/>
                  </a:cubicBezTo>
                  <a:cubicBezTo>
                    <a:pt x="312" y="184"/>
                    <a:pt x="313" y="184"/>
                    <a:pt x="313" y="184"/>
                  </a:cubicBezTo>
                  <a:cubicBezTo>
                    <a:pt x="314" y="183"/>
                    <a:pt x="315" y="183"/>
                    <a:pt x="317" y="183"/>
                  </a:cubicBezTo>
                  <a:cubicBezTo>
                    <a:pt x="317" y="183"/>
                    <a:pt x="317" y="183"/>
                    <a:pt x="318" y="182"/>
                  </a:cubicBezTo>
                  <a:cubicBezTo>
                    <a:pt x="318" y="182"/>
                    <a:pt x="318" y="182"/>
                    <a:pt x="319" y="182"/>
                  </a:cubicBezTo>
                  <a:cubicBezTo>
                    <a:pt x="320" y="182"/>
                    <a:pt x="322" y="181"/>
                    <a:pt x="323" y="181"/>
                  </a:cubicBezTo>
                  <a:cubicBezTo>
                    <a:pt x="324" y="181"/>
                    <a:pt x="324" y="181"/>
                    <a:pt x="324" y="181"/>
                  </a:cubicBezTo>
                  <a:cubicBezTo>
                    <a:pt x="325" y="181"/>
                    <a:pt x="325" y="180"/>
                    <a:pt x="325" y="180"/>
                  </a:cubicBezTo>
                  <a:cubicBezTo>
                    <a:pt x="325" y="180"/>
                    <a:pt x="325" y="180"/>
                    <a:pt x="326" y="180"/>
                  </a:cubicBezTo>
                  <a:cubicBezTo>
                    <a:pt x="327" y="180"/>
                    <a:pt x="329" y="179"/>
                    <a:pt x="330" y="179"/>
                  </a:cubicBezTo>
                  <a:cubicBezTo>
                    <a:pt x="331" y="179"/>
                    <a:pt x="331" y="179"/>
                    <a:pt x="332" y="179"/>
                  </a:cubicBezTo>
                  <a:cubicBezTo>
                    <a:pt x="332" y="178"/>
                    <a:pt x="332" y="178"/>
                    <a:pt x="333" y="178"/>
                  </a:cubicBezTo>
                  <a:cubicBezTo>
                    <a:pt x="335" y="178"/>
                    <a:pt x="337" y="177"/>
                    <a:pt x="339" y="176"/>
                  </a:cubicBezTo>
                  <a:cubicBezTo>
                    <a:pt x="339" y="176"/>
                    <a:pt x="339" y="176"/>
                    <a:pt x="340" y="176"/>
                  </a:cubicBezTo>
                  <a:cubicBezTo>
                    <a:pt x="340" y="176"/>
                    <a:pt x="341" y="176"/>
                    <a:pt x="341" y="176"/>
                  </a:cubicBezTo>
                  <a:cubicBezTo>
                    <a:pt x="343" y="175"/>
                    <a:pt x="345" y="174"/>
                    <a:pt x="348" y="174"/>
                  </a:cubicBezTo>
                  <a:cubicBezTo>
                    <a:pt x="348" y="174"/>
                    <a:pt x="348" y="173"/>
                    <a:pt x="349" y="173"/>
                  </a:cubicBezTo>
                  <a:cubicBezTo>
                    <a:pt x="349" y="173"/>
                    <a:pt x="350" y="173"/>
                    <a:pt x="350" y="173"/>
                  </a:cubicBezTo>
                  <a:cubicBezTo>
                    <a:pt x="353" y="172"/>
                    <a:pt x="355" y="171"/>
                    <a:pt x="357" y="171"/>
                  </a:cubicBezTo>
                  <a:cubicBezTo>
                    <a:pt x="358" y="171"/>
                    <a:pt x="358" y="170"/>
                    <a:pt x="359" y="170"/>
                  </a:cubicBezTo>
                  <a:cubicBezTo>
                    <a:pt x="359" y="170"/>
                    <a:pt x="360" y="170"/>
                    <a:pt x="360" y="170"/>
                  </a:cubicBezTo>
                  <a:cubicBezTo>
                    <a:pt x="362" y="169"/>
                    <a:pt x="365" y="168"/>
                    <a:pt x="367" y="167"/>
                  </a:cubicBezTo>
                  <a:cubicBezTo>
                    <a:pt x="368" y="167"/>
                    <a:pt x="368" y="167"/>
                    <a:pt x="369" y="167"/>
                  </a:cubicBezTo>
                  <a:cubicBezTo>
                    <a:pt x="369" y="167"/>
                    <a:pt x="370" y="167"/>
                    <a:pt x="370" y="167"/>
                  </a:cubicBezTo>
                  <a:cubicBezTo>
                    <a:pt x="372" y="166"/>
                    <a:pt x="374" y="165"/>
                    <a:pt x="376" y="165"/>
                  </a:cubicBezTo>
                  <a:cubicBezTo>
                    <a:pt x="376" y="164"/>
                    <a:pt x="377" y="164"/>
                    <a:pt x="377" y="164"/>
                  </a:cubicBezTo>
                  <a:cubicBezTo>
                    <a:pt x="378" y="164"/>
                    <a:pt x="378" y="164"/>
                    <a:pt x="379" y="164"/>
                  </a:cubicBezTo>
                  <a:cubicBezTo>
                    <a:pt x="382" y="162"/>
                    <a:pt x="386" y="161"/>
                    <a:pt x="389" y="160"/>
                  </a:cubicBezTo>
                  <a:cubicBezTo>
                    <a:pt x="390" y="160"/>
                    <a:pt x="390" y="159"/>
                    <a:pt x="391" y="159"/>
                  </a:cubicBezTo>
                  <a:cubicBezTo>
                    <a:pt x="391" y="159"/>
                    <a:pt x="392" y="159"/>
                    <a:pt x="392" y="159"/>
                  </a:cubicBezTo>
                  <a:cubicBezTo>
                    <a:pt x="395" y="158"/>
                    <a:pt x="397" y="157"/>
                    <a:pt x="400" y="156"/>
                  </a:cubicBezTo>
                  <a:cubicBezTo>
                    <a:pt x="400" y="155"/>
                    <a:pt x="401" y="155"/>
                    <a:pt x="401" y="155"/>
                  </a:cubicBezTo>
                  <a:cubicBezTo>
                    <a:pt x="402" y="155"/>
                    <a:pt x="402" y="155"/>
                    <a:pt x="403" y="155"/>
                  </a:cubicBezTo>
                  <a:cubicBezTo>
                    <a:pt x="405" y="153"/>
                    <a:pt x="408" y="152"/>
                    <a:pt x="411" y="151"/>
                  </a:cubicBezTo>
                  <a:cubicBezTo>
                    <a:pt x="411" y="151"/>
                    <a:pt x="411" y="151"/>
                    <a:pt x="412" y="151"/>
                  </a:cubicBezTo>
                  <a:cubicBezTo>
                    <a:pt x="412" y="151"/>
                    <a:pt x="413" y="150"/>
                    <a:pt x="413" y="150"/>
                  </a:cubicBezTo>
                  <a:cubicBezTo>
                    <a:pt x="419" y="148"/>
                    <a:pt x="425" y="145"/>
                    <a:pt x="430" y="143"/>
                  </a:cubicBezTo>
                  <a:cubicBezTo>
                    <a:pt x="430" y="143"/>
                    <a:pt x="430" y="143"/>
                    <a:pt x="430" y="143"/>
                  </a:cubicBezTo>
                  <a:cubicBezTo>
                    <a:pt x="430" y="143"/>
                    <a:pt x="430" y="142"/>
                    <a:pt x="431" y="142"/>
                  </a:cubicBezTo>
                  <a:cubicBezTo>
                    <a:pt x="431" y="142"/>
                    <a:pt x="431" y="142"/>
                    <a:pt x="431" y="142"/>
                  </a:cubicBezTo>
                  <a:cubicBezTo>
                    <a:pt x="431" y="142"/>
                    <a:pt x="432" y="142"/>
                    <a:pt x="432" y="142"/>
                  </a:cubicBezTo>
                  <a:cubicBezTo>
                    <a:pt x="432" y="142"/>
                    <a:pt x="432" y="141"/>
                    <a:pt x="432" y="141"/>
                  </a:cubicBezTo>
                  <a:cubicBezTo>
                    <a:pt x="434" y="140"/>
                    <a:pt x="436" y="140"/>
                    <a:pt x="438" y="139"/>
                  </a:cubicBezTo>
                  <a:cubicBezTo>
                    <a:pt x="438" y="138"/>
                    <a:pt x="438" y="138"/>
                    <a:pt x="439" y="138"/>
                  </a:cubicBezTo>
                  <a:cubicBezTo>
                    <a:pt x="439" y="138"/>
                    <a:pt x="439" y="138"/>
                    <a:pt x="440" y="137"/>
                  </a:cubicBezTo>
                  <a:cubicBezTo>
                    <a:pt x="441" y="137"/>
                    <a:pt x="443" y="136"/>
                    <a:pt x="444" y="135"/>
                  </a:cubicBezTo>
                  <a:cubicBezTo>
                    <a:pt x="446" y="136"/>
                    <a:pt x="447" y="137"/>
                    <a:pt x="448" y="139"/>
                  </a:cubicBezTo>
                  <a:cubicBezTo>
                    <a:pt x="448" y="139"/>
                    <a:pt x="448" y="139"/>
                    <a:pt x="449" y="139"/>
                  </a:cubicBezTo>
                  <a:cubicBezTo>
                    <a:pt x="447" y="140"/>
                    <a:pt x="446" y="141"/>
                    <a:pt x="445" y="142"/>
                  </a:cubicBezTo>
                  <a:cubicBezTo>
                    <a:pt x="444" y="142"/>
                    <a:pt x="444" y="142"/>
                    <a:pt x="444" y="142"/>
                  </a:cubicBezTo>
                  <a:cubicBezTo>
                    <a:pt x="443" y="142"/>
                    <a:pt x="443" y="143"/>
                    <a:pt x="443" y="143"/>
                  </a:cubicBezTo>
                  <a:cubicBezTo>
                    <a:pt x="442" y="144"/>
                    <a:pt x="440" y="144"/>
                    <a:pt x="439" y="145"/>
                  </a:cubicBezTo>
                  <a:cubicBezTo>
                    <a:pt x="439" y="145"/>
                    <a:pt x="438" y="145"/>
                    <a:pt x="438" y="146"/>
                  </a:cubicBezTo>
                  <a:cubicBezTo>
                    <a:pt x="438" y="146"/>
                    <a:pt x="438" y="146"/>
                    <a:pt x="438" y="146"/>
                  </a:cubicBezTo>
                  <a:cubicBezTo>
                    <a:pt x="438" y="146"/>
                    <a:pt x="437" y="146"/>
                    <a:pt x="437" y="146"/>
                  </a:cubicBezTo>
                  <a:cubicBezTo>
                    <a:pt x="437" y="146"/>
                    <a:pt x="437" y="146"/>
                    <a:pt x="437" y="146"/>
                  </a:cubicBezTo>
                  <a:cubicBezTo>
                    <a:pt x="436" y="146"/>
                    <a:pt x="436" y="147"/>
                    <a:pt x="436" y="147"/>
                  </a:cubicBezTo>
                  <a:cubicBezTo>
                    <a:pt x="431" y="149"/>
                    <a:pt x="426" y="152"/>
                    <a:pt x="421" y="154"/>
                  </a:cubicBezTo>
                  <a:cubicBezTo>
                    <a:pt x="420" y="154"/>
                    <a:pt x="420" y="155"/>
                    <a:pt x="420" y="155"/>
                  </a:cubicBezTo>
                  <a:cubicBezTo>
                    <a:pt x="419" y="155"/>
                    <a:pt x="419" y="155"/>
                    <a:pt x="418" y="155"/>
                  </a:cubicBezTo>
                  <a:cubicBezTo>
                    <a:pt x="416" y="157"/>
                    <a:pt x="413" y="158"/>
                    <a:pt x="411" y="159"/>
                  </a:cubicBezTo>
                  <a:cubicBezTo>
                    <a:pt x="411" y="159"/>
                    <a:pt x="410" y="159"/>
                    <a:pt x="410" y="159"/>
                  </a:cubicBezTo>
                  <a:cubicBezTo>
                    <a:pt x="409" y="159"/>
                    <a:pt x="409" y="160"/>
                    <a:pt x="408" y="160"/>
                  </a:cubicBezTo>
                  <a:cubicBezTo>
                    <a:pt x="406" y="161"/>
                    <a:pt x="403" y="162"/>
                    <a:pt x="401" y="163"/>
                  </a:cubicBezTo>
                  <a:cubicBezTo>
                    <a:pt x="400" y="163"/>
                    <a:pt x="400" y="163"/>
                    <a:pt x="399" y="164"/>
                  </a:cubicBezTo>
                  <a:cubicBezTo>
                    <a:pt x="399" y="164"/>
                    <a:pt x="398" y="164"/>
                    <a:pt x="398" y="164"/>
                  </a:cubicBezTo>
                  <a:cubicBezTo>
                    <a:pt x="394" y="165"/>
                    <a:pt x="391" y="167"/>
                    <a:pt x="387" y="168"/>
                  </a:cubicBezTo>
                  <a:cubicBezTo>
                    <a:pt x="387" y="168"/>
                    <a:pt x="386" y="168"/>
                    <a:pt x="386" y="169"/>
                  </a:cubicBezTo>
                  <a:cubicBezTo>
                    <a:pt x="385" y="169"/>
                    <a:pt x="385" y="169"/>
                    <a:pt x="385" y="169"/>
                  </a:cubicBezTo>
                  <a:cubicBezTo>
                    <a:pt x="383" y="170"/>
                    <a:pt x="381" y="170"/>
                    <a:pt x="379" y="171"/>
                  </a:cubicBezTo>
                  <a:cubicBezTo>
                    <a:pt x="378" y="171"/>
                    <a:pt x="378" y="171"/>
                    <a:pt x="377" y="172"/>
                  </a:cubicBezTo>
                  <a:cubicBezTo>
                    <a:pt x="377" y="172"/>
                    <a:pt x="376" y="172"/>
                    <a:pt x="376" y="172"/>
                  </a:cubicBezTo>
                  <a:cubicBezTo>
                    <a:pt x="373" y="173"/>
                    <a:pt x="371" y="174"/>
                    <a:pt x="368" y="175"/>
                  </a:cubicBezTo>
                  <a:cubicBezTo>
                    <a:pt x="368" y="175"/>
                    <a:pt x="367" y="175"/>
                    <a:pt x="367" y="175"/>
                  </a:cubicBezTo>
                  <a:cubicBezTo>
                    <a:pt x="366" y="175"/>
                    <a:pt x="366" y="176"/>
                    <a:pt x="365" y="176"/>
                  </a:cubicBezTo>
                  <a:cubicBezTo>
                    <a:pt x="363" y="177"/>
                    <a:pt x="361" y="177"/>
                    <a:pt x="358" y="178"/>
                  </a:cubicBezTo>
                  <a:cubicBezTo>
                    <a:pt x="358" y="178"/>
                    <a:pt x="357" y="178"/>
                    <a:pt x="357" y="179"/>
                  </a:cubicBezTo>
                  <a:cubicBezTo>
                    <a:pt x="356" y="179"/>
                    <a:pt x="356" y="179"/>
                    <a:pt x="355" y="179"/>
                  </a:cubicBezTo>
                  <a:cubicBezTo>
                    <a:pt x="353" y="180"/>
                    <a:pt x="351" y="181"/>
                    <a:pt x="348" y="181"/>
                  </a:cubicBezTo>
                  <a:cubicBezTo>
                    <a:pt x="348" y="181"/>
                    <a:pt x="348" y="182"/>
                    <a:pt x="347" y="182"/>
                  </a:cubicBezTo>
                  <a:cubicBezTo>
                    <a:pt x="347" y="182"/>
                    <a:pt x="346" y="182"/>
                    <a:pt x="346" y="182"/>
                  </a:cubicBezTo>
                  <a:cubicBezTo>
                    <a:pt x="344" y="183"/>
                    <a:pt x="342" y="183"/>
                    <a:pt x="340" y="184"/>
                  </a:cubicBezTo>
                  <a:cubicBezTo>
                    <a:pt x="339" y="184"/>
                    <a:pt x="339" y="184"/>
                    <a:pt x="338" y="184"/>
                  </a:cubicBezTo>
                  <a:cubicBezTo>
                    <a:pt x="338" y="185"/>
                    <a:pt x="337" y="185"/>
                    <a:pt x="337" y="185"/>
                  </a:cubicBezTo>
                  <a:cubicBezTo>
                    <a:pt x="335" y="185"/>
                    <a:pt x="333" y="186"/>
                    <a:pt x="331" y="187"/>
                  </a:cubicBezTo>
                  <a:cubicBezTo>
                    <a:pt x="331" y="187"/>
                    <a:pt x="330" y="187"/>
                    <a:pt x="330" y="187"/>
                  </a:cubicBezTo>
                  <a:cubicBezTo>
                    <a:pt x="330" y="187"/>
                    <a:pt x="329" y="187"/>
                    <a:pt x="329" y="187"/>
                  </a:cubicBezTo>
                  <a:cubicBezTo>
                    <a:pt x="327" y="188"/>
                    <a:pt x="326" y="188"/>
                    <a:pt x="325" y="188"/>
                  </a:cubicBezTo>
                  <a:cubicBezTo>
                    <a:pt x="325" y="188"/>
                    <a:pt x="324" y="189"/>
                    <a:pt x="324" y="189"/>
                  </a:cubicBezTo>
                  <a:cubicBezTo>
                    <a:pt x="324" y="189"/>
                    <a:pt x="323" y="189"/>
                    <a:pt x="323" y="189"/>
                  </a:cubicBezTo>
                  <a:cubicBezTo>
                    <a:pt x="323" y="189"/>
                    <a:pt x="322" y="189"/>
                    <a:pt x="322" y="189"/>
                  </a:cubicBezTo>
                  <a:cubicBezTo>
                    <a:pt x="321" y="190"/>
                    <a:pt x="319" y="190"/>
                    <a:pt x="318" y="190"/>
                  </a:cubicBezTo>
                  <a:cubicBezTo>
                    <a:pt x="317" y="190"/>
                    <a:pt x="317" y="191"/>
                    <a:pt x="317" y="191"/>
                  </a:cubicBezTo>
                  <a:cubicBezTo>
                    <a:pt x="316" y="191"/>
                    <a:pt x="316" y="191"/>
                    <a:pt x="316" y="191"/>
                  </a:cubicBezTo>
                  <a:cubicBezTo>
                    <a:pt x="314" y="191"/>
                    <a:pt x="313" y="192"/>
                    <a:pt x="312" y="192"/>
                  </a:cubicBezTo>
                  <a:cubicBezTo>
                    <a:pt x="312" y="192"/>
                    <a:pt x="311" y="192"/>
                    <a:pt x="311" y="192"/>
                  </a:cubicBezTo>
                  <a:cubicBezTo>
                    <a:pt x="311" y="192"/>
                    <a:pt x="310" y="192"/>
                    <a:pt x="310" y="192"/>
                  </a:cubicBezTo>
                  <a:cubicBezTo>
                    <a:pt x="308" y="193"/>
                    <a:pt x="305" y="194"/>
                    <a:pt x="303" y="195"/>
                  </a:cubicBezTo>
                  <a:cubicBezTo>
                    <a:pt x="302" y="195"/>
                    <a:pt x="301" y="195"/>
                    <a:pt x="301" y="195"/>
                  </a:cubicBezTo>
                  <a:cubicBezTo>
                    <a:pt x="300" y="195"/>
                    <a:pt x="299" y="196"/>
                    <a:pt x="298" y="196"/>
                  </a:cubicBezTo>
                  <a:cubicBezTo>
                    <a:pt x="292" y="197"/>
                    <a:pt x="287" y="199"/>
                    <a:pt x="281" y="200"/>
                  </a:cubicBezTo>
                  <a:cubicBezTo>
                    <a:pt x="280" y="200"/>
                    <a:pt x="278" y="201"/>
                    <a:pt x="277" y="201"/>
                  </a:cubicBezTo>
                  <a:cubicBezTo>
                    <a:pt x="276" y="201"/>
                    <a:pt x="274" y="202"/>
                    <a:pt x="273" y="202"/>
                  </a:cubicBezTo>
                  <a:cubicBezTo>
                    <a:pt x="258" y="206"/>
                    <a:pt x="244" y="209"/>
                    <a:pt x="230" y="212"/>
                  </a:cubicBezTo>
                  <a:cubicBezTo>
                    <a:pt x="226" y="212"/>
                    <a:pt x="223" y="213"/>
                    <a:pt x="220" y="213"/>
                  </a:cubicBezTo>
                  <a:cubicBezTo>
                    <a:pt x="216" y="214"/>
                    <a:pt x="212" y="215"/>
                    <a:pt x="207" y="216"/>
                  </a:cubicBezTo>
                  <a:cubicBezTo>
                    <a:pt x="196" y="218"/>
                    <a:pt x="184" y="219"/>
                    <a:pt x="173" y="221"/>
                  </a:cubicBezTo>
                  <a:cubicBezTo>
                    <a:pt x="169" y="222"/>
                    <a:pt x="165" y="222"/>
                    <a:pt x="161" y="223"/>
                  </a:cubicBezTo>
                  <a:cubicBezTo>
                    <a:pt x="157" y="223"/>
                    <a:pt x="153" y="224"/>
                    <a:pt x="149" y="224"/>
                  </a:cubicBezTo>
                  <a:cubicBezTo>
                    <a:pt x="147" y="224"/>
                    <a:pt x="146" y="224"/>
                    <a:pt x="145" y="224"/>
                  </a:cubicBezTo>
                  <a:cubicBezTo>
                    <a:pt x="145" y="224"/>
                    <a:pt x="138" y="224"/>
                    <a:pt x="138" y="224"/>
                  </a:cubicBezTo>
                  <a:cubicBezTo>
                    <a:pt x="133" y="222"/>
                    <a:pt x="127" y="219"/>
                    <a:pt x="122" y="217"/>
                  </a:cubicBezTo>
                  <a:cubicBezTo>
                    <a:pt x="122" y="216"/>
                    <a:pt x="121" y="216"/>
                    <a:pt x="120" y="216"/>
                  </a:cubicBezTo>
                  <a:cubicBezTo>
                    <a:pt x="120" y="215"/>
                    <a:pt x="119" y="215"/>
                    <a:pt x="119" y="215"/>
                  </a:cubicBezTo>
                  <a:cubicBezTo>
                    <a:pt x="116" y="213"/>
                    <a:pt x="113" y="211"/>
                    <a:pt x="109" y="209"/>
                  </a:cubicBezTo>
                  <a:cubicBezTo>
                    <a:pt x="109" y="209"/>
                    <a:pt x="108" y="208"/>
                    <a:pt x="108" y="208"/>
                  </a:cubicBezTo>
                  <a:cubicBezTo>
                    <a:pt x="107" y="208"/>
                    <a:pt x="107" y="207"/>
                    <a:pt x="107" y="207"/>
                  </a:cubicBezTo>
                  <a:cubicBezTo>
                    <a:pt x="104" y="205"/>
                    <a:pt x="101" y="203"/>
                    <a:pt x="98" y="201"/>
                  </a:cubicBezTo>
                  <a:cubicBezTo>
                    <a:pt x="97" y="201"/>
                    <a:pt x="97" y="200"/>
                    <a:pt x="97" y="200"/>
                  </a:cubicBezTo>
                  <a:cubicBezTo>
                    <a:pt x="96" y="200"/>
                    <a:pt x="96" y="199"/>
                    <a:pt x="95" y="199"/>
                  </a:cubicBezTo>
                  <a:cubicBezTo>
                    <a:pt x="93" y="197"/>
                    <a:pt x="90" y="195"/>
                    <a:pt x="87" y="193"/>
                  </a:cubicBezTo>
                  <a:cubicBezTo>
                    <a:pt x="87" y="192"/>
                    <a:pt x="87" y="192"/>
                    <a:pt x="86" y="192"/>
                  </a:cubicBezTo>
                  <a:cubicBezTo>
                    <a:pt x="86" y="191"/>
                    <a:pt x="86" y="191"/>
                    <a:pt x="85" y="191"/>
                  </a:cubicBezTo>
                  <a:cubicBezTo>
                    <a:pt x="82" y="188"/>
                    <a:pt x="78" y="184"/>
                    <a:pt x="74" y="181"/>
                  </a:cubicBezTo>
                  <a:cubicBezTo>
                    <a:pt x="74" y="181"/>
                    <a:pt x="74" y="180"/>
                    <a:pt x="73" y="180"/>
                  </a:cubicBezTo>
                  <a:cubicBezTo>
                    <a:pt x="73" y="180"/>
                    <a:pt x="73" y="179"/>
                    <a:pt x="72" y="179"/>
                  </a:cubicBezTo>
                  <a:cubicBezTo>
                    <a:pt x="72" y="179"/>
                    <a:pt x="72" y="179"/>
                    <a:pt x="71" y="178"/>
                  </a:cubicBezTo>
                  <a:cubicBezTo>
                    <a:pt x="71" y="177"/>
                    <a:pt x="70" y="176"/>
                    <a:pt x="69" y="175"/>
                  </a:cubicBezTo>
                  <a:cubicBezTo>
                    <a:pt x="68" y="175"/>
                    <a:pt x="68" y="175"/>
                    <a:pt x="68" y="174"/>
                  </a:cubicBezTo>
                  <a:cubicBezTo>
                    <a:pt x="67" y="174"/>
                    <a:pt x="67" y="174"/>
                    <a:pt x="67" y="173"/>
                  </a:cubicBezTo>
                  <a:cubicBezTo>
                    <a:pt x="65" y="171"/>
                    <a:pt x="63" y="169"/>
                    <a:pt x="61" y="167"/>
                  </a:cubicBezTo>
                  <a:cubicBezTo>
                    <a:pt x="61" y="167"/>
                    <a:pt x="60" y="167"/>
                    <a:pt x="60" y="166"/>
                  </a:cubicBezTo>
                  <a:cubicBezTo>
                    <a:pt x="60" y="166"/>
                    <a:pt x="59" y="166"/>
                    <a:pt x="59" y="165"/>
                  </a:cubicBezTo>
                  <a:cubicBezTo>
                    <a:pt x="57" y="163"/>
                    <a:pt x="55" y="161"/>
                    <a:pt x="53" y="159"/>
                  </a:cubicBezTo>
                  <a:cubicBezTo>
                    <a:pt x="53" y="158"/>
                    <a:pt x="53" y="158"/>
                    <a:pt x="52" y="157"/>
                  </a:cubicBezTo>
                  <a:cubicBezTo>
                    <a:pt x="52" y="157"/>
                    <a:pt x="52" y="157"/>
                    <a:pt x="51" y="156"/>
                  </a:cubicBezTo>
                  <a:cubicBezTo>
                    <a:pt x="49" y="154"/>
                    <a:pt x="48" y="152"/>
                    <a:pt x="46" y="150"/>
                  </a:cubicBezTo>
                  <a:cubicBezTo>
                    <a:pt x="46" y="149"/>
                    <a:pt x="45" y="149"/>
                    <a:pt x="45" y="149"/>
                  </a:cubicBezTo>
                  <a:cubicBezTo>
                    <a:pt x="45" y="148"/>
                    <a:pt x="44" y="148"/>
                    <a:pt x="44" y="148"/>
                  </a:cubicBezTo>
                  <a:cubicBezTo>
                    <a:pt x="43" y="146"/>
                    <a:pt x="41" y="144"/>
                    <a:pt x="40" y="142"/>
                  </a:cubicBezTo>
                  <a:cubicBezTo>
                    <a:pt x="39" y="142"/>
                    <a:pt x="39" y="141"/>
                    <a:pt x="39" y="141"/>
                  </a:cubicBezTo>
                  <a:cubicBezTo>
                    <a:pt x="39" y="141"/>
                    <a:pt x="38" y="140"/>
                    <a:pt x="38" y="140"/>
                  </a:cubicBezTo>
                  <a:cubicBezTo>
                    <a:pt x="36" y="137"/>
                    <a:pt x="34" y="135"/>
                    <a:pt x="32" y="132"/>
                  </a:cubicBezTo>
                  <a:cubicBezTo>
                    <a:pt x="32" y="132"/>
                    <a:pt x="32" y="131"/>
                    <a:pt x="32" y="131"/>
                  </a:cubicBezTo>
                  <a:cubicBezTo>
                    <a:pt x="31" y="131"/>
                    <a:pt x="31" y="130"/>
                    <a:pt x="31" y="130"/>
                  </a:cubicBezTo>
                  <a:cubicBezTo>
                    <a:pt x="29" y="128"/>
                    <a:pt x="28" y="126"/>
                    <a:pt x="26" y="123"/>
                  </a:cubicBezTo>
                  <a:cubicBezTo>
                    <a:pt x="26" y="123"/>
                    <a:pt x="26" y="123"/>
                    <a:pt x="26" y="122"/>
                  </a:cubicBezTo>
                  <a:cubicBezTo>
                    <a:pt x="25" y="122"/>
                    <a:pt x="25" y="122"/>
                    <a:pt x="25" y="121"/>
                  </a:cubicBezTo>
                  <a:cubicBezTo>
                    <a:pt x="23" y="119"/>
                    <a:pt x="22" y="117"/>
                    <a:pt x="21" y="114"/>
                  </a:cubicBezTo>
                  <a:cubicBezTo>
                    <a:pt x="22" y="114"/>
                    <a:pt x="23" y="114"/>
                    <a:pt x="24" y="114"/>
                  </a:cubicBezTo>
                  <a:cubicBezTo>
                    <a:pt x="25" y="116"/>
                    <a:pt x="27" y="118"/>
                    <a:pt x="29" y="121"/>
                  </a:cubicBezTo>
                  <a:close/>
                  <a:moveTo>
                    <a:pt x="28" y="130"/>
                  </a:moveTo>
                  <a:cubicBezTo>
                    <a:pt x="29" y="131"/>
                    <a:pt x="29" y="131"/>
                    <a:pt x="29" y="131"/>
                  </a:cubicBezTo>
                  <a:cubicBezTo>
                    <a:pt x="29" y="132"/>
                    <a:pt x="30" y="132"/>
                    <a:pt x="30" y="132"/>
                  </a:cubicBezTo>
                  <a:cubicBezTo>
                    <a:pt x="32" y="135"/>
                    <a:pt x="34" y="138"/>
                    <a:pt x="35" y="140"/>
                  </a:cubicBezTo>
                  <a:cubicBezTo>
                    <a:pt x="36" y="141"/>
                    <a:pt x="36" y="141"/>
                    <a:pt x="36" y="141"/>
                  </a:cubicBezTo>
                  <a:cubicBezTo>
                    <a:pt x="37" y="142"/>
                    <a:pt x="37" y="142"/>
                    <a:pt x="37" y="142"/>
                  </a:cubicBezTo>
                  <a:cubicBezTo>
                    <a:pt x="39" y="144"/>
                    <a:pt x="40" y="146"/>
                    <a:pt x="42" y="148"/>
                  </a:cubicBezTo>
                  <a:cubicBezTo>
                    <a:pt x="42" y="148"/>
                    <a:pt x="42" y="149"/>
                    <a:pt x="42" y="149"/>
                  </a:cubicBezTo>
                  <a:cubicBezTo>
                    <a:pt x="43" y="149"/>
                    <a:pt x="43" y="150"/>
                    <a:pt x="43" y="150"/>
                  </a:cubicBezTo>
                  <a:cubicBezTo>
                    <a:pt x="45" y="152"/>
                    <a:pt x="47" y="155"/>
                    <a:pt x="49" y="157"/>
                  </a:cubicBezTo>
                  <a:cubicBezTo>
                    <a:pt x="49" y="157"/>
                    <a:pt x="49" y="158"/>
                    <a:pt x="50" y="158"/>
                  </a:cubicBezTo>
                  <a:cubicBezTo>
                    <a:pt x="50" y="158"/>
                    <a:pt x="50" y="159"/>
                    <a:pt x="50" y="159"/>
                  </a:cubicBezTo>
                  <a:cubicBezTo>
                    <a:pt x="52" y="161"/>
                    <a:pt x="54" y="163"/>
                    <a:pt x="56" y="166"/>
                  </a:cubicBezTo>
                  <a:cubicBezTo>
                    <a:pt x="57" y="166"/>
                    <a:pt x="57" y="166"/>
                    <a:pt x="57" y="167"/>
                  </a:cubicBezTo>
                  <a:cubicBezTo>
                    <a:pt x="58" y="167"/>
                    <a:pt x="58" y="167"/>
                    <a:pt x="58" y="168"/>
                  </a:cubicBezTo>
                  <a:cubicBezTo>
                    <a:pt x="60" y="170"/>
                    <a:pt x="62" y="172"/>
                    <a:pt x="64" y="174"/>
                  </a:cubicBezTo>
                  <a:cubicBezTo>
                    <a:pt x="64" y="174"/>
                    <a:pt x="65" y="174"/>
                    <a:pt x="65" y="175"/>
                  </a:cubicBezTo>
                  <a:cubicBezTo>
                    <a:pt x="65" y="175"/>
                    <a:pt x="66" y="175"/>
                    <a:pt x="66" y="176"/>
                  </a:cubicBezTo>
                  <a:cubicBezTo>
                    <a:pt x="67" y="177"/>
                    <a:pt x="68" y="178"/>
                    <a:pt x="70" y="179"/>
                  </a:cubicBezTo>
                  <a:cubicBezTo>
                    <a:pt x="70" y="180"/>
                    <a:pt x="70" y="180"/>
                    <a:pt x="70" y="180"/>
                  </a:cubicBezTo>
                  <a:cubicBezTo>
                    <a:pt x="70" y="180"/>
                    <a:pt x="70" y="180"/>
                    <a:pt x="71" y="180"/>
                  </a:cubicBezTo>
                  <a:cubicBezTo>
                    <a:pt x="71" y="181"/>
                    <a:pt x="71" y="181"/>
                    <a:pt x="72" y="181"/>
                  </a:cubicBezTo>
                  <a:cubicBezTo>
                    <a:pt x="75" y="185"/>
                    <a:pt x="79" y="188"/>
                    <a:pt x="82" y="191"/>
                  </a:cubicBezTo>
                  <a:cubicBezTo>
                    <a:pt x="83" y="192"/>
                    <a:pt x="83" y="192"/>
                    <a:pt x="83" y="192"/>
                  </a:cubicBezTo>
                  <a:cubicBezTo>
                    <a:pt x="84" y="193"/>
                    <a:pt x="84" y="193"/>
                    <a:pt x="85" y="193"/>
                  </a:cubicBezTo>
                  <a:cubicBezTo>
                    <a:pt x="87" y="195"/>
                    <a:pt x="90" y="197"/>
                    <a:pt x="92" y="199"/>
                  </a:cubicBezTo>
                  <a:cubicBezTo>
                    <a:pt x="93" y="200"/>
                    <a:pt x="93" y="200"/>
                    <a:pt x="94" y="200"/>
                  </a:cubicBezTo>
                  <a:cubicBezTo>
                    <a:pt x="94" y="201"/>
                    <a:pt x="94" y="201"/>
                    <a:pt x="95" y="201"/>
                  </a:cubicBezTo>
                  <a:cubicBezTo>
                    <a:pt x="98" y="204"/>
                    <a:pt x="100" y="206"/>
                    <a:pt x="103" y="208"/>
                  </a:cubicBezTo>
                  <a:cubicBezTo>
                    <a:pt x="104" y="208"/>
                    <a:pt x="104" y="208"/>
                    <a:pt x="105" y="208"/>
                  </a:cubicBezTo>
                  <a:cubicBezTo>
                    <a:pt x="105" y="209"/>
                    <a:pt x="106" y="209"/>
                    <a:pt x="106" y="209"/>
                  </a:cubicBezTo>
                  <a:cubicBezTo>
                    <a:pt x="109" y="212"/>
                    <a:pt x="112" y="213"/>
                    <a:pt x="116" y="215"/>
                  </a:cubicBezTo>
                  <a:cubicBezTo>
                    <a:pt x="116" y="216"/>
                    <a:pt x="117" y="216"/>
                    <a:pt x="117" y="216"/>
                  </a:cubicBezTo>
                  <a:cubicBezTo>
                    <a:pt x="118" y="217"/>
                    <a:pt x="118" y="217"/>
                    <a:pt x="119" y="217"/>
                  </a:cubicBezTo>
                  <a:cubicBezTo>
                    <a:pt x="125" y="221"/>
                    <a:pt x="131" y="224"/>
                    <a:pt x="137" y="226"/>
                  </a:cubicBezTo>
                  <a:cubicBezTo>
                    <a:pt x="137" y="226"/>
                    <a:pt x="137" y="226"/>
                    <a:pt x="138" y="226"/>
                  </a:cubicBezTo>
                  <a:cubicBezTo>
                    <a:pt x="138" y="226"/>
                    <a:pt x="140" y="227"/>
                    <a:pt x="142" y="227"/>
                  </a:cubicBezTo>
                  <a:cubicBezTo>
                    <a:pt x="143" y="227"/>
                    <a:pt x="145" y="227"/>
                    <a:pt x="145" y="227"/>
                  </a:cubicBezTo>
                  <a:cubicBezTo>
                    <a:pt x="146" y="227"/>
                    <a:pt x="148" y="226"/>
                    <a:pt x="149" y="226"/>
                  </a:cubicBezTo>
                  <a:cubicBezTo>
                    <a:pt x="160" y="225"/>
                    <a:pt x="170" y="224"/>
                    <a:pt x="182" y="222"/>
                  </a:cubicBezTo>
                  <a:cubicBezTo>
                    <a:pt x="186" y="221"/>
                    <a:pt x="191" y="221"/>
                    <a:pt x="196" y="220"/>
                  </a:cubicBezTo>
                  <a:cubicBezTo>
                    <a:pt x="200" y="219"/>
                    <a:pt x="204" y="219"/>
                    <a:pt x="208" y="218"/>
                  </a:cubicBezTo>
                  <a:cubicBezTo>
                    <a:pt x="226" y="215"/>
                    <a:pt x="244" y="211"/>
                    <a:pt x="262" y="207"/>
                  </a:cubicBezTo>
                  <a:cubicBezTo>
                    <a:pt x="264" y="206"/>
                    <a:pt x="266" y="206"/>
                    <a:pt x="268" y="205"/>
                  </a:cubicBezTo>
                  <a:cubicBezTo>
                    <a:pt x="270" y="205"/>
                    <a:pt x="271" y="205"/>
                    <a:pt x="273" y="204"/>
                  </a:cubicBezTo>
                  <a:cubicBezTo>
                    <a:pt x="280" y="203"/>
                    <a:pt x="287" y="201"/>
                    <a:pt x="294" y="199"/>
                  </a:cubicBezTo>
                  <a:cubicBezTo>
                    <a:pt x="295" y="199"/>
                    <a:pt x="296" y="199"/>
                    <a:pt x="297" y="198"/>
                  </a:cubicBezTo>
                  <a:cubicBezTo>
                    <a:pt x="297" y="198"/>
                    <a:pt x="298" y="198"/>
                    <a:pt x="299" y="198"/>
                  </a:cubicBezTo>
                  <a:cubicBezTo>
                    <a:pt x="303" y="197"/>
                    <a:pt x="307" y="196"/>
                    <a:pt x="311" y="194"/>
                  </a:cubicBezTo>
                  <a:cubicBezTo>
                    <a:pt x="312" y="194"/>
                    <a:pt x="312" y="194"/>
                    <a:pt x="312" y="194"/>
                  </a:cubicBezTo>
                  <a:cubicBezTo>
                    <a:pt x="313" y="194"/>
                    <a:pt x="313" y="194"/>
                    <a:pt x="314" y="194"/>
                  </a:cubicBezTo>
                  <a:cubicBezTo>
                    <a:pt x="315" y="194"/>
                    <a:pt x="316" y="193"/>
                    <a:pt x="317" y="193"/>
                  </a:cubicBezTo>
                  <a:cubicBezTo>
                    <a:pt x="317" y="193"/>
                    <a:pt x="318" y="193"/>
                    <a:pt x="318" y="193"/>
                  </a:cubicBezTo>
                  <a:cubicBezTo>
                    <a:pt x="319" y="192"/>
                    <a:pt x="319" y="192"/>
                    <a:pt x="319" y="192"/>
                  </a:cubicBezTo>
                  <a:cubicBezTo>
                    <a:pt x="321" y="192"/>
                    <a:pt x="322" y="192"/>
                    <a:pt x="324" y="191"/>
                  </a:cubicBezTo>
                  <a:cubicBezTo>
                    <a:pt x="324" y="191"/>
                    <a:pt x="324" y="191"/>
                    <a:pt x="325" y="191"/>
                  </a:cubicBezTo>
                  <a:cubicBezTo>
                    <a:pt x="325" y="191"/>
                    <a:pt x="325" y="191"/>
                    <a:pt x="325" y="191"/>
                  </a:cubicBezTo>
                  <a:cubicBezTo>
                    <a:pt x="326" y="191"/>
                    <a:pt x="326" y="190"/>
                    <a:pt x="326" y="190"/>
                  </a:cubicBezTo>
                  <a:cubicBezTo>
                    <a:pt x="327" y="190"/>
                    <a:pt x="329" y="190"/>
                    <a:pt x="330" y="189"/>
                  </a:cubicBezTo>
                  <a:cubicBezTo>
                    <a:pt x="331" y="189"/>
                    <a:pt x="331" y="189"/>
                    <a:pt x="332" y="189"/>
                  </a:cubicBezTo>
                  <a:cubicBezTo>
                    <a:pt x="332" y="189"/>
                    <a:pt x="332" y="188"/>
                    <a:pt x="333" y="188"/>
                  </a:cubicBezTo>
                  <a:cubicBezTo>
                    <a:pt x="335" y="188"/>
                    <a:pt x="337" y="187"/>
                    <a:pt x="339" y="187"/>
                  </a:cubicBezTo>
                  <a:cubicBezTo>
                    <a:pt x="340" y="186"/>
                    <a:pt x="340" y="186"/>
                    <a:pt x="340" y="186"/>
                  </a:cubicBezTo>
                  <a:cubicBezTo>
                    <a:pt x="341" y="186"/>
                    <a:pt x="341" y="186"/>
                    <a:pt x="342" y="186"/>
                  </a:cubicBezTo>
                  <a:cubicBezTo>
                    <a:pt x="344" y="185"/>
                    <a:pt x="346" y="184"/>
                    <a:pt x="348" y="184"/>
                  </a:cubicBezTo>
                  <a:cubicBezTo>
                    <a:pt x="349" y="184"/>
                    <a:pt x="349" y="183"/>
                    <a:pt x="349" y="183"/>
                  </a:cubicBezTo>
                  <a:cubicBezTo>
                    <a:pt x="350" y="183"/>
                    <a:pt x="350" y="183"/>
                    <a:pt x="351" y="183"/>
                  </a:cubicBezTo>
                  <a:cubicBezTo>
                    <a:pt x="353" y="182"/>
                    <a:pt x="356" y="181"/>
                    <a:pt x="358" y="181"/>
                  </a:cubicBezTo>
                  <a:cubicBezTo>
                    <a:pt x="358" y="180"/>
                    <a:pt x="359" y="180"/>
                    <a:pt x="359" y="180"/>
                  </a:cubicBezTo>
                  <a:cubicBezTo>
                    <a:pt x="360" y="180"/>
                    <a:pt x="360" y="180"/>
                    <a:pt x="361" y="180"/>
                  </a:cubicBezTo>
                  <a:cubicBezTo>
                    <a:pt x="363" y="179"/>
                    <a:pt x="366" y="178"/>
                    <a:pt x="368" y="177"/>
                  </a:cubicBezTo>
                  <a:cubicBezTo>
                    <a:pt x="369" y="177"/>
                    <a:pt x="369" y="177"/>
                    <a:pt x="369" y="177"/>
                  </a:cubicBezTo>
                  <a:cubicBezTo>
                    <a:pt x="370" y="177"/>
                    <a:pt x="370" y="176"/>
                    <a:pt x="371" y="176"/>
                  </a:cubicBezTo>
                  <a:cubicBezTo>
                    <a:pt x="374" y="175"/>
                    <a:pt x="376" y="174"/>
                    <a:pt x="379" y="174"/>
                  </a:cubicBezTo>
                  <a:cubicBezTo>
                    <a:pt x="379" y="173"/>
                    <a:pt x="380" y="173"/>
                    <a:pt x="380" y="173"/>
                  </a:cubicBezTo>
                  <a:cubicBezTo>
                    <a:pt x="381" y="173"/>
                    <a:pt x="381" y="173"/>
                    <a:pt x="382" y="173"/>
                  </a:cubicBezTo>
                  <a:cubicBezTo>
                    <a:pt x="384" y="172"/>
                    <a:pt x="385" y="171"/>
                    <a:pt x="387" y="170"/>
                  </a:cubicBezTo>
                  <a:cubicBezTo>
                    <a:pt x="388" y="170"/>
                    <a:pt x="388" y="170"/>
                    <a:pt x="389" y="170"/>
                  </a:cubicBezTo>
                  <a:cubicBezTo>
                    <a:pt x="389" y="170"/>
                    <a:pt x="390" y="170"/>
                    <a:pt x="390" y="169"/>
                  </a:cubicBezTo>
                  <a:cubicBezTo>
                    <a:pt x="394" y="168"/>
                    <a:pt x="397" y="167"/>
                    <a:pt x="400" y="165"/>
                  </a:cubicBezTo>
                  <a:cubicBezTo>
                    <a:pt x="401" y="165"/>
                    <a:pt x="401" y="165"/>
                    <a:pt x="402" y="165"/>
                  </a:cubicBezTo>
                  <a:cubicBezTo>
                    <a:pt x="402" y="165"/>
                    <a:pt x="403" y="164"/>
                    <a:pt x="403" y="164"/>
                  </a:cubicBezTo>
                  <a:cubicBezTo>
                    <a:pt x="406" y="163"/>
                    <a:pt x="408" y="162"/>
                    <a:pt x="411" y="161"/>
                  </a:cubicBezTo>
                  <a:cubicBezTo>
                    <a:pt x="411" y="161"/>
                    <a:pt x="412" y="161"/>
                    <a:pt x="412" y="161"/>
                  </a:cubicBezTo>
                  <a:cubicBezTo>
                    <a:pt x="413" y="160"/>
                    <a:pt x="413" y="160"/>
                    <a:pt x="414" y="160"/>
                  </a:cubicBezTo>
                  <a:cubicBezTo>
                    <a:pt x="416" y="159"/>
                    <a:pt x="418" y="158"/>
                    <a:pt x="421" y="157"/>
                  </a:cubicBezTo>
                  <a:cubicBezTo>
                    <a:pt x="421" y="157"/>
                    <a:pt x="422" y="156"/>
                    <a:pt x="422" y="156"/>
                  </a:cubicBezTo>
                  <a:cubicBezTo>
                    <a:pt x="422" y="156"/>
                    <a:pt x="423" y="156"/>
                    <a:pt x="423" y="156"/>
                  </a:cubicBezTo>
                  <a:cubicBezTo>
                    <a:pt x="429" y="153"/>
                    <a:pt x="433" y="151"/>
                    <a:pt x="438" y="148"/>
                  </a:cubicBezTo>
                  <a:cubicBezTo>
                    <a:pt x="438" y="148"/>
                    <a:pt x="439" y="148"/>
                    <a:pt x="439" y="148"/>
                  </a:cubicBezTo>
                  <a:cubicBezTo>
                    <a:pt x="439" y="148"/>
                    <a:pt x="439" y="148"/>
                    <a:pt x="439" y="148"/>
                  </a:cubicBezTo>
                  <a:cubicBezTo>
                    <a:pt x="439" y="147"/>
                    <a:pt x="440" y="147"/>
                    <a:pt x="440" y="147"/>
                  </a:cubicBezTo>
                  <a:cubicBezTo>
                    <a:pt x="440" y="147"/>
                    <a:pt x="440" y="147"/>
                    <a:pt x="440" y="147"/>
                  </a:cubicBezTo>
                  <a:cubicBezTo>
                    <a:pt x="441" y="147"/>
                    <a:pt x="441" y="146"/>
                    <a:pt x="442" y="146"/>
                  </a:cubicBezTo>
                  <a:cubicBezTo>
                    <a:pt x="443" y="146"/>
                    <a:pt x="444" y="145"/>
                    <a:pt x="445" y="144"/>
                  </a:cubicBezTo>
                  <a:cubicBezTo>
                    <a:pt x="446" y="146"/>
                    <a:pt x="447" y="147"/>
                    <a:pt x="448" y="148"/>
                  </a:cubicBezTo>
                  <a:cubicBezTo>
                    <a:pt x="448" y="148"/>
                    <a:pt x="449" y="149"/>
                    <a:pt x="449" y="149"/>
                  </a:cubicBezTo>
                  <a:cubicBezTo>
                    <a:pt x="448" y="149"/>
                    <a:pt x="448" y="149"/>
                    <a:pt x="448" y="150"/>
                  </a:cubicBezTo>
                  <a:cubicBezTo>
                    <a:pt x="447" y="150"/>
                    <a:pt x="447" y="150"/>
                    <a:pt x="447" y="150"/>
                  </a:cubicBezTo>
                  <a:cubicBezTo>
                    <a:pt x="446" y="151"/>
                    <a:pt x="446" y="151"/>
                    <a:pt x="446" y="151"/>
                  </a:cubicBezTo>
                  <a:cubicBezTo>
                    <a:pt x="445" y="151"/>
                    <a:pt x="445" y="151"/>
                    <a:pt x="445" y="151"/>
                  </a:cubicBezTo>
                  <a:cubicBezTo>
                    <a:pt x="445" y="152"/>
                    <a:pt x="444" y="152"/>
                    <a:pt x="444" y="152"/>
                  </a:cubicBezTo>
                  <a:cubicBezTo>
                    <a:pt x="444" y="152"/>
                    <a:pt x="443" y="152"/>
                    <a:pt x="443" y="153"/>
                  </a:cubicBezTo>
                  <a:cubicBezTo>
                    <a:pt x="439" y="155"/>
                    <a:pt x="435" y="157"/>
                    <a:pt x="430" y="160"/>
                  </a:cubicBezTo>
                  <a:cubicBezTo>
                    <a:pt x="430" y="160"/>
                    <a:pt x="429" y="160"/>
                    <a:pt x="429" y="160"/>
                  </a:cubicBezTo>
                  <a:cubicBezTo>
                    <a:pt x="429" y="160"/>
                    <a:pt x="428" y="161"/>
                    <a:pt x="428" y="161"/>
                  </a:cubicBezTo>
                  <a:cubicBezTo>
                    <a:pt x="426" y="162"/>
                    <a:pt x="423" y="163"/>
                    <a:pt x="421" y="164"/>
                  </a:cubicBezTo>
                  <a:cubicBezTo>
                    <a:pt x="421" y="164"/>
                    <a:pt x="420" y="164"/>
                    <a:pt x="420" y="165"/>
                  </a:cubicBezTo>
                  <a:cubicBezTo>
                    <a:pt x="419" y="165"/>
                    <a:pt x="419" y="165"/>
                    <a:pt x="419" y="165"/>
                  </a:cubicBezTo>
                  <a:cubicBezTo>
                    <a:pt x="416" y="166"/>
                    <a:pt x="414" y="167"/>
                    <a:pt x="411" y="168"/>
                  </a:cubicBezTo>
                  <a:cubicBezTo>
                    <a:pt x="411" y="169"/>
                    <a:pt x="410" y="169"/>
                    <a:pt x="410" y="169"/>
                  </a:cubicBezTo>
                  <a:cubicBezTo>
                    <a:pt x="409" y="169"/>
                    <a:pt x="409" y="169"/>
                    <a:pt x="409" y="170"/>
                  </a:cubicBezTo>
                  <a:cubicBezTo>
                    <a:pt x="405" y="171"/>
                    <a:pt x="402" y="172"/>
                    <a:pt x="399" y="174"/>
                  </a:cubicBezTo>
                  <a:cubicBezTo>
                    <a:pt x="398" y="174"/>
                    <a:pt x="398" y="174"/>
                    <a:pt x="397" y="174"/>
                  </a:cubicBezTo>
                  <a:cubicBezTo>
                    <a:pt x="397" y="174"/>
                    <a:pt x="396" y="175"/>
                    <a:pt x="396" y="175"/>
                  </a:cubicBezTo>
                  <a:cubicBezTo>
                    <a:pt x="394" y="175"/>
                    <a:pt x="392" y="176"/>
                    <a:pt x="390" y="177"/>
                  </a:cubicBezTo>
                  <a:cubicBezTo>
                    <a:pt x="390" y="177"/>
                    <a:pt x="389" y="177"/>
                    <a:pt x="389" y="177"/>
                  </a:cubicBezTo>
                  <a:cubicBezTo>
                    <a:pt x="388" y="178"/>
                    <a:pt x="388" y="178"/>
                    <a:pt x="387" y="178"/>
                  </a:cubicBezTo>
                  <a:cubicBezTo>
                    <a:pt x="385" y="179"/>
                    <a:pt x="382" y="180"/>
                    <a:pt x="379" y="181"/>
                  </a:cubicBezTo>
                  <a:cubicBezTo>
                    <a:pt x="379" y="181"/>
                    <a:pt x="378" y="181"/>
                    <a:pt x="378" y="181"/>
                  </a:cubicBezTo>
                  <a:cubicBezTo>
                    <a:pt x="377" y="182"/>
                    <a:pt x="377" y="182"/>
                    <a:pt x="376" y="182"/>
                  </a:cubicBezTo>
                  <a:cubicBezTo>
                    <a:pt x="374" y="183"/>
                    <a:pt x="371" y="184"/>
                    <a:pt x="369" y="185"/>
                  </a:cubicBezTo>
                  <a:cubicBezTo>
                    <a:pt x="368" y="185"/>
                    <a:pt x="368" y="185"/>
                    <a:pt x="367" y="185"/>
                  </a:cubicBezTo>
                  <a:cubicBezTo>
                    <a:pt x="367" y="185"/>
                    <a:pt x="366" y="185"/>
                    <a:pt x="366" y="186"/>
                  </a:cubicBezTo>
                  <a:cubicBezTo>
                    <a:pt x="364" y="186"/>
                    <a:pt x="361" y="187"/>
                    <a:pt x="359" y="188"/>
                  </a:cubicBezTo>
                  <a:cubicBezTo>
                    <a:pt x="358" y="188"/>
                    <a:pt x="358" y="188"/>
                    <a:pt x="357" y="189"/>
                  </a:cubicBezTo>
                  <a:cubicBezTo>
                    <a:pt x="357" y="189"/>
                    <a:pt x="356" y="189"/>
                    <a:pt x="356" y="189"/>
                  </a:cubicBezTo>
                  <a:cubicBezTo>
                    <a:pt x="354" y="190"/>
                    <a:pt x="351" y="190"/>
                    <a:pt x="349" y="191"/>
                  </a:cubicBezTo>
                  <a:cubicBezTo>
                    <a:pt x="349" y="191"/>
                    <a:pt x="348" y="191"/>
                    <a:pt x="348" y="192"/>
                  </a:cubicBezTo>
                  <a:cubicBezTo>
                    <a:pt x="347" y="192"/>
                    <a:pt x="347" y="192"/>
                    <a:pt x="346" y="192"/>
                  </a:cubicBezTo>
                  <a:cubicBezTo>
                    <a:pt x="344" y="193"/>
                    <a:pt x="341" y="194"/>
                    <a:pt x="339" y="194"/>
                  </a:cubicBezTo>
                  <a:cubicBezTo>
                    <a:pt x="339" y="194"/>
                    <a:pt x="338" y="195"/>
                    <a:pt x="338" y="195"/>
                  </a:cubicBezTo>
                  <a:cubicBezTo>
                    <a:pt x="337" y="195"/>
                    <a:pt x="337" y="195"/>
                    <a:pt x="337" y="195"/>
                  </a:cubicBezTo>
                  <a:cubicBezTo>
                    <a:pt x="335" y="196"/>
                    <a:pt x="333" y="196"/>
                    <a:pt x="332" y="196"/>
                  </a:cubicBezTo>
                  <a:cubicBezTo>
                    <a:pt x="332" y="197"/>
                    <a:pt x="331" y="197"/>
                    <a:pt x="331" y="197"/>
                  </a:cubicBezTo>
                  <a:cubicBezTo>
                    <a:pt x="330" y="197"/>
                    <a:pt x="330" y="197"/>
                    <a:pt x="330" y="197"/>
                  </a:cubicBezTo>
                  <a:cubicBezTo>
                    <a:pt x="328" y="198"/>
                    <a:pt x="326" y="198"/>
                    <a:pt x="325" y="199"/>
                  </a:cubicBezTo>
                  <a:cubicBezTo>
                    <a:pt x="325" y="199"/>
                    <a:pt x="325" y="199"/>
                    <a:pt x="325" y="199"/>
                  </a:cubicBezTo>
                  <a:cubicBezTo>
                    <a:pt x="324" y="199"/>
                    <a:pt x="324" y="199"/>
                    <a:pt x="323" y="199"/>
                  </a:cubicBezTo>
                  <a:cubicBezTo>
                    <a:pt x="323" y="199"/>
                    <a:pt x="323" y="199"/>
                    <a:pt x="322" y="199"/>
                  </a:cubicBezTo>
                  <a:cubicBezTo>
                    <a:pt x="321" y="200"/>
                    <a:pt x="320" y="200"/>
                    <a:pt x="318" y="200"/>
                  </a:cubicBezTo>
                  <a:cubicBezTo>
                    <a:pt x="318" y="201"/>
                    <a:pt x="318" y="201"/>
                    <a:pt x="317" y="201"/>
                  </a:cubicBezTo>
                  <a:cubicBezTo>
                    <a:pt x="317" y="201"/>
                    <a:pt x="317" y="201"/>
                    <a:pt x="317" y="201"/>
                  </a:cubicBezTo>
                  <a:cubicBezTo>
                    <a:pt x="317" y="201"/>
                    <a:pt x="316" y="201"/>
                    <a:pt x="316" y="201"/>
                  </a:cubicBezTo>
                  <a:cubicBezTo>
                    <a:pt x="316" y="201"/>
                    <a:pt x="316" y="201"/>
                    <a:pt x="316" y="201"/>
                  </a:cubicBezTo>
                  <a:cubicBezTo>
                    <a:pt x="316" y="201"/>
                    <a:pt x="315" y="201"/>
                    <a:pt x="315" y="201"/>
                  </a:cubicBezTo>
                  <a:cubicBezTo>
                    <a:pt x="313" y="202"/>
                    <a:pt x="311" y="202"/>
                    <a:pt x="310" y="203"/>
                  </a:cubicBezTo>
                  <a:cubicBezTo>
                    <a:pt x="309" y="203"/>
                    <a:pt x="308" y="203"/>
                    <a:pt x="307" y="204"/>
                  </a:cubicBezTo>
                  <a:cubicBezTo>
                    <a:pt x="307" y="204"/>
                    <a:pt x="306" y="204"/>
                    <a:pt x="305" y="204"/>
                  </a:cubicBezTo>
                  <a:cubicBezTo>
                    <a:pt x="296" y="207"/>
                    <a:pt x="288" y="209"/>
                    <a:pt x="279" y="211"/>
                  </a:cubicBezTo>
                  <a:cubicBezTo>
                    <a:pt x="277" y="211"/>
                    <a:pt x="276" y="212"/>
                    <a:pt x="275" y="212"/>
                  </a:cubicBezTo>
                  <a:cubicBezTo>
                    <a:pt x="273" y="212"/>
                    <a:pt x="271" y="213"/>
                    <a:pt x="270" y="213"/>
                  </a:cubicBezTo>
                  <a:cubicBezTo>
                    <a:pt x="253" y="217"/>
                    <a:pt x="237" y="221"/>
                    <a:pt x="221" y="224"/>
                  </a:cubicBezTo>
                  <a:cubicBezTo>
                    <a:pt x="217" y="225"/>
                    <a:pt x="213" y="226"/>
                    <a:pt x="208" y="226"/>
                  </a:cubicBezTo>
                  <a:cubicBezTo>
                    <a:pt x="204" y="227"/>
                    <a:pt x="199" y="228"/>
                    <a:pt x="194" y="229"/>
                  </a:cubicBezTo>
                  <a:cubicBezTo>
                    <a:pt x="177" y="232"/>
                    <a:pt x="161" y="234"/>
                    <a:pt x="145" y="236"/>
                  </a:cubicBezTo>
                  <a:cubicBezTo>
                    <a:pt x="145" y="236"/>
                    <a:pt x="138" y="235"/>
                    <a:pt x="138" y="235"/>
                  </a:cubicBezTo>
                  <a:cubicBezTo>
                    <a:pt x="137" y="235"/>
                    <a:pt x="136" y="234"/>
                    <a:pt x="135" y="234"/>
                  </a:cubicBezTo>
                  <a:cubicBezTo>
                    <a:pt x="134" y="234"/>
                    <a:pt x="134" y="233"/>
                    <a:pt x="133" y="233"/>
                  </a:cubicBezTo>
                  <a:cubicBezTo>
                    <a:pt x="132" y="233"/>
                    <a:pt x="132" y="232"/>
                    <a:pt x="131" y="232"/>
                  </a:cubicBezTo>
                  <a:cubicBezTo>
                    <a:pt x="130" y="232"/>
                    <a:pt x="129" y="231"/>
                    <a:pt x="128" y="230"/>
                  </a:cubicBezTo>
                  <a:cubicBezTo>
                    <a:pt x="127" y="230"/>
                    <a:pt x="127" y="230"/>
                    <a:pt x="126" y="230"/>
                  </a:cubicBezTo>
                  <a:cubicBezTo>
                    <a:pt x="126" y="229"/>
                    <a:pt x="125" y="229"/>
                    <a:pt x="125" y="229"/>
                  </a:cubicBezTo>
                  <a:cubicBezTo>
                    <a:pt x="119" y="226"/>
                    <a:pt x="114" y="222"/>
                    <a:pt x="108" y="219"/>
                  </a:cubicBezTo>
                  <a:cubicBezTo>
                    <a:pt x="108" y="218"/>
                    <a:pt x="108" y="218"/>
                    <a:pt x="107" y="218"/>
                  </a:cubicBezTo>
                  <a:cubicBezTo>
                    <a:pt x="107" y="218"/>
                    <a:pt x="106" y="217"/>
                    <a:pt x="106" y="217"/>
                  </a:cubicBezTo>
                  <a:cubicBezTo>
                    <a:pt x="103" y="215"/>
                    <a:pt x="100" y="213"/>
                    <a:pt x="97" y="211"/>
                  </a:cubicBezTo>
                  <a:cubicBezTo>
                    <a:pt x="97" y="210"/>
                    <a:pt x="96" y="210"/>
                    <a:pt x="96" y="210"/>
                  </a:cubicBezTo>
                  <a:cubicBezTo>
                    <a:pt x="96" y="210"/>
                    <a:pt x="95" y="209"/>
                    <a:pt x="95" y="209"/>
                  </a:cubicBezTo>
                  <a:cubicBezTo>
                    <a:pt x="92" y="207"/>
                    <a:pt x="90" y="205"/>
                    <a:pt x="87" y="203"/>
                  </a:cubicBezTo>
                  <a:cubicBezTo>
                    <a:pt x="87" y="202"/>
                    <a:pt x="86" y="202"/>
                    <a:pt x="86" y="202"/>
                  </a:cubicBezTo>
                  <a:cubicBezTo>
                    <a:pt x="86" y="201"/>
                    <a:pt x="85" y="201"/>
                    <a:pt x="85" y="201"/>
                  </a:cubicBezTo>
                  <a:cubicBezTo>
                    <a:pt x="82" y="199"/>
                    <a:pt x="80" y="196"/>
                    <a:pt x="78" y="194"/>
                  </a:cubicBezTo>
                  <a:cubicBezTo>
                    <a:pt x="77" y="194"/>
                    <a:pt x="77" y="193"/>
                    <a:pt x="77" y="193"/>
                  </a:cubicBezTo>
                  <a:cubicBezTo>
                    <a:pt x="76" y="193"/>
                    <a:pt x="76" y="193"/>
                    <a:pt x="76" y="192"/>
                  </a:cubicBezTo>
                  <a:cubicBezTo>
                    <a:pt x="74" y="191"/>
                    <a:pt x="73" y="190"/>
                    <a:pt x="72" y="189"/>
                  </a:cubicBezTo>
                  <a:cubicBezTo>
                    <a:pt x="70" y="187"/>
                    <a:pt x="68" y="184"/>
                    <a:pt x="66" y="182"/>
                  </a:cubicBezTo>
                  <a:cubicBezTo>
                    <a:pt x="65" y="182"/>
                    <a:pt x="65" y="182"/>
                    <a:pt x="65" y="181"/>
                  </a:cubicBezTo>
                  <a:cubicBezTo>
                    <a:pt x="64" y="181"/>
                    <a:pt x="64" y="181"/>
                    <a:pt x="64" y="180"/>
                  </a:cubicBezTo>
                  <a:cubicBezTo>
                    <a:pt x="62" y="179"/>
                    <a:pt x="61" y="178"/>
                    <a:pt x="60" y="177"/>
                  </a:cubicBezTo>
                  <a:cubicBezTo>
                    <a:pt x="60" y="176"/>
                    <a:pt x="60" y="176"/>
                    <a:pt x="59" y="176"/>
                  </a:cubicBezTo>
                  <a:cubicBezTo>
                    <a:pt x="59" y="175"/>
                    <a:pt x="59" y="175"/>
                    <a:pt x="58" y="174"/>
                  </a:cubicBezTo>
                  <a:cubicBezTo>
                    <a:pt x="56" y="172"/>
                    <a:pt x="55" y="170"/>
                    <a:pt x="53" y="168"/>
                  </a:cubicBezTo>
                  <a:cubicBezTo>
                    <a:pt x="53" y="168"/>
                    <a:pt x="52" y="168"/>
                    <a:pt x="52" y="167"/>
                  </a:cubicBezTo>
                  <a:cubicBezTo>
                    <a:pt x="52" y="167"/>
                    <a:pt x="51" y="167"/>
                    <a:pt x="51" y="166"/>
                  </a:cubicBezTo>
                  <a:cubicBezTo>
                    <a:pt x="49" y="164"/>
                    <a:pt x="47" y="162"/>
                    <a:pt x="46" y="160"/>
                  </a:cubicBezTo>
                  <a:cubicBezTo>
                    <a:pt x="45" y="159"/>
                    <a:pt x="45" y="159"/>
                    <a:pt x="45" y="159"/>
                  </a:cubicBezTo>
                  <a:cubicBezTo>
                    <a:pt x="44" y="158"/>
                    <a:pt x="44" y="158"/>
                    <a:pt x="44" y="158"/>
                  </a:cubicBezTo>
                  <a:cubicBezTo>
                    <a:pt x="42" y="155"/>
                    <a:pt x="40" y="153"/>
                    <a:pt x="39" y="151"/>
                  </a:cubicBezTo>
                  <a:cubicBezTo>
                    <a:pt x="38" y="150"/>
                    <a:pt x="38" y="150"/>
                    <a:pt x="38" y="150"/>
                  </a:cubicBezTo>
                  <a:cubicBezTo>
                    <a:pt x="38" y="149"/>
                    <a:pt x="37" y="149"/>
                    <a:pt x="37" y="149"/>
                  </a:cubicBezTo>
                  <a:cubicBezTo>
                    <a:pt x="36" y="147"/>
                    <a:pt x="34" y="145"/>
                    <a:pt x="33" y="143"/>
                  </a:cubicBezTo>
                  <a:cubicBezTo>
                    <a:pt x="33" y="142"/>
                    <a:pt x="32" y="142"/>
                    <a:pt x="32" y="142"/>
                  </a:cubicBezTo>
                  <a:cubicBezTo>
                    <a:pt x="32" y="141"/>
                    <a:pt x="32" y="141"/>
                    <a:pt x="31" y="141"/>
                  </a:cubicBezTo>
                  <a:cubicBezTo>
                    <a:pt x="30" y="138"/>
                    <a:pt x="28" y="136"/>
                    <a:pt x="26" y="133"/>
                  </a:cubicBezTo>
                  <a:cubicBezTo>
                    <a:pt x="26" y="133"/>
                    <a:pt x="26" y="132"/>
                    <a:pt x="26" y="132"/>
                  </a:cubicBezTo>
                  <a:cubicBezTo>
                    <a:pt x="25" y="132"/>
                    <a:pt x="25" y="131"/>
                    <a:pt x="25" y="131"/>
                  </a:cubicBezTo>
                  <a:cubicBezTo>
                    <a:pt x="24" y="129"/>
                    <a:pt x="22" y="126"/>
                    <a:pt x="21" y="124"/>
                  </a:cubicBezTo>
                  <a:cubicBezTo>
                    <a:pt x="22" y="124"/>
                    <a:pt x="23" y="124"/>
                    <a:pt x="24" y="124"/>
                  </a:cubicBezTo>
                  <a:cubicBezTo>
                    <a:pt x="25" y="126"/>
                    <a:pt x="27" y="128"/>
                    <a:pt x="28" y="130"/>
                  </a:cubicBezTo>
                  <a:close/>
                  <a:moveTo>
                    <a:pt x="26" y="161"/>
                  </a:moveTo>
                  <a:cubicBezTo>
                    <a:pt x="25" y="161"/>
                    <a:pt x="25" y="161"/>
                    <a:pt x="25" y="160"/>
                  </a:cubicBezTo>
                  <a:cubicBezTo>
                    <a:pt x="24" y="158"/>
                    <a:pt x="23" y="156"/>
                    <a:pt x="21" y="153"/>
                  </a:cubicBezTo>
                  <a:cubicBezTo>
                    <a:pt x="22" y="153"/>
                    <a:pt x="23" y="153"/>
                    <a:pt x="23" y="153"/>
                  </a:cubicBezTo>
                  <a:cubicBezTo>
                    <a:pt x="25" y="155"/>
                    <a:pt x="26" y="158"/>
                    <a:pt x="28" y="160"/>
                  </a:cubicBezTo>
                  <a:cubicBezTo>
                    <a:pt x="28" y="160"/>
                    <a:pt x="28" y="161"/>
                    <a:pt x="29" y="161"/>
                  </a:cubicBezTo>
                  <a:cubicBezTo>
                    <a:pt x="29" y="161"/>
                    <a:pt x="29" y="162"/>
                    <a:pt x="29" y="162"/>
                  </a:cubicBezTo>
                  <a:cubicBezTo>
                    <a:pt x="31" y="164"/>
                    <a:pt x="32" y="166"/>
                    <a:pt x="34" y="169"/>
                  </a:cubicBezTo>
                  <a:cubicBezTo>
                    <a:pt x="34" y="169"/>
                    <a:pt x="35" y="169"/>
                    <a:pt x="35" y="170"/>
                  </a:cubicBezTo>
                  <a:cubicBezTo>
                    <a:pt x="35" y="170"/>
                    <a:pt x="35" y="170"/>
                    <a:pt x="36" y="171"/>
                  </a:cubicBezTo>
                  <a:cubicBezTo>
                    <a:pt x="37" y="173"/>
                    <a:pt x="39" y="175"/>
                    <a:pt x="40" y="177"/>
                  </a:cubicBezTo>
                  <a:cubicBezTo>
                    <a:pt x="41" y="177"/>
                    <a:pt x="41" y="178"/>
                    <a:pt x="41" y="178"/>
                  </a:cubicBezTo>
                  <a:cubicBezTo>
                    <a:pt x="41" y="178"/>
                    <a:pt x="42" y="179"/>
                    <a:pt x="42" y="179"/>
                  </a:cubicBezTo>
                  <a:cubicBezTo>
                    <a:pt x="43" y="180"/>
                    <a:pt x="44" y="182"/>
                    <a:pt x="45" y="183"/>
                  </a:cubicBezTo>
                  <a:cubicBezTo>
                    <a:pt x="46" y="183"/>
                    <a:pt x="46" y="184"/>
                    <a:pt x="46" y="184"/>
                  </a:cubicBezTo>
                  <a:cubicBezTo>
                    <a:pt x="46" y="184"/>
                    <a:pt x="47" y="185"/>
                    <a:pt x="47" y="185"/>
                  </a:cubicBezTo>
                  <a:cubicBezTo>
                    <a:pt x="50" y="188"/>
                    <a:pt x="53" y="192"/>
                    <a:pt x="56" y="195"/>
                  </a:cubicBezTo>
                  <a:cubicBezTo>
                    <a:pt x="56" y="195"/>
                    <a:pt x="56" y="196"/>
                    <a:pt x="57" y="196"/>
                  </a:cubicBezTo>
                  <a:cubicBezTo>
                    <a:pt x="57" y="196"/>
                    <a:pt x="57" y="197"/>
                    <a:pt x="58" y="197"/>
                  </a:cubicBezTo>
                  <a:cubicBezTo>
                    <a:pt x="60" y="199"/>
                    <a:pt x="62" y="201"/>
                    <a:pt x="64" y="204"/>
                  </a:cubicBezTo>
                  <a:cubicBezTo>
                    <a:pt x="64" y="204"/>
                    <a:pt x="65" y="204"/>
                    <a:pt x="65" y="205"/>
                  </a:cubicBezTo>
                  <a:cubicBezTo>
                    <a:pt x="65" y="205"/>
                    <a:pt x="66" y="205"/>
                    <a:pt x="66" y="206"/>
                  </a:cubicBezTo>
                  <a:cubicBezTo>
                    <a:pt x="68" y="208"/>
                    <a:pt x="70" y="210"/>
                    <a:pt x="73" y="212"/>
                  </a:cubicBezTo>
                  <a:cubicBezTo>
                    <a:pt x="73" y="212"/>
                    <a:pt x="73" y="212"/>
                    <a:pt x="73" y="213"/>
                  </a:cubicBezTo>
                  <a:cubicBezTo>
                    <a:pt x="73" y="213"/>
                    <a:pt x="74" y="213"/>
                    <a:pt x="74" y="213"/>
                  </a:cubicBezTo>
                  <a:cubicBezTo>
                    <a:pt x="74" y="213"/>
                    <a:pt x="75" y="214"/>
                    <a:pt x="75" y="214"/>
                  </a:cubicBezTo>
                  <a:cubicBezTo>
                    <a:pt x="77" y="216"/>
                    <a:pt x="80" y="218"/>
                    <a:pt x="82" y="221"/>
                  </a:cubicBezTo>
                  <a:cubicBezTo>
                    <a:pt x="82" y="221"/>
                    <a:pt x="83" y="221"/>
                    <a:pt x="83" y="222"/>
                  </a:cubicBezTo>
                  <a:cubicBezTo>
                    <a:pt x="84" y="222"/>
                    <a:pt x="84" y="222"/>
                    <a:pt x="84" y="222"/>
                  </a:cubicBezTo>
                  <a:cubicBezTo>
                    <a:pt x="89" y="226"/>
                    <a:pt x="93" y="230"/>
                    <a:pt x="97" y="233"/>
                  </a:cubicBezTo>
                  <a:cubicBezTo>
                    <a:pt x="98" y="234"/>
                    <a:pt x="98" y="234"/>
                    <a:pt x="99" y="234"/>
                  </a:cubicBezTo>
                  <a:cubicBezTo>
                    <a:pt x="99" y="235"/>
                    <a:pt x="99" y="235"/>
                    <a:pt x="100" y="235"/>
                  </a:cubicBezTo>
                  <a:cubicBezTo>
                    <a:pt x="101" y="236"/>
                    <a:pt x="102" y="236"/>
                    <a:pt x="102" y="237"/>
                  </a:cubicBezTo>
                  <a:cubicBezTo>
                    <a:pt x="103" y="237"/>
                    <a:pt x="103" y="238"/>
                    <a:pt x="104" y="238"/>
                  </a:cubicBezTo>
                  <a:cubicBezTo>
                    <a:pt x="104" y="238"/>
                    <a:pt x="104" y="239"/>
                    <a:pt x="105" y="239"/>
                  </a:cubicBezTo>
                  <a:cubicBezTo>
                    <a:pt x="108" y="241"/>
                    <a:pt x="111" y="243"/>
                    <a:pt x="114" y="245"/>
                  </a:cubicBezTo>
                  <a:cubicBezTo>
                    <a:pt x="114" y="245"/>
                    <a:pt x="114" y="246"/>
                    <a:pt x="115" y="246"/>
                  </a:cubicBezTo>
                  <a:cubicBezTo>
                    <a:pt x="115" y="246"/>
                    <a:pt x="116" y="247"/>
                    <a:pt x="116" y="247"/>
                  </a:cubicBezTo>
                  <a:cubicBezTo>
                    <a:pt x="119" y="249"/>
                    <a:pt x="123" y="251"/>
                    <a:pt x="126" y="253"/>
                  </a:cubicBezTo>
                  <a:cubicBezTo>
                    <a:pt x="126" y="253"/>
                    <a:pt x="127" y="253"/>
                    <a:pt x="127" y="254"/>
                  </a:cubicBezTo>
                  <a:cubicBezTo>
                    <a:pt x="128" y="254"/>
                    <a:pt x="128" y="254"/>
                    <a:pt x="129" y="254"/>
                  </a:cubicBezTo>
                  <a:cubicBezTo>
                    <a:pt x="133" y="257"/>
                    <a:pt x="137" y="259"/>
                    <a:pt x="141" y="261"/>
                  </a:cubicBezTo>
                  <a:cubicBezTo>
                    <a:pt x="141" y="261"/>
                    <a:pt x="142" y="261"/>
                    <a:pt x="143" y="262"/>
                  </a:cubicBezTo>
                  <a:cubicBezTo>
                    <a:pt x="143" y="262"/>
                    <a:pt x="143" y="262"/>
                    <a:pt x="144" y="262"/>
                  </a:cubicBezTo>
                  <a:cubicBezTo>
                    <a:pt x="144" y="262"/>
                    <a:pt x="144" y="262"/>
                    <a:pt x="145" y="262"/>
                  </a:cubicBezTo>
                  <a:cubicBezTo>
                    <a:pt x="147" y="263"/>
                    <a:pt x="151" y="263"/>
                    <a:pt x="151" y="263"/>
                  </a:cubicBezTo>
                  <a:cubicBezTo>
                    <a:pt x="170" y="261"/>
                    <a:pt x="190" y="258"/>
                    <a:pt x="211" y="254"/>
                  </a:cubicBezTo>
                  <a:cubicBezTo>
                    <a:pt x="215" y="253"/>
                    <a:pt x="219" y="252"/>
                    <a:pt x="223" y="252"/>
                  </a:cubicBezTo>
                  <a:cubicBezTo>
                    <a:pt x="226" y="251"/>
                    <a:pt x="230" y="250"/>
                    <a:pt x="233" y="250"/>
                  </a:cubicBezTo>
                  <a:cubicBezTo>
                    <a:pt x="249" y="246"/>
                    <a:pt x="265" y="243"/>
                    <a:pt x="282" y="239"/>
                  </a:cubicBezTo>
                  <a:cubicBezTo>
                    <a:pt x="283" y="238"/>
                    <a:pt x="285" y="238"/>
                    <a:pt x="286" y="238"/>
                  </a:cubicBezTo>
                  <a:cubicBezTo>
                    <a:pt x="287" y="237"/>
                    <a:pt x="288" y="237"/>
                    <a:pt x="289" y="237"/>
                  </a:cubicBezTo>
                  <a:cubicBezTo>
                    <a:pt x="293" y="236"/>
                    <a:pt x="296" y="235"/>
                    <a:pt x="299" y="234"/>
                  </a:cubicBezTo>
                  <a:cubicBezTo>
                    <a:pt x="300" y="234"/>
                    <a:pt x="301" y="234"/>
                    <a:pt x="302" y="234"/>
                  </a:cubicBezTo>
                  <a:cubicBezTo>
                    <a:pt x="302" y="234"/>
                    <a:pt x="303" y="233"/>
                    <a:pt x="304" y="233"/>
                  </a:cubicBezTo>
                  <a:cubicBezTo>
                    <a:pt x="306" y="233"/>
                    <a:pt x="308" y="232"/>
                    <a:pt x="311" y="231"/>
                  </a:cubicBezTo>
                  <a:cubicBezTo>
                    <a:pt x="311" y="231"/>
                    <a:pt x="311" y="231"/>
                    <a:pt x="312" y="231"/>
                  </a:cubicBezTo>
                  <a:cubicBezTo>
                    <a:pt x="312" y="231"/>
                    <a:pt x="313" y="231"/>
                    <a:pt x="313" y="231"/>
                  </a:cubicBezTo>
                  <a:cubicBezTo>
                    <a:pt x="315" y="230"/>
                    <a:pt x="317" y="230"/>
                    <a:pt x="319" y="229"/>
                  </a:cubicBezTo>
                  <a:cubicBezTo>
                    <a:pt x="320" y="229"/>
                    <a:pt x="320" y="229"/>
                    <a:pt x="321" y="229"/>
                  </a:cubicBezTo>
                  <a:cubicBezTo>
                    <a:pt x="321" y="229"/>
                    <a:pt x="321" y="228"/>
                    <a:pt x="322" y="228"/>
                  </a:cubicBezTo>
                  <a:cubicBezTo>
                    <a:pt x="322" y="228"/>
                    <a:pt x="322" y="228"/>
                    <a:pt x="322" y="228"/>
                  </a:cubicBezTo>
                  <a:cubicBezTo>
                    <a:pt x="323" y="228"/>
                    <a:pt x="323" y="228"/>
                    <a:pt x="324" y="228"/>
                  </a:cubicBezTo>
                  <a:cubicBezTo>
                    <a:pt x="324" y="228"/>
                    <a:pt x="324" y="228"/>
                    <a:pt x="325" y="227"/>
                  </a:cubicBezTo>
                  <a:cubicBezTo>
                    <a:pt x="328" y="227"/>
                    <a:pt x="331" y="226"/>
                    <a:pt x="334" y="225"/>
                  </a:cubicBezTo>
                  <a:cubicBezTo>
                    <a:pt x="334" y="225"/>
                    <a:pt x="335" y="225"/>
                    <a:pt x="335" y="225"/>
                  </a:cubicBezTo>
                  <a:cubicBezTo>
                    <a:pt x="335" y="224"/>
                    <a:pt x="336" y="224"/>
                    <a:pt x="336" y="224"/>
                  </a:cubicBezTo>
                  <a:cubicBezTo>
                    <a:pt x="337" y="224"/>
                    <a:pt x="337" y="224"/>
                    <a:pt x="338" y="224"/>
                  </a:cubicBezTo>
                  <a:cubicBezTo>
                    <a:pt x="338" y="224"/>
                    <a:pt x="339" y="224"/>
                    <a:pt x="339" y="223"/>
                  </a:cubicBezTo>
                  <a:cubicBezTo>
                    <a:pt x="339" y="223"/>
                    <a:pt x="340" y="223"/>
                    <a:pt x="340" y="223"/>
                  </a:cubicBezTo>
                  <a:cubicBezTo>
                    <a:pt x="341" y="223"/>
                    <a:pt x="341" y="223"/>
                    <a:pt x="341" y="223"/>
                  </a:cubicBezTo>
                  <a:cubicBezTo>
                    <a:pt x="343" y="222"/>
                    <a:pt x="345" y="222"/>
                    <a:pt x="347" y="221"/>
                  </a:cubicBezTo>
                  <a:cubicBezTo>
                    <a:pt x="347" y="221"/>
                    <a:pt x="348" y="221"/>
                    <a:pt x="348" y="221"/>
                  </a:cubicBezTo>
                  <a:cubicBezTo>
                    <a:pt x="348" y="221"/>
                    <a:pt x="349" y="221"/>
                    <a:pt x="349" y="220"/>
                  </a:cubicBezTo>
                  <a:cubicBezTo>
                    <a:pt x="352" y="220"/>
                    <a:pt x="354" y="219"/>
                    <a:pt x="356" y="218"/>
                  </a:cubicBezTo>
                  <a:cubicBezTo>
                    <a:pt x="357" y="218"/>
                    <a:pt x="357" y="218"/>
                    <a:pt x="358" y="218"/>
                  </a:cubicBezTo>
                  <a:cubicBezTo>
                    <a:pt x="358" y="218"/>
                    <a:pt x="359" y="218"/>
                    <a:pt x="359" y="217"/>
                  </a:cubicBezTo>
                  <a:cubicBezTo>
                    <a:pt x="361" y="217"/>
                    <a:pt x="362" y="216"/>
                    <a:pt x="364" y="216"/>
                  </a:cubicBezTo>
                  <a:cubicBezTo>
                    <a:pt x="364" y="216"/>
                    <a:pt x="365" y="216"/>
                    <a:pt x="365" y="216"/>
                  </a:cubicBezTo>
                  <a:cubicBezTo>
                    <a:pt x="366" y="215"/>
                    <a:pt x="366" y="215"/>
                    <a:pt x="366" y="215"/>
                  </a:cubicBezTo>
                  <a:cubicBezTo>
                    <a:pt x="370" y="214"/>
                    <a:pt x="374" y="213"/>
                    <a:pt x="378" y="212"/>
                  </a:cubicBezTo>
                  <a:cubicBezTo>
                    <a:pt x="378" y="211"/>
                    <a:pt x="378" y="211"/>
                    <a:pt x="379" y="211"/>
                  </a:cubicBezTo>
                  <a:cubicBezTo>
                    <a:pt x="378" y="211"/>
                    <a:pt x="378" y="211"/>
                    <a:pt x="378" y="212"/>
                  </a:cubicBezTo>
                  <a:cubicBezTo>
                    <a:pt x="374" y="213"/>
                    <a:pt x="371" y="214"/>
                    <a:pt x="367" y="215"/>
                  </a:cubicBezTo>
                  <a:cubicBezTo>
                    <a:pt x="367" y="216"/>
                    <a:pt x="366" y="216"/>
                    <a:pt x="366" y="216"/>
                  </a:cubicBezTo>
                  <a:cubicBezTo>
                    <a:pt x="365" y="216"/>
                    <a:pt x="365" y="216"/>
                    <a:pt x="364" y="216"/>
                  </a:cubicBezTo>
                  <a:cubicBezTo>
                    <a:pt x="363" y="217"/>
                    <a:pt x="361" y="217"/>
                    <a:pt x="360" y="218"/>
                  </a:cubicBezTo>
                  <a:cubicBezTo>
                    <a:pt x="360" y="218"/>
                    <a:pt x="359" y="218"/>
                    <a:pt x="359" y="218"/>
                  </a:cubicBezTo>
                  <a:cubicBezTo>
                    <a:pt x="358" y="219"/>
                    <a:pt x="358" y="219"/>
                    <a:pt x="357" y="219"/>
                  </a:cubicBezTo>
                  <a:cubicBezTo>
                    <a:pt x="355" y="220"/>
                    <a:pt x="353" y="220"/>
                    <a:pt x="350" y="221"/>
                  </a:cubicBezTo>
                  <a:cubicBezTo>
                    <a:pt x="350" y="221"/>
                    <a:pt x="350" y="221"/>
                    <a:pt x="349" y="222"/>
                  </a:cubicBezTo>
                  <a:cubicBezTo>
                    <a:pt x="349" y="222"/>
                    <a:pt x="348" y="222"/>
                    <a:pt x="348" y="222"/>
                  </a:cubicBezTo>
                  <a:cubicBezTo>
                    <a:pt x="346" y="223"/>
                    <a:pt x="344" y="223"/>
                    <a:pt x="342" y="224"/>
                  </a:cubicBezTo>
                  <a:cubicBezTo>
                    <a:pt x="341" y="224"/>
                    <a:pt x="341" y="224"/>
                    <a:pt x="340" y="224"/>
                  </a:cubicBezTo>
                  <a:cubicBezTo>
                    <a:pt x="340" y="225"/>
                    <a:pt x="339" y="225"/>
                    <a:pt x="339" y="225"/>
                  </a:cubicBezTo>
                  <a:cubicBezTo>
                    <a:pt x="338" y="225"/>
                    <a:pt x="338" y="225"/>
                    <a:pt x="337" y="225"/>
                  </a:cubicBezTo>
                  <a:cubicBezTo>
                    <a:pt x="337" y="225"/>
                    <a:pt x="337" y="226"/>
                    <a:pt x="336" y="226"/>
                  </a:cubicBezTo>
                  <a:cubicBezTo>
                    <a:pt x="336" y="226"/>
                    <a:pt x="335" y="226"/>
                    <a:pt x="335" y="226"/>
                  </a:cubicBezTo>
                  <a:cubicBezTo>
                    <a:pt x="332" y="227"/>
                    <a:pt x="329" y="228"/>
                    <a:pt x="326" y="229"/>
                  </a:cubicBezTo>
                  <a:cubicBezTo>
                    <a:pt x="326" y="229"/>
                    <a:pt x="326" y="229"/>
                    <a:pt x="325" y="229"/>
                  </a:cubicBezTo>
                  <a:cubicBezTo>
                    <a:pt x="325" y="229"/>
                    <a:pt x="325" y="229"/>
                    <a:pt x="325" y="229"/>
                  </a:cubicBezTo>
                  <a:cubicBezTo>
                    <a:pt x="325" y="229"/>
                    <a:pt x="324" y="229"/>
                    <a:pt x="324" y="230"/>
                  </a:cubicBezTo>
                  <a:cubicBezTo>
                    <a:pt x="323" y="230"/>
                    <a:pt x="323" y="230"/>
                    <a:pt x="323" y="230"/>
                  </a:cubicBezTo>
                  <a:cubicBezTo>
                    <a:pt x="323" y="230"/>
                    <a:pt x="322" y="230"/>
                    <a:pt x="322" y="230"/>
                  </a:cubicBezTo>
                  <a:cubicBezTo>
                    <a:pt x="321" y="230"/>
                    <a:pt x="321" y="230"/>
                    <a:pt x="321" y="231"/>
                  </a:cubicBezTo>
                  <a:cubicBezTo>
                    <a:pt x="318" y="231"/>
                    <a:pt x="316" y="232"/>
                    <a:pt x="314" y="233"/>
                  </a:cubicBezTo>
                  <a:cubicBezTo>
                    <a:pt x="314" y="233"/>
                    <a:pt x="313" y="233"/>
                    <a:pt x="313" y="233"/>
                  </a:cubicBezTo>
                  <a:cubicBezTo>
                    <a:pt x="313" y="233"/>
                    <a:pt x="312" y="233"/>
                    <a:pt x="312" y="233"/>
                  </a:cubicBezTo>
                  <a:cubicBezTo>
                    <a:pt x="308" y="234"/>
                    <a:pt x="304" y="236"/>
                    <a:pt x="300" y="237"/>
                  </a:cubicBezTo>
                  <a:cubicBezTo>
                    <a:pt x="299" y="237"/>
                    <a:pt x="298" y="237"/>
                    <a:pt x="297" y="237"/>
                  </a:cubicBezTo>
                  <a:cubicBezTo>
                    <a:pt x="296" y="238"/>
                    <a:pt x="295" y="238"/>
                    <a:pt x="294" y="238"/>
                  </a:cubicBezTo>
                  <a:cubicBezTo>
                    <a:pt x="289" y="240"/>
                    <a:pt x="284" y="241"/>
                    <a:pt x="280" y="242"/>
                  </a:cubicBezTo>
                  <a:cubicBezTo>
                    <a:pt x="278" y="243"/>
                    <a:pt x="276" y="243"/>
                    <a:pt x="275" y="244"/>
                  </a:cubicBezTo>
                  <a:cubicBezTo>
                    <a:pt x="273" y="244"/>
                    <a:pt x="271" y="245"/>
                    <a:pt x="268" y="245"/>
                  </a:cubicBezTo>
                  <a:cubicBezTo>
                    <a:pt x="234" y="254"/>
                    <a:pt x="199" y="261"/>
                    <a:pt x="167" y="267"/>
                  </a:cubicBezTo>
                  <a:cubicBezTo>
                    <a:pt x="159" y="268"/>
                    <a:pt x="152" y="269"/>
                    <a:pt x="144" y="270"/>
                  </a:cubicBezTo>
                  <a:cubicBezTo>
                    <a:pt x="144" y="270"/>
                    <a:pt x="144" y="270"/>
                    <a:pt x="144" y="270"/>
                  </a:cubicBezTo>
                  <a:cubicBezTo>
                    <a:pt x="144" y="270"/>
                    <a:pt x="143" y="270"/>
                    <a:pt x="141" y="269"/>
                  </a:cubicBezTo>
                  <a:cubicBezTo>
                    <a:pt x="140" y="269"/>
                    <a:pt x="139" y="269"/>
                    <a:pt x="139" y="269"/>
                  </a:cubicBezTo>
                  <a:cubicBezTo>
                    <a:pt x="136" y="268"/>
                    <a:pt x="134" y="266"/>
                    <a:pt x="131" y="265"/>
                  </a:cubicBezTo>
                  <a:cubicBezTo>
                    <a:pt x="130" y="264"/>
                    <a:pt x="130" y="264"/>
                    <a:pt x="129" y="264"/>
                  </a:cubicBezTo>
                  <a:cubicBezTo>
                    <a:pt x="129" y="264"/>
                    <a:pt x="128" y="263"/>
                    <a:pt x="128" y="263"/>
                  </a:cubicBezTo>
                  <a:cubicBezTo>
                    <a:pt x="125" y="261"/>
                    <a:pt x="121" y="259"/>
                    <a:pt x="117" y="256"/>
                  </a:cubicBezTo>
                  <a:cubicBezTo>
                    <a:pt x="117" y="256"/>
                    <a:pt x="117" y="256"/>
                    <a:pt x="116" y="255"/>
                  </a:cubicBezTo>
                  <a:cubicBezTo>
                    <a:pt x="116" y="255"/>
                    <a:pt x="115" y="255"/>
                    <a:pt x="115" y="255"/>
                  </a:cubicBezTo>
                  <a:cubicBezTo>
                    <a:pt x="112" y="253"/>
                    <a:pt x="109" y="251"/>
                    <a:pt x="106" y="248"/>
                  </a:cubicBezTo>
                  <a:cubicBezTo>
                    <a:pt x="106" y="248"/>
                    <a:pt x="105" y="248"/>
                    <a:pt x="105" y="247"/>
                  </a:cubicBezTo>
                  <a:cubicBezTo>
                    <a:pt x="105" y="247"/>
                    <a:pt x="104" y="247"/>
                    <a:pt x="104" y="247"/>
                  </a:cubicBezTo>
                  <a:cubicBezTo>
                    <a:pt x="101" y="245"/>
                    <a:pt x="98" y="242"/>
                    <a:pt x="96" y="240"/>
                  </a:cubicBezTo>
                  <a:cubicBezTo>
                    <a:pt x="95" y="240"/>
                    <a:pt x="95" y="240"/>
                    <a:pt x="95" y="239"/>
                  </a:cubicBezTo>
                  <a:cubicBezTo>
                    <a:pt x="94" y="239"/>
                    <a:pt x="94" y="239"/>
                    <a:pt x="93" y="238"/>
                  </a:cubicBezTo>
                  <a:cubicBezTo>
                    <a:pt x="93" y="238"/>
                    <a:pt x="92" y="237"/>
                    <a:pt x="91" y="237"/>
                  </a:cubicBezTo>
                  <a:cubicBezTo>
                    <a:pt x="91" y="236"/>
                    <a:pt x="91" y="236"/>
                    <a:pt x="90" y="236"/>
                  </a:cubicBezTo>
                  <a:cubicBezTo>
                    <a:pt x="90" y="235"/>
                    <a:pt x="89" y="235"/>
                    <a:pt x="89" y="235"/>
                  </a:cubicBezTo>
                  <a:cubicBezTo>
                    <a:pt x="85" y="231"/>
                    <a:pt x="81" y="227"/>
                    <a:pt x="77" y="224"/>
                  </a:cubicBezTo>
                  <a:cubicBezTo>
                    <a:pt x="76" y="223"/>
                    <a:pt x="76" y="223"/>
                    <a:pt x="76" y="223"/>
                  </a:cubicBezTo>
                  <a:cubicBezTo>
                    <a:pt x="75" y="222"/>
                    <a:pt x="75" y="222"/>
                    <a:pt x="75" y="222"/>
                  </a:cubicBezTo>
                  <a:cubicBezTo>
                    <a:pt x="74" y="221"/>
                    <a:pt x="73" y="220"/>
                    <a:pt x="73" y="220"/>
                  </a:cubicBezTo>
                  <a:cubicBezTo>
                    <a:pt x="71" y="218"/>
                    <a:pt x="70" y="217"/>
                    <a:pt x="68" y="215"/>
                  </a:cubicBezTo>
                  <a:cubicBezTo>
                    <a:pt x="68" y="215"/>
                    <a:pt x="67" y="214"/>
                    <a:pt x="67" y="214"/>
                  </a:cubicBezTo>
                  <a:cubicBezTo>
                    <a:pt x="67" y="214"/>
                    <a:pt x="66" y="213"/>
                    <a:pt x="66" y="213"/>
                  </a:cubicBezTo>
                  <a:cubicBezTo>
                    <a:pt x="64" y="211"/>
                    <a:pt x="62" y="209"/>
                    <a:pt x="60" y="206"/>
                  </a:cubicBezTo>
                  <a:cubicBezTo>
                    <a:pt x="59" y="206"/>
                    <a:pt x="59" y="206"/>
                    <a:pt x="59" y="205"/>
                  </a:cubicBezTo>
                  <a:cubicBezTo>
                    <a:pt x="59" y="205"/>
                    <a:pt x="58" y="205"/>
                    <a:pt x="58" y="204"/>
                  </a:cubicBezTo>
                  <a:cubicBezTo>
                    <a:pt x="56" y="202"/>
                    <a:pt x="54" y="200"/>
                    <a:pt x="52" y="198"/>
                  </a:cubicBezTo>
                  <a:cubicBezTo>
                    <a:pt x="52" y="197"/>
                    <a:pt x="51" y="197"/>
                    <a:pt x="51" y="197"/>
                  </a:cubicBezTo>
                  <a:cubicBezTo>
                    <a:pt x="51" y="196"/>
                    <a:pt x="51" y="196"/>
                    <a:pt x="50" y="196"/>
                  </a:cubicBezTo>
                  <a:cubicBezTo>
                    <a:pt x="47" y="192"/>
                    <a:pt x="45" y="189"/>
                    <a:pt x="42" y="186"/>
                  </a:cubicBezTo>
                  <a:cubicBezTo>
                    <a:pt x="42" y="185"/>
                    <a:pt x="42" y="185"/>
                    <a:pt x="41" y="185"/>
                  </a:cubicBezTo>
                  <a:cubicBezTo>
                    <a:pt x="41" y="184"/>
                    <a:pt x="41" y="184"/>
                    <a:pt x="40" y="184"/>
                  </a:cubicBezTo>
                  <a:cubicBezTo>
                    <a:pt x="40" y="182"/>
                    <a:pt x="39" y="181"/>
                    <a:pt x="38" y="180"/>
                  </a:cubicBezTo>
                  <a:cubicBezTo>
                    <a:pt x="37" y="179"/>
                    <a:pt x="37" y="179"/>
                    <a:pt x="37" y="179"/>
                  </a:cubicBezTo>
                  <a:cubicBezTo>
                    <a:pt x="37" y="178"/>
                    <a:pt x="36" y="178"/>
                    <a:pt x="36" y="178"/>
                  </a:cubicBezTo>
                  <a:cubicBezTo>
                    <a:pt x="35" y="175"/>
                    <a:pt x="33" y="173"/>
                    <a:pt x="32" y="171"/>
                  </a:cubicBezTo>
                  <a:cubicBezTo>
                    <a:pt x="32" y="171"/>
                    <a:pt x="31" y="171"/>
                    <a:pt x="31" y="170"/>
                  </a:cubicBezTo>
                  <a:cubicBezTo>
                    <a:pt x="31" y="170"/>
                    <a:pt x="31" y="170"/>
                    <a:pt x="30" y="169"/>
                  </a:cubicBezTo>
                  <a:cubicBezTo>
                    <a:pt x="29" y="167"/>
                    <a:pt x="28" y="165"/>
                    <a:pt x="26" y="162"/>
                  </a:cubicBezTo>
                  <a:cubicBezTo>
                    <a:pt x="26" y="162"/>
                    <a:pt x="26" y="162"/>
                    <a:pt x="26" y="161"/>
                  </a:cubicBezTo>
                  <a:close/>
                  <a:moveTo>
                    <a:pt x="452" y="334"/>
                  </a:moveTo>
                  <a:cubicBezTo>
                    <a:pt x="433" y="348"/>
                    <a:pt x="388" y="369"/>
                    <a:pt x="328" y="392"/>
                  </a:cubicBezTo>
                  <a:cubicBezTo>
                    <a:pt x="267" y="415"/>
                    <a:pt x="200" y="437"/>
                    <a:pt x="143" y="452"/>
                  </a:cubicBezTo>
                  <a:cubicBezTo>
                    <a:pt x="137" y="441"/>
                    <a:pt x="120" y="425"/>
                    <a:pt x="100" y="407"/>
                  </a:cubicBezTo>
                  <a:cubicBezTo>
                    <a:pt x="76" y="385"/>
                    <a:pt x="76" y="385"/>
                    <a:pt x="76" y="385"/>
                  </a:cubicBezTo>
                  <a:cubicBezTo>
                    <a:pt x="52" y="362"/>
                    <a:pt x="24" y="332"/>
                    <a:pt x="24" y="311"/>
                  </a:cubicBezTo>
                  <a:cubicBezTo>
                    <a:pt x="24" y="310"/>
                    <a:pt x="24" y="310"/>
                    <a:pt x="24" y="309"/>
                  </a:cubicBezTo>
                  <a:cubicBezTo>
                    <a:pt x="25" y="309"/>
                    <a:pt x="26" y="309"/>
                    <a:pt x="27" y="309"/>
                  </a:cubicBezTo>
                  <a:cubicBezTo>
                    <a:pt x="27" y="309"/>
                    <a:pt x="27" y="309"/>
                    <a:pt x="27" y="309"/>
                  </a:cubicBezTo>
                  <a:cubicBezTo>
                    <a:pt x="33" y="331"/>
                    <a:pt x="57" y="356"/>
                    <a:pt x="78" y="376"/>
                  </a:cubicBezTo>
                  <a:cubicBezTo>
                    <a:pt x="104" y="401"/>
                    <a:pt x="104" y="401"/>
                    <a:pt x="104" y="401"/>
                  </a:cubicBezTo>
                  <a:cubicBezTo>
                    <a:pt x="121" y="416"/>
                    <a:pt x="135" y="428"/>
                    <a:pt x="142" y="438"/>
                  </a:cubicBezTo>
                  <a:cubicBezTo>
                    <a:pt x="142" y="438"/>
                    <a:pt x="146" y="443"/>
                    <a:pt x="146" y="443"/>
                  </a:cubicBezTo>
                  <a:cubicBezTo>
                    <a:pt x="147" y="443"/>
                    <a:pt x="147" y="443"/>
                    <a:pt x="147" y="443"/>
                  </a:cubicBezTo>
                  <a:cubicBezTo>
                    <a:pt x="203" y="429"/>
                    <a:pt x="271" y="407"/>
                    <a:pt x="332" y="384"/>
                  </a:cubicBezTo>
                  <a:cubicBezTo>
                    <a:pt x="385" y="364"/>
                    <a:pt x="427" y="345"/>
                    <a:pt x="450" y="331"/>
                  </a:cubicBezTo>
                  <a:cubicBezTo>
                    <a:pt x="451" y="332"/>
                    <a:pt x="452" y="333"/>
                    <a:pt x="452" y="334"/>
                  </a:cubicBezTo>
                  <a:close/>
                  <a:moveTo>
                    <a:pt x="456" y="324"/>
                  </a:moveTo>
                  <a:cubicBezTo>
                    <a:pt x="455" y="326"/>
                    <a:pt x="452" y="327"/>
                    <a:pt x="450" y="328"/>
                  </a:cubicBezTo>
                  <a:cubicBezTo>
                    <a:pt x="450" y="328"/>
                    <a:pt x="450" y="329"/>
                    <a:pt x="449" y="329"/>
                  </a:cubicBezTo>
                  <a:cubicBezTo>
                    <a:pt x="449" y="329"/>
                    <a:pt x="449" y="329"/>
                    <a:pt x="448" y="330"/>
                  </a:cubicBezTo>
                  <a:cubicBezTo>
                    <a:pt x="426" y="343"/>
                    <a:pt x="384" y="362"/>
                    <a:pt x="332" y="382"/>
                  </a:cubicBezTo>
                  <a:cubicBezTo>
                    <a:pt x="271" y="405"/>
                    <a:pt x="203" y="426"/>
                    <a:pt x="147" y="441"/>
                  </a:cubicBezTo>
                  <a:cubicBezTo>
                    <a:pt x="146" y="440"/>
                    <a:pt x="144" y="437"/>
                    <a:pt x="144" y="437"/>
                  </a:cubicBezTo>
                  <a:cubicBezTo>
                    <a:pt x="136" y="427"/>
                    <a:pt x="122" y="414"/>
                    <a:pt x="106" y="399"/>
                  </a:cubicBezTo>
                  <a:cubicBezTo>
                    <a:pt x="80" y="375"/>
                    <a:pt x="80" y="375"/>
                    <a:pt x="80" y="375"/>
                  </a:cubicBezTo>
                  <a:cubicBezTo>
                    <a:pt x="64" y="359"/>
                    <a:pt x="46" y="341"/>
                    <a:pt x="36" y="324"/>
                  </a:cubicBezTo>
                  <a:cubicBezTo>
                    <a:pt x="46" y="338"/>
                    <a:pt x="61" y="353"/>
                    <a:pt x="74" y="366"/>
                  </a:cubicBezTo>
                  <a:cubicBezTo>
                    <a:pt x="103" y="393"/>
                    <a:pt x="103" y="393"/>
                    <a:pt x="103" y="393"/>
                  </a:cubicBezTo>
                  <a:cubicBezTo>
                    <a:pt x="118" y="406"/>
                    <a:pt x="131" y="418"/>
                    <a:pt x="138" y="427"/>
                  </a:cubicBezTo>
                  <a:cubicBezTo>
                    <a:pt x="138" y="427"/>
                    <a:pt x="142" y="432"/>
                    <a:pt x="142" y="432"/>
                  </a:cubicBezTo>
                  <a:cubicBezTo>
                    <a:pt x="143" y="432"/>
                    <a:pt x="143" y="432"/>
                    <a:pt x="143" y="432"/>
                  </a:cubicBezTo>
                  <a:cubicBezTo>
                    <a:pt x="199" y="418"/>
                    <a:pt x="267" y="397"/>
                    <a:pt x="328" y="374"/>
                  </a:cubicBezTo>
                  <a:cubicBezTo>
                    <a:pt x="378" y="355"/>
                    <a:pt x="418" y="337"/>
                    <a:pt x="441" y="324"/>
                  </a:cubicBezTo>
                  <a:cubicBezTo>
                    <a:pt x="442" y="324"/>
                    <a:pt x="442" y="323"/>
                    <a:pt x="443" y="323"/>
                  </a:cubicBezTo>
                  <a:cubicBezTo>
                    <a:pt x="443" y="323"/>
                    <a:pt x="443" y="323"/>
                    <a:pt x="444" y="323"/>
                  </a:cubicBezTo>
                  <a:cubicBezTo>
                    <a:pt x="446" y="321"/>
                    <a:pt x="448" y="320"/>
                    <a:pt x="450" y="318"/>
                  </a:cubicBezTo>
                  <a:cubicBezTo>
                    <a:pt x="453" y="320"/>
                    <a:pt x="455" y="322"/>
                    <a:pt x="456" y="324"/>
                  </a:cubicBezTo>
                  <a:close/>
                  <a:moveTo>
                    <a:pt x="452" y="315"/>
                  </a:moveTo>
                  <a:cubicBezTo>
                    <a:pt x="452" y="315"/>
                    <a:pt x="452" y="315"/>
                    <a:pt x="452" y="315"/>
                  </a:cubicBezTo>
                  <a:cubicBezTo>
                    <a:pt x="452" y="315"/>
                    <a:pt x="451" y="315"/>
                    <a:pt x="451" y="316"/>
                  </a:cubicBezTo>
                  <a:cubicBezTo>
                    <a:pt x="450" y="316"/>
                    <a:pt x="450" y="316"/>
                    <a:pt x="450" y="316"/>
                  </a:cubicBezTo>
                  <a:cubicBezTo>
                    <a:pt x="449" y="316"/>
                    <a:pt x="449" y="317"/>
                    <a:pt x="449" y="317"/>
                  </a:cubicBezTo>
                  <a:cubicBezTo>
                    <a:pt x="447" y="318"/>
                    <a:pt x="444" y="320"/>
                    <a:pt x="442" y="321"/>
                  </a:cubicBezTo>
                  <a:cubicBezTo>
                    <a:pt x="441" y="321"/>
                    <a:pt x="441" y="322"/>
                    <a:pt x="441" y="322"/>
                  </a:cubicBezTo>
                  <a:cubicBezTo>
                    <a:pt x="440" y="322"/>
                    <a:pt x="440" y="322"/>
                    <a:pt x="439" y="322"/>
                  </a:cubicBezTo>
                  <a:cubicBezTo>
                    <a:pt x="416" y="336"/>
                    <a:pt x="377" y="353"/>
                    <a:pt x="328" y="371"/>
                  </a:cubicBezTo>
                  <a:cubicBezTo>
                    <a:pt x="266" y="394"/>
                    <a:pt x="199" y="415"/>
                    <a:pt x="143" y="429"/>
                  </a:cubicBezTo>
                  <a:cubicBezTo>
                    <a:pt x="142" y="428"/>
                    <a:pt x="140" y="425"/>
                    <a:pt x="140" y="425"/>
                  </a:cubicBezTo>
                  <a:cubicBezTo>
                    <a:pt x="132" y="416"/>
                    <a:pt x="119" y="405"/>
                    <a:pt x="104" y="391"/>
                  </a:cubicBezTo>
                  <a:cubicBezTo>
                    <a:pt x="76" y="364"/>
                    <a:pt x="76" y="364"/>
                    <a:pt x="76" y="364"/>
                  </a:cubicBezTo>
                  <a:cubicBezTo>
                    <a:pt x="58" y="347"/>
                    <a:pt x="38" y="327"/>
                    <a:pt x="29" y="309"/>
                  </a:cubicBezTo>
                  <a:cubicBezTo>
                    <a:pt x="29" y="308"/>
                    <a:pt x="29" y="308"/>
                    <a:pt x="29" y="308"/>
                  </a:cubicBezTo>
                  <a:cubicBezTo>
                    <a:pt x="29" y="308"/>
                    <a:pt x="28" y="308"/>
                    <a:pt x="28" y="307"/>
                  </a:cubicBezTo>
                  <a:cubicBezTo>
                    <a:pt x="28" y="307"/>
                    <a:pt x="28" y="307"/>
                    <a:pt x="28" y="306"/>
                  </a:cubicBezTo>
                  <a:cubicBezTo>
                    <a:pt x="27" y="306"/>
                    <a:pt x="27" y="305"/>
                    <a:pt x="27" y="304"/>
                  </a:cubicBezTo>
                  <a:cubicBezTo>
                    <a:pt x="26" y="303"/>
                    <a:pt x="26" y="301"/>
                    <a:pt x="25" y="300"/>
                  </a:cubicBezTo>
                  <a:cubicBezTo>
                    <a:pt x="24" y="297"/>
                    <a:pt x="24" y="293"/>
                    <a:pt x="24" y="290"/>
                  </a:cubicBezTo>
                  <a:cubicBezTo>
                    <a:pt x="25" y="290"/>
                    <a:pt x="26" y="289"/>
                    <a:pt x="27" y="289"/>
                  </a:cubicBezTo>
                  <a:cubicBezTo>
                    <a:pt x="28" y="291"/>
                    <a:pt x="29" y="293"/>
                    <a:pt x="30" y="295"/>
                  </a:cubicBezTo>
                  <a:cubicBezTo>
                    <a:pt x="30" y="296"/>
                    <a:pt x="31" y="296"/>
                    <a:pt x="31" y="297"/>
                  </a:cubicBezTo>
                  <a:cubicBezTo>
                    <a:pt x="31" y="297"/>
                    <a:pt x="31" y="297"/>
                    <a:pt x="31" y="298"/>
                  </a:cubicBezTo>
                  <a:cubicBezTo>
                    <a:pt x="32" y="298"/>
                    <a:pt x="32" y="299"/>
                    <a:pt x="32" y="299"/>
                  </a:cubicBezTo>
                  <a:cubicBezTo>
                    <a:pt x="33" y="301"/>
                    <a:pt x="34" y="303"/>
                    <a:pt x="36" y="305"/>
                  </a:cubicBezTo>
                  <a:cubicBezTo>
                    <a:pt x="36" y="306"/>
                    <a:pt x="36" y="306"/>
                    <a:pt x="36" y="306"/>
                  </a:cubicBezTo>
                  <a:cubicBezTo>
                    <a:pt x="36" y="307"/>
                    <a:pt x="37" y="307"/>
                    <a:pt x="37" y="307"/>
                  </a:cubicBezTo>
                  <a:cubicBezTo>
                    <a:pt x="47" y="324"/>
                    <a:pt x="64" y="341"/>
                    <a:pt x="79" y="356"/>
                  </a:cubicBezTo>
                  <a:cubicBezTo>
                    <a:pt x="111" y="385"/>
                    <a:pt x="111" y="385"/>
                    <a:pt x="111" y="385"/>
                  </a:cubicBezTo>
                  <a:cubicBezTo>
                    <a:pt x="125" y="397"/>
                    <a:pt x="136" y="408"/>
                    <a:pt x="144" y="416"/>
                  </a:cubicBezTo>
                  <a:cubicBezTo>
                    <a:pt x="144" y="416"/>
                    <a:pt x="148" y="420"/>
                    <a:pt x="148" y="420"/>
                  </a:cubicBezTo>
                  <a:cubicBezTo>
                    <a:pt x="148" y="420"/>
                    <a:pt x="148" y="420"/>
                    <a:pt x="148" y="420"/>
                  </a:cubicBezTo>
                  <a:cubicBezTo>
                    <a:pt x="205" y="407"/>
                    <a:pt x="272" y="386"/>
                    <a:pt x="334" y="363"/>
                  </a:cubicBezTo>
                  <a:cubicBezTo>
                    <a:pt x="376" y="348"/>
                    <a:pt x="412" y="333"/>
                    <a:pt x="436" y="320"/>
                  </a:cubicBezTo>
                  <a:cubicBezTo>
                    <a:pt x="436" y="320"/>
                    <a:pt x="437" y="320"/>
                    <a:pt x="437" y="319"/>
                  </a:cubicBezTo>
                  <a:cubicBezTo>
                    <a:pt x="438" y="319"/>
                    <a:pt x="438" y="319"/>
                    <a:pt x="438" y="319"/>
                  </a:cubicBezTo>
                  <a:cubicBezTo>
                    <a:pt x="441" y="317"/>
                    <a:pt x="444" y="316"/>
                    <a:pt x="446" y="315"/>
                  </a:cubicBezTo>
                  <a:cubicBezTo>
                    <a:pt x="446" y="314"/>
                    <a:pt x="447" y="314"/>
                    <a:pt x="447" y="314"/>
                  </a:cubicBezTo>
                  <a:cubicBezTo>
                    <a:pt x="447" y="314"/>
                    <a:pt x="448" y="314"/>
                    <a:pt x="448" y="313"/>
                  </a:cubicBezTo>
                  <a:cubicBezTo>
                    <a:pt x="449" y="313"/>
                    <a:pt x="449" y="313"/>
                    <a:pt x="450" y="312"/>
                  </a:cubicBezTo>
                  <a:cubicBezTo>
                    <a:pt x="451" y="313"/>
                    <a:pt x="452" y="314"/>
                    <a:pt x="452" y="315"/>
                  </a:cubicBezTo>
                  <a:close/>
                  <a:moveTo>
                    <a:pt x="457" y="305"/>
                  </a:moveTo>
                  <a:cubicBezTo>
                    <a:pt x="457" y="305"/>
                    <a:pt x="457" y="305"/>
                    <a:pt x="457" y="305"/>
                  </a:cubicBezTo>
                  <a:cubicBezTo>
                    <a:pt x="455" y="306"/>
                    <a:pt x="453" y="308"/>
                    <a:pt x="450" y="309"/>
                  </a:cubicBezTo>
                  <a:cubicBezTo>
                    <a:pt x="450" y="310"/>
                    <a:pt x="450" y="310"/>
                    <a:pt x="449" y="310"/>
                  </a:cubicBezTo>
                  <a:cubicBezTo>
                    <a:pt x="449" y="310"/>
                    <a:pt x="449" y="310"/>
                    <a:pt x="448" y="311"/>
                  </a:cubicBezTo>
                  <a:cubicBezTo>
                    <a:pt x="448" y="311"/>
                    <a:pt x="447" y="311"/>
                    <a:pt x="446" y="312"/>
                  </a:cubicBezTo>
                  <a:cubicBezTo>
                    <a:pt x="446" y="312"/>
                    <a:pt x="445" y="312"/>
                    <a:pt x="445" y="313"/>
                  </a:cubicBezTo>
                  <a:cubicBezTo>
                    <a:pt x="445" y="313"/>
                    <a:pt x="444" y="313"/>
                    <a:pt x="444" y="313"/>
                  </a:cubicBezTo>
                  <a:cubicBezTo>
                    <a:pt x="442" y="315"/>
                    <a:pt x="439" y="316"/>
                    <a:pt x="436" y="317"/>
                  </a:cubicBezTo>
                  <a:cubicBezTo>
                    <a:pt x="436" y="318"/>
                    <a:pt x="435" y="318"/>
                    <a:pt x="435" y="318"/>
                  </a:cubicBezTo>
                  <a:cubicBezTo>
                    <a:pt x="435" y="318"/>
                    <a:pt x="434" y="318"/>
                    <a:pt x="434" y="319"/>
                  </a:cubicBezTo>
                  <a:cubicBezTo>
                    <a:pt x="410" y="331"/>
                    <a:pt x="375" y="346"/>
                    <a:pt x="333" y="361"/>
                  </a:cubicBezTo>
                  <a:cubicBezTo>
                    <a:pt x="272" y="384"/>
                    <a:pt x="205" y="404"/>
                    <a:pt x="149" y="418"/>
                  </a:cubicBezTo>
                  <a:cubicBezTo>
                    <a:pt x="148" y="417"/>
                    <a:pt x="145" y="414"/>
                    <a:pt x="145" y="414"/>
                  </a:cubicBezTo>
                  <a:cubicBezTo>
                    <a:pt x="138" y="406"/>
                    <a:pt x="126" y="396"/>
                    <a:pt x="113" y="384"/>
                  </a:cubicBezTo>
                  <a:cubicBezTo>
                    <a:pt x="81" y="354"/>
                    <a:pt x="81" y="354"/>
                    <a:pt x="81" y="354"/>
                  </a:cubicBezTo>
                  <a:cubicBezTo>
                    <a:pt x="70" y="344"/>
                    <a:pt x="57" y="330"/>
                    <a:pt x="47" y="317"/>
                  </a:cubicBezTo>
                  <a:cubicBezTo>
                    <a:pt x="55" y="327"/>
                    <a:pt x="65" y="337"/>
                    <a:pt x="74" y="345"/>
                  </a:cubicBezTo>
                  <a:cubicBezTo>
                    <a:pt x="86" y="357"/>
                    <a:pt x="99" y="368"/>
                    <a:pt x="110" y="378"/>
                  </a:cubicBezTo>
                  <a:cubicBezTo>
                    <a:pt x="121" y="389"/>
                    <a:pt x="131" y="398"/>
                    <a:pt x="138" y="405"/>
                  </a:cubicBezTo>
                  <a:cubicBezTo>
                    <a:pt x="138" y="405"/>
                    <a:pt x="143" y="409"/>
                    <a:pt x="143" y="409"/>
                  </a:cubicBezTo>
                  <a:cubicBezTo>
                    <a:pt x="143" y="409"/>
                    <a:pt x="143" y="409"/>
                    <a:pt x="143" y="409"/>
                  </a:cubicBezTo>
                  <a:cubicBezTo>
                    <a:pt x="199" y="396"/>
                    <a:pt x="267" y="376"/>
                    <a:pt x="328" y="353"/>
                  </a:cubicBezTo>
                  <a:cubicBezTo>
                    <a:pt x="368" y="339"/>
                    <a:pt x="401" y="325"/>
                    <a:pt x="425" y="313"/>
                  </a:cubicBezTo>
                  <a:cubicBezTo>
                    <a:pt x="425" y="313"/>
                    <a:pt x="426" y="313"/>
                    <a:pt x="426" y="313"/>
                  </a:cubicBezTo>
                  <a:cubicBezTo>
                    <a:pt x="426" y="312"/>
                    <a:pt x="427" y="312"/>
                    <a:pt x="427" y="312"/>
                  </a:cubicBezTo>
                  <a:cubicBezTo>
                    <a:pt x="430" y="310"/>
                    <a:pt x="433" y="309"/>
                    <a:pt x="436" y="308"/>
                  </a:cubicBezTo>
                  <a:cubicBezTo>
                    <a:pt x="436" y="307"/>
                    <a:pt x="436" y="307"/>
                    <a:pt x="437" y="307"/>
                  </a:cubicBezTo>
                  <a:cubicBezTo>
                    <a:pt x="437" y="307"/>
                    <a:pt x="437" y="306"/>
                    <a:pt x="438" y="306"/>
                  </a:cubicBezTo>
                  <a:cubicBezTo>
                    <a:pt x="439" y="306"/>
                    <a:pt x="440" y="305"/>
                    <a:pt x="441" y="304"/>
                  </a:cubicBezTo>
                  <a:cubicBezTo>
                    <a:pt x="441" y="304"/>
                    <a:pt x="442" y="304"/>
                    <a:pt x="442" y="304"/>
                  </a:cubicBezTo>
                  <a:cubicBezTo>
                    <a:pt x="443" y="304"/>
                    <a:pt x="443" y="303"/>
                    <a:pt x="443" y="303"/>
                  </a:cubicBezTo>
                  <a:cubicBezTo>
                    <a:pt x="446" y="302"/>
                    <a:pt x="449" y="300"/>
                    <a:pt x="451" y="298"/>
                  </a:cubicBezTo>
                  <a:cubicBezTo>
                    <a:pt x="453" y="300"/>
                    <a:pt x="455" y="303"/>
                    <a:pt x="457" y="305"/>
                  </a:cubicBezTo>
                  <a:close/>
                  <a:moveTo>
                    <a:pt x="452" y="295"/>
                  </a:moveTo>
                  <a:cubicBezTo>
                    <a:pt x="452" y="295"/>
                    <a:pt x="452" y="295"/>
                    <a:pt x="452" y="295"/>
                  </a:cubicBezTo>
                  <a:cubicBezTo>
                    <a:pt x="452" y="295"/>
                    <a:pt x="451" y="295"/>
                    <a:pt x="451" y="296"/>
                  </a:cubicBezTo>
                  <a:cubicBezTo>
                    <a:pt x="451" y="296"/>
                    <a:pt x="451" y="296"/>
                    <a:pt x="450" y="296"/>
                  </a:cubicBezTo>
                  <a:cubicBezTo>
                    <a:pt x="450" y="296"/>
                    <a:pt x="450" y="297"/>
                    <a:pt x="449" y="297"/>
                  </a:cubicBezTo>
                  <a:cubicBezTo>
                    <a:pt x="447" y="298"/>
                    <a:pt x="444" y="300"/>
                    <a:pt x="441" y="302"/>
                  </a:cubicBezTo>
                  <a:cubicBezTo>
                    <a:pt x="441" y="302"/>
                    <a:pt x="441" y="302"/>
                    <a:pt x="440" y="302"/>
                  </a:cubicBezTo>
                  <a:cubicBezTo>
                    <a:pt x="440" y="303"/>
                    <a:pt x="440" y="303"/>
                    <a:pt x="439" y="303"/>
                  </a:cubicBezTo>
                  <a:cubicBezTo>
                    <a:pt x="438" y="304"/>
                    <a:pt x="437" y="304"/>
                    <a:pt x="436" y="305"/>
                  </a:cubicBezTo>
                  <a:cubicBezTo>
                    <a:pt x="435" y="305"/>
                    <a:pt x="435" y="305"/>
                    <a:pt x="435" y="306"/>
                  </a:cubicBezTo>
                  <a:cubicBezTo>
                    <a:pt x="434" y="306"/>
                    <a:pt x="434" y="306"/>
                    <a:pt x="433" y="306"/>
                  </a:cubicBezTo>
                  <a:cubicBezTo>
                    <a:pt x="431" y="308"/>
                    <a:pt x="428" y="309"/>
                    <a:pt x="425" y="311"/>
                  </a:cubicBezTo>
                  <a:cubicBezTo>
                    <a:pt x="424" y="311"/>
                    <a:pt x="424" y="311"/>
                    <a:pt x="424" y="311"/>
                  </a:cubicBezTo>
                  <a:cubicBezTo>
                    <a:pt x="423" y="311"/>
                    <a:pt x="423" y="312"/>
                    <a:pt x="422" y="312"/>
                  </a:cubicBezTo>
                  <a:cubicBezTo>
                    <a:pt x="399" y="323"/>
                    <a:pt x="366" y="337"/>
                    <a:pt x="327" y="351"/>
                  </a:cubicBezTo>
                  <a:cubicBezTo>
                    <a:pt x="266" y="373"/>
                    <a:pt x="199" y="394"/>
                    <a:pt x="143" y="407"/>
                  </a:cubicBezTo>
                  <a:cubicBezTo>
                    <a:pt x="143" y="406"/>
                    <a:pt x="140" y="403"/>
                    <a:pt x="140" y="403"/>
                  </a:cubicBezTo>
                  <a:cubicBezTo>
                    <a:pt x="133" y="396"/>
                    <a:pt x="123" y="387"/>
                    <a:pt x="111" y="377"/>
                  </a:cubicBezTo>
                  <a:cubicBezTo>
                    <a:pt x="100" y="367"/>
                    <a:pt x="87" y="355"/>
                    <a:pt x="75" y="344"/>
                  </a:cubicBezTo>
                  <a:cubicBezTo>
                    <a:pt x="64" y="333"/>
                    <a:pt x="51" y="320"/>
                    <a:pt x="41" y="307"/>
                  </a:cubicBezTo>
                  <a:cubicBezTo>
                    <a:pt x="41" y="306"/>
                    <a:pt x="41" y="306"/>
                    <a:pt x="40" y="306"/>
                  </a:cubicBezTo>
                  <a:cubicBezTo>
                    <a:pt x="40" y="305"/>
                    <a:pt x="40" y="305"/>
                    <a:pt x="40" y="305"/>
                  </a:cubicBezTo>
                  <a:cubicBezTo>
                    <a:pt x="38" y="303"/>
                    <a:pt x="36" y="300"/>
                    <a:pt x="35" y="298"/>
                  </a:cubicBezTo>
                  <a:cubicBezTo>
                    <a:pt x="35" y="298"/>
                    <a:pt x="35" y="298"/>
                    <a:pt x="34" y="297"/>
                  </a:cubicBezTo>
                  <a:cubicBezTo>
                    <a:pt x="34" y="297"/>
                    <a:pt x="34" y="297"/>
                    <a:pt x="34" y="296"/>
                  </a:cubicBezTo>
                  <a:cubicBezTo>
                    <a:pt x="33" y="296"/>
                    <a:pt x="33" y="295"/>
                    <a:pt x="33" y="294"/>
                  </a:cubicBezTo>
                  <a:cubicBezTo>
                    <a:pt x="31" y="293"/>
                    <a:pt x="30" y="291"/>
                    <a:pt x="29" y="289"/>
                  </a:cubicBezTo>
                  <a:cubicBezTo>
                    <a:pt x="29" y="289"/>
                    <a:pt x="29" y="288"/>
                    <a:pt x="29" y="288"/>
                  </a:cubicBezTo>
                  <a:cubicBezTo>
                    <a:pt x="29" y="288"/>
                    <a:pt x="29" y="288"/>
                    <a:pt x="29" y="288"/>
                  </a:cubicBezTo>
                  <a:cubicBezTo>
                    <a:pt x="29" y="287"/>
                    <a:pt x="29" y="287"/>
                    <a:pt x="28" y="287"/>
                  </a:cubicBezTo>
                  <a:cubicBezTo>
                    <a:pt x="28" y="286"/>
                    <a:pt x="27" y="284"/>
                    <a:pt x="27" y="283"/>
                  </a:cubicBezTo>
                  <a:cubicBezTo>
                    <a:pt x="25" y="279"/>
                    <a:pt x="24" y="275"/>
                    <a:pt x="23" y="271"/>
                  </a:cubicBezTo>
                  <a:cubicBezTo>
                    <a:pt x="24" y="273"/>
                    <a:pt x="25" y="276"/>
                    <a:pt x="27" y="278"/>
                  </a:cubicBezTo>
                  <a:cubicBezTo>
                    <a:pt x="27" y="279"/>
                    <a:pt x="27" y="280"/>
                    <a:pt x="28" y="280"/>
                  </a:cubicBezTo>
                  <a:cubicBezTo>
                    <a:pt x="28" y="281"/>
                    <a:pt x="29" y="282"/>
                    <a:pt x="29" y="283"/>
                  </a:cubicBezTo>
                  <a:cubicBezTo>
                    <a:pt x="30" y="284"/>
                    <a:pt x="30" y="285"/>
                    <a:pt x="31" y="286"/>
                  </a:cubicBezTo>
                  <a:cubicBezTo>
                    <a:pt x="31" y="287"/>
                    <a:pt x="32" y="287"/>
                    <a:pt x="32" y="287"/>
                  </a:cubicBezTo>
                  <a:cubicBezTo>
                    <a:pt x="32" y="288"/>
                    <a:pt x="32" y="288"/>
                    <a:pt x="33" y="288"/>
                  </a:cubicBezTo>
                  <a:cubicBezTo>
                    <a:pt x="34" y="291"/>
                    <a:pt x="36" y="293"/>
                    <a:pt x="38" y="296"/>
                  </a:cubicBezTo>
                  <a:cubicBezTo>
                    <a:pt x="38" y="296"/>
                    <a:pt x="38" y="296"/>
                    <a:pt x="38" y="297"/>
                  </a:cubicBezTo>
                  <a:cubicBezTo>
                    <a:pt x="39" y="297"/>
                    <a:pt x="39" y="297"/>
                    <a:pt x="39" y="298"/>
                  </a:cubicBezTo>
                  <a:cubicBezTo>
                    <a:pt x="41" y="300"/>
                    <a:pt x="42" y="302"/>
                    <a:pt x="44" y="304"/>
                  </a:cubicBezTo>
                  <a:cubicBezTo>
                    <a:pt x="44" y="304"/>
                    <a:pt x="45" y="305"/>
                    <a:pt x="45" y="305"/>
                  </a:cubicBezTo>
                  <a:cubicBezTo>
                    <a:pt x="45" y="305"/>
                    <a:pt x="46" y="306"/>
                    <a:pt x="46" y="306"/>
                  </a:cubicBezTo>
                  <a:cubicBezTo>
                    <a:pt x="53" y="315"/>
                    <a:pt x="62" y="324"/>
                    <a:pt x="73" y="335"/>
                  </a:cubicBezTo>
                  <a:cubicBezTo>
                    <a:pt x="87" y="348"/>
                    <a:pt x="102" y="361"/>
                    <a:pt x="115" y="372"/>
                  </a:cubicBezTo>
                  <a:cubicBezTo>
                    <a:pt x="138" y="394"/>
                    <a:pt x="138" y="394"/>
                    <a:pt x="138" y="394"/>
                  </a:cubicBezTo>
                  <a:cubicBezTo>
                    <a:pt x="138" y="394"/>
                    <a:pt x="143" y="398"/>
                    <a:pt x="143" y="398"/>
                  </a:cubicBezTo>
                  <a:cubicBezTo>
                    <a:pt x="143" y="398"/>
                    <a:pt x="143" y="398"/>
                    <a:pt x="143" y="398"/>
                  </a:cubicBezTo>
                  <a:cubicBezTo>
                    <a:pt x="199" y="385"/>
                    <a:pt x="267" y="365"/>
                    <a:pt x="328" y="343"/>
                  </a:cubicBezTo>
                  <a:cubicBezTo>
                    <a:pt x="362" y="331"/>
                    <a:pt x="392" y="319"/>
                    <a:pt x="415" y="308"/>
                  </a:cubicBezTo>
                  <a:cubicBezTo>
                    <a:pt x="415" y="308"/>
                    <a:pt x="416" y="308"/>
                    <a:pt x="416" y="307"/>
                  </a:cubicBezTo>
                  <a:cubicBezTo>
                    <a:pt x="417" y="307"/>
                    <a:pt x="417" y="307"/>
                    <a:pt x="418" y="307"/>
                  </a:cubicBezTo>
                  <a:cubicBezTo>
                    <a:pt x="421" y="305"/>
                    <a:pt x="424" y="304"/>
                    <a:pt x="427" y="302"/>
                  </a:cubicBezTo>
                  <a:cubicBezTo>
                    <a:pt x="427" y="302"/>
                    <a:pt x="427" y="302"/>
                    <a:pt x="428" y="302"/>
                  </a:cubicBezTo>
                  <a:cubicBezTo>
                    <a:pt x="428" y="302"/>
                    <a:pt x="429" y="301"/>
                    <a:pt x="429" y="301"/>
                  </a:cubicBezTo>
                  <a:cubicBezTo>
                    <a:pt x="430" y="300"/>
                    <a:pt x="432" y="300"/>
                    <a:pt x="433" y="299"/>
                  </a:cubicBezTo>
                  <a:cubicBezTo>
                    <a:pt x="434" y="299"/>
                    <a:pt x="434" y="299"/>
                    <a:pt x="434" y="298"/>
                  </a:cubicBezTo>
                  <a:cubicBezTo>
                    <a:pt x="435" y="298"/>
                    <a:pt x="435" y="298"/>
                    <a:pt x="435" y="298"/>
                  </a:cubicBezTo>
                  <a:cubicBezTo>
                    <a:pt x="439" y="296"/>
                    <a:pt x="441" y="294"/>
                    <a:pt x="444" y="293"/>
                  </a:cubicBezTo>
                  <a:cubicBezTo>
                    <a:pt x="444" y="293"/>
                    <a:pt x="445" y="293"/>
                    <a:pt x="445" y="292"/>
                  </a:cubicBezTo>
                  <a:cubicBezTo>
                    <a:pt x="445" y="292"/>
                    <a:pt x="446" y="292"/>
                    <a:pt x="446" y="292"/>
                  </a:cubicBezTo>
                  <a:cubicBezTo>
                    <a:pt x="447" y="291"/>
                    <a:pt x="447" y="291"/>
                    <a:pt x="448" y="291"/>
                  </a:cubicBezTo>
                  <a:cubicBezTo>
                    <a:pt x="449" y="292"/>
                    <a:pt x="451" y="294"/>
                    <a:pt x="452" y="295"/>
                  </a:cubicBezTo>
                  <a:close/>
                  <a:moveTo>
                    <a:pt x="452" y="285"/>
                  </a:moveTo>
                  <a:cubicBezTo>
                    <a:pt x="451" y="286"/>
                    <a:pt x="449" y="287"/>
                    <a:pt x="448" y="288"/>
                  </a:cubicBezTo>
                  <a:cubicBezTo>
                    <a:pt x="448" y="288"/>
                    <a:pt x="447" y="288"/>
                    <a:pt x="447" y="288"/>
                  </a:cubicBezTo>
                  <a:cubicBezTo>
                    <a:pt x="447" y="289"/>
                    <a:pt x="446" y="289"/>
                    <a:pt x="446" y="289"/>
                  </a:cubicBezTo>
                  <a:cubicBezTo>
                    <a:pt x="445" y="289"/>
                    <a:pt x="445" y="290"/>
                    <a:pt x="444" y="290"/>
                  </a:cubicBezTo>
                  <a:cubicBezTo>
                    <a:pt x="444" y="290"/>
                    <a:pt x="443" y="291"/>
                    <a:pt x="443" y="291"/>
                  </a:cubicBezTo>
                  <a:cubicBezTo>
                    <a:pt x="443" y="291"/>
                    <a:pt x="442" y="291"/>
                    <a:pt x="442" y="292"/>
                  </a:cubicBezTo>
                  <a:cubicBezTo>
                    <a:pt x="439" y="293"/>
                    <a:pt x="436" y="295"/>
                    <a:pt x="433" y="296"/>
                  </a:cubicBezTo>
                  <a:cubicBezTo>
                    <a:pt x="433" y="297"/>
                    <a:pt x="433" y="297"/>
                    <a:pt x="432" y="297"/>
                  </a:cubicBezTo>
                  <a:cubicBezTo>
                    <a:pt x="432" y="297"/>
                    <a:pt x="431" y="297"/>
                    <a:pt x="431" y="298"/>
                  </a:cubicBezTo>
                  <a:cubicBezTo>
                    <a:pt x="430" y="298"/>
                    <a:pt x="428" y="299"/>
                    <a:pt x="427" y="300"/>
                  </a:cubicBezTo>
                  <a:cubicBezTo>
                    <a:pt x="426" y="300"/>
                    <a:pt x="426" y="300"/>
                    <a:pt x="425" y="300"/>
                  </a:cubicBezTo>
                  <a:cubicBezTo>
                    <a:pt x="425" y="301"/>
                    <a:pt x="425" y="301"/>
                    <a:pt x="424" y="301"/>
                  </a:cubicBezTo>
                  <a:cubicBezTo>
                    <a:pt x="421" y="302"/>
                    <a:pt x="418" y="304"/>
                    <a:pt x="415" y="305"/>
                  </a:cubicBezTo>
                  <a:cubicBezTo>
                    <a:pt x="415" y="306"/>
                    <a:pt x="414" y="306"/>
                    <a:pt x="414" y="306"/>
                  </a:cubicBezTo>
                  <a:cubicBezTo>
                    <a:pt x="413" y="306"/>
                    <a:pt x="413" y="306"/>
                    <a:pt x="413" y="307"/>
                  </a:cubicBezTo>
                  <a:cubicBezTo>
                    <a:pt x="390" y="317"/>
                    <a:pt x="361" y="329"/>
                    <a:pt x="327" y="341"/>
                  </a:cubicBezTo>
                  <a:cubicBezTo>
                    <a:pt x="266" y="363"/>
                    <a:pt x="199" y="383"/>
                    <a:pt x="144" y="395"/>
                  </a:cubicBezTo>
                  <a:cubicBezTo>
                    <a:pt x="143" y="395"/>
                    <a:pt x="140" y="392"/>
                    <a:pt x="140" y="392"/>
                  </a:cubicBezTo>
                  <a:cubicBezTo>
                    <a:pt x="140" y="392"/>
                    <a:pt x="116" y="371"/>
                    <a:pt x="116" y="371"/>
                  </a:cubicBezTo>
                  <a:cubicBezTo>
                    <a:pt x="103" y="359"/>
                    <a:pt x="89" y="347"/>
                    <a:pt x="75" y="333"/>
                  </a:cubicBezTo>
                  <a:cubicBezTo>
                    <a:pt x="65" y="323"/>
                    <a:pt x="56" y="314"/>
                    <a:pt x="49" y="306"/>
                  </a:cubicBezTo>
                  <a:cubicBezTo>
                    <a:pt x="48" y="305"/>
                    <a:pt x="48" y="305"/>
                    <a:pt x="48" y="305"/>
                  </a:cubicBezTo>
                  <a:cubicBezTo>
                    <a:pt x="47" y="304"/>
                    <a:pt x="47" y="304"/>
                    <a:pt x="47" y="304"/>
                  </a:cubicBezTo>
                  <a:cubicBezTo>
                    <a:pt x="45" y="301"/>
                    <a:pt x="43" y="299"/>
                    <a:pt x="42" y="297"/>
                  </a:cubicBezTo>
                  <a:cubicBezTo>
                    <a:pt x="42" y="297"/>
                    <a:pt x="41" y="297"/>
                    <a:pt x="41" y="296"/>
                  </a:cubicBezTo>
                  <a:cubicBezTo>
                    <a:pt x="41" y="296"/>
                    <a:pt x="40" y="296"/>
                    <a:pt x="40" y="295"/>
                  </a:cubicBezTo>
                  <a:cubicBezTo>
                    <a:pt x="38" y="293"/>
                    <a:pt x="37" y="290"/>
                    <a:pt x="35" y="288"/>
                  </a:cubicBezTo>
                  <a:cubicBezTo>
                    <a:pt x="35" y="288"/>
                    <a:pt x="35" y="287"/>
                    <a:pt x="34" y="287"/>
                  </a:cubicBezTo>
                  <a:cubicBezTo>
                    <a:pt x="34" y="287"/>
                    <a:pt x="34" y="286"/>
                    <a:pt x="34" y="286"/>
                  </a:cubicBezTo>
                  <a:cubicBezTo>
                    <a:pt x="32" y="284"/>
                    <a:pt x="31" y="282"/>
                    <a:pt x="30" y="280"/>
                  </a:cubicBezTo>
                  <a:cubicBezTo>
                    <a:pt x="30" y="280"/>
                    <a:pt x="30" y="279"/>
                    <a:pt x="29" y="279"/>
                  </a:cubicBezTo>
                  <a:cubicBezTo>
                    <a:pt x="29" y="279"/>
                    <a:pt x="29" y="278"/>
                    <a:pt x="29" y="278"/>
                  </a:cubicBezTo>
                  <a:cubicBezTo>
                    <a:pt x="28" y="275"/>
                    <a:pt x="26" y="273"/>
                    <a:pt x="26" y="270"/>
                  </a:cubicBezTo>
                  <a:cubicBezTo>
                    <a:pt x="25" y="270"/>
                    <a:pt x="25" y="269"/>
                    <a:pt x="25" y="269"/>
                  </a:cubicBezTo>
                  <a:cubicBezTo>
                    <a:pt x="25" y="269"/>
                    <a:pt x="25" y="268"/>
                    <a:pt x="25" y="268"/>
                  </a:cubicBezTo>
                  <a:cubicBezTo>
                    <a:pt x="24" y="265"/>
                    <a:pt x="23" y="263"/>
                    <a:pt x="23" y="261"/>
                  </a:cubicBezTo>
                  <a:cubicBezTo>
                    <a:pt x="23" y="261"/>
                    <a:pt x="23" y="261"/>
                    <a:pt x="23" y="261"/>
                  </a:cubicBezTo>
                  <a:cubicBezTo>
                    <a:pt x="24" y="263"/>
                    <a:pt x="25" y="265"/>
                    <a:pt x="26" y="268"/>
                  </a:cubicBezTo>
                  <a:cubicBezTo>
                    <a:pt x="27" y="268"/>
                    <a:pt x="27" y="268"/>
                    <a:pt x="27" y="269"/>
                  </a:cubicBezTo>
                  <a:cubicBezTo>
                    <a:pt x="27" y="269"/>
                    <a:pt x="27" y="269"/>
                    <a:pt x="27" y="270"/>
                  </a:cubicBezTo>
                  <a:cubicBezTo>
                    <a:pt x="29" y="272"/>
                    <a:pt x="30" y="275"/>
                    <a:pt x="32" y="277"/>
                  </a:cubicBezTo>
                  <a:cubicBezTo>
                    <a:pt x="32" y="278"/>
                    <a:pt x="32" y="278"/>
                    <a:pt x="33" y="278"/>
                  </a:cubicBezTo>
                  <a:cubicBezTo>
                    <a:pt x="33" y="279"/>
                    <a:pt x="33" y="279"/>
                    <a:pt x="33" y="279"/>
                  </a:cubicBezTo>
                  <a:cubicBezTo>
                    <a:pt x="35" y="281"/>
                    <a:pt x="36" y="283"/>
                    <a:pt x="38" y="285"/>
                  </a:cubicBezTo>
                  <a:cubicBezTo>
                    <a:pt x="38" y="286"/>
                    <a:pt x="38" y="286"/>
                    <a:pt x="38" y="286"/>
                  </a:cubicBezTo>
                  <a:cubicBezTo>
                    <a:pt x="39" y="287"/>
                    <a:pt x="39" y="287"/>
                    <a:pt x="39" y="287"/>
                  </a:cubicBezTo>
                  <a:cubicBezTo>
                    <a:pt x="41" y="290"/>
                    <a:pt x="43" y="292"/>
                    <a:pt x="45" y="295"/>
                  </a:cubicBezTo>
                  <a:cubicBezTo>
                    <a:pt x="45" y="295"/>
                    <a:pt x="45" y="295"/>
                    <a:pt x="46" y="296"/>
                  </a:cubicBezTo>
                  <a:cubicBezTo>
                    <a:pt x="46" y="296"/>
                    <a:pt x="46" y="296"/>
                    <a:pt x="47" y="297"/>
                  </a:cubicBezTo>
                  <a:cubicBezTo>
                    <a:pt x="48" y="299"/>
                    <a:pt x="50" y="301"/>
                    <a:pt x="52" y="303"/>
                  </a:cubicBezTo>
                  <a:cubicBezTo>
                    <a:pt x="52" y="303"/>
                    <a:pt x="53" y="304"/>
                    <a:pt x="53" y="304"/>
                  </a:cubicBezTo>
                  <a:cubicBezTo>
                    <a:pt x="53" y="304"/>
                    <a:pt x="54" y="305"/>
                    <a:pt x="54" y="305"/>
                  </a:cubicBezTo>
                  <a:cubicBezTo>
                    <a:pt x="56" y="307"/>
                    <a:pt x="58" y="309"/>
                    <a:pt x="60" y="311"/>
                  </a:cubicBezTo>
                  <a:cubicBezTo>
                    <a:pt x="64" y="316"/>
                    <a:pt x="68" y="321"/>
                    <a:pt x="73" y="326"/>
                  </a:cubicBezTo>
                  <a:cubicBezTo>
                    <a:pt x="93" y="346"/>
                    <a:pt x="114" y="365"/>
                    <a:pt x="130" y="379"/>
                  </a:cubicBezTo>
                  <a:cubicBezTo>
                    <a:pt x="139" y="387"/>
                    <a:pt x="139" y="387"/>
                    <a:pt x="139" y="387"/>
                  </a:cubicBezTo>
                  <a:cubicBezTo>
                    <a:pt x="139" y="387"/>
                    <a:pt x="144" y="391"/>
                    <a:pt x="144" y="391"/>
                  </a:cubicBezTo>
                  <a:cubicBezTo>
                    <a:pt x="144" y="391"/>
                    <a:pt x="144" y="391"/>
                    <a:pt x="144" y="391"/>
                  </a:cubicBezTo>
                  <a:cubicBezTo>
                    <a:pt x="200" y="378"/>
                    <a:pt x="268" y="358"/>
                    <a:pt x="329" y="335"/>
                  </a:cubicBezTo>
                  <a:cubicBezTo>
                    <a:pt x="358" y="324"/>
                    <a:pt x="384" y="313"/>
                    <a:pt x="406" y="303"/>
                  </a:cubicBezTo>
                  <a:cubicBezTo>
                    <a:pt x="406" y="303"/>
                    <a:pt x="407" y="303"/>
                    <a:pt x="407" y="303"/>
                  </a:cubicBezTo>
                  <a:cubicBezTo>
                    <a:pt x="407" y="302"/>
                    <a:pt x="408" y="302"/>
                    <a:pt x="408" y="302"/>
                  </a:cubicBezTo>
                  <a:cubicBezTo>
                    <a:pt x="411" y="300"/>
                    <a:pt x="415" y="299"/>
                    <a:pt x="417" y="297"/>
                  </a:cubicBezTo>
                  <a:cubicBezTo>
                    <a:pt x="418" y="297"/>
                    <a:pt x="418" y="297"/>
                    <a:pt x="419" y="297"/>
                  </a:cubicBezTo>
                  <a:cubicBezTo>
                    <a:pt x="419" y="297"/>
                    <a:pt x="420" y="296"/>
                    <a:pt x="420" y="296"/>
                  </a:cubicBezTo>
                  <a:cubicBezTo>
                    <a:pt x="422" y="295"/>
                    <a:pt x="423" y="295"/>
                    <a:pt x="425" y="294"/>
                  </a:cubicBezTo>
                  <a:cubicBezTo>
                    <a:pt x="425" y="294"/>
                    <a:pt x="425" y="293"/>
                    <a:pt x="426" y="293"/>
                  </a:cubicBezTo>
                  <a:cubicBezTo>
                    <a:pt x="426" y="293"/>
                    <a:pt x="427" y="293"/>
                    <a:pt x="427" y="293"/>
                  </a:cubicBezTo>
                  <a:cubicBezTo>
                    <a:pt x="430" y="291"/>
                    <a:pt x="433" y="289"/>
                    <a:pt x="436" y="288"/>
                  </a:cubicBezTo>
                  <a:cubicBezTo>
                    <a:pt x="436" y="288"/>
                    <a:pt x="437" y="287"/>
                    <a:pt x="437" y="287"/>
                  </a:cubicBezTo>
                  <a:cubicBezTo>
                    <a:pt x="438" y="287"/>
                    <a:pt x="438" y="287"/>
                    <a:pt x="438" y="286"/>
                  </a:cubicBezTo>
                  <a:cubicBezTo>
                    <a:pt x="439" y="286"/>
                    <a:pt x="440" y="285"/>
                    <a:pt x="441" y="285"/>
                  </a:cubicBezTo>
                  <a:cubicBezTo>
                    <a:pt x="441" y="285"/>
                    <a:pt x="442" y="285"/>
                    <a:pt x="442" y="284"/>
                  </a:cubicBezTo>
                  <a:cubicBezTo>
                    <a:pt x="442" y="284"/>
                    <a:pt x="443" y="284"/>
                    <a:pt x="443" y="284"/>
                  </a:cubicBezTo>
                  <a:cubicBezTo>
                    <a:pt x="443" y="284"/>
                    <a:pt x="443" y="284"/>
                    <a:pt x="443" y="283"/>
                  </a:cubicBezTo>
                  <a:cubicBezTo>
                    <a:pt x="445" y="283"/>
                    <a:pt x="446" y="282"/>
                    <a:pt x="448" y="281"/>
                  </a:cubicBezTo>
                  <a:cubicBezTo>
                    <a:pt x="449" y="282"/>
                    <a:pt x="450" y="284"/>
                    <a:pt x="452" y="285"/>
                  </a:cubicBezTo>
                  <a:close/>
                  <a:moveTo>
                    <a:pt x="454" y="274"/>
                  </a:moveTo>
                  <a:cubicBezTo>
                    <a:pt x="454" y="274"/>
                    <a:pt x="454" y="274"/>
                    <a:pt x="454" y="274"/>
                  </a:cubicBezTo>
                  <a:cubicBezTo>
                    <a:pt x="454" y="274"/>
                    <a:pt x="453" y="274"/>
                    <a:pt x="453" y="274"/>
                  </a:cubicBezTo>
                  <a:cubicBezTo>
                    <a:pt x="453" y="274"/>
                    <a:pt x="453" y="275"/>
                    <a:pt x="452" y="275"/>
                  </a:cubicBezTo>
                  <a:cubicBezTo>
                    <a:pt x="452" y="275"/>
                    <a:pt x="452" y="275"/>
                    <a:pt x="451" y="275"/>
                  </a:cubicBezTo>
                  <a:cubicBezTo>
                    <a:pt x="450" y="276"/>
                    <a:pt x="449" y="277"/>
                    <a:pt x="448" y="278"/>
                  </a:cubicBezTo>
                  <a:cubicBezTo>
                    <a:pt x="447" y="278"/>
                    <a:pt x="447" y="278"/>
                    <a:pt x="447" y="279"/>
                  </a:cubicBezTo>
                  <a:cubicBezTo>
                    <a:pt x="446" y="279"/>
                    <a:pt x="446" y="279"/>
                    <a:pt x="446" y="279"/>
                  </a:cubicBezTo>
                  <a:cubicBezTo>
                    <a:pt x="445" y="279"/>
                    <a:pt x="445" y="280"/>
                    <a:pt x="445" y="280"/>
                  </a:cubicBezTo>
                  <a:cubicBezTo>
                    <a:pt x="445" y="280"/>
                    <a:pt x="445" y="280"/>
                    <a:pt x="445" y="280"/>
                  </a:cubicBezTo>
                  <a:cubicBezTo>
                    <a:pt x="444" y="280"/>
                    <a:pt x="443" y="281"/>
                    <a:pt x="443" y="281"/>
                  </a:cubicBezTo>
                  <a:cubicBezTo>
                    <a:pt x="442" y="282"/>
                    <a:pt x="442" y="282"/>
                    <a:pt x="441" y="282"/>
                  </a:cubicBezTo>
                  <a:cubicBezTo>
                    <a:pt x="441" y="282"/>
                    <a:pt x="440" y="283"/>
                    <a:pt x="440" y="283"/>
                  </a:cubicBezTo>
                  <a:cubicBezTo>
                    <a:pt x="440" y="283"/>
                    <a:pt x="439" y="283"/>
                    <a:pt x="439" y="284"/>
                  </a:cubicBezTo>
                  <a:cubicBezTo>
                    <a:pt x="438" y="284"/>
                    <a:pt x="437" y="285"/>
                    <a:pt x="436" y="285"/>
                  </a:cubicBezTo>
                  <a:cubicBezTo>
                    <a:pt x="436" y="285"/>
                    <a:pt x="435" y="286"/>
                    <a:pt x="435" y="286"/>
                  </a:cubicBezTo>
                  <a:cubicBezTo>
                    <a:pt x="435" y="286"/>
                    <a:pt x="434" y="286"/>
                    <a:pt x="434" y="286"/>
                  </a:cubicBezTo>
                  <a:cubicBezTo>
                    <a:pt x="431" y="288"/>
                    <a:pt x="428" y="290"/>
                    <a:pt x="425" y="291"/>
                  </a:cubicBezTo>
                  <a:cubicBezTo>
                    <a:pt x="424" y="291"/>
                    <a:pt x="424" y="292"/>
                    <a:pt x="424" y="292"/>
                  </a:cubicBezTo>
                  <a:cubicBezTo>
                    <a:pt x="423" y="292"/>
                    <a:pt x="423" y="292"/>
                    <a:pt x="422" y="293"/>
                  </a:cubicBezTo>
                  <a:cubicBezTo>
                    <a:pt x="421" y="293"/>
                    <a:pt x="419" y="294"/>
                    <a:pt x="418" y="295"/>
                  </a:cubicBezTo>
                  <a:cubicBezTo>
                    <a:pt x="417" y="295"/>
                    <a:pt x="417" y="295"/>
                    <a:pt x="416" y="296"/>
                  </a:cubicBezTo>
                  <a:cubicBezTo>
                    <a:pt x="416" y="296"/>
                    <a:pt x="415" y="296"/>
                    <a:pt x="415" y="296"/>
                  </a:cubicBezTo>
                  <a:cubicBezTo>
                    <a:pt x="412" y="298"/>
                    <a:pt x="409" y="299"/>
                    <a:pt x="406" y="301"/>
                  </a:cubicBezTo>
                  <a:cubicBezTo>
                    <a:pt x="405" y="301"/>
                    <a:pt x="405" y="301"/>
                    <a:pt x="404" y="301"/>
                  </a:cubicBezTo>
                  <a:cubicBezTo>
                    <a:pt x="404" y="301"/>
                    <a:pt x="404" y="302"/>
                    <a:pt x="403" y="302"/>
                  </a:cubicBezTo>
                  <a:cubicBezTo>
                    <a:pt x="399" y="304"/>
                    <a:pt x="394" y="306"/>
                    <a:pt x="389" y="308"/>
                  </a:cubicBezTo>
                  <a:cubicBezTo>
                    <a:pt x="371" y="316"/>
                    <a:pt x="351" y="324"/>
                    <a:pt x="329" y="333"/>
                  </a:cubicBezTo>
                  <a:cubicBezTo>
                    <a:pt x="329" y="333"/>
                    <a:pt x="329" y="333"/>
                    <a:pt x="329" y="333"/>
                  </a:cubicBezTo>
                  <a:cubicBezTo>
                    <a:pt x="267" y="356"/>
                    <a:pt x="200" y="376"/>
                    <a:pt x="144" y="388"/>
                  </a:cubicBezTo>
                  <a:cubicBezTo>
                    <a:pt x="144" y="388"/>
                    <a:pt x="140" y="385"/>
                    <a:pt x="140" y="385"/>
                  </a:cubicBezTo>
                  <a:cubicBezTo>
                    <a:pt x="140" y="385"/>
                    <a:pt x="131" y="377"/>
                    <a:pt x="131" y="377"/>
                  </a:cubicBezTo>
                  <a:cubicBezTo>
                    <a:pt x="125" y="372"/>
                    <a:pt x="118" y="365"/>
                    <a:pt x="111" y="359"/>
                  </a:cubicBezTo>
                  <a:cubicBezTo>
                    <a:pt x="102" y="351"/>
                    <a:pt x="93" y="342"/>
                    <a:pt x="84" y="333"/>
                  </a:cubicBezTo>
                  <a:cubicBezTo>
                    <a:pt x="81" y="330"/>
                    <a:pt x="78" y="327"/>
                    <a:pt x="75" y="324"/>
                  </a:cubicBezTo>
                  <a:cubicBezTo>
                    <a:pt x="70" y="319"/>
                    <a:pt x="65" y="314"/>
                    <a:pt x="61" y="309"/>
                  </a:cubicBezTo>
                  <a:cubicBezTo>
                    <a:pt x="59" y="307"/>
                    <a:pt x="58" y="306"/>
                    <a:pt x="57" y="304"/>
                  </a:cubicBezTo>
                  <a:cubicBezTo>
                    <a:pt x="57" y="304"/>
                    <a:pt x="56" y="304"/>
                    <a:pt x="56" y="303"/>
                  </a:cubicBezTo>
                  <a:cubicBezTo>
                    <a:pt x="56" y="303"/>
                    <a:pt x="55" y="303"/>
                    <a:pt x="55" y="302"/>
                  </a:cubicBezTo>
                  <a:cubicBezTo>
                    <a:pt x="53" y="300"/>
                    <a:pt x="52" y="298"/>
                    <a:pt x="50" y="296"/>
                  </a:cubicBezTo>
                  <a:cubicBezTo>
                    <a:pt x="50" y="296"/>
                    <a:pt x="49" y="296"/>
                    <a:pt x="49" y="295"/>
                  </a:cubicBezTo>
                  <a:cubicBezTo>
                    <a:pt x="49" y="295"/>
                    <a:pt x="49" y="295"/>
                    <a:pt x="48" y="294"/>
                  </a:cubicBezTo>
                  <a:cubicBezTo>
                    <a:pt x="46" y="292"/>
                    <a:pt x="45" y="289"/>
                    <a:pt x="43" y="287"/>
                  </a:cubicBezTo>
                  <a:cubicBezTo>
                    <a:pt x="43" y="287"/>
                    <a:pt x="42" y="286"/>
                    <a:pt x="42" y="286"/>
                  </a:cubicBezTo>
                  <a:cubicBezTo>
                    <a:pt x="42" y="286"/>
                    <a:pt x="42" y="285"/>
                    <a:pt x="41" y="285"/>
                  </a:cubicBezTo>
                  <a:cubicBezTo>
                    <a:pt x="40" y="283"/>
                    <a:pt x="38" y="281"/>
                    <a:pt x="37" y="279"/>
                  </a:cubicBezTo>
                  <a:cubicBezTo>
                    <a:pt x="37" y="278"/>
                    <a:pt x="37" y="278"/>
                    <a:pt x="36" y="278"/>
                  </a:cubicBezTo>
                  <a:cubicBezTo>
                    <a:pt x="36" y="277"/>
                    <a:pt x="36" y="277"/>
                    <a:pt x="36" y="277"/>
                  </a:cubicBezTo>
                  <a:cubicBezTo>
                    <a:pt x="34" y="274"/>
                    <a:pt x="33" y="272"/>
                    <a:pt x="31" y="269"/>
                  </a:cubicBezTo>
                  <a:cubicBezTo>
                    <a:pt x="31" y="269"/>
                    <a:pt x="31" y="268"/>
                    <a:pt x="31" y="268"/>
                  </a:cubicBezTo>
                  <a:cubicBezTo>
                    <a:pt x="31" y="268"/>
                    <a:pt x="30" y="267"/>
                    <a:pt x="30" y="267"/>
                  </a:cubicBezTo>
                  <a:cubicBezTo>
                    <a:pt x="29" y="265"/>
                    <a:pt x="28" y="262"/>
                    <a:pt x="27" y="260"/>
                  </a:cubicBezTo>
                  <a:cubicBezTo>
                    <a:pt x="27" y="260"/>
                    <a:pt x="27" y="259"/>
                    <a:pt x="26" y="259"/>
                  </a:cubicBezTo>
                  <a:cubicBezTo>
                    <a:pt x="26" y="259"/>
                    <a:pt x="26" y="258"/>
                    <a:pt x="26" y="258"/>
                  </a:cubicBezTo>
                  <a:cubicBezTo>
                    <a:pt x="25" y="255"/>
                    <a:pt x="24" y="253"/>
                    <a:pt x="24" y="251"/>
                  </a:cubicBezTo>
                  <a:cubicBezTo>
                    <a:pt x="24" y="250"/>
                    <a:pt x="24" y="250"/>
                    <a:pt x="23" y="250"/>
                  </a:cubicBezTo>
                  <a:cubicBezTo>
                    <a:pt x="23" y="249"/>
                    <a:pt x="23" y="249"/>
                    <a:pt x="23" y="249"/>
                  </a:cubicBezTo>
                  <a:cubicBezTo>
                    <a:pt x="23" y="248"/>
                    <a:pt x="23" y="248"/>
                    <a:pt x="23" y="247"/>
                  </a:cubicBezTo>
                  <a:cubicBezTo>
                    <a:pt x="24" y="247"/>
                    <a:pt x="25" y="247"/>
                    <a:pt x="26" y="247"/>
                  </a:cubicBezTo>
                  <a:cubicBezTo>
                    <a:pt x="26" y="247"/>
                    <a:pt x="27" y="248"/>
                    <a:pt x="27" y="248"/>
                  </a:cubicBezTo>
                  <a:cubicBezTo>
                    <a:pt x="27" y="248"/>
                    <a:pt x="27" y="249"/>
                    <a:pt x="27" y="249"/>
                  </a:cubicBezTo>
                  <a:cubicBezTo>
                    <a:pt x="28" y="249"/>
                    <a:pt x="28" y="250"/>
                    <a:pt x="28" y="250"/>
                  </a:cubicBezTo>
                  <a:cubicBezTo>
                    <a:pt x="29" y="252"/>
                    <a:pt x="31" y="255"/>
                    <a:pt x="32" y="257"/>
                  </a:cubicBezTo>
                  <a:cubicBezTo>
                    <a:pt x="32" y="257"/>
                    <a:pt x="32" y="258"/>
                    <a:pt x="33" y="258"/>
                  </a:cubicBezTo>
                  <a:cubicBezTo>
                    <a:pt x="33" y="258"/>
                    <a:pt x="33" y="259"/>
                    <a:pt x="33" y="259"/>
                  </a:cubicBezTo>
                  <a:cubicBezTo>
                    <a:pt x="35" y="261"/>
                    <a:pt x="37" y="263"/>
                    <a:pt x="38" y="266"/>
                  </a:cubicBezTo>
                  <a:cubicBezTo>
                    <a:pt x="39" y="266"/>
                    <a:pt x="39" y="266"/>
                    <a:pt x="39" y="267"/>
                  </a:cubicBezTo>
                  <a:cubicBezTo>
                    <a:pt x="39" y="267"/>
                    <a:pt x="40" y="267"/>
                    <a:pt x="40" y="268"/>
                  </a:cubicBezTo>
                  <a:cubicBezTo>
                    <a:pt x="42" y="270"/>
                    <a:pt x="44" y="273"/>
                    <a:pt x="46" y="275"/>
                  </a:cubicBezTo>
                  <a:cubicBezTo>
                    <a:pt x="46" y="276"/>
                    <a:pt x="46" y="276"/>
                    <a:pt x="47" y="276"/>
                  </a:cubicBezTo>
                  <a:cubicBezTo>
                    <a:pt x="47" y="277"/>
                    <a:pt x="47" y="277"/>
                    <a:pt x="47" y="277"/>
                  </a:cubicBezTo>
                  <a:cubicBezTo>
                    <a:pt x="49" y="279"/>
                    <a:pt x="51" y="281"/>
                    <a:pt x="53" y="283"/>
                  </a:cubicBezTo>
                  <a:cubicBezTo>
                    <a:pt x="53" y="284"/>
                    <a:pt x="53" y="284"/>
                    <a:pt x="54" y="284"/>
                  </a:cubicBezTo>
                  <a:cubicBezTo>
                    <a:pt x="54" y="285"/>
                    <a:pt x="54" y="285"/>
                    <a:pt x="55" y="285"/>
                  </a:cubicBezTo>
                  <a:cubicBezTo>
                    <a:pt x="57" y="288"/>
                    <a:pt x="59" y="290"/>
                    <a:pt x="61" y="292"/>
                  </a:cubicBezTo>
                  <a:cubicBezTo>
                    <a:pt x="62" y="293"/>
                    <a:pt x="62" y="293"/>
                    <a:pt x="62" y="293"/>
                  </a:cubicBezTo>
                  <a:cubicBezTo>
                    <a:pt x="63" y="294"/>
                    <a:pt x="63" y="294"/>
                    <a:pt x="63" y="294"/>
                  </a:cubicBezTo>
                  <a:cubicBezTo>
                    <a:pt x="65" y="296"/>
                    <a:pt x="67" y="298"/>
                    <a:pt x="69" y="300"/>
                  </a:cubicBezTo>
                  <a:cubicBezTo>
                    <a:pt x="70" y="301"/>
                    <a:pt x="70" y="301"/>
                    <a:pt x="70" y="301"/>
                  </a:cubicBezTo>
                  <a:cubicBezTo>
                    <a:pt x="71" y="302"/>
                    <a:pt x="71" y="302"/>
                    <a:pt x="71" y="302"/>
                  </a:cubicBezTo>
                  <a:cubicBezTo>
                    <a:pt x="72" y="303"/>
                    <a:pt x="72" y="304"/>
                    <a:pt x="73" y="304"/>
                  </a:cubicBezTo>
                  <a:cubicBezTo>
                    <a:pt x="95" y="325"/>
                    <a:pt x="118" y="344"/>
                    <a:pt x="138" y="360"/>
                  </a:cubicBezTo>
                  <a:cubicBezTo>
                    <a:pt x="138" y="360"/>
                    <a:pt x="144" y="363"/>
                    <a:pt x="144" y="363"/>
                  </a:cubicBezTo>
                  <a:cubicBezTo>
                    <a:pt x="144" y="363"/>
                    <a:pt x="144" y="363"/>
                    <a:pt x="144" y="363"/>
                  </a:cubicBezTo>
                  <a:cubicBezTo>
                    <a:pt x="199" y="352"/>
                    <a:pt x="266" y="334"/>
                    <a:pt x="328" y="313"/>
                  </a:cubicBezTo>
                  <a:cubicBezTo>
                    <a:pt x="348" y="306"/>
                    <a:pt x="367" y="299"/>
                    <a:pt x="383" y="292"/>
                  </a:cubicBezTo>
                  <a:cubicBezTo>
                    <a:pt x="384" y="292"/>
                    <a:pt x="384" y="291"/>
                    <a:pt x="385" y="291"/>
                  </a:cubicBezTo>
                  <a:cubicBezTo>
                    <a:pt x="385" y="291"/>
                    <a:pt x="386" y="291"/>
                    <a:pt x="386" y="291"/>
                  </a:cubicBezTo>
                  <a:cubicBezTo>
                    <a:pt x="390" y="289"/>
                    <a:pt x="393" y="288"/>
                    <a:pt x="396" y="287"/>
                  </a:cubicBezTo>
                  <a:cubicBezTo>
                    <a:pt x="397" y="286"/>
                    <a:pt x="397" y="286"/>
                    <a:pt x="397" y="286"/>
                  </a:cubicBezTo>
                  <a:cubicBezTo>
                    <a:pt x="398" y="286"/>
                    <a:pt x="398" y="286"/>
                    <a:pt x="399" y="285"/>
                  </a:cubicBezTo>
                  <a:cubicBezTo>
                    <a:pt x="401" y="285"/>
                    <a:pt x="402" y="284"/>
                    <a:pt x="404" y="283"/>
                  </a:cubicBezTo>
                  <a:cubicBezTo>
                    <a:pt x="405" y="283"/>
                    <a:pt x="405" y="283"/>
                    <a:pt x="406" y="283"/>
                  </a:cubicBezTo>
                  <a:cubicBezTo>
                    <a:pt x="406" y="282"/>
                    <a:pt x="406" y="282"/>
                    <a:pt x="407" y="282"/>
                  </a:cubicBezTo>
                  <a:cubicBezTo>
                    <a:pt x="410" y="280"/>
                    <a:pt x="414" y="279"/>
                    <a:pt x="417" y="277"/>
                  </a:cubicBezTo>
                  <a:cubicBezTo>
                    <a:pt x="418" y="277"/>
                    <a:pt x="418" y="277"/>
                    <a:pt x="418" y="277"/>
                  </a:cubicBezTo>
                  <a:cubicBezTo>
                    <a:pt x="419" y="276"/>
                    <a:pt x="419" y="276"/>
                    <a:pt x="420" y="276"/>
                  </a:cubicBezTo>
                  <a:cubicBezTo>
                    <a:pt x="421" y="275"/>
                    <a:pt x="422" y="275"/>
                    <a:pt x="424" y="274"/>
                  </a:cubicBezTo>
                  <a:cubicBezTo>
                    <a:pt x="424" y="274"/>
                    <a:pt x="425" y="274"/>
                    <a:pt x="425" y="273"/>
                  </a:cubicBezTo>
                  <a:cubicBezTo>
                    <a:pt x="425" y="273"/>
                    <a:pt x="426" y="273"/>
                    <a:pt x="426" y="273"/>
                  </a:cubicBezTo>
                  <a:cubicBezTo>
                    <a:pt x="429" y="272"/>
                    <a:pt x="431" y="271"/>
                    <a:pt x="433" y="270"/>
                  </a:cubicBezTo>
                  <a:cubicBezTo>
                    <a:pt x="433" y="269"/>
                    <a:pt x="433" y="269"/>
                    <a:pt x="434" y="269"/>
                  </a:cubicBezTo>
                  <a:cubicBezTo>
                    <a:pt x="434" y="269"/>
                    <a:pt x="435" y="269"/>
                    <a:pt x="435" y="268"/>
                  </a:cubicBezTo>
                  <a:cubicBezTo>
                    <a:pt x="437" y="267"/>
                    <a:pt x="439" y="266"/>
                    <a:pt x="440" y="265"/>
                  </a:cubicBezTo>
                  <a:cubicBezTo>
                    <a:pt x="441" y="265"/>
                    <a:pt x="441" y="265"/>
                    <a:pt x="442" y="265"/>
                  </a:cubicBezTo>
                  <a:cubicBezTo>
                    <a:pt x="442" y="265"/>
                    <a:pt x="442" y="264"/>
                    <a:pt x="443" y="264"/>
                  </a:cubicBezTo>
                  <a:cubicBezTo>
                    <a:pt x="443" y="264"/>
                    <a:pt x="443" y="264"/>
                    <a:pt x="444" y="264"/>
                  </a:cubicBezTo>
                  <a:cubicBezTo>
                    <a:pt x="447" y="267"/>
                    <a:pt x="451" y="270"/>
                    <a:pt x="454" y="274"/>
                  </a:cubicBezTo>
                  <a:close/>
                  <a:moveTo>
                    <a:pt x="451" y="256"/>
                  </a:moveTo>
                  <a:cubicBezTo>
                    <a:pt x="451" y="256"/>
                    <a:pt x="451" y="256"/>
                    <a:pt x="451" y="256"/>
                  </a:cubicBezTo>
                  <a:cubicBezTo>
                    <a:pt x="449" y="258"/>
                    <a:pt x="447" y="259"/>
                    <a:pt x="444" y="261"/>
                  </a:cubicBezTo>
                  <a:cubicBezTo>
                    <a:pt x="443" y="261"/>
                    <a:pt x="443" y="261"/>
                    <a:pt x="443" y="261"/>
                  </a:cubicBezTo>
                  <a:cubicBezTo>
                    <a:pt x="442" y="262"/>
                    <a:pt x="442" y="262"/>
                    <a:pt x="442" y="262"/>
                  </a:cubicBezTo>
                  <a:cubicBezTo>
                    <a:pt x="441" y="262"/>
                    <a:pt x="441" y="263"/>
                    <a:pt x="441" y="263"/>
                  </a:cubicBezTo>
                  <a:cubicBezTo>
                    <a:pt x="440" y="263"/>
                    <a:pt x="440" y="263"/>
                    <a:pt x="440" y="263"/>
                  </a:cubicBezTo>
                  <a:cubicBezTo>
                    <a:pt x="439" y="264"/>
                    <a:pt x="439" y="264"/>
                    <a:pt x="438" y="264"/>
                  </a:cubicBezTo>
                  <a:cubicBezTo>
                    <a:pt x="437" y="265"/>
                    <a:pt x="435" y="266"/>
                    <a:pt x="433" y="267"/>
                  </a:cubicBezTo>
                  <a:cubicBezTo>
                    <a:pt x="432" y="267"/>
                    <a:pt x="432" y="267"/>
                    <a:pt x="432" y="268"/>
                  </a:cubicBezTo>
                  <a:cubicBezTo>
                    <a:pt x="431" y="268"/>
                    <a:pt x="431" y="268"/>
                    <a:pt x="430" y="268"/>
                  </a:cubicBezTo>
                  <a:cubicBezTo>
                    <a:pt x="428" y="269"/>
                    <a:pt x="426" y="270"/>
                    <a:pt x="424" y="272"/>
                  </a:cubicBezTo>
                  <a:cubicBezTo>
                    <a:pt x="424" y="272"/>
                    <a:pt x="423" y="272"/>
                    <a:pt x="423" y="272"/>
                  </a:cubicBezTo>
                  <a:cubicBezTo>
                    <a:pt x="422" y="272"/>
                    <a:pt x="422" y="273"/>
                    <a:pt x="421" y="273"/>
                  </a:cubicBezTo>
                  <a:cubicBezTo>
                    <a:pt x="420" y="273"/>
                    <a:pt x="419" y="274"/>
                    <a:pt x="417" y="275"/>
                  </a:cubicBezTo>
                  <a:cubicBezTo>
                    <a:pt x="417" y="275"/>
                    <a:pt x="416" y="275"/>
                    <a:pt x="416" y="275"/>
                  </a:cubicBezTo>
                  <a:cubicBezTo>
                    <a:pt x="415" y="276"/>
                    <a:pt x="415" y="276"/>
                    <a:pt x="415" y="276"/>
                  </a:cubicBezTo>
                  <a:cubicBezTo>
                    <a:pt x="411" y="277"/>
                    <a:pt x="408" y="279"/>
                    <a:pt x="404" y="281"/>
                  </a:cubicBezTo>
                  <a:cubicBezTo>
                    <a:pt x="404" y="281"/>
                    <a:pt x="403" y="281"/>
                    <a:pt x="403" y="281"/>
                  </a:cubicBezTo>
                  <a:cubicBezTo>
                    <a:pt x="403" y="281"/>
                    <a:pt x="402" y="282"/>
                    <a:pt x="402" y="282"/>
                  </a:cubicBezTo>
                  <a:cubicBezTo>
                    <a:pt x="400" y="283"/>
                    <a:pt x="398" y="283"/>
                    <a:pt x="396" y="284"/>
                  </a:cubicBezTo>
                  <a:cubicBezTo>
                    <a:pt x="396" y="284"/>
                    <a:pt x="395" y="284"/>
                    <a:pt x="395" y="285"/>
                  </a:cubicBezTo>
                  <a:cubicBezTo>
                    <a:pt x="394" y="285"/>
                    <a:pt x="394" y="285"/>
                    <a:pt x="393" y="285"/>
                  </a:cubicBezTo>
                  <a:cubicBezTo>
                    <a:pt x="390" y="287"/>
                    <a:pt x="387" y="288"/>
                    <a:pt x="384" y="289"/>
                  </a:cubicBezTo>
                  <a:cubicBezTo>
                    <a:pt x="383" y="289"/>
                    <a:pt x="383" y="290"/>
                    <a:pt x="382" y="290"/>
                  </a:cubicBezTo>
                  <a:cubicBezTo>
                    <a:pt x="382" y="290"/>
                    <a:pt x="381" y="290"/>
                    <a:pt x="381" y="290"/>
                  </a:cubicBezTo>
                  <a:cubicBezTo>
                    <a:pt x="365" y="297"/>
                    <a:pt x="346" y="304"/>
                    <a:pt x="327" y="310"/>
                  </a:cubicBezTo>
                  <a:cubicBezTo>
                    <a:pt x="266" y="332"/>
                    <a:pt x="199" y="350"/>
                    <a:pt x="144" y="361"/>
                  </a:cubicBezTo>
                  <a:cubicBezTo>
                    <a:pt x="143" y="361"/>
                    <a:pt x="140" y="358"/>
                    <a:pt x="140" y="358"/>
                  </a:cubicBezTo>
                  <a:cubicBezTo>
                    <a:pt x="120" y="343"/>
                    <a:pt x="96" y="323"/>
                    <a:pt x="75" y="302"/>
                  </a:cubicBezTo>
                  <a:cubicBezTo>
                    <a:pt x="74" y="302"/>
                    <a:pt x="74" y="302"/>
                    <a:pt x="74" y="302"/>
                  </a:cubicBezTo>
                  <a:cubicBezTo>
                    <a:pt x="74" y="302"/>
                    <a:pt x="73" y="301"/>
                    <a:pt x="73" y="301"/>
                  </a:cubicBezTo>
                  <a:cubicBezTo>
                    <a:pt x="73" y="301"/>
                    <a:pt x="72" y="300"/>
                    <a:pt x="72" y="300"/>
                  </a:cubicBezTo>
                  <a:cubicBezTo>
                    <a:pt x="70" y="298"/>
                    <a:pt x="68" y="296"/>
                    <a:pt x="66" y="294"/>
                  </a:cubicBezTo>
                  <a:cubicBezTo>
                    <a:pt x="66" y="294"/>
                    <a:pt x="65" y="293"/>
                    <a:pt x="65" y="293"/>
                  </a:cubicBezTo>
                  <a:cubicBezTo>
                    <a:pt x="65" y="293"/>
                    <a:pt x="64" y="292"/>
                    <a:pt x="64" y="292"/>
                  </a:cubicBezTo>
                  <a:cubicBezTo>
                    <a:pt x="62" y="290"/>
                    <a:pt x="59" y="287"/>
                    <a:pt x="57" y="285"/>
                  </a:cubicBezTo>
                  <a:cubicBezTo>
                    <a:pt x="57" y="285"/>
                    <a:pt x="57" y="284"/>
                    <a:pt x="56" y="284"/>
                  </a:cubicBezTo>
                  <a:cubicBezTo>
                    <a:pt x="56" y="284"/>
                    <a:pt x="56" y="283"/>
                    <a:pt x="55" y="283"/>
                  </a:cubicBezTo>
                  <a:cubicBezTo>
                    <a:pt x="54" y="281"/>
                    <a:pt x="52" y="279"/>
                    <a:pt x="50" y="277"/>
                  </a:cubicBezTo>
                  <a:cubicBezTo>
                    <a:pt x="50" y="277"/>
                    <a:pt x="50" y="276"/>
                    <a:pt x="49" y="276"/>
                  </a:cubicBezTo>
                  <a:cubicBezTo>
                    <a:pt x="49" y="276"/>
                    <a:pt x="49" y="275"/>
                    <a:pt x="48" y="275"/>
                  </a:cubicBezTo>
                  <a:cubicBezTo>
                    <a:pt x="46" y="272"/>
                    <a:pt x="44" y="270"/>
                    <a:pt x="42" y="267"/>
                  </a:cubicBezTo>
                  <a:cubicBezTo>
                    <a:pt x="42" y="267"/>
                    <a:pt x="42" y="267"/>
                    <a:pt x="42" y="266"/>
                  </a:cubicBezTo>
                  <a:cubicBezTo>
                    <a:pt x="41" y="266"/>
                    <a:pt x="41" y="266"/>
                    <a:pt x="41" y="265"/>
                  </a:cubicBezTo>
                  <a:cubicBezTo>
                    <a:pt x="39" y="263"/>
                    <a:pt x="37" y="261"/>
                    <a:pt x="36" y="259"/>
                  </a:cubicBezTo>
                  <a:cubicBezTo>
                    <a:pt x="36" y="258"/>
                    <a:pt x="35" y="258"/>
                    <a:pt x="35" y="258"/>
                  </a:cubicBezTo>
                  <a:cubicBezTo>
                    <a:pt x="35" y="257"/>
                    <a:pt x="35" y="257"/>
                    <a:pt x="35" y="257"/>
                  </a:cubicBezTo>
                  <a:cubicBezTo>
                    <a:pt x="33" y="254"/>
                    <a:pt x="32" y="252"/>
                    <a:pt x="30" y="250"/>
                  </a:cubicBezTo>
                  <a:cubicBezTo>
                    <a:pt x="30" y="249"/>
                    <a:pt x="30" y="249"/>
                    <a:pt x="30" y="249"/>
                  </a:cubicBezTo>
                  <a:cubicBezTo>
                    <a:pt x="30" y="248"/>
                    <a:pt x="29" y="248"/>
                    <a:pt x="29" y="248"/>
                  </a:cubicBezTo>
                  <a:cubicBezTo>
                    <a:pt x="29" y="247"/>
                    <a:pt x="29" y="247"/>
                    <a:pt x="28" y="246"/>
                  </a:cubicBezTo>
                  <a:cubicBezTo>
                    <a:pt x="28" y="246"/>
                    <a:pt x="28" y="246"/>
                    <a:pt x="28" y="245"/>
                  </a:cubicBezTo>
                  <a:cubicBezTo>
                    <a:pt x="28" y="245"/>
                    <a:pt x="28" y="244"/>
                    <a:pt x="27" y="244"/>
                  </a:cubicBezTo>
                  <a:cubicBezTo>
                    <a:pt x="25" y="240"/>
                    <a:pt x="24" y="235"/>
                    <a:pt x="23" y="231"/>
                  </a:cubicBezTo>
                  <a:cubicBezTo>
                    <a:pt x="23" y="231"/>
                    <a:pt x="23" y="231"/>
                    <a:pt x="24" y="231"/>
                  </a:cubicBezTo>
                  <a:cubicBezTo>
                    <a:pt x="25" y="235"/>
                    <a:pt x="28" y="239"/>
                    <a:pt x="30" y="244"/>
                  </a:cubicBezTo>
                  <a:cubicBezTo>
                    <a:pt x="30" y="244"/>
                    <a:pt x="31" y="244"/>
                    <a:pt x="31" y="245"/>
                  </a:cubicBezTo>
                  <a:cubicBezTo>
                    <a:pt x="31" y="245"/>
                    <a:pt x="31" y="245"/>
                    <a:pt x="32" y="246"/>
                  </a:cubicBezTo>
                  <a:cubicBezTo>
                    <a:pt x="32" y="246"/>
                    <a:pt x="32" y="247"/>
                    <a:pt x="32" y="247"/>
                  </a:cubicBezTo>
                  <a:cubicBezTo>
                    <a:pt x="33" y="247"/>
                    <a:pt x="33" y="248"/>
                    <a:pt x="33" y="248"/>
                  </a:cubicBezTo>
                  <a:cubicBezTo>
                    <a:pt x="33" y="248"/>
                    <a:pt x="34" y="249"/>
                    <a:pt x="34" y="249"/>
                  </a:cubicBezTo>
                  <a:cubicBezTo>
                    <a:pt x="35" y="251"/>
                    <a:pt x="37" y="254"/>
                    <a:pt x="39" y="256"/>
                  </a:cubicBezTo>
                  <a:cubicBezTo>
                    <a:pt x="39" y="256"/>
                    <a:pt x="39" y="257"/>
                    <a:pt x="39" y="257"/>
                  </a:cubicBezTo>
                  <a:cubicBezTo>
                    <a:pt x="40" y="257"/>
                    <a:pt x="40" y="258"/>
                    <a:pt x="40" y="258"/>
                  </a:cubicBezTo>
                  <a:cubicBezTo>
                    <a:pt x="42" y="260"/>
                    <a:pt x="44" y="262"/>
                    <a:pt x="46" y="265"/>
                  </a:cubicBezTo>
                  <a:cubicBezTo>
                    <a:pt x="46" y="265"/>
                    <a:pt x="46" y="265"/>
                    <a:pt x="46" y="266"/>
                  </a:cubicBezTo>
                  <a:cubicBezTo>
                    <a:pt x="47" y="266"/>
                    <a:pt x="47" y="266"/>
                    <a:pt x="47" y="267"/>
                  </a:cubicBezTo>
                  <a:cubicBezTo>
                    <a:pt x="49" y="269"/>
                    <a:pt x="51" y="272"/>
                    <a:pt x="54" y="274"/>
                  </a:cubicBezTo>
                  <a:cubicBezTo>
                    <a:pt x="54" y="274"/>
                    <a:pt x="54" y="275"/>
                    <a:pt x="55" y="275"/>
                  </a:cubicBezTo>
                  <a:cubicBezTo>
                    <a:pt x="55" y="275"/>
                    <a:pt x="55" y="276"/>
                    <a:pt x="56" y="276"/>
                  </a:cubicBezTo>
                  <a:cubicBezTo>
                    <a:pt x="57" y="278"/>
                    <a:pt x="59" y="280"/>
                    <a:pt x="61" y="282"/>
                  </a:cubicBezTo>
                  <a:cubicBezTo>
                    <a:pt x="61" y="282"/>
                    <a:pt x="62" y="283"/>
                    <a:pt x="62" y="283"/>
                  </a:cubicBezTo>
                  <a:cubicBezTo>
                    <a:pt x="62" y="283"/>
                    <a:pt x="63" y="284"/>
                    <a:pt x="63" y="284"/>
                  </a:cubicBezTo>
                  <a:cubicBezTo>
                    <a:pt x="65" y="286"/>
                    <a:pt x="68" y="289"/>
                    <a:pt x="70" y="291"/>
                  </a:cubicBezTo>
                  <a:cubicBezTo>
                    <a:pt x="71" y="291"/>
                    <a:pt x="71" y="292"/>
                    <a:pt x="71" y="292"/>
                  </a:cubicBezTo>
                  <a:cubicBezTo>
                    <a:pt x="72" y="292"/>
                    <a:pt x="72" y="293"/>
                    <a:pt x="72" y="293"/>
                  </a:cubicBezTo>
                  <a:cubicBezTo>
                    <a:pt x="72" y="293"/>
                    <a:pt x="73" y="294"/>
                    <a:pt x="73" y="294"/>
                  </a:cubicBezTo>
                  <a:cubicBezTo>
                    <a:pt x="75" y="296"/>
                    <a:pt x="77" y="297"/>
                    <a:pt x="79" y="299"/>
                  </a:cubicBezTo>
                  <a:cubicBezTo>
                    <a:pt x="79" y="299"/>
                    <a:pt x="79" y="300"/>
                    <a:pt x="80" y="300"/>
                  </a:cubicBezTo>
                  <a:cubicBezTo>
                    <a:pt x="80" y="300"/>
                    <a:pt x="80" y="301"/>
                    <a:pt x="81" y="301"/>
                  </a:cubicBezTo>
                  <a:cubicBezTo>
                    <a:pt x="103" y="322"/>
                    <a:pt x="126" y="340"/>
                    <a:pt x="138" y="349"/>
                  </a:cubicBezTo>
                  <a:cubicBezTo>
                    <a:pt x="138" y="349"/>
                    <a:pt x="143" y="352"/>
                    <a:pt x="143" y="352"/>
                  </a:cubicBezTo>
                  <a:cubicBezTo>
                    <a:pt x="144" y="352"/>
                    <a:pt x="144" y="352"/>
                    <a:pt x="144" y="352"/>
                  </a:cubicBezTo>
                  <a:cubicBezTo>
                    <a:pt x="144" y="352"/>
                    <a:pt x="144" y="352"/>
                    <a:pt x="144" y="352"/>
                  </a:cubicBezTo>
                  <a:cubicBezTo>
                    <a:pt x="199" y="341"/>
                    <a:pt x="266" y="323"/>
                    <a:pt x="327" y="302"/>
                  </a:cubicBezTo>
                  <a:cubicBezTo>
                    <a:pt x="344" y="297"/>
                    <a:pt x="359" y="291"/>
                    <a:pt x="373" y="286"/>
                  </a:cubicBezTo>
                  <a:cubicBezTo>
                    <a:pt x="373" y="286"/>
                    <a:pt x="374" y="286"/>
                    <a:pt x="374" y="285"/>
                  </a:cubicBezTo>
                  <a:cubicBezTo>
                    <a:pt x="375" y="285"/>
                    <a:pt x="375" y="285"/>
                    <a:pt x="376" y="285"/>
                  </a:cubicBezTo>
                  <a:cubicBezTo>
                    <a:pt x="379" y="284"/>
                    <a:pt x="382" y="282"/>
                    <a:pt x="385" y="281"/>
                  </a:cubicBezTo>
                  <a:cubicBezTo>
                    <a:pt x="386" y="281"/>
                    <a:pt x="386" y="281"/>
                    <a:pt x="387" y="281"/>
                  </a:cubicBezTo>
                  <a:cubicBezTo>
                    <a:pt x="387" y="280"/>
                    <a:pt x="388" y="280"/>
                    <a:pt x="388" y="280"/>
                  </a:cubicBezTo>
                  <a:cubicBezTo>
                    <a:pt x="390" y="279"/>
                    <a:pt x="392" y="278"/>
                    <a:pt x="394" y="278"/>
                  </a:cubicBezTo>
                  <a:cubicBezTo>
                    <a:pt x="394" y="278"/>
                    <a:pt x="395" y="277"/>
                    <a:pt x="395" y="277"/>
                  </a:cubicBezTo>
                  <a:cubicBezTo>
                    <a:pt x="395" y="277"/>
                    <a:pt x="396" y="277"/>
                    <a:pt x="396" y="277"/>
                  </a:cubicBezTo>
                  <a:cubicBezTo>
                    <a:pt x="400" y="275"/>
                    <a:pt x="403" y="274"/>
                    <a:pt x="407" y="272"/>
                  </a:cubicBezTo>
                  <a:cubicBezTo>
                    <a:pt x="407" y="272"/>
                    <a:pt x="408" y="272"/>
                    <a:pt x="408" y="271"/>
                  </a:cubicBezTo>
                  <a:cubicBezTo>
                    <a:pt x="409" y="271"/>
                    <a:pt x="409" y="271"/>
                    <a:pt x="410" y="271"/>
                  </a:cubicBezTo>
                  <a:cubicBezTo>
                    <a:pt x="411" y="270"/>
                    <a:pt x="413" y="269"/>
                    <a:pt x="414" y="269"/>
                  </a:cubicBezTo>
                  <a:cubicBezTo>
                    <a:pt x="415" y="269"/>
                    <a:pt x="415" y="268"/>
                    <a:pt x="415" y="268"/>
                  </a:cubicBezTo>
                  <a:cubicBezTo>
                    <a:pt x="416" y="268"/>
                    <a:pt x="416" y="268"/>
                    <a:pt x="417" y="268"/>
                  </a:cubicBezTo>
                  <a:cubicBezTo>
                    <a:pt x="419" y="267"/>
                    <a:pt x="421" y="265"/>
                    <a:pt x="424" y="264"/>
                  </a:cubicBezTo>
                  <a:cubicBezTo>
                    <a:pt x="424" y="264"/>
                    <a:pt x="424" y="264"/>
                    <a:pt x="425" y="264"/>
                  </a:cubicBezTo>
                  <a:cubicBezTo>
                    <a:pt x="425" y="264"/>
                    <a:pt x="426" y="263"/>
                    <a:pt x="426" y="263"/>
                  </a:cubicBezTo>
                  <a:cubicBezTo>
                    <a:pt x="428" y="262"/>
                    <a:pt x="430" y="261"/>
                    <a:pt x="432" y="260"/>
                  </a:cubicBezTo>
                  <a:cubicBezTo>
                    <a:pt x="433" y="260"/>
                    <a:pt x="433" y="260"/>
                    <a:pt x="434" y="259"/>
                  </a:cubicBezTo>
                  <a:cubicBezTo>
                    <a:pt x="434" y="259"/>
                    <a:pt x="434" y="259"/>
                    <a:pt x="435" y="259"/>
                  </a:cubicBezTo>
                  <a:cubicBezTo>
                    <a:pt x="435" y="258"/>
                    <a:pt x="436" y="258"/>
                    <a:pt x="436" y="258"/>
                  </a:cubicBezTo>
                  <a:cubicBezTo>
                    <a:pt x="436" y="258"/>
                    <a:pt x="437" y="258"/>
                    <a:pt x="437" y="257"/>
                  </a:cubicBezTo>
                  <a:cubicBezTo>
                    <a:pt x="438" y="257"/>
                    <a:pt x="438" y="257"/>
                    <a:pt x="438" y="257"/>
                  </a:cubicBezTo>
                  <a:cubicBezTo>
                    <a:pt x="442" y="255"/>
                    <a:pt x="444" y="253"/>
                    <a:pt x="447" y="252"/>
                  </a:cubicBezTo>
                  <a:cubicBezTo>
                    <a:pt x="449" y="253"/>
                    <a:pt x="450" y="255"/>
                    <a:pt x="451" y="256"/>
                  </a:cubicBezTo>
                  <a:close/>
                  <a:moveTo>
                    <a:pt x="451" y="246"/>
                  </a:moveTo>
                  <a:cubicBezTo>
                    <a:pt x="451" y="246"/>
                    <a:pt x="451" y="246"/>
                    <a:pt x="451" y="246"/>
                  </a:cubicBezTo>
                  <a:cubicBezTo>
                    <a:pt x="450" y="247"/>
                    <a:pt x="449" y="248"/>
                    <a:pt x="447" y="249"/>
                  </a:cubicBezTo>
                  <a:cubicBezTo>
                    <a:pt x="447" y="249"/>
                    <a:pt x="447" y="249"/>
                    <a:pt x="446" y="249"/>
                  </a:cubicBezTo>
                  <a:cubicBezTo>
                    <a:pt x="446" y="250"/>
                    <a:pt x="446" y="250"/>
                    <a:pt x="445" y="250"/>
                  </a:cubicBezTo>
                  <a:cubicBezTo>
                    <a:pt x="443" y="252"/>
                    <a:pt x="440" y="254"/>
                    <a:pt x="436" y="255"/>
                  </a:cubicBezTo>
                  <a:cubicBezTo>
                    <a:pt x="436" y="256"/>
                    <a:pt x="436" y="256"/>
                    <a:pt x="435" y="256"/>
                  </a:cubicBezTo>
                  <a:cubicBezTo>
                    <a:pt x="435" y="256"/>
                    <a:pt x="434" y="256"/>
                    <a:pt x="434" y="257"/>
                  </a:cubicBezTo>
                  <a:cubicBezTo>
                    <a:pt x="434" y="257"/>
                    <a:pt x="433" y="257"/>
                    <a:pt x="433" y="257"/>
                  </a:cubicBezTo>
                  <a:cubicBezTo>
                    <a:pt x="432" y="257"/>
                    <a:pt x="432" y="258"/>
                    <a:pt x="431" y="258"/>
                  </a:cubicBezTo>
                  <a:cubicBezTo>
                    <a:pt x="431" y="258"/>
                    <a:pt x="431" y="258"/>
                    <a:pt x="430" y="259"/>
                  </a:cubicBezTo>
                  <a:cubicBezTo>
                    <a:pt x="428" y="260"/>
                    <a:pt x="426" y="261"/>
                    <a:pt x="424" y="262"/>
                  </a:cubicBezTo>
                  <a:cubicBezTo>
                    <a:pt x="423" y="262"/>
                    <a:pt x="423" y="262"/>
                    <a:pt x="422" y="262"/>
                  </a:cubicBezTo>
                  <a:cubicBezTo>
                    <a:pt x="422" y="263"/>
                    <a:pt x="422" y="263"/>
                    <a:pt x="421" y="263"/>
                  </a:cubicBezTo>
                  <a:cubicBezTo>
                    <a:pt x="419" y="264"/>
                    <a:pt x="417" y="265"/>
                    <a:pt x="414" y="266"/>
                  </a:cubicBezTo>
                  <a:cubicBezTo>
                    <a:pt x="414" y="266"/>
                    <a:pt x="413" y="267"/>
                    <a:pt x="413" y="267"/>
                  </a:cubicBezTo>
                  <a:cubicBezTo>
                    <a:pt x="412" y="267"/>
                    <a:pt x="412" y="267"/>
                    <a:pt x="412" y="268"/>
                  </a:cubicBezTo>
                  <a:cubicBezTo>
                    <a:pt x="410" y="268"/>
                    <a:pt x="408" y="269"/>
                    <a:pt x="407" y="270"/>
                  </a:cubicBezTo>
                  <a:cubicBezTo>
                    <a:pt x="406" y="270"/>
                    <a:pt x="406" y="270"/>
                    <a:pt x="406" y="270"/>
                  </a:cubicBezTo>
                  <a:cubicBezTo>
                    <a:pt x="405" y="270"/>
                    <a:pt x="405" y="271"/>
                    <a:pt x="404" y="271"/>
                  </a:cubicBezTo>
                  <a:cubicBezTo>
                    <a:pt x="401" y="272"/>
                    <a:pt x="397" y="274"/>
                    <a:pt x="394" y="275"/>
                  </a:cubicBezTo>
                  <a:cubicBezTo>
                    <a:pt x="393" y="275"/>
                    <a:pt x="393" y="276"/>
                    <a:pt x="392" y="276"/>
                  </a:cubicBezTo>
                  <a:cubicBezTo>
                    <a:pt x="392" y="276"/>
                    <a:pt x="391" y="276"/>
                    <a:pt x="391" y="276"/>
                  </a:cubicBezTo>
                  <a:cubicBezTo>
                    <a:pt x="389" y="277"/>
                    <a:pt x="387" y="278"/>
                    <a:pt x="386" y="279"/>
                  </a:cubicBezTo>
                  <a:cubicBezTo>
                    <a:pt x="385" y="279"/>
                    <a:pt x="385" y="279"/>
                    <a:pt x="384" y="279"/>
                  </a:cubicBezTo>
                  <a:cubicBezTo>
                    <a:pt x="384" y="279"/>
                    <a:pt x="383" y="279"/>
                    <a:pt x="383" y="280"/>
                  </a:cubicBezTo>
                  <a:cubicBezTo>
                    <a:pt x="380" y="281"/>
                    <a:pt x="376" y="282"/>
                    <a:pt x="373" y="284"/>
                  </a:cubicBezTo>
                  <a:cubicBezTo>
                    <a:pt x="373" y="284"/>
                    <a:pt x="372" y="284"/>
                    <a:pt x="372" y="284"/>
                  </a:cubicBezTo>
                  <a:cubicBezTo>
                    <a:pt x="371" y="284"/>
                    <a:pt x="371" y="284"/>
                    <a:pt x="370" y="285"/>
                  </a:cubicBezTo>
                  <a:cubicBezTo>
                    <a:pt x="357" y="290"/>
                    <a:pt x="342" y="295"/>
                    <a:pt x="327" y="300"/>
                  </a:cubicBezTo>
                  <a:cubicBezTo>
                    <a:pt x="266" y="321"/>
                    <a:pt x="199" y="339"/>
                    <a:pt x="144" y="350"/>
                  </a:cubicBezTo>
                  <a:cubicBezTo>
                    <a:pt x="144" y="350"/>
                    <a:pt x="140" y="347"/>
                    <a:pt x="140" y="347"/>
                  </a:cubicBezTo>
                  <a:cubicBezTo>
                    <a:pt x="128" y="338"/>
                    <a:pt x="106" y="321"/>
                    <a:pt x="84" y="301"/>
                  </a:cubicBezTo>
                  <a:cubicBezTo>
                    <a:pt x="83" y="300"/>
                    <a:pt x="83" y="300"/>
                    <a:pt x="82" y="300"/>
                  </a:cubicBezTo>
                  <a:cubicBezTo>
                    <a:pt x="82" y="299"/>
                    <a:pt x="82" y="299"/>
                    <a:pt x="81" y="299"/>
                  </a:cubicBezTo>
                  <a:cubicBezTo>
                    <a:pt x="79" y="297"/>
                    <a:pt x="77" y="295"/>
                    <a:pt x="75" y="293"/>
                  </a:cubicBezTo>
                  <a:cubicBezTo>
                    <a:pt x="75" y="293"/>
                    <a:pt x="75" y="292"/>
                    <a:pt x="74" y="292"/>
                  </a:cubicBezTo>
                  <a:cubicBezTo>
                    <a:pt x="74" y="292"/>
                    <a:pt x="74" y="292"/>
                    <a:pt x="74" y="292"/>
                  </a:cubicBezTo>
                  <a:cubicBezTo>
                    <a:pt x="74" y="291"/>
                    <a:pt x="73" y="291"/>
                    <a:pt x="73" y="291"/>
                  </a:cubicBezTo>
                  <a:cubicBezTo>
                    <a:pt x="71" y="288"/>
                    <a:pt x="68" y="286"/>
                    <a:pt x="66" y="284"/>
                  </a:cubicBezTo>
                  <a:cubicBezTo>
                    <a:pt x="66" y="283"/>
                    <a:pt x="65" y="283"/>
                    <a:pt x="65" y="283"/>
                  </a:cubicBezTo>
                  <a:cubicBezTo>
                    <a:pt x="65" y="282"/>
                    <a:pt x="64" y="282"/>
                    <a:pt x="64" y="282"/>
                  </a:cubicBezTo>
                  <a:cubicBezTo>
                    <a:pt x="62" y="280"/>
                    <a:pt x="60" y="278"/>
                    <a:pt x="58" y="276"/>
                  </a:cubicBezTo>
                  <a:cubicBezTo>
                    <a:pt x="58" y="275"/>
                    <a:pt x="58" y="275"/>
                    <a:pt x="57" y="275"/>
                  </a:cubicBezTo>
                  <a:cubicBezTo>
                    <a:pt x="57" y="274"/>
                    <a:pt x="57" y="274"/>
                    <a:pt x="56" y="274"/>
                  </a:cubicBezTo>
                  <a:cubicBezTo>
                    <a:pt x="54" y="271"/>
                    <a:pt x="52" y="269"/>
                    <a:pt x="50" y="266"/>
                  </a:cubicBezTo>
                  <a:cubicBezTo>
                    <a:pt x="50" y="266"/>
                    <a:pt x="49" y="266"/>
                    <a:pt x="49" y="265"/>
                  </a:cubicBezTo>
                  <a:cubicBezTo>
                    <a:pt x="49" y="265"/>
                    <a:pt x="49" y="265"/>
                    <a:pt x="48" y="264"/>
                  </a:cubicBezTo>
                  <a:cubicBezTo>
                    <a:pt x="46" y="262"/>
                    <a:pt x="44" y="260"/>
                    <a:pt x="43" y="258"/>
                  </a:cubicBezTo>
                  <a:cubicBezTo>
                    <a:pt x="43" y="257"/>
                    <a:pt x="42" y="257"/>
                    <a:pt x="42" y="257"/>
                  </a:cubicBezTo>
                  <a:cubicBezTo>
                    <a:pt x="42" y="256"/>
                    <a:pt x="41" y="256"/>
                    <a:pt x="41" y="256"/>
                  </a:cubicBezTo>
                  <a:cubicBezTo>
                    <a:pt x="39" y="253"/>
                    <a:pt x="38" y="251"/>
                    <a:pt x="36" y="249"/>
                  </a:cubicBezTo>
                  <a:cubicBezTo>
                    <a:pt x="36" y="248"/>
                    <a:pt x="36" y="248"/>
                    <a:pt x="36" y="248"/>
                  </a:cubicBezTo>
                  <a:cubicBezTo>
                    <a:pt x="35" y="247"/>
                    <a:pt x="35" y="247"/>
                    <a:pt x="35" y="247"/>
                  </a:cubicBezTo>
                  <a:cubicBezTo>
                    <a:pt x="35" y="246"/>
                    <a:pt x="34" y="246"/>
                    <a:pt x="34" y="245"/>
                  </a:cubicBezTo>
                  <a:cubicBezTo>
                    <a:pt x="34" y="245"/>
                    <a:pt x="34" y="245"/>
                    <a:pt x="33" y="244"/>
                  </a:cubicBezTo>
                  <a:cubicBezTo>
                    <a:pt x="33" y="244"/>
                    <a:pt x="33" y="244"/>
                    <a:pt x="33" y="243"/>
                  </a:cubicBezTo>
                  <a:cubicBezTo>
                    <a:pt x="30" y="239"/>
                    <a:pt x="28" y="235"/>
                    <a:pt x="26" y="231"/>
                  </a:cubicBezTo>
                  <a:cubicBezTo>
                    <a:pt x="29" y="235"/>
                    <a:pt x="33" y="239"/>
                    <a:pt x="36" y="243"/>
                  </a:cubicBezTo>
                  <a:cubicBezTo>
                    <a:pt x="36" y="243"/>
                    <a:pt x="37" y="243"/>
                    <a:pt x="37" y="243"/>
                  </a:cubicBezTo>
                  <a:cubicBezTo>
                    <a:pt x="37" y="243"/>
                    <a:pt x="37" y="243"/>
                    <a:pt x="37" y="244"/>
                  </a:cubicBezTo>
                  <a:cubicBezTo>
                    <a:pt x="37" y="244"/>
                    <a:pt x="38" y="244"/>
                    <a:pt x="38" y="245"/>
                  </a:cubicBezTo>
                  <a:cubicBezTo>
                    <a:pt x="38" y="245"/>
                    <a:pt x="39" y="246"/>
                    <a:pt x="39" y="246"/>
                  </a:cubicBezTo>
                  <a:cubicBezTo>
                    <a:pt x="39" y="246"/>
                    <a:pt x="39" y="247"/>
                    <a:pt x="40" y="247"/>
                  </a:cubicBezTo>
                  <a:cubicBezTo>
                    <a:pt x="40" y="248"/>
                    <a:pt x="40" y="248"/>
                    <a:pt x="40" y="248"/>
                  </a:cubicBezTo>
                  <a:cubicBezTo>
                    <a:pt x="42" y="250"/>
                    <a:pt x="44" y="253"/>
                    <a:pt x="46" y="255"/>
                  </a:cubicBezTo>
                  <a:cubicBezTo>
                    <a:pt x="46" y="255"/>
                    <a:pt x="46" y="256"/>
                    <a:pt x="47" y="256"/>
                  </a:cubicBezTo>
                  <a:cubicBezTo>
                    <a:pt x="47" y="256"/>
                    <a:pt x="47" y="257"/>
                    <a:pt x="48" y="257"/>
                  </a:cubicBezTo>
                  <a:cubicBezTo>
                    <a:pt x="49" y="259"/>
                    <a:pt x="51" y="261"/>
                    <a:pt x="53" y="264"/>
                  </a:cubicBezTo>
                  <a:cubicBezTo>
                    <a:pt x="54" y="264"/>
                    <a:pt x="54" y="264"/>
                    <a:pt x="54" y="265"/>
                  </a:cubicBezTo>
                  <a:cubicBezTo>
                    <a:pt x="55" y="265"/>
                    <a:pt x="55" y="265"/>
                    <a:pt x="55" y="266"/>
                  </a:cubicBezTo>
                  <a:cubicBezTo>
                    <a:pt x="57" y="268"/>
                    <a:pt x="60" y="270"/>
                    <a:pt x="62" y="273"/>
                  </a:cubicBezTo>
                  <a:cubicBezTo>
                    <a:pt x="62" y="273"/>
                    <a:pt x="63" y="274"/>
                    <a:pt x="63" y="274"/>
                  </a:cubicBezTo>
                  <a:cubicBezTo>
                    <a:pt x="63" y="274"/>
                    <a:pt x="64" y="275"/>
                    <a:pt x="64" y="275"/>
                  </a:cubicBezTo>
                  <a:cubicBezTo>
                    <a:pt x="66" y="277"/>
                    <a:pt x="68" y="279"/>
                    <a:pt x="70" y="281"/>
                  </a:cubicBezTo>
                  <a:cubicBezTo>
                    <a:pt x="70" y="281"/>
                    <a:pt x="71" y="281"/>
                    <a:pt x="71" y="282"/>
                  </a:cubicBezTo>
                  <a:cubicBezTo>
                    <a:pt x="71" y="282"/>
                    <a:pt x="72" y="282"/>
                    <a:pt x="72" y="283"/>
                  </a:cubicBezTo>
                  <a:cubicBezTo>
                    <a:pt x="72" y="283"/>
                    <a:pt x="72" y="283"/>
                    <a:pt x="73" y="283"/>
                  </a:cubicBezTo>
                  <a:cubicBezTo>
                    <a:pt x="75" y="285"/>
                    <a:pt x="77" y="288"/>
                    <a:pt x="79" y="290"/>
                  </a:cubicBezTo>
                  <a:cubicBezTo>
                    <a:pt x="80" y="290"/>
                    <a:pt x="80" y="290"/>
                    <a:pt x="80" y="291"/>
                  </a:cubicBezTo>
                  <a:cubicBezTo>
                    <a:pt x="81" y="291"/>
                    <a:pt x="81" y="291"/>
                    <a:pt x="82" y="292"/>
                  </a:cubicBezTo>
                  <a:cubicBezTo>
                    <a:pt x="84" y="294"/>
                    <a:pt x="86" y="296"/>
                    <a:pt x="88" y="298"/>
                  </a:cubicBezTo>
                  <a:cubicBezTo>
                    <a:pt x="88" y="298"/>
                    <a:pt x="89" y="298"/>
                    <a:pt x="89" y="299"/>
                  </a:cubicBezTo>
                  <a:cubicBezTo>
                    <a:pt x="90" y="299"/>
                    <a:pt x="90" y="299"/>
                    <a:pt x="90" y="300"/>
                  </a:cubicBezTo>
                  <a:cubicBezTo>
                    <a:pt x="106" y="313"/>
                    <a:pt x="123" y="327"/>
                    <a:pt x="138" y="338"/>
                  </a:cubicBezTo>
                  <a:cubicBezTo>
                    <a:pt x="138" y="338"/>
                    <a:pt x="144" y="341"/>
                    <a:pt x="144" y="341"/>
                  </a:cubicBezTo>
                  <a:cubicBezTo>
                    <a:pt x="144" y="341"/>
                    <a:pt x="144" y="341"/>
                    <a:pt x="144" y="341"/>
                  </a:cubicBezTo>
                  <a:cubicBezTo>
                    <a:pt x="144" y="341"/>
                    <a:pt x="144" y="341"/>
                    <a:pt x="144" y="341"/>
                  </a:cubicBezTo>
                  <a:cubicBezTo>
                    <a:pt x="199" y="331"/>
                    <a:pt x="266" y="313"/>
                    <a:pt x="327" y="292"/>
                  </a:cubicBezTo>
                  <a:cubicBezTo>
                    <a:pt x="340" y="288"/>
                    <a:pt x="351" y="284"/>
                    <a:pt x="362" y="280"/>
                  </a:cubicBezTo>
                  <a:cubicBezTo>
                    <a:pt x="363" y="280"/>
                    <a:pt x="363" y="280"/>
                    <a:pt x="364" y="279"/>
                  </a:cubicBezTo>
                  <a:cubicBezTo>
                    <a:pt x="364" y="279"/>
                    <a:pt x="365" y="279"/>
                    <a:pt x="365" y="279"/>
                  </a:cubicBezTo>
                  <a:cubicBezTo>
                    <a:pt x="368" y="278"/>
                    <a:pt x="372" y="276"/>
                    <a:pt x="375" y="275"/>
                  </a:cubicBezTo>
                  <a:cubicBezTo>
                    <a:pt x="375" y="275"/>
                    <a:pt x="376" y="275"/>
                    <a:pt x="376" y="275"/>
                  </a:cubicBezTo>
                  <a:cubicBezTo>
                    <a:pt x="377" y="275"/>
                    <a:pt x="377" y="274"/>
                    <a:pt x="378" y="274"/>
                  </a:cubicBezTo>
                  <a:cubicBezTo>
                    <a:pt x="379" y="273"/>
                    <a:pt x="381" y="273"/>
                    <a:pt x="383" y="272"/>
                  </a:cubicBezTo>
                  <a:cubicBezTo>
                    <a:pt x="383" y="272"/>
                    <a:pt x="384" y="272"/>
                    <a:pt x="384" y="272"/>
                  </a:cubicBezTo>
                  <a:cubicBezTo>
                    <a:pt x="385" y="271"/>
                    <a:pt x="385" y="271"/>
                    <a:pt x="386" y="271"/>
                  </a:cubicBezTo>
                  <a:cubicBezTo>
                    <a:pt x="389" y="270"/>
                    <a:pt x="393" y="268"/>
                    <a:pt x="396" y="267"/>
                  </a:cubicBezTo>
                  <a:cubicBezTo>
                    <a:pt x="397" y="266"/>
                    <a:pt x="397" y="266"/>
                    <a:pt x="398" y="266"/>
                  </a:cubicBezTo>
                  <a:cubicBezTo>
                    <a:pt x="398" y="266"/>
                    <a:pt x="399" y="266"/>
                    <a:pt x="399" y="266"/>
                  </a:cubicBezTo>
                  <a:cubicBezTo>
                    <a:pt x="401" y="265"/>
                    <a:pt x="402" y="264"/>
                    <a:pt x="404" y="264"/>
                  </a:cubicBezTo>
                  <a:cubicBezTo>
                    <a:pt x="404" y="263"/>
                    <a:pt x="405" y="263"/>
                    <a:pt x="405" y="263"/>
                  </a:cubicBezTo>
                  <a:cubicBezTo>
                    <a:pt x="406" y="263"/>
                    <a:pt x="406" y="263"/>
                    <a:pt x="406" y="262"/>
                  </a:cubicBezTo>
                  <a:cubicBezTo>
                    <a:pt x="409" y="261"/>
                    <a:pt x="411" y="260"/>
                    <a:pt x="414" y="259"/>
                  </a:cubicBezTo>
                  <a:cubicBezTo>
                    <a:pt x="414" y="259"/>
                    <a:pt x="415" y="259"/>
                    <a:pt x="415" y="258"/>
                  </a:cubicBezTo>
                  <a:cubicBezTo>
                    <a:pt x="416" y="258"/>
                    <a:pt x="416" y="258"/>
                    <a:pt x="416" y="258"/>
                  </a:cubicBezTo>
                  <a:cubicBezTo>
                    <a:pt x="419" y="257"/>
                    <a:pt x="421" y="256"/>
                    <a:pt x="423" y="255"/>
                  </a:cubicBezTo>
                  <a:cubicBezTo>
                    <a:pt x="424" y="254"/>
                    <a:pt x="424" y="254"/>
                    <a:pt x="425" y="254"/>
                  </a:cubicBezTo>
                  <a:cubicBezTo>
                    <a:pt x="425" y="254"/>
                    <a:pt x="426" y="254"/>
                    <a:pt x="426" y="253"/>
                  </a:cubicBezTo>
                  <a:cubicBezTo>
                    <a:pt x="427" y="253"/>
                    <a:pt x="427" y="253"/>
                    <a:pt x="428" y="252"/>
                  </a:cubicBezTo>
                  <a:cubicBezTo>
                    <a:pt x="428" y="252"/>
                    <a:pt x="428" y="252"/>
                    <a:pt x="429" y="252"/>
                  </a:cubicBezTo>
                  <a:cubicBezTo>
                    <a:pt x="429" y="252"/>
                    <a:pt x="430" y="251"/>
                    <a:pt x="430" y="251"/>
                  </a:cubicBezTo>
                  <a:cubicBezTo>
                    <a:pt x="434" y="249"/>
                    <a:pt x="437" y="248"/>
                    <a:pt x="440" y="246"/>
                  </a:cubicBezTo>
                  <a:cubicBezTo>
                    <a:pt x="440" y="246"/>
                    <a:pt x="441" y="246"/>
                    <a:pt x="441" y="245"/>
                  </a:cubicBezTo>
                  <a:cubicBezTo>
                    <a:pt x="442" y="245"/>
                    <a:pt x="442" y="245"/>
                    <a:pt x="442" y="245"/>
                  </a:cubicBezTo>
                  <a:cubicBezTo>
                    <a:pt x="444" y="244"/>
                    <a:pt x="445" y="243"/>
                    <a:pt x="447" y="242"/>
                  </a:cubicBezTo>
                  <a:cubicBezTo>
                    <a:pt x="448" y="243"/>
                    <a:pt x="450" y="245"/>
                    <a:pt x="451" y="246"/>
                  </a:cubicBezTo>
                  <a:close/>
                  <a:moveTo>
                    <a:pt x="451" y="236"/>
                  </a:moveTo>
                  <a:cubicBezTo>
                    <a:pt x="451" y="237"/>
                    <a:pt x="451" y="237"/>
                    <a:pt x="451" y="237"/>
                  </a:cubicBezTo>
                  <a:cubicBezTo>
                    <a:pt x="450" y="237"/>
                    <a:pt x="448" y="238"/>
                    <a:pt x="447" y="239"/>
                  </a:cubicBezTo>
                  <a:cubicBezTo>
                    <a:pt x="447" y="239"/>
                    <a:pt x="446" y="239"/>
                    <a:pt x="446" y="240"/>
                  </a:cubicBezTo>
                  <a:cubicBezTo>
                    <a:pt x="446" y="240"/>
                    <a:pt x="445" y="240"/>
                    <a:pt x="445" y="240"/>
                  </a:cubicBezTo>
                  <a:cubicBezTo>
                    <a:pt x="444" y="241"/>
                    <a:pt x="442" y="242"/>
                    <a:pt x="440" y="243"/>
                  </a:cubicBezTo>
                  <a:cubicBezTo>
                    <a:pt x="440" y="243"/>
                    <a:pt x="440" y="244"/>
                    <a:pt x="439" y="244"/>
                  </a:cubicBezTo>
                  <a:cubicBezTo>
                    <a:pt x="439" y="244"/>
                    <a:pt x="438" y="244"/>
                    <a:pt x="438" y="244"/>
                  </a:cubicBezTo>
                  <a:cubicBezTo>
                    <a:pt x="435" y="246"/>
                    <a:pt x="431" y="248"/>
                    <a:pt x="428" y="250"/>
                  </a:cubicBezTo>
                  <a:cubicBezTo>
                    <a:pt x="427" y="250"/>
                    <a:pt x="427" y="250"/>
                    <a:pt x="427" y="250"/>
                  </a:cubicBezTo>
                  <a:cubicBezTo>
                    <a:pt x="426" y="251"/>
                    <a:pt x="426" y="251"/>
                    <a:pt x="425" y="251"/>
                  </a:cubicBezTo>
                  <a:cubicBezTo>
                    <a:pt x="425" y="251"/>
                    <a:pt x="424" y="252"/>
                    <a:pt x="424" y="252"/>
                  </a:cubicBezTo>
                  <a:cubicBezTo>
                    <a:pt x="423" y="252"/>
                    <a:pt x="423" y="252"/>
                    <a:pt x="422" y="253"/>
                  </a:cubicBezTo>
                  <a:cubicBezTo>
                    <a:pt x="422" y="253"/>
                    <a:pt x="421" y="253"/>
                    <a:pt x="421" y="253"/>
                  </a:cubicBezTo>
                  <a:cubicBezTo>
                    <a:pt x="419" y="254"/>
                    <a:pt x="416" y="255"/>
                    <a:pt x="414" y="257"/>
                  </a:cubicBezTo>
                  <a:cubicBezTo>
                    <a:pt x="413" y="257"/>
                    <a:pt x="413" y="257"/>
                    <a:pt x="413" y="257"/>
                  </a:cubicBezTo>
                  <a:cubicBezTo>
                    <a:pt x="412" y="257"/>
                    <a:pt x="412" y="258"/>
                    <a:pt x="411" y="258"/>
                  </a:cubicBezTo>
                  <a:cubicBezTo>
                    <a:pt x="409" y="259"/>
                    <a:pt x="406" y="260"/>
                    <a:pt x="404" y="261"/>
                  </a:cubicBezTo>
                  <a:cubicBezTo>
                    <a:pt x="403" y="261"/>
                    <a:pt x="403" y="261"/>
                    <a:pt x="402" y="262"/>
                  </a:cubicBezTo>
                  <a:cubicBezTo>
                    <a:pt x="402" y="262"/>
                    <a:pt x="401" y="262"/>
                    <a:pt x="401" y="262"/>
                  </a:cubicBezTo>
                  <a:cubicBezTo>
                    <a:pt x="399" y="263"/>
                    <a:pt x="398" y="263"/>
                    <a:pt x="396" y="264"/>
                  </a:cubicBezTo>
                  <a:cubicBezTo>
                    <a:pt x="396" y="264"/>
                    <a:pt x="395" y="265"/>
                    <a:pt x="395" y="265"/>
                  </a:cubicBezTo>
                  <a:cubicBezTo>
                    <a:pt x="395" y="265"/>
                    <a:pt x="394" y="265"/>
                    <a:pt x="394" y="265"/>
                  </a:cubicBezTo>
                  <a:cubicBezTo>
                    <a:pt x="390" y="267"/>
                    <a:pt x="387" y="268"/>
                    <a:pt x="383" y="270"/>
                  </a:cubicBezTo>
                  <a:cubicBezTo>
                    <a:pt x="382" y="270"/>
                    <a:pt x="382" y="270"/>
                    <a:pt x="381" y="270"/>
                  </a:cubicBezTo>
                  <a:cubicBezTo>
                    <a:pt x="381" y="270"/>
                    <a:pt x="381" y="271"/>
                    <a:pt x="380" y="271"/>
                  </a:cubicBezTo>
                  <a:cubicBezTo>
                    <a:pt x="378" y="271"/>
                    <a:pt x="377" y="272"/>
                    <a:pt x="375" y="273"/>
                  </a:cubicBezTo>
                  <a:cubicBezTo>
                    <a:pt x="375" y="273"/>
                    <a:pt x="374" y="273"/>
                    <a:pt x="374" y="273"/>
                  </a:cubicBezTo>
                  <a:cubicBezTo>
                    <a:pt x="373" y="273"/>
                    <a:pt x="373" y="274"/>
                    <a:pt x="372" y="274"/>
                  </a:cubicBezTo>
                  <a:cubicBezTo>
                    <a:pt x="369" y="275"/>
                    <a:pt x="366" y="276"/>
                    <a:pt x="363" y="277"/>
                  </a:cubicBezTo>
                  <a:cubicBezTo>
                    <a:pt x="362" y="278"/>
                    <a:pt x="362" y="278"/>
                    <a:pt x="361" y="278"/>
                  </a:cubicBezTo>
                  <a:cubicBezTo>
                    <a:pt x="361" y="278"/>
                    <a:pt x="360" y="278"/>
                    <a:pt x="360" y="278"/>
                  </a:cubicBezTo>
                  <a:cubicBezTo>
                    <a:pt x="349" y="282"/>
                    <a:pt x="338" y="286"/>
                    <a:pt x="327" y="290"/>
                  </a:cubicBezTo>
                  <a:cubicBezTo>
                    <a:pt x="266" y="311"/>
                    <a:pt x="199" y="328"/>
                    <a:pt x="144" y="338"/>
                  </a:cubicBezTo>
                  <a:cubicBezTo>
                    <a:pt x="144" y="338"/>
                    <a:pt x="139" y="336"/>
                    <a:pt x="139" y="336"/>
                  </a:cubicBezTo>
                  <a:cubicBezTo>
                    <a:pt x="125" y="325"/>
                    <a:pt x="108" y="313"/>
                    <a:pt x="93" y="299"/>
                  </a:cubicBezTo>
                  <a:cubicBezTo>
                    <a:pt x="93" y="299"/>
                    <a:pt x="92" y="299"/>
                    <a:pt x="92" y="298"/>
                  </a:cubicBezTo>
                  <a:cubicBezTo>
                    <a:pt x="92" y="298"/>
                    <a:pt x="91" y="298"/>
                    <a:pt x="91" y="297"/>
                  </a:cubicBezTo>
                  <a:cubicBezTo>
                    <a:pt x="89" y="295"/>
                    <a:pt x="87" y="293"/>
                    <a:pt x="84" y="291"/>
                  </a:cubicBezTo>
                  <a:cubicBezTo>
                    <a:pt x="84" y="291"/>
                    <a:pt x="84" y="291"/>
                    <a:pt x="83" y="290"/>
                  </a:cubicBezTo>
                  <a:cubicBezTo>
                    <a:pt x="83" y="290"/>
                    <a:pt x="83" y="290"/>
                    <a:pt x="82" y="289"/>
                  </a:cubicBezTo>
                  <a:cubicBezTo>
                    <a:pt x="80" y="287"/>
                    <a:pt x="77" y="285"/>
                    <a:pt x="75" y="282"/>
                  </a:cubicBezTo>
                  <a:cubicBezTo>
                    <a:pt x="75" y="282"/>
                    <a:pt x="74" y="282"/>
                    <a:pt x="74" y="282"/>
                  </a:cubicBezTo>
                  <a:cubicBezTo>
                    <a:pt x="74" y="282"/>
                    <a:pt x="74" y="282"/>
                    <a:pt x="74" y="281"/>
                  </a:cubicBezTo>
                  <a:cubicBezTo>
                    <a:pt x="73" y="281"/>
                    <a:pt x="73" y="281"/>
                    <a:pt x="73" y="280"/>
                  </a:cubicBezTo>
                  <a:cubicBezTo>
                    <a:pt x="71" y="278"/>
                    <a:pt x="69" y="276"/>
                    <a:pt x="67" y="275"/>
                  </a:cubicBezTo>
                  <a:cubicBezTo>
                    <a:pt x="67" y="274"/>
                    <a:pt x="66" y="274"/>
                    <a:pt x="66" y="274"/>
                  </a:cubicBezTo>
                  <a:cubicBezTo>
                    <a:pt x="66" y="273"/>
                    <a:pt x="65" y="273"/>
                    <a:pt x="65" y="273"/>
                  </a:cubicBezTo>
                  <a:cubicBezTo>
                    <a:pt x="63" y="270"/>
                    <a:pt x="60" y="268"/>
                    <a:pt x="58" y="265"/>
                  </a:cubicBezTo>
                  <a:cubicBezTo>
                    <a:pt x="58" y="265"/>
                    <a:pt x="57" y="265"/>
                    <a:pt x="57" y="264"/>
                  </a:cubicBezTo>
                  <a:cubicBezTo>
                    <a:pt x="57" y="264"/>
                    <a:pt x="56" y="264"/>
                    <a:pt x="56" y="263"/>
                  </a:cubicBezTo>
                  <a:cubicBezTo>
                    <a:pt x="55" y="262"/>
                    <a:pt x="54" y="260"/>
                    <a:pt x="52" y="259"/>
                  </a:cubicBezTo>
                  <a:cubicBezTo>
                    <a:pt x="53" y="260"/>
                    <a:pt x="55" y="261"/>
                    <a:pt x="56" y="262"/>
                  </a:cubicBezTo>
                  <a:cubicBezTo>
                    <a:pt x="56" y="262"/>
                    <a:pt x="56" y="263"/>
                    <a:pt x="57" y="263"/>
                  </a:cubicBezTo>
                  <a:cubicBezTo>
                    <a:pt x="57" y="263"/>
                    <a:pt x="57" y="264"/>
                    <a:pt x="58" y="264"/>
                  </a:cubicBezTo>
                  <a:cubicBezTo>
                    <a:pt x="58" y="264"/>
                    <a:pt x="59" y="265"/>
                    <a:pt x="59" y="265"/>
                  </a:cubicBezTo>
                  <a:cubicBezTo>
                    <a:pt x="62" y="268"/>
                    <a:pt x="64" y="270"/>
                    <a:pt x="67" y="272"/>
                  </a:cubicBezTo>
                  <a:cubicBezTo>
                    <a:pt x="67" y="273"/>
                    <a:pt x="68" y="273"/>
                    <a:pt x="68" y="273"/>
                  </a:cubicBezTo>
                  <a:cubicBezTo>
                    <a:pt x="68" y="274"/>
                    <a:pt x="69" y="274"/>
                    <a:pt x="69" y="274"/>
                  </a:cubicBezTo>
                  <a:cubicBezTo>
                    <a:pt x="71" y="276"/>
                    <a:pt x="74" y="278"/>
                    <a:pt x="76" y="280"/>
                  </a:cubicBezTo>
                  <a:cubicBezTo>
                    <a:pt x="76" y="280"/>
                    <a:pt x="77" y="281"/>
                    <a:pt x="77" y="281"/>
                  </a:cubicBezTo>
                  <a:cubicBezTo>
                    <a:pt x="77" y="281"/>
                    <a:pt x="78" y="282"/>
                    <a:pt x="78" y="282"/>
                  </a:cubicBezTo>
                  <a:cubicBezTo>
                    <a:pt x="81" y="284"/>
                    <a:pt x="84" y="287"/>
                    <a:pt x="87" y="289"/>
                  </a:cubicBezTo>
                  <a:cubicBezTo>
                    <a:pt x="87" y="289"/>
                    <a:pt x="87" y="289"/>
                    <a:pt x="88" y="290"/>
                  </a:cubicBezTo>
                  <a:cubicBezTo>
                    <a:pt x="88" y="290"/>
                    <a:pt x="89" y="290"/>
                    <a:pt x="89" y="291"/>
                  </a:cubicBezTo>
                  <a:cubicBezTo>
                    <a:pt x="92" y="293"/>
                    <a:pt x="94" y="295"/>
                    <a:pt x="97" y="296"/>
                  </a:cubicBezTo>
                  <a:cubicBezTo>
                    <a:pt x="97" y="297"/>
                    <a:pt x="97" y="297"/>
                    <a:pt x="98" y="297"/>
                  </a:cubicBezTo>
                  <a:cubicBezTo>
                    <a:pt x="98" y="298"/>
                    <a:pt x="99" y="298"/>
                    <a:pt x="99" y="298"/>
                  </a:cubicBezTo>
                  <a:cubicBezTo>
                    <a:pt x="103" y="301"/>
                    <a:pt x="107" y="304"/>
                    <a:pt x="111" y="306"/>
                  </a:cubicBezTo>
                  <a:cubicBezTo>
                    <a:pt x="120" y="314"/>
                    <a:pt x="129" y="321"/>
                    <a:pt x="138" y="327"/>
                  </a:cubicBezTo>
                  <a:cubicBezTo>
                    <a:pt x="138" y="327"/>
                    <a:pt x="144" y="329"/>
                    <a:pt x="144" y="329"/>
                  </a:cubicBezTo>
                  <a:cubicBezTo>
                    <a:pt x="144" y="329"/>
                    <a:pt x="144" y="329"/>
                    <a:pt x="144" y="329"/>
                  </a:cubicBezTo>
                  <a:cubicBezTo>
                    <a:pt x="144" y="329"/>
                    <a:pt x="144" y="329"/>
                    <a:pt x="144" y="329"/>
                  </a:cubicBezTo>
                  <a:cubicBezTo>
                    <a:pt x="199" y="320"/>
                    <a:pt x="266" y="302"/>
                    <a:pt x="327" y="282"/>
                  </a:cubicBezTo>
                  <a:cubicBezTo>
                    <a:pt x="336" y="279"/>
                    <a:pt x="344" y="276"/>
                    <a:pt x="352" y="273"/>
                  </a:cubicBezTo>
                  <a:cubicBezTo>
                    <a:pt x="353" y="273"/>
                    <a:pt x="353" y="273"/>
                    <a:pt x="354" y="273"/>
                  </a:cubicBezTo>
                  <a:cubicBezTo>
                    <a:pt x="354" y="273"/>
                    <a:pt x="355" y="273"/>
                    <a:pt x="355" y="272"/>
                  </a:cubicBezTo>
                  <a:cubicBezTo>
                    <a:pt x="358" y="271"/>
                    <a:pt x="361" y="270"/>
                    <a:pt x="364" y="269"/>
                  </a:cubicBezTo>
                  <a:cubicBezTo>
                    <a:pt x="365" y="269"/>
                    <a:pt x="365" y="269"/>
                    <a:pt x="366" y="269"/>
                  </a:cubicBezTo>
                  <a:cubicBezTo>
                    <a:pt x="366" y="268"/>
                    <a:pt x="367" y="268"/>
                    <a:pt x="367" y="268"/>
                  </a:cubicBezTo>
                  <a:cubicBezTo>
                    <a:pt x="369" y="267"/>
                    <a:pt x="370" y="267"/>
                    <a:pt x="372" y="266"/>
                  </a:cubicBezTo>
                  <a:cubicBezTo>
                    <a:pt x="372" y="266"/>
                    <a:pt x="373" y="266"/>
                    <a:pt x="373" y="266"/>
                  </a:cubicBezTo>
                  <a:cubicBezTo>
                    <a:pt x="374" y="266"/>
                    <a:pt x="374" y="265"/>
                    <a:pt x="375" y="265"/>
                  </a:cubicBezTo>
                  <a:cubicBezTo>
                    <a:pt x="378" y="264"/>
                    <a:pt x="382" y="262"/>
                    <a:pt x="385" y="261"/>
                  </a:cubicBezTo>
                  <a:cubicBezTo>
                    <a:pt x="386" y="261"/>
                    <a:pt x="386" y="261"/>
                    <a:pt x="387" y="261"/>
                  </a:cubicBezTo>
                  <a:cubicBezTo>
                    <a:pt x="387" y="260"/>
                    <a:pt x="388" y="260"/>
                    <a:pt x="388" y="260"/>
                  </a:cubicBezTo>
                  <a:cubicBezTo>
                    <a:pt x="390" y="259"/>
                    <a:pt x="391" y="259"/>
                    <a:pt x="393" y="258"/>
                  </a:cubicBezTo>
                  <a:cubicBezTo>
                    <a:pt x="393" y="258"/>
                    <a:pt x="394" y="258"/>
                    <a:pt x="394" y="257"/>
                  </a:cubicBezTo>
                  <a:cubicBezTo>
                    <a:pt x="395" y="257"/>
                    <a:pt x="395" y="257"/>
                    <a:pt x="396" y="257"/>
                  </a:cubicBezTo>
                  <a:cubicBezTo>
                    <a:pt x="398" y="256"/>
                    <a:pt x="401" y="255"/>
                    <a:pt x="403" y="254"/>
                  </a:cubicBezTo>
                  <a:cubicBezTo>
                    <a:pt x="404" y="254"/>
                    <a:pt x="404" y="253"/>
                    <a:pt x="405" y="253"/>
                  </a:cubicBezTo>
                  <a:cubicBezTo>
                    <a:pt x="405" y="253"/>
                    <a:pt x="406" y="253"/>
                    <a:pt x="406" y="253"/>
                  </a:cubicBezTo>
                  <a:cubicBezTo>
                    <a:pt x="409" y="251"/>
                    <a:pt x="411" y="250"/>
                    <a:pt x="414" y="249"/>
                  </a:cubicBezTo>
                  <a:cubicBezTo>
                    <a:pt x="414" y="249"/>
                    <a:pt x="414" y="249"/>
                    <a:pt x="415" y="249"/>
                  </a:cubicBezTo>
                  <a:cubicBezTo>
                    <a:pt x="415" y="248"/>
                    <a:pt x="416" y="248"/>
                    <a:pt x="416" y="248"/>
                  </a:cubicBezTo>
                  <a:cubicBezTo>
                    <a:pt x="417" y="248"/>
                    <a:pt x="418" y="247"/>
                    <a:pt x="418" y="247"/>
                  </a:cubicBezTo>
                  <a:cubicBezTo>
                    <a:pt x="419" y="247"/>
                    <a:pt x="419" y="247"/>
                    <a:pt x="420" y="246"/>
                  </a:cubicBezTo>
                  <a:cubicBezTo>
                    <a:pt x="420" y="246"/>
                    <a:pt x="420" y="246"/>
                    <a:pt x="421" y="246"/>
                  </a:cubicBezTo>
                  <a:cubicBezTo>
                    <a:pt x="425" y="244"/>
                    <a:pt x="429" y="242"/>
                    <a:pt x="432" y="240"/>
                  </a:cubicBezTo>
                  <a:cubicBezTo>
                    <a:pt x="432" y="240"/>
                    <a:pt x="433" y="240"/>
                    <a:pt x="433" y="240"/>
                  </a:cubicBezTo>
                  <a:cubicBezTo>
                    <a:pt x="434" y="240"/>
                    <a:pt x="434" y="239"/>
                    <a:pt x="434" y="239"/>
                  </a:cubicBezTo>
                  <a:cubicBezTo>
                    <a:pt x="436" y="238"/>
                    <a:pt x="438" y="237"/>
                    <a:pt x="440" y="236"/>
                  </a:cubicBezTo>
                  <a:cubicBezTo>
                    <a:pt x="440" y="236"/>
                    <a:pt x="441" y="236"/>
                    <a:pt x="441" y="236"/>
                  </a:cubicBezTo>
                  <a:cubicBezTo>
                    <a:pt x="441" y="235"/>
                    <a:pt x="442" y="235"/>
                    <a:pt x="442" y="235"/>
                  </a:cubicBezTo>
                  <a:cubicBezTo>
                    <a:pt x="444" y="234"/>
                    <a:pt x="445" y="233"/>
                    <a:pt x="447" y="232"/>
                  </a:cubicBezTo>
                  <a:cubicBezTo>
                    <a:pt x="448" y="234"/>
                    <a:pt x="450" y="235"/>
                    <a:pt x="451" y="236"/>
                  </a:cubicBezTo>
                  <a:close/>
                  <a:moveTo>
                    <a:pt x="451" y="227"/>
                  </a:moveTo>
                  <a:cubicBezTo>
                    <a:pt x="451" y="227"/>
                    <a:pt x="451" y="227"/>
                    <a:pt x="451" y="227"/>
                  </a:cubicBezTo>
                  <a:cubicBezTo>
                    <a:pt x="449" y="228"/>
                    <a:pt x="448" y="228"/>
                    <a:pt x="447" y="229"/>
                  </a:cubicBezTo>
                  <a:cubicBezTo>
                    <a:pt x="447" y="230"/>
                    <a:pt x="446" y="230"/>
                    <a:pt x="446" y="230"/>
                  </a:cubicBezTo>
                  <a:cubicBezTo>
                    <a:pt x="446" y="230"/>
                    <a:pt x="445" y="230"/>
                    <a:pt x="445" y="231"/>
                  </a:cubicBezTo>
                  <a:cubicBezTo>
                    <a:pt x="443" y="232"/>
                    <a:pt x="442" y="232"/>
                    <a:pt x="440" y="233"/>
                  </a:cubicBezTo>
                  <a:cubicBezTo>
                    <a:pt x="440" y="234"/>
                    <a:pt x="439" y="234"/>
                    <a:pt x="439" y="234"/>
                  </a:cubicBezTo>
                  <a:cubicBezTo>
                    <a:pt x="439" y="234"/>
                    <a:pt x="438" y="234"/>
                    <a:pt x="438" y="235"/>
                  </a:cubicBezTo>
                  <a:cubicBezTo>
                    <a:pt x="436" y="236"/>
                    <a:pt x="434" y="237"/>
                    <a:pt x="432" y="238"/>
                  </a:cubicBezTo>
                  <a:cubicBezTo>
                    <a:pt x="432" y="238"/>
                    <a:pt x="431" y="238"/>
                    <a:pt x="431" y="238"/>
                  </a:cubicBezTo>
                  <a:cubicBezTo>
                    <a:pt x="431" y="239"/>
                    <a:pt x="430" y="239"/>
                    <a:pt x="430" y="239"/>
                  </a:cubicBezTo>
                  <a:cubicBezTo>
                    <a:pt x="426" y="241"/>
                    <a:pt x="423" y="243"/>
                    <a:pt x="418" y="244"/>
                  </a:cubicBezTo>
                  <a:cubicBezTo>
                    <a:pt x="418" y="245"/>
                    <a:pt x="418" y="245"/>
                    <a:pt x="417" y="245"/>
                  </a:cubicBezTo>
                  <a:cubicBezTo>
                    <a:pt x="417" y="245"/>
                    <a:pt x="416" y="245"/>
                    <a:pt x="416" y="246"/>
                  </a:cubicBezTo>
                  <a:cubicBezTo>
                    <a:pt x="415" y="246"/>
                    <a:pt x="414" y="246"/>
                    <a:pt x="414" y="247"/>
                  </a:cubicBezTo>
                  <a:cubicBezTo>
                    <a:pt x="413" y="247"/>
                    <a:pt x="413" y="247"/>
                    <a:pt x="412" y="247"/>
                  </a:cubicBezTo>
                  <a:cubicBezTo>
                    <a:pt x="412" y="248"/>
                    <a:pt x="411" y="248"/>
                    <a:pt x="411" y="248"/>
                  </a:cubicBezTo>
                  <a:cubicBezTo>
                    <a:pt x="409" y="249"/>
                    <a:pt x="406" y="250"/>
                    <a:pt x="403" y="251"/>
                  </a:cubicBezTo>
                  <a:cubicBezTo>
                    <a:pt x="403" y="251"/>
                    <a:pt x="403" y="252"/>
                    <a:pt x="402" y="252"/>
                  </a:cubicBezTo>
                  <a:cubicBezTo>
                    <a:pt x="402" y="252"/>
                    <a:pt x="401" y="252"/>
                    <a:pt x="401" y="252"/>
                  </a:cubicBezTo>
                  <a:cubicBezTo>
                    <a:pt x="398" y="253"/>
                    <a:pt x="396" y="254"/>
                    <a:pt x="393" y="256"/>
                  </a:cubicBezTo>
                  <a:cubicBezTo>
                    <a:pt x="393" y="256"/>
                    <a:pt x="392" y="256"/>
                    <a:pt x="392" y="256"/>
                  </a:cubicBezTo>
                  <a:cubicBezTo>
                    <a:pt x="391" y="256"/>
                    <a:pt x="391" y="256"/>
                    <a:pt x="390" y="257"/>
                  </a:cubicBezTo>
                  <a:cubicBezTo>
                    <a:pt x="389" y="257"/>
                    <a:pt x="387" y="258"/>
                    <a:pt x="386" y="259"/>
                  </a:cubicBezTo>
                  <a:cubicBezTo>
                    <a:pt x="385" y="259"/>
                    <a:pt x="385" y="259"/>
                    <a:pt x="384" y="259"/>
                  </a:cubicBezTo>
                  <a:cubicBezTo>
                    <a:pt x="384" y="259"/>
                    <a:pt x="383" y="259"/>
                    <a:pt x="383" y="260"/>
                  </a:cubicBezTo>
                  <a:cubicBezTo>
                    <a:pt x="379" y="261"/>
                    <a:pt x="376" y="262"/>
                    <a:pt x="372" y="264"/>
                  </a:cubicBezTo>
                  <a:cubicBezTo>
                    <a:pt x="372" y="264"/>
                    <a:pt x="371" y="264"/>
                    <a:pt x="371" y="264"/>
                  </a:cubicBezTo>
                  <a:cubicBezTo>
                    <a:pt x="370" y="264"/>
                    <a:pt x="370" y="265"/>
                    <a:pt x="369" y="265"/>
                  </a:cubicBezTo>
                  <a:cubicBezTo>
                    <a:pt x="368" y="265"/>
                    <a:pt x="366" y="266"/>
                    <a:pt x="365" y="267"/>
                  </a:cubicBezTo>
                  <a:cubicBezTo>
                    <a:pt x="364" y="267"/>
                    <a:pt x="364" y="267"/>
                    <a:pt x="363" y="267"/>
                  </a:cubicBezTo>
                  <a:cubicBezTo>
                    <a:pt x="363" y="267"/>
                    <a:pt x="363" y="267"/>
                    <a:pt x="362" y="268"/>
                  </a:cubicBezTo>
                  <a:cubicBezTo>
                    <a:pt x="359" y="269"/>
                    <a:pt x="356" y="270"/>
                    <a:pt x="353" y="271"/>
                  </a:cubicBezTo>
                  <a:cubicBezTo>
                    <a:pt x="352" y="271"/>
                    <a:pt x="352" y="271"/>
                    <a:pt x="351" y="271"/>
                  </a:cubicBezTo>
                  <a:cubicBezTo>
                    <a:pt x="351" y="272"/>
                    <a:pt x="351" y="272"/>
                    <a:pt x="350" y="272"/>
                  </a:cubicBezTo>
                  <a:cubicBezTo>
                    <a:pt x="342" y="275"/>
                    <a:pt x="335" y="277"/>
                    <a:pt x="326" y="280"/>
                  </a:cubicBezTo>
                  <a:cubicBezTo>
                    <a:pt x="265" y="300"/>
                    <a:pt x="199" y="317"/>
                    <a:pt x="144" y="327"/>
                  </a:cubicBezTo>
                  <a:cubicBezTo>
                    <a:pt x="144" y="327"/>
                    <a:pt x="139" y="325"/>
                    <a:pt x="139" y="325"/>
                  </a:cubicBezTo>
                  <a:cubicBezTo>
                    <a:pt x="136" y="322"/>
                    <a:pt x="132" y="320"/>
                    <a:pt x="128" y="317"/>
                  </a:cubicBezTo>
                  <a:cubicBezTo>
                    <a:pt x="129" y="317"/>
                    <a:pt x="130" y="318"/>
                    <a:pt x="130" y="318"/>
                  </a:cubicBezTo>
                  <a:cubicBezTo>
                    <a:pt x="131" y="318"/>
                    <a:pt x="131" y="318"/>
                    <a:pt x="131" y="318"/>
                  </a:cubicBezTo>
                  <a:cubicBezTo>
                    <a:pt x="131" y="318"/>
                    <a:pt x="131" y="318"/>
                    <a:pt x="131" y="318"/>
                  </a:cubicBezTo>
                  <a:cubicBezTo>
                    <a:pt x="189" y="308"/>
                    <a:pt x="257" y="292"/>
                    <a:pt x="321" y="271"/>
                  </a:cubicBezTo>
                  <a:cubicBezTo>
                    <a:pt x="328" y="269"/>
                    <a:pt x="335" y="267"/>
                    <a:pt x="341" y="265"/>
                  </a:cubicBezTo>
                  <a:cubicBezTo>
                    <a:pt x="342" y="265"/>
                    <a:pt x="342" y="265"/>
                    <a:pt x="342" y="265"/>
                  </a:cubicBezTo>
                  <a:cubicBezTo>
                    <a:pt x="343" y="264"/>
                    <a:pt x="343" y="264"/>
                    <a:pt x="344" y="264"/>
                  </a:cubicBezTo>
                  <a:cubicBezTo>
                    <a:pt x="347" y="263"/>
                    <a:pt x="350" y="262"/>
                    <a:pt x="353" y="261"/>
                  </a:cubicBezTo>
                  <a:cubicBezTo>
                    <a:pt x="353" y="261"/>
                    <a:pt x="354" y="261"/>
                    <a:pt x="354" y="261"/>
                  </a:cubicBezTo>
                  <a:cubicBezTo>
                    <a:pt x="354" y="261"/>
                    <a:pt x="355" y="260"/>
                    <a:pt x="355" y="260"/>
                  </a:cubicBezTo>
                  <a:cubicBezTo>
                    <a:pt x="357" y="260"/>
                    <a:pt x="358" y="259"/>
                    <a:pt x="359" y="259"/>
                  </a:cubicBezTo>
                  <a:cubicBezTo>
                    <a:pt x="360" y="259"/>
                    <a:pt x="360" y="258"/>
                    <a:pt x="361" y="258"/>
                  </a:cubicBezTo>
                  <a:cubicBezTo>
                    <a:pt x="361" y="258"/>
                    <a:pt x="362" y="258"/>
                    <a:pt x="362" y="258"/>
                  </a:cubicBezTo>
                  <a:cubicBezTo>
                    <a:pt x="366" y="257"/>
                    <a:pt x="369" y="255"/>
                    <a:pt x="373" y="254"/>
                  </a:cubicBezTo>
                  <a:cubicBezTo>
                    <a:pt x="373" y="254"/>
                    <a:pt x="374" y="254"/>
                    <a:pt x="374" y="253"/>
                  </a:cubicBezTo>
                  <a:cubicBezTo>
                    <a:pt x="375" y="253"/>
                    <a:pt x="375" y="253"/>
                    <a:pt x="376" y="253"/>
                  </a:cubicBezTo>
                  <a:cubicBezTo>
                    <a:pt x="377" y="252"/>
                    <a:pt x="378" y="252"/>
                    <a:pt x="380" y="251"/>
                  </a:cubicBezTo>
                  <a:cubicBezTo>
                    <a:pt x="380" y="251"/>
                    <a:pt x="381" y="251"/>
                    <a:pt x="381" y="251"/>
                  </a:cubicBezTo>
                  <a:cubicBezTo>
                    <a:pt x="382" y="251"/>
                    <a:pt x="382" y="250"/>
                    <a:pt x="383" y="250"/>
                  </a:cubicBezTo>
                  <a:cubicBezTo>
                    <a:pt x="385" y="249"/>
                    <a:pt x="388" y="248"/>
                    <a:pt x="391" y="247"/>
                  </a:cubicBezTo>
                  <a:cubicBezTo>
                    <a:pt x="391" y="247"/>
                    <a:pt x="392" y="247"/>
                    <a:pt x="392" y="247"/>
                  </a:cubicBezTo>
                  <a:cubicBezTo>
                    <a:pt x="392" y="246"/>
                    <a:pt x="393" y="246"/>
                    <a:pt x="393" y="246"/>
                  </a:cubicBezTo>
                  <a:cubicBezTo>
                    <a:pt x="396" y="245"/>
                    <a:pt x="399" y="244"/>
                    <a:pt x="401" y="243"/>
                  </a:cubicBezTo>
                  <a:cubicBezTo>
                    <a:pt x="402" y="243"/>
                    <a:pt x="402" y="243"/>
                    <a:pt x="403" y="242"/>
                  </a:cubicBezTo>
                  <a:cubicBezTo>
                    <a:pt x="403" y="242"/>
                    <a:pt x="404" y="242"/>
                    <a:pt x="404" y="242"/>
                  </a:cubicBezTo>
                  <a:cubicBezTo>
                    <a:pt x="405" y="241"/>
                    <a:pt x="406" y="241"/>
                    <a:pt x="407" y="241"/>
                  </a:cubicBezTo>
                  <a:cubicBezTo>
                    <a:pt x="407" y="240"/>
                    <a:pt x="408" y="240"/>
                    <a:pt x="408" y="240"/>
                  </a:cubicBezTo>
                  <a:cubicBezTo>
                    <a:pt x="409" y="240"/>
                    <a:pt x="409" y="240"/>
                    <a:pt x="409" y="240"/>
                  </a:cubicBezTo>
                  <a:cubicBezTo>
                    <a:pt x="414" y="238"/>
                    <a:pt x="418" y="236"/>
                    <a:pt x="421" y="234"/>
                  </a:cubicBezTo>
                  <a:cubicBezTo>
                    <a:pt x="422" y="234"/>
                    <a:pt x="422" y="234"/>
                    <a:pt x="423" y="234"/>
                  </a:cubicBezTo>
                  <a:cubicBezTo>
                    <a:pt x="423" y="233"/>
                    <a:pt x="424" y="233"/>
                    <a:pt x="424" y="233"/>
                  </a:cubicBezTo>
                  <a:cubicBezTo>
                    <a:pt x="426" y="232"/>
                    <a:pt x="428" y="231"/>
                    <a:pt x="431" y="230"/>
                  </a:cubicBezTo>
                  <a:cubicBezTo>
                    <a:pt x="431" y="230"/>
                    <a:pt x="431" y="229"/>
                    <a:pt x="432" y="229"/>
                  </a:cubicBezTo>
                  <a:cubicBezTo>
                    <a:pt x="432" y="229"/>
                    <a:pt x="433" y="229"/>
                    <a:pt x="433" y="229"/>
                  </a:cubicBezTo>
                  <a:cubicBezTo>
                    <a:pt x="435" y="228"/>
                    <a:pt x="437" y="227"/>
                    <a:pt x="439" y="226"/>
                  </a:cubicBezTo>
                  <a:cubicBezTo>
                    <a:pt x="439" y="225"/>
                    <a:pt x="439" y="225"/>
                    <a:pt x="440" y="225"/>
                  </a:cubicBezTo>
                  <a:cubicBezTo>
                    <a:pt x="440" y="225"/>
                    <a:pt x="441" y="225"/>
                    <a:pt x="441" y="224"/>
                  </a:cubicBezTo>
                  <a:cubicBezTo>
                    <a:pt x="443" y="223"/>
                    <a:pt x="444" y="223"/>
                    <a:pt x="446" y="222"/>
                  </a:cubicBezTo>
                  <a:cubicBezTo>
                    <a:pt x="447" y="223"/>
                    <a:pt x="449" y="225"/>
                    <a:pt x="451" y="227"/>
                  </a:cubicBezTo>
                  <a:close/>
                  <a:moveTo>
                    <a:pt x="450" y="216"/>
                  </a:moveTo>
                  <a:cubicBezTo>
                    <a:pt x="450" y="216"/>
                    <a:pt x="450" y="216"/>
                    <a:pt x="450" y="216"/>
                  </a:cubicBezTo>
                  <a:cubicBezTo>
                    <a:pt x="449" y="217"/>
                    <a:pt x="447" y="218"/>
                    <a:pt x="446" y="219"/>
                  </a:cubicBezTo>
                  <a:cubicBezTo>
                    <a:pt x="446" y="219"/>
                    <a:pt x="445" y="219"/>
                    <a:pt x="445" y="219"/>
                  </a:cubicBezTo>
                  <a:cubicBezTo>
                    <a:pt x="445" y="220"/>
                    <a:pt x="444" y="220"/>
                    <a:pt x="444" y="220"/>
                  </a:cubicBezTo>
                  <a:cubicBezTo>
                    <a:pt x="442" y="221"/>
                    <a:pt x="441" y="222"/>
                    <a:pt x="439" y="223"/>
                  </a:cubicBezTo>
                  <a:cubicBezTo>
                    <a:pt x="438" y="223"/>
                    <a:pt x="438" y="223"/>
                    <a:pt x="438" y="224"/>
                  </a:cubicBezTo>
                  <a:cubicBezTo>
                    <a:pt x="437" y="224"/>
                    <a:pt x="437" y="224"/>
                    <a:pt x="437" y="224"/>
                  </a:cubicBezTo>
                  <a:cubicBezTo>
                    <a:pt x="435" y="225"/>
                    <a:pt x="433" y="226"/>
                    <a:pt x="431" y="227"/>
                  </a:cubicBezTo>
                  <a:cubicBezTo>
                    <a:pt x="430" y="227"/>
                    <a:pt x="430" y="228"/>
                    <a:pt x="430" y="228"/>
                  </a:cubicBezTo>
                  <a:cubicBezTo>
                    <a:pt x="429" y="228"/>
                    <a:pt x="429" y="228"/>
                    <a:pt x="428" y="228"/>
                  </a:cubicBezTo>
                  <a:cubicBezTo>
                    <a:pt x="426" y="229"/>
                    <a:pt x="424" y="231"/>
                    <a:pt x="422" y="232"/>
                  </a:cubicBezTo>
                  <a:cubicBezTo>
                    <a:pt x="421" y="232"/>
                    <a:pt x="421" y="232"/>
                    <a:pt x="420" y="232"/>
                  </a:cubicBezTo>
                  <a:cubicBezTo>
                    <a:pt x="420" y="232"/>
                    <a:pt x="419" y="233"/>
                    <a:pt x="419" y="233"/>
                  </a:cubicBezTo>
                  <a:cubicBezTo>
                    <a:pt x="415" y="235"/>
                    <a:pt x="411" y="236"/>
                    <a:pt x="407" y="238"/>
                  </a:cubicBezTo>
                  <a:cubicBezTo>
                    <a:pt x="406" y="238"/>
                    <a:pt x="406" y="239"/>
                    <a:pt x="406" y="239"/>
                  </a:cubicBezTo>
                  <a:cubicBezTo>
                    <a:pt x="405" y="239"/>
                    <a:pt x="405" y="239"/>
                    <a:pt x="404" y="239"/>
                  </a:cubicBezTo>
                  <a:cubicBezTo>
                    <a:pt x="403" y="240"/>
                    <a:pt x="402" y="240"/>
                    <a:pt x="401" y="240"/>
                  </a:cubicBezTo>
                  <a:cubicBezTo>
                    <a:pt x="401" y="241"/>
                    <a:pt x="400" y="241"/>
                    <a:pt x="400" y="241"/>
                  </a:cubicBezTo>
                  <a:cubicBezTo>
                    <a:pt x="399" y="241"/>
                    <a:pt x="399" y="241"/>
                    <a:pt x="399" y="242"/>
                  </a:cubicBezTo>
                  <a:cubicBezTo>
                    <a:pt x="396" y="243"/>
                    <a:pt x="393" y="244"/>
                    <a:pt x="391" y="245"/>
                  </a:cubicBezTo>
                  <a:cubicBezTo>
                    <a:pt x="390" y="245"/>
                    <a:pt x="390" y="245"/>
                    <a:pt x="389" y="245"/>
                  </a:cubicBezTo>
                  <a:cubicBezTo>
                    <a:pt x="389" y="245"/>
                    <a:pt x="388" y="246"/>
                    <a:pt x="388" y="246"/>
                  </a:cubicBezTo>
                  <a:cubicBezTo>
                    <a:pt x="385" y="247"/>
                    <a:pt x="383" y="248"/>
                    <a:pt x="380" y="249"/>
                  </a:cubicBezTo>
                  <a:cubicBezTo>
                    <a:pt x="380" y="249"/>
                    <a:pt x="379" y="249"/>
                    <a:pt x="379" y="249"/>
                  </a:cubicBezTo>
                  <a:cubicBezTo>
                    <a:pt x="378" y="250"/>
                    <a:pt x="378" y="250"/>
                    <a:pt x="377" y="250"/>
                  </a:cubicBezTo>
                  <a:cubicBezTo>
                    <a:pt x="376" y="250"/>
                    <a:pt x="374" y="251"/>
                    <a:pt x="373" y="251"/>
                  </a:cubicBezTo>
                  <a:cubicBezTo>
                    <a:pt x="373" y="252"/>
                    <a:pt x="372" y="252"/>
                    <a:pt x="372" y="252"/>
                  </a:cubicBezTo>
                  <a:cubicBezTo>
                    <a:pt x="371" y="252"/>
                    <a:pt x="371" y="252"/>
                    <a:pt x="370" y="252"/>
                  </a:cubicBezTo>
                  <a:cubicBezTo>
                    <a:pt x="367" y="254"/>
                    <a:pt x="363" y="255"/>
                    <a:pt x="360" y="256"/>
                  </a:cubicBezTo>
                  <a:cubicBezTo>
                    <a:pt x="359" y="256"/>
                    <a:pt x="359" y="257"/>
                    <a:pt x="358" y="257"/>
                  </a:cubicBezTo>
                  <a:cubicBezTo>
                    <a:pt x="358" y="257"/>
                    <a:pt x="357" y="257"/>
                    <a:pt x="357" y="257"/>
                  </a:cubicBezTo>
                  <a:cubicBezTo>
                    <a:pt x="356" y="258"/>
                    <a:pt x="354" y="258"/>
                    <a:pt x="353" y="259"/>
                  </a:cubicBezTo>
                  <a:cubicBezTo>
                    <a:pt x="353" y="259"/>
                    <a:pt x="352" y="259"/>
                    <a:pt x="352" y="259"/>
                  </a:cubicBezTo>
                  <a:cubicBezTo>
                    <a:pt x="351" y="259"/>
                    <a:pt x="351" y="259"/>
                    <a:pt x="350" y="259"/>
                  </a:cubicBezTo>
                  <a:cubicBezTo>
                    <a:pt x="348" y="260"/>
                    <a:pt x="345" y="261"/>
                    <a:pt x="342" y="262"/>
                  </a:cubicBezTo>
                  <a:cubicBezTo>
                    <a:pt x="341" y="263"/>
                    <a:pt x="341" y="263"/>
                    <a:pt x="340" y="263"/>
                  </a:cubicBezTo>
                  <a:cubicBezTo>
                    <a:pt x="340" y="263"/>
                    <a:pt x="340" y="263"/>
                    <a:pt x="339" y="263"/>
                  </a:cubicBezTo>
                  <a:cubicBezTo>
                    <a:pt x="333" y="265"/>
                    <a:pt x="327" y="267"/>
                    <a:pt x="321" y="269"/>
                  </a:cubicBezTo>
                  <a:cubicBezTo>
                    <a:pt x="257" y="289"/>
                    <a:pt x="188" y="306"/>
                    <a:pt x="131" y="316"/>
                  </a:cubicBezTo>
                  <a:cubicBezTo>
                    <a:pt x="130" y="315"/>
                    <a:pt x="126" y="314"/>
                    <a:pt x="126" y="314"/>
                  </a:cubicBezTo>
                  <a:cubicBezTo>
                    <a:pt x="121" y="311"/>
                    <a:pt x="117" y="308"/>
                    <a:pt x="112" y="305"/>
                  </a:cubicBezTo>
                  <a:cubicBezTo>
                    <a:pt x="109" y="303"/>
                    <a:pt x="106" y="300"/>
                    <a:pt x="102" y="298"/>
                  </a:cubicBezTo>
                  <a:cubicBezTo>
                    <a:pt x="102" y="298"/>
                    <a:pt x="101" y="297"/>
                    <a:pt x="101" y="297"/>
                  </a:cubicBezTo>
                  <a:cubicBezTo>
                    <a:pt x="101" y="297"/>
                    <a:pt x="100" y="296"/>
                    <a:pt x="100" y="296"/>
                  </a:cubicBezTo>
                  <a:cubicBezTo>
                    <a:pt x="99" y="295"/>
                    <a:pt x="98" y="295"/>
                    <a:pt x="98" y="294"/>
                  </a:cubicBezTo>
                  <a:cubicBezTo>
                    <a:pt x="96" y="293"/>
                    <a:pt x="94" y="292"/>
                    <a:pt x="92" y="290"/>
                  </a:cubicBezTo>
                  <a:cubicBezTo>
                    <a:pt x="92" y="290"/>
                    <a:pt x="91" y="290"/>
                    <a:pt x="91" y="289"/>
                  </a:cubicBezTo>
                  <a:cubicBezTo>
                    <a:pt x="91" y="289"/>
                    <a:pt x="90" y="289"/>
                    <a:pt x="90" y="288"/>
                  </a:cubicBezTo>
                  <a:cubicBezTo>
                    <a:pt x="87" y="287"/>
                    <a:pt x="85" y="285"/>
                    <a:pt x="83" y="283"/>
                  </a:cubicBezTo>
                  <a:cubicBezTo>
                    <a:pt x="82" y="282"/>
                    <a:pt x="82" y="282"/>
                    <a:pt x="81" y="282"/>
                  </a:cubicBezTo>
                  <a:cubicBezTo>
                    <a:pt x="81" y="281"/>
                    <a:pt x="80" y="281"/>
                    <a:pt x="80" y="281"/>
                  </a:cubicBezTo>
                  <a:cubicBezTo>
                    <a:pt x="80" y="280"/>
                    <a:pt x="79" y="280"/>
                    <a:pt x="79" y="280"/>
                  </a:cubicBezTo>
                  <a:cubicBezTo>
                    <a:pt x="77" y="278"/>
                    <a:pt x="74" y="276"/>
                    <a:pt x="72" y="274"/>
                  </a:cubicBezTo>
                  <a:cubicBezTo>
                    <a:pt x="72" y="274"/>
                    <a:pt x="71" y="273"/>
                    <a:pt x="71" y="273"/>
                  </a:cubicBezTo>
                  <a:cubicBezTo>
                    <a:pt x="71" y="273"/>
                    <a:pt x="70" y="272"/>
                    <a:pt x="70" y="272"/>
                  </a:cubicBezTo>
                  <a:cubicBezTo>
                    <a:pt x="67" y="270"/>
                    <a:pt x="64" y="267"/>
                    <a:pt x="62" y="265"/>
                  </a:cubicBezTo>
                  <a:cubicBezTo>
                    <a:pt x="61" y="264"/>
                    <a:pt x="61" y="264"/>
                    <a:pt x="61" y="264"/>
                  </a:cubicBezTo>
                  <a:cubicBezTo>
                    <a:pt x="60" y="263"/>
                    <a:pt x="60" y="263"/>
                    <a:pt x="60" y="263"/>
                  </a:cubicBezTo>
                  <a:cubicBezTo>
                    <a:pt x="59" y="262"/>
                    <a:pt x="58" y="261"/>
                    <a:pt x="57" y="260"/>
                  </a:cubicBezTo>
                  <a:cubicBezTo>
                    <a:pt x="56" y="259"/>
                    <a:pt x="54" y="258"/>
                    <a:pt x="53" y="256"/>
                  </a:cubicBezTo>
                  <a:cubicBezTo>
                    <a:pt x="52" y="256"/>
                    <a:pt x="52" y="256"/>
                    <a:pt x="52" y="255"/>
                  </a:cubicBezTo>
                  <a:cubicBezTo>
                    <a:pt x="51" y="255"/>
                    <a:pt x="51" y="255"/>
                    <a:pt x="51" y="254"/>
                  </a:cubicBezTo>
                  <a:cubicBezTo>
                    <a:pt x="49" y="252"/>
                    <a:pt x="46" y="250"/>
                    <a:pt x="44" y="248"/>
                  </a:cubicBezTo>
                  <a:cubicBezTo>
                    <a:pt x="44" y="247"/>
                    <a:pt x="44" y="247"/>
                    <a:pt x="43" y="247"/>
                  </a:cubicBezTo>
                  <a:cubicBezTo>
                    <a:pt x="43" y="246"/>
                    <a:pt x="43" y="246"/>
                    <a:pt x="42" y="246"/>
                  </a:cubicBezTo>
                  <a:cubicBezTo>
                    <a:pt x="42" y="245"/>
                    <a:pt x="41" y="245"/>
                    <a:pt x="41" y="244"/>
                  </a:cubicBezTo>
                  <a:cubicBezTo>
                    <a:pt x="41" y="244"/>
                    <a:pt x="40" y="244"/>
                    <a:pt x="40" y="243"/>
                  </a:cubicBezTo>
                  <a:cubicBezTo>
                    <a:pt x="40" y="243"/>
                    <a:pt x="39" y="243"/>
                    <a:pt x="39" y="242"/>
                  </a:cubicBezTo>
                  <a:cubicBezTo>
                    <a:pt x="39" y="242"/>
                    <a:pt x="39" y="242"/>
                    <a:pt x="38" y="242"/>
                  </a:cubicBezTo>
                  <a:cubicBezTo>
                    <a:pt x="37" y="240"/>
                    <a:pt x="35" y="237"/>
                    <a:pt x="33" y="235"/>
                  </a:cubicBezTo>
                  <a:cubicBezTo>
                    <a:pt x="31" y="234"/>
                    <a:pt x="30" y="232"/>
                    <a:pt x="29" y="230"/>
                  </a:cubicBezTo>
                  <a:cubicBezTo>
                    <a:pt x="28" y="230"/>
                    <a:pt x="28" y="230"/>
                    <a:pt x="28" y="230"/>
                  </a:cubicBezTo>
                  <a:cubicBezTo>
                    <a:pt x="28" y="230"/>
                    <a:pt x="28" y="230"/>
                    <a:pt x="28" y="229"/>
                  </a:cubicBezTo>
                  <a:cubicBezTo>
                    <a:pt x="27" y="229"/>
                    <a:pt x="27" y="229"/>
                    <a:pt x="27" y="228"/>
                  </a:cubicBezTo>
                  <a:cubicBezTo>
                    <a:pt x="26" y="227"/>
                    <a:pt x="25" y="226"/>
                    <a:pt x="23" y="224"/>
                  </a:cubicBezTo>
                  <a:cubicBezTo>
                    <a:pt x="23" y="223"/>
                    <a:pt x="22" y="223"/>
                    <a:pt x="21" y="222"/>
                  </a:cubicBezTo>
                  <a:cubicBezTo>
                    <a:pt x="21" y="221"/>
                    <a:pt x="21" y="220"/>
                    <a:pt x="20" y="220"/>
                  </a:cubicBezTo>
                  <a:cubicBezTo>
                    <a:pt x="13" y="210"/>
                    <a:pt x="7" y="200"/>
                    <a:pt x="3" y="191"/>
                  </a:cubicBezTo>
                  <a:cubicBezTo>
                    <a:pt x="7" y="190"/>
                    <a:pt x="12" y="190"/>
                    <a:pt x="18" y="189"/>
                  </a:cubicBezTo>
                  <a:cubicBezTo>
                    <a:pt x="20" y="192"/>
                    <a:pt x="22" y="196"/>
                    <a:pt x="24" y="200"/>
                  </a:cubicBezTo>
                  <a:cubicBezTo>
                    <a:pt x="24" y="200"/>
                    <a:pt x="24" y="200"/>
                    <a:pt x="25" y="201"/>
                  </a:cubicBezTo>
                  <a:cubicBezTo>
                    <a:pt x="25" y="201"/>
                    <a:pt x="25" y="201"/>
                    <a:pt x="25" y="202"/>
                  </a:cubicBezTo>
                  <a:cubicBezTo>
                    <a:pt x="27" y="204"/>
                    <a:pt x="28" y="206"/>
                    <a:pt x="30" y="208"/>
                  </a:cubicBezTo>
                  <a:cubicBezTo>
                    <a:pt x="30" y="209"/>
                    <a:pt x="30" y="209"/>
                    <a:pt x="30" y="209"/>
                  </a:cubicBezTo>
                  <a:cubicBezTo>
                    <a:pt x="31" y="210"/>
                    <a:pt x="31" y="210"/>
                    <a:pt x="31" y="211"/>
                  </a:cubicBezTo>
                  <a:cubicBezTo>
                    <a:pt x="33" y="213"/>
                    <a:pt x="34" y="215"/>
                    <a:pt x="36" y="217"/>
                  </a:cubicBezTo>
                  <a:cubicBezTo>
                    <a:pt x="36" y="218"/>
                    <a:pt x="37" y="218"/>
                    <a:pt x="37" y="218"/>
                  </a:cubicBezTo>
                  <a:cubicBezTo>
                    <a:pt x="37" y="219"/>
                    <a:pt x="37" y="219"/>
                    <a:pt x="38" y="219"/>
                  </a:cubicBezTo>
                  <a:cubicBezTo>
                    <a:pt x="39" y="222"/>
                    <a:pt x="41" y="224"/>
                    <a:pt x="43" y="226"/>
                  </a:cubicBezTo>
                  <a:cubicBezTo>
                    <a:pt x="43" y="226"/>
                    <a:pt x="44" y="227"/>
                    <a:pt x="44" y="227"/>
                  </a:cubicBezTo>
                  <a:cubicBezTo>
                    <a:pt x="44" y="227"/>
                    <a:pt x="45" y="228"/>
                    <a:pt x="45" y="228"/>
                  </a:cubicBezTo>
                  <a:cubicBezTo>
                    <a:pt x="48" y="232"/>
                    <a:pt x="52" y="236"/>
                    <a:pt x="55" y="240"/>
                  </a:cubicBezTo>
                  <a:cubicBezTo>
                    <a:pt x="56" y="240"/>
                    <a:pt x="56" y="240"/>
                    <a:pt x="56" y="241"/>
                  </a:cubicBezTo>
                  <a:cubicBezTo>
                    <a:pt x="57" y="241"/>
                    <a:pt x="57" y="241"/>
                    <a:pt x="57" y="242"/>
                  </a:cubicBezTo>
                  <a:cubicBezTo>
                    <a:pt x="58" y="242"/>
                    <a:pt x="58" y="243"/>
                    <a:pt x="59" y="243"/>
                  </a:cubicBezTo>
                  <a:cubicBezTo>
                    <a:pt x="59" y="244"/>
                    <a:pt x="59" y="244"/>
                    <a:pt x="60" y="244"/>
                  </a:cubicBezTo>
                  <a:cubicBezTo>
                    <a:pt x="60" y="245"/>
                    <a:pt x="60" y="245"/>
                    <a:pt x="61" y="245"/>
                  </a:cubicBezTo>
                  <a:cubicBezTo>
                    <a:pt x="63" y="248"/>
                    <a:pt x="65" y="250"/>
                    <a:pt x="67" y="252"/>
                  </a:cubicBezTo>
                  <a:cubicBezTo>
                    <a:pt x="67" y="252"/>
                    <a:pt x="68" y="252"/>
                    <a:pt x="68" y="252"/>
                  </a:cubicBezTo>
                  <a:cubicBezTo>
                    <a:pt x="68" y="253"/>
                    <a:pt x="68" y="253"/>
                    <a:pt x="68" y="253"/>
                  </a:cubicBezTo>
                  <a:cubicBezTo>
                    <a:pt x="69" y="253"/>
                    <a:pt x="69" y="254"/>
                    <a:pt x="69" y="254"/>
                  </a:cubicBezTo>
                  <a:cubicBezTo>
                    <a:pt x="72" y="256"/>
                    <a:pt x="74" y="258"/>
                    <a:pt x="76" y="260"/>
                  </a:cubicBezTo>
                  <a:cubicBezTo>
                    <a:pt x="77" y="261"/>
                    <a:pt x="77" y="261"/>
                    <a:pt x="77" y="261"/>
                  </a:cubicBezTo>
                  <a:cubicBezTo>
                    <a:pt x="78" y="262"/>
                    <a:pt x="78" y="262"/>
                    <a:pt x="79" y="262"/>
                  </a:cubicBezTo>
                  <a:cubicBezTo>
                    <a:pt x="81" y="265"/>
                    <a:pt x="84" y="267"/>
                    <a:pt x="87" y="269"/>
                  </a:cubicBezTo>
                  <a:cubicBezTo>
                    <a:pt x="87" y="270"/>
                    <a:pt x="87" y="270"/>
                    <a:pt x="88" y="270"/>
                  </a:cubicBezTo>
                  <a:cubicBezTo>
                    <a:pt x="88" y="271"/>
                    <a:pt x="88" y="271"/>
                    <a:pt x="89" y="271"/>
                  </a:cubicBezTo>
                  <a:cubicBezTo>
                    <a:pt x="91" y="273"/>
                    <a:pt x="93" y="275"/>
                    <a:pt x="96" y="277"/>
                  </a:cubicBezTo>
                  <a:cubicBezTo>
                    <a:pt x="96" y="277"/>
                    <a:pt x="96" y="278"/>
                    <a:pt x="97" y="278"/>
                  </a:cubicBezTo>
                  <a:cubicBezTo>
                    <a:pt x="97" y="278"/>
                    <a:pt x="98" y="279"/>
                    <a:pt x="98" y="279"/>
                  </a:cubicBezTo>
                  <a:cubicBezTo>
                    <a:pt x="101" y="281"/>
                    <a:pt x="104" y="284"/>
                    <a:pt x="107" y="286"/>
                  </a:cubicBezTo>
                  <a:cubicBezTo>
                    <a:pt x="107" y="286"/>
                    <a:pt x="107" y="286"/>
                    <a:pt x="108" y="287"/>
                  </a:cubicBezTo>
                  <a:cubicBezTo>
                    <a:pt x="108" y="287"/>
                    <a:pt x="109" y="287"/>
                    <a:pt x="109" y="288"/>
                  </a:cubicBezTo>
                  <a:cubicBezTo>
                    <a:pt x="112" y="290"/>
                    <a:pt x="114" y="291"/>
                    <a:pt x="117" y="293"/>
                  </a:cubicBezTo>
                  <a:cubicBezTo>
                    <a:pt x="117" y="294"/>
                    <a:pt x="118" y="294"/>
                    <a:pt x="118" y="294"/>
                  </a:cubicBezTo>
                  <a:cubicBezTo>
                    <a:pt x="119" y="294"/>
                    <a:pt x="119" y="295"/>
                    <a:pt x="120" y="295"/>
                  </a:cubicBezTo>
                  <a:cubicBezTo>
                    <a:pt x="124" y="299"/>
                    <a:pt x="129" y="302"/>
                    <a:pt x="134" y="304"/>
                  </a:cubicBezTo>
                  <a:cubicBezTo>
                    <a:pt x="134" y="305"/>
                    <a:pt x="140" y="306"/>
                    <a:pt x="140" y="306"/>
                  </a:cubicBezTo>
                  <a:cubicBezTo>
                    <a:pt x="140" y="306"/>
                    <a:pt x="140" y="306"/>
                    <a:pt x="140" y="306"/>
                  </a:cubicBezTo>
                  <a:cubicBezTo>
                    <a:pt x="140" y="306"/>
                    <a:pt x="140" y="306"/>
                    <a:pt x="140" y="306"/>
                  </a:cubicBezTo>
                  <a:cubicBezTo>
                    <a:pt x="196" y="298"/>
                    <a:pt x="261" y="282"/>
                    <a:pt x="323" y="262"/>
                  </a:cubicBezTo>
                  <a:cubicBezTo>
                    <a:pt x="326" y="261"/>
                    <a:pt x="330" y="259"/>
                    <a:pt x="333" y="258"/>
                  </a:cubicBezTo>
                  <a:cubicBezTo>
                    <a:pt x="334" y="258"/>
                    <a:pt x="334" y="258"/>
                    <a:pt x="335" y="258"/>
                  </a:cubicBezTo>
                  <a:cubicBezTo>
                    <a:pt x="335" y="258"/>
                    <a:pt x="335" y="258"/>
                    <a:pt x="336" y="257"/>
                  </a:cubicBezTo>
                  <a:cubicBezTo>
                    <a:pt x="339" y="257"/>
                    <a:pt x="341" y="256"/>
                    <a:pt x="344" y="255"/>
                  </a:cubicBezTo>
                  <a:cubicBezTo>
                    <a:pt x="345" y="254"/>
                    <a:pt x="345" y="254"/>
                    <a:pt x="345" y="254"/>
                  </a:cubicBezTo>
                  <a:cubicBezTo>
                    <a:pt x="346" y="254"/>
                    <a:pt x="346" y="254"/>
                    <a:pt x="347" y="254"/>
                  </a:cubicBezTo>
                  <a:cubicBezTo>
                    <a:pt x="348" y="253"/>
                    <a:pt x="349" y="253"/>
                    <a:pt x="350" y="253"/>
                  </a:cubicBezTo>
                  <a:cubicBezTo>
                    <a:pt x="351" y="252"/>
                    <a:pt x="351" y="252"/>
                    <a:pt x="351" y="252"/>
                  </a:cubicBezTo>
                  <a:cubicBezTo>
                    <a:pt x="352" y="252"/>
                    <a:pt x="352" y="252"/>
                    <a:pt x="353" y="252"/>
                  </a:cubicBezTo>
                  <a:cubicBezTo>
                    <a:pt x="356" y="250"/>
                    <a:pt x="360" y="249"/>
                    <a:pt x="363" y="248"/>
                  </a:cubicBezTo>
                  <a:cubicBezTo>
                    <a:pt x="363" y="248"/>
                    <a:pt x="364" y="248"/>
                    <a:pt x="364" y="248"/>
                  </a:cubicBezTo>
                  <a:cubicBezTo>
                    <a:pt x="365" y="247"/>
                    <a:pt x="365" y="247"/>
                    <a:pt x="366" y="247"/>
                  </a:cubicBezTo>
                  <a:cubicBezTo>
                    <a:pt x="367" y="247"/>
                    <a:pt x="368" y="246"/>
                    <a:pt x="370" y="246"/>
                  </a:cubicBezTo>
                  <a:cubicBezTo>
                    <a:pt x="370" y="245"/>
                    <a:pt x="370" y="245"/>
                    <a:pt x="371" y="245"/>
                  </a:cubicBezTo>
                  <a:cubicBezTo>
                    <a:pt x="371" y="245"/>
                    <a:pt x="372" y="245"/>
                    <a:pt x="372" y="245"/>
                  </a:cubicBezTo>
                  <a:cubicBezTo>
                    <a:pt x="375" y="244"/>
                    <a:pt x="377" y="243"/>
                    <a:pt x="380" y="242"/>
                  </a:cubicBezTo>
                  <a:cubicBezTo>
                    <a:pt x="380" y="241"/>
                    <a:pt x="381" y="241"/>
                    <a:pt x="381" y="241"/>
                  </a:cubicBezTo>
                  <a:cubicBezTo>
                    <a:pt x="382" y="241"/>
                    <a:pt x="382" y="241"/>
                    <a:pt x="383" y="241"/>
                  </a:cubicBezTo>
                  <a:cubicBezTo>
                    <a:pt x="385" y="240"/>
                    <a:pt x="388" y="239"/>
                    <a:pt x="390" y="237"/>
                  </a:cubicBezTo>
                  <a:cubicBezTo>
                    <a:pt x="391" y="237"/>
                    <a:pt x="391" y="237"/>
                    <a:pt x="392" y="237"/>
                  </a:cubicBezTo>
                  <a:cubicBezTo>
                    <a:pt x="392" y="237"/>
                    <a:pt x="393" y="237"/>
                    <a:pt x="393" y="236"/>
                  </a:cubicBezTo>
                  <a:cubicBezTo>
                    <a:pt x="394" y="236"/>
                    <a:pt x="395" y="235"/>
                    <a:pt x="396" y="235"/>
                  </a:cubicBezTo>
                  <a:cubicBezTo>
                    <a:pt x="397" y="235"/>
                    <a:pt x="397" y="235"/>
                    <a:pt x="398" y="234"/>
                  </a:cubicBezTo>
                  <a:cubicBezTo>
                    <a:pt x="398" y="234"/>
                    <a:pt x="399" y="234"/>
                    <a:pt x="399" y="234"/>
                  </a:cubicBezTo>
                  <a:cubicBezTo>
                    <a:pt x="403" y="232"/>
                    <a:pt x="407" y="230"/>
                    <a:pt x="411" y="229"/>
                  </a:cubicBezTo>
                  <a:cubicBezTo>
                    <a:pt x="412" y="228"/>
                    <a:pt x="412" y="228"/>
                    <a:pt x="412" y="228"/>
                  </a:cubicBezTo>
                  <a:cubicBezTo>
                    <a:pt x="413" y="228"/>
                    <a:pt x="413" y="228"/>
                    <a:pt x="414" y="227"/>
                  </a:cubicBezTo>
                  <a:cubicBezTo>
                    <a:pt x="416" y="226"/>
                    <a:pt x="419" y="225"/>
                    <a:pt x="421" y="224"/>
                  </a:cubicBezTo>
                  <a:cubicBezTo>
                    <a:pt x="421" y="224"/>
                    <a:pt x="422" y="224"/>
                    <a:pt x="422" y="224"/>
                  </a:cubicBezTo>
                  <a:cubicBezTo>
                    <a:pt x="423" y="223"/>
                    <a:pt x="423" y="223"/>
                    <a:pt x="423" y="223"/>
                  </a:cubicBezTo>
                  <a:cubicBezTo>
                    <a:pt x="426" y="222"/>
                    <a:pt x="428" y="221"/>
                    <a:pt x="430" y="220"/>
                  </a:cubicBezTo>
                  <a:cubicBezTo>
                    <a:pt x="430" y="219"/>
                    <a:pt x="431" y="219"/>
                    <a:pt x="431" y="219"/>
                  </a:cubicBezTo>
                  <a:cubicBezTo>
                    <a:pt x="431" y="219"/>
                    <a:pt x="432" y="219"/>
                    <a:pt x="432" y="218"/>
                  </a:cubicBezTo>
                  <a:cubicBezTo>
                    <a:pt x="434" y="217"/>
                    <a:pt x="436" y="216"/>
                    <a:pt x="438" y="215"/>
                  </a:cubicBezTo>
                  <a:cubicBezTo>
                    <a:pt x="438" y="215"/>
                    <a:pt x="438" y="215"/>
                    <a:pt x="439" y="215"/>
                  </a:cubicBezTo>
                  <a:cubicBezTo>
                    <a:pt x="439" y="215"/>
                    <a:pt x="440" y="214"/>
                    <a:pt x="440" y="214"/>
                  </a:cubicBezTo>
                  <a:cubicBezTo>
                    <a:pt x="442" y="213"/>
                    <a:pt x="443" y="212"/>
                    <a:pt x="445" y="211"/>
                  </a:cubicBezTo>
                  <a:cubicBezTo>
                    <a:pt x="447" y="212"/>
                    <a:pt x="449" y="214"/>
                    <a:pt x="450" y="216"/>
                  </a:cubicBezTo>
                  <a:close/>
                  <a:moveTo>
                    <a:pt x="446" y="207"/>
                  </a:moveTo>
                  <a:cubicBezTo>
                    <a:pt x="446" y="207"/>
                    <a:pt x="446" y="207"/>
                    <a:pt x="446" y="207"/>
                  </a:cubicBezTo>
                  <a:cubicBezTo>
                    <a:pt x="446" y="207"/>
                    <a:pt x="446" y="207"/>
                    <a:pt x="446" y="207"/>
                  </a:cubicBezTo>
                  <a:cubicBezTo>
                    <a:pt x="446" y="208"/>
                    <a:pt x="446" y="208"/>
                    <a:pt x="445" y="208"/>
                  </a:cubicBezTo>
                  <a:cubicBezTo>
                    <a:pt x="445" y="208"/>
                    <a:pt x="445" y="208"/>
                    <a:pt x="444" y="209"/>
                  </a:cubicBezTo>
                  <a:cubicBezTo>
                    <a:pt x="444" y="209"/>
                    <a:pt x="444" y="209"/>
                    <a:pt x="443" y="209"/>
                  </a:cubicBezTo>
                  <a:cubicBezTo>
                    <a:pt x="442" y="210"/>
                    <a:pt x="440" y="211"/>
                    <a:pt x="438" y="213"/>
                  </a:cubicBezTo>
                  <a:cubicBezTo>
                    <a:pt x="437" y="213"/>
                    <a:pt x="437" y="213"/>
                    <a:pt x="437" y="213"/>
                  </a:cubicBezTo>
                  <a:cubicBezTo>
                    <a:pt x="436" y="213"/>
                    <a:pt x="436" y="214"/>
                    <a:pt x="436" y="214"/>
                  </a:cubicBezTo>
                  <a:cubicBezTo>
                    <a:pt x="434" y="215"/>
                    <a:pt x="432" y="216"/>
                    <a:pt x="430" y="217"/>
                  </a:cubicBezTo>
                  <a:cubicBezTo>
                    <a:pt x="429" y="217"/>
                    <a:pt x="429" y="217"/>
                    <a:pt x="429" y="218"/>
                  </a:cubicBezTo>
                  <a:cubicBezTo>
                    <a:pt x="428" y="218"/>
                    <a:pt x="428" y="218"/>
                    <a:pt x="427" y="218"/>
                  </a:cubicBezTo>
                  <a:cubicBezTo>
                    <a:pt x="425" y="219"/>
                    <a:pt x="423" y="220"/>
                    <a:pt x="421" y="222"/>
                  </a:cubicBezTo>
                  <a:cubicBezTo>
                    <a:pt x="420" y="222"/>
                    <a:pt x="420" y="222"/>
                    <a:pt x="420" y="222"/>
                  </a:cubicBezTo>
                  <a:cubicBezTo>
                    <a:pt x="419" y="222"/>
                    <a:pt x="419" y="223"/>
                    <a:pt x="418" y="223"/>
                  </a:cubicBezTo>
                  <a:cubicBezTo>
                    <a:pt x="416" y="224"/>
                    <a:pt x="414" y="225"/>
                    <a:pt x="411" y="226"/>
                  </a:cubicBezTo>
                  <a:cubicBezTo>
                    <a:pt x="411" y="226"/>
                    <a:pt x="410" y="227"/>
                    <a:pt x="410" y="227"/>
                  </a:cubicBezTo>
                  <a:cubicBezTo>
                    <a:pt x="409" y="227"/>
                    <a:pt x="409" y="227"/>
                    <a:pt x="409" y="227"/>
                  </a:cubicBezTo>
                  <a:cubicBezTo>
                    <a:pt x="405" y="229"/>
                    <a:pt x="401" y="231"/>
                    <a:pt x="397" y="233"/>
                  </a:cubicBezTo>
                  <a:cubicBezTo>
                    <a:pt x="396" y="233"/>
                    <a:pt x="396" y="233"/>
                    <a:pt x="395" y="233"/>
                  </a:cubicBezTo>
                  <a:cubicBezTo>
                    <a:pt x="395" y="233"/>
                    <a:pt x="394" y="233"/>
                    <a:pt x="394" y="234"/>
                  </a:cubicBezTo>
                  <a:cubicBezTo>
                    <a:pt x="393" y="234"/>
                    <a:pt x="392" y="235"/>
                    <a:pt x="391" y="235"/>
                  </a:cubicBezTo>
                  <a:cubicBezTo>
                    <a:pt x="390" y="235"/>
                    <a:pt x="390" y="235"/>
                    <a:pt x="389" y="236"/>
                  </a:cubicBezTo>
                  <a:cubicBezTo>
                    <a:pt x="389" y="236"/>
                    <a:pt x="388" y="236"/>
                    <a:pt x="388" y="236"/>
                  </a:cubicBezTo>
                  <a:cubicBezTo>
                    <a:pt x="385" y="237"/>
                    <a:pt x="383" y="238"/>
                    <a:pt x="380" y="239"/>
                  </a:cubicBezTo>
                  <a:cubicBezTo>
                    <a:pt x="380" y="239"/>
                    <a:pt x="379" y="240"/>
                    <a:pt x="379" y="240"/>
                  </a:cubicBezTo>
                  <a:cubicBezTo>
                    <a:pt x="378" y="240"/>
                    <a:pt x="378" y="240"/>
                    <a:pt x="377" y="240"/>
                  </a:cubicBezTo>
                  <a:cubicBezTo>
                    <a:pt x="375" y="241"/>
                    <a:pt x="372" y="242"/>
                    <a:pt x="370" y="243"/>
                  </a:cubicBezTo>
                  <a:cubicBezTo>
                    <a:pt x="369" y="243"/>
                    <a:pt x="369" y="243"/>
                    <a:pt x="368" y="244"/>
                  </a:cubicBezTo>
                  <a:cubicBezTo>
                    <a:pt x="368" y="244"/>
                    <a:pt x="367" y="244"/>
                    <a:pt x="367" y="244"/>
                  </a:cubicBezTo>
                  <a:cubicBezTo>
                    <a:pt x="366" y="245"/>
                    <a:pt x="365" y="245"/>
                    <a:pt x="363" y="245"/>
                  </a:cubicBezTo>
                  <a:cubicBezTo>
                    <a:pt x="363" y="246"/>
                    <a:pt x="362" y="246"/>
                    <a:pt x="362" y="246"/>
                  </a:cubicBezTo>
                  <a:cubicBezTo>
                    <a:pt x="362" y="246"/>
                    <a:pt x="361" y="246"/>
                    <a:pt x="361" y="246"/>
                  </a:cubicBezTo>
                  <a:cubicBezTo>
                    <a:pt x="357" y="248"/>
                    <a:pt x="354" y="249"/>
                    <a:pt x="350" y="250"/>
                  </a:cubicBezTo>
                  <a:cubicBezTo>
                    <a:pt x="350" y="250"/>
                    <a:pt x="350" y="250"/>
                    <a:pt x="349" y="251"/>
                  </a:cubicBezTo>
                  <a:cubicBezTo>
                    <a:pt x="349" y="251"/>
                    <a:pt x="348" y="251"/>
                    <a:pt x="348" y="251"/>
                  </a:cubicBezTo>
                  <a:cubicBezTo>
                    <a:pt x="347" y="251"/>
                    <a:pt x="346" y="252"/>
                    <a:pt x="345" y="252"/>
                  </a:cubicBezTo>
                  <a:cubicBezTo>
                    <a:pt x="344" y="252"/>
                    <a:pt x="344" y="252"/>
                    <a:pt x="343" y="253"/>
                  </a:cubicBezTo>
                  <a:cubicBezTo>
                    <a:pt x="343" y="253"/>
                    <a:pt x="343" y="253"/>
                    <a:pt x="342" y="253"/>
                  </a:cubicBezTo>
                  <a:cubicBezTo>
                    <a:pt x="339" y="254"/>
                    <a:pt x="337" y="255"/>
                    <a:pt x="334" y="256"/>
                  </a:cubicBezTo>
                  <a:cubicBezTo>
                    <a:pt x="333" y="256"/>
                    <a:pt x="333" y="256"/>
                    <a:pt x="333" y="256"/>
                  </a:cubicBezTo>
                  <a:cubicBezTo>
                    <a:pt x="332" y="256"/>
                    <a:pt x="332" y="256"/>
                    <a:pt x="331" y="257"/>
                  </a:cubicBezTo>
                  <a:cubicBezTo>
                    <a:pt x="328" y="258"/>
                    <a:pt x="325" y="259"/>
                    <a:pt x="322" y="260"/>
                  </a:cubicBezTo>
                  <a:cubicBezTo>
                    <a:pt x="260" y="280"/>
                    <a:pt x="196" y="295"/>
                    <a:pt x="140" y="304"/>
                  </a:cubicBezTo>
                  <a:cubicBezTo>
                    <a:pt x="140" y="304"/>
                    <a:pt x="135" y="302"/>
                    <a:pt x="135" y="302"/>
                  </a:cubicBezTo>
                  <a:cubicBezTo>
                    <a:pt x="131" y="300"/>
                    <a:pt x="127" y="297"/>
                    <a:pt x="123" y="295"/>
                  </a:cubicBezTo>
                  <a:cubicBezTo>
                    <a:pt x="122" y="294"/>
                    <a:pt x="122" y="294"/>
                    <a:pt x="121" y="294"/>
                  </a:cubicBezTo>
                  <a:cubicBezTo>
                    <a:pt x="121" y="293"/>
                    <a:pt x="120" y="293"/>
                    <a:pt x="120" y="293"/>
                  </a:cubicBezTo>
                  <a:cubicBezTo>
                    <a:pt x="117" y="291"/>
                    <a:pt x="115" y="289"/>
                    <a:pt x="112" y="287"/>
                  </a:cubicBezTo>
                  <a:cubicBezTo>
                    <a:pt x="112" y="287"/>
                    <a:pt x="111" y="287"/>
                    <a:pt x="111" y="286"/>
                  </a:cubicBezTo>
                  <a:cubicBezTo>
                    <a:pt x="111" y="286"/>
                    <a:pt x="110" y="286"/>
                    <a:pt x="110" y="285"/>
                  </a:cubicBezTo>
                  <a:cubicBezTo>
                    <a:pt x="107" y="283"/>
                    <a:pt x="104" y="281"/>
                    <a:pt x="101" y="279"/>
                  </a:cubicBezTo>
                  <a:cubicBezTo>
                    <a:pt x="101" y="278"/>
                    <a:pt x="100" y="278"/>
                    <a:pt x="100" y="278"/>
                  </a:cubicBezTo>
                  <a:cubicBezTo>
                    <a:pt x="99" y="277"/>
                    <a:pt x="99" y="277"/>
                    <a:pt x="99" y="277"/>
                  </a:cubicBezTo>
                  <a:cubicBezTo>
                    <a:pt x="96" y="275"/>
                    <a:pt x="94" y="273"/>
                    <a:pt x="92" y="271"/>
                  </a:cubicBezTo>
                  <a:cubicBezTo>
                    <a:pt x="91" y="271"/>
                    <a:pt x="91" y="270"/>
                    <a:pt x="91" y="270"/>
                  </a:cubicBezTo>
                  <a:cubicBezTo>
                    <a:pt x="90" y="270"/>
                    <a:pt x="90" y="269"/>
                    <a:pt x="89" y="269"/>
                  </a:cubicBezTo>
                  <a:cubicBezTo>
                    <a:pt x="87" y="267"/>
                    <a:pt x="84" y="264"/>
                    <a:pt x="81" y="262"/>
                  </a:cubicBezTo>
                  <a:cubicBezTo>
                    <a:pt x="81" y="262"/>
                    <a:pt x="81" y="261"/>
                    <a:pt x="80" y="261"/>
                  </a:cubicBezTo>
                  <a:cubicBezTo>
                    <a:pt x="80" y="261"/>
                    <a:pt x="80" y="260"/>
                    <a:pt x="79" y="260"/>
                  </a:cubicBezTo>
                  <a:cubicBezTo>
                    <a:pt x="77" y="258"/>
                    <a:pt x="75" y="256"/>
                    <a:pt x="72" y="254"/>
                  </a:cubicBezTo>
                  <a:cubicBezTo>
                    <a:pt x="72" y="253"/>
                    <a:pt x="72" y="253"/>
                    <a:pt x="71" y="253"/>
                  </a:cubicBezTo>
                  <a:cubicBezTo>
                    <a:pt x="71" y="252"/>
                    <a:pt x="71" y="252"/>
                    <a:pt x="70" y="252"/>
                  </a:cubicBezTo>
                  <a:cubicBezTo>
                    <a:pt x="70" y="251"/>
                    <a:pt x="70" y="251"/>
                    <a:pt x="69" y="251"/>
                  </a:cubicBezTo>
                  <a:cubicBezTo>
                    <a:pt x="67" y="249"/>
                    <a:pt x="66" y="247"/>
                    <a:pt x="64" y="245"/>
                  </a:cubicBezTo>
                  <a:cubicBezTo>
                    <a:pt x="63" y="245"/>
                    <a:pt x="63" y="244"/>
                    <a:pt x="63" y="244"/>
                  </a:cubicBezTo>
                  <a:cubicBezTo>
                    <a:pt x="62" y="244"/>
                    <a:pt x="62" y="243"/>
                    <a:pt x="62" y="243"/>
                  </a:cubicBezTo>
                  <a:cubicBezTo>
                    <a:pt x="61" y="242"/>
                    <a:pt x="61" y="242"/>
                    <a:pt x="60" y="241"/>
                  </a:cubicBezTo>
                  <a:cubicBezTo>
                    <a:pt x="60" y="241"/>
                    <a:pt x="59" y="241"/>
                    <a:pt x="59" y="240"/>
                  </a:cubicBezTo>
                  <a:cubicBezTo>
                    <a:pt x="59" y="240"/>
                    <a:pt x="58" y="240"/>
                    <a:pt x="58" y="239"/>
                  </a:cubicBezTo>
                  <a:cubicBezTo>
                    <a:pt x="55" y="236"/>
                    <a:pt x="51" y="232"/>
                    <a:pt x="48" y="228"/>
                  </a:cubicBezTo>
                  <a:cubicBezTo>
                    <a:pt x="47" y="227"/>
                    <a:pt x="47" y="227"/>
                    <a:pt x="47" y="227"/>
                  </a:cubicBezTo>
                  <a:cubicBezTo>
                    <a:pt x="46" y="226"/>
                    <a:pt x="46" y="226"/>
                    <a:pt x="46" y="226"/>
                  </a:cubicBezTo>
                  <a:cubicBezTo>
                    <a:pt x="44" y="223"/>
                    <a:pt x="42" y="221"/>
                    <a:pt x="40" y="219"/>
                  </a:cubicBezTo>
                  <a:cubicBezTo>
                    <a:pt x="40" y="219"/>
                    <a:pt x="40" y="218"/>
                    <a:pt x="39" y="218"/>
                  </a:cubicBezTo>
                  <a:cubicBezTo>
                    <a:pt x="39" y="218"/>
                    <a:pt x="39" y="217"/>
                    <a:pt x="39" y="217"/>
                  </a:cubicBezTo>
                  <a:cubicBezTo>
                    <a:pt x="37" y="215"/>
                    <a:pt x="35" y="212"/>
                    <a:pt x="34" y="210"/>
                  </a:cubicBezTo>
                  <a:cubicBezTo>
                    <a:pt x="33" y="210"/>
                    <a:pt x="33" y="209"/>
                    <a:pt x="33" y="209"/>
                  </a:cubicBezTo>
                  <a:cubicBezTo>
                    <a:pt x="33" y="209"/>
                    <a:pt x="32" y="208"/>
                    <a:pt x="32" y="208"/>
                  </a:cubicBezTo>
                  <a:cubicBezTo>
                    <a:pt x="31" y="206"/>
                    <a:pt x="29" y="204"/>
                    <a:pt x="28" y="201"/>
                  </a:cubicBezTo>
                  <a:cubicBezTo>
                    <a:pt x="27" y="201"/>
                    <a:pt x="27" y="201"/>
                    <a:pt x="27" y="200"/>
                  </a:cubicBezTo>
                  <a:cubicBezTo>
                    <a:pt x="27" y="200"/>
                    <a:pt x="27" y="200"/>
                    <a:pt x="26" y="199"/>
                  </a:cubicBezTo>
                  <a:cubicBezTo>
                    <a:pt x="24" y="196"/>
                    <a:pt x="22" y="192"/>
                    <a:pt x="21" y="188"/>
                  </a:cubicBezTo>
                  <a:cubicBezTo>
                    <a:pt x="20" y="188"/>
                    <a:pt x="20" y="188"/>
                    <a:pt x="20" y="187"/>
                  </a:cubicBezTo>
                  <a:cubicBezTo>
                    <a:pt x="20" y="187"/>
                    <a:pt x="20" y="187"/>
                    <a:pt x="19" y="186"/>
                  </a:cubicBezTo>
                  <a:cubicBezTo>
                    <a:pt x="19" y="185"/>
                    <a:pt x="18" y="184"/>
                    <a:pt x="18" y="183"/>
                  </a:cubicBezTo>
                  <a:cubicBezTo>
                    <a:pt x="19" y="182"/>
                    <a:pt x="21" y="182"/>
                    <a:pt x="23" y="182"/>
                  </a:cubicBezTo>
                  <a:cubicBezTo>
                    <a:pt x="24" y="183"/>
                    <a:pt x="25" y="184"/>
                    <a:pt x="26" y="186"/>
                  </a:cubicBezTo>
                  <a:cubicBezTo>
                    <a:pt x="26" y="186"/>
                    <a:pt x="26" y="186"/>
                    <a:pt x="26" y="187"/>
                  </a:cubicBezTo>
                  <a:cubicBezTo>
                    <a:pt x="26" y="187"/>
                    <a:pt x="27" y="187"/>
                    <a:pt x="27" y="188"/>
                  </a:cubicBezTo>
                  <a:cubicBezTo>
                    <a:pt x="29" y="191"/>
                    <a:pt x="31" y="195"/>
                    <a:pt x="33" y="198"/>
                  </a:cubicBezTo>
                  <a:cubicBezTo>
                    <a:pt x="34" y="198"/>
                    <a:pt x="34" y="199"/>
                    <a:pt x="34" y="199"/>
                  </a:cubicBezTo>
                  <a:cubicBezTo>
                    <a:pt x="34" y="199"/>
                    <a:pt x="35" y="200"/>
                    <a:pt x="35" y="200"/>
                  </a:cubicBezTo>
                  <a:cubicBezTo>
                    <a:pt x="37" y="202"/>
                    <a:pt x="38" y="205"/>
                    <a:pt x="40" y="207"/>
                  </a:cubicBezTo>
                  <a:cubicBezTo>
                    <a:pt x="40" y="207"/>
                    <a:pt x="40" y="208"/>
                    <a:pt x="41" y="208"/>
                  </a:cubicBezTo>
                  <a:cubicBezTo>
                    <a:pt x="41" y="208"/>
                    <a:pt x="41" y="209"/>
                    <a:pt x="42" y="209"/>
                  </a:cubicBezTo>
                  <a:cubicBezTo>
                    <a:pt x="43" y="211"/>
                    <a:pt x="45" y="214"/>
                    <a:pt x="47" y="216"/>
                  </a:cubicBezTo>
                  <a:cubicBezTo>
                    <a:pt x="47" y="216"/>
                    <a:pt x="48" y="216"/>
                    <a:pt x="48" y="217"/>
                  </a:cubicBezTo>
                  <a:cubicBezTo>
                    <a:pt x="48" y="217"/>
                    <a:pt x="48" y="217"/>
                    <a:pt x="49" y="218"/>
                  </a:cubicBezTo>
                  <a:cubicBezTo>
                    <a:pt x="51" y="220"/>
                    <a:pt x="53" y="222"/>
                    <a:pt x="55" y="224"/>
                  </a:cubicBezTo>
                  <a:cubicBezTo>
                    <a:pt x="55" y="225"/>
                    <a:pt x="55" y="225"/>
                    <a:pt x="55" y="225"/>
                  </a:cubicBezTo>
                  <a:cubicBezTo>
                    <a:pt x="56" y="226"/>
                    <a:pt x="56" y="226"/>
                    <a:pt x="56" y="226"/>
                  </a:cubicBezTo>
                  <a:cubicBezTo>
                    <a:pt x="60" y="231"/>
                    <a:pt x="64" y="234"/>
                    <a:pt x="67" y="238"/>
                  </a:cubicBezTo>
                  <a:cubicBezTo>
                    <a:pt x="68" y="238"/>
                    <a:pt x="68" y="239"/>
                    <a:pt x="68" y="239"/>
                  </a:cubicBezTo>
                  <a:cubicBezTo>
                    <a:pt x="69" y="239"/>
                    <a:pt x="69" y="240"/>
                    <a:pt x="70" y="240"/>
                  </a:cubicBezTo>
                  <a:cubicBezTo>
                    <a:pt x="70" y="241"/>
                    <a:pt x="71" y="241"/>
                    <a:pt x="71" y="242"/>
                  </a:cubicBezTo>
                  <a:cubicBezTo>
                    <a:pt x="71" y="242"/>
                    <a:pt x="71" y="242"/>
                    <a:pt x="71" y="242"/>
                  </a:cubicBezTo>
                  <a:cubicBezTo>
                    <a:pt x="72" y="242"/>
                    <a:pt x="72" y="242"/>
                    <a:pt x="72" y="243"/>
                  </a:cubicBezTo>
                  <a:cubicBezTo>
                    <a:pt x="73" y="243"/>
                    <a:pt x="73" y="243"/>
                    <a:pt x="73" y="244"/>
                  </a:cubicBezTo>
                  <a:cubicBezTo>
                    <a:pt x="76" y="246"/>
                    <a:pt x="78" y="248"/>
                    <a:pt x="80" y="250"/>
                  </a:cubicBezTo>
                  <a:cubicBezTo>
                    <a:pt x="80" y="250"/>
                    <a:pt x="81" y="251"/>
                    <a:pt x="81" y="251"/>
                  </a:cubicBezTo>
                  <a:cubicBezTo>
                    <a:pt x="82" y="251"/>
                    <a:pt x="82" y="252"/>
                    <a:pt x="82" y="252"/>
                  </a:cubicBezTo>
                  <a:cubicBezTo>
                    <a:pt x="85" y="254"/>
                    <a:pt x="87" y="256"/>
                    <a:pt x="90" y="258"/>
                  </a:cubicBezTo>
                  <a:cubicBezTo>
                    <a:pt x="90" y="259"/>
                    <a:pt x="90" y="259"/>
                    <a:pt x="91" y="259"/>
                  </a:cubicBezTo>
                  <a:cubicBezTo>
                    <a:pt x="91" y="260"/>
                    <a:pt x="91" y="260"/>
                    <a:pt x="92" y="260"/>
                  </a:cubicBezTo>
                  <a:cubicBezTo>
                    <a:pt x="95" y="263"/>
                    <a:pt x="98" y="265"/>
                    <a:pt x="100" y="267"/>
                  </a:cubicBezTo>
                  <a:cubicBezTo>
                    <a:pt x="101" y="268"/>
                    <a:pt x="101" y="268"/>
                    <a:pt x="102" y="268"/>
                  </a:cubicBezTo>
                  <a:cubicBezTo>
                    <a:pt x="102" y="269"/>
                    <a:pt x="102" y="269"/>
                    <a:pt x="103" y="269"/>
                  </a:cubicBezTo>
                  <a:cubicBezTo>
                    <a:pt x="105" y="271"/>
                    <a:pt x="108" y="273"/>
                    <a:pt x="110" y="275"/>
                  </a:cubicBezTo>
                  <a:cubicBezTo>
                    <a:pt x="110" y="275"/>
                    <a:pt x="111" y="275"/>
                    <a:pt x="111" y="276"/>
                  </a:cubicBezTo>
                  <a:cubicBezTo>
                    <a:pt x="112" y="276"/>
                    <a:pt x="112" y="276"/>
                    <a:pt x="113" y="277"/>
                  </a:cubicBezTo>
                  <a:cubicBezTo>
                    <a:pt x="116" y="279"/>
                    <a:pt x="119" y="281"/>
                    <a:pt x="122" y="283"/>
                  </a:cubicBezTo>
                  <a:cubicBezTo>
                    <a:pt x="122" y="284"/>
                    <a:pt x="123" y="284"/>
                    <a:pt x="123" y="284"/>
                  </a:cubicBezTo>
                  <a:cubicBezTo>
                    <a:pt x="124" y="285"/>
                    <a:pt x="124" y="285"/>
                    <a:pt x="125" y="285"/>
                  </a:cubicBezTo>
                  <a:cubicBezTo>
                    <a:pt x="128" y="287"/>
                    <a:pt x="130" y="289"/>
                    <a:pt x="133" y="290"/>
                  </a:cubicBezTo>
                  <a:cubicBezTo>
                    <a:pt x="134" y="291"/>
                    <a:pt x="134" y="291"/>
                    <a:pt x="135" y="291"/>
                  </a:cubicBezTo>
                  <a:cubicBezTo>
                    <a:pt x="135" y="292"/>
                    <a:pt x="136" y="292"/>
                    <a:pt x="136" y="292"/>
                  </a:cubicBezTo>
                  <a:cubicBezTo>
                    <a:pt x="137" y="293"/>
                    <a:pt x="137" y="293"/>
                    <a:pt x="138" y="293"/>
                  </a:cubicBezTo>
                  <a:cubicBezTo>
                    <a:pt x="138" y="293"/>
                    <a:pt x="144" y="295"/>
                    <a:pt x="144" y="295"/>
                  </a:cubicBezTo>
                  <a:cubicBezTo>
                    <a:pt x="200" y="287"/>
                    <a:pt x="265" y="271"/>
                    <a:pt x="326" y="252"/>
                  </a:cubicBezTo>
                  <a:cubicBezTo>
                    <a:pt x="326" y="252"/>
                    <a:pt x="327" y="252"/>
                    <a:pt x="327" y="252"/>
                  </a:cubicBezTo>
                  <a:cubicBezTo>
                    <a:pt x="327" y="251"/>
                    <a:pt x="327" y="251"/>
                    <a:pt x="328" y="251"/>
                  </a:cubicBezTo>
                  <a:cubicBezTo>
                    <a:pt x="328" y="251"/>
                    <a:pt x="328" y="251"/>
                    <a:pt x="329" y="251"/>
                  </a:cubicBezTo>
                  <a:cubicBezTo>
                    <a:pt x="332" y="250"/>
                    <a:pt x="334" y="249"/>
                    <a:pt x="337" y="248"/>
                  </a:cubicBezTo>
                  <a:cubicBezTo>
                    <a:pt x="337" y="248"/>
                    <a:pt x="338" y="248"/>
                    <a:pt x="338" y="248"/>
                  </a:cubicBezTo>
                  <a:cubicBezTo>
                    <a:pt x="338" y="248"/>
                    <a:pt x="339" y="248"/>
                    <a:pt x="339" y="247"/>
                  </a:cubicBezTo>
                  <a:cubicBezTo>
                    <a:pt x="340" y="247"/>
                    <a:pt x="341" y="247"/>
                    <a:pt x="342" y="247"/>
                  </a:cubicBezTo>
                  <a:cubicBezTo>
                    <a:pt x="342" y="246"/>
                    <a:pt x="343" y="246"/>
                    <a:pt x="343" y="246"/>
                  </a:cubicBezTo>
                  <a:cubicBezTo>
                    <a:pt x="344" y="246"/>
                    <a:pt x="344" y="246"/>
                    <a:pt x="345" y="246"/>
                  </a:cubicBezTo>
                  <a:cubicBezTo>
                    <a:pt x="348" y="245"/>
                    <a:pt x="351" y="243"/>
                    <a:pt x="355" y="242"/>
                  </a:cubicBezTo>
                  <a:cubicBezTo>
                    <a:pt x="355" y="242"/>
                    <a:pt x="355" y="242"/>
                    <a:pt x="356" y="242"/>
                  </a:cubicBezTo>
                  <a:cubicBezTo>
                    <a:pt x="356" y="242"/>
                    <a:pt x="357" y="242"/>
                    <a:pt x="357" y="241"/>
                  </a:cubicBezTo>
                  <a:cubicBezTo>
                    <a:pt x="358" y="241"/>
                    <a:pt x="359" y="241"/>
                    <a:pt x="361" y="240"/>
                  </a:cubicBezTo>
                  <a:cubicBezTo>
                    <a:pt x="361" y="240"/>
                    <a:pt x="361" y="240"/>
                    <a:pt x="362" y="240"/>
                  </a:cubicBezTo>
                  <a:cubicBezTo>
                    <a:pt x="362" y="240"/>
                    <a:pt x="363" y="239"/>
                    <a:pt x="363" y="239"/>
                  </a:cubicBezTo>
                  <a:cubicBezTo>
                    <a:pt x="366" y="238"/>
                    <a:pt x="368" y="237"/>
                    <a:pt x="371" y="237"/>
                  </a:cubicBezTo>
                  <a:cubicBezTo>
                    <a:pt x="371" y="236"/>
                    <a:pt x="372" y="236"/>
                    <a:pt x="372" y="236"/>
                  </a:cubicBezTo>
                  <a:cubicBezTo>
                    <a:pt x="373" y="236"/>
                    <a:pt x="373" y="236"/>
                    <a:pt x="373" y="236"/>
                  </a:cubicBezTo>
                  <a:cubicBezTo>
                    <a:pt x="376" y="235"/>
                    <a:pt x="379" y="234"/>
                    <a:pt x="381" y="233"/>
                  </a:cubicBezTo>
                  <a:cubicBezTo>
                    <a:pt x="382" y="233"/>
                    <a:pt x="382" y="232"/>
                    <a:pt x="383" y="232"/>
                  </a:cubicBezTo>
                  <a:cubicBezTo>
                    <a:pt x="383" y="232"/>
                    <a:pt x="384" y="232"/>
                    <a:pt x="384" y="232"/>
                  </a:cubicBezTo>
                  <a:cubicBezTo>
                    <a:pt x="385" y="231"/>
                    <a:pt x="386" y="231"/>
                    <a:pt x="388" y="230"/>
                  </a:cubicBezTo>
                  <a:cubicBezTo>
                    <a:pt x="388" y="230"/>
                    <a:pt x="388" y="230"/>
                    <a:pt x="389" y="230"/>
                  </a:cubicBezTo>
                  <a:cubicBezTo>
                    <a:pt x="389" y="230"/>
                    <a:pt x="390" y="229"/>
                    <a:pt x="390" y="229"/>
                  </a:cubicBezTo>
                  <a:cubicBezTo>
                    <a:pt x="395" y="228"/>
                    <a:pt x="399" y="226"/>
                    <a:pt x="402" y="224"/>
                  </a:cubicBezTo>
                  <a:cubicBezTo>
                    <a:pt x="403" y="224"/>
                    <a:pt x="403" y="224"/>
                    <a:pt x="404" y="224"/>
                  </a:cubicBezTo>
                  <a:cubicBezTo>
                    <a:pt x="404" y="223"/>
                    <a:pt x="405" y="223"/>
                    <a:pt x="405" y="223"/>
                  </a:cubicBezTo>
                  <a:cubicBezTo>
                    <a:pt x="408" y="222"/>
                    <a:pt x="410" y="221"/>
                    <a:pt x="413" y="220"/>
                  </a:cubicBezTo>
                  <a:cubicBezTo>
                    <a:pt x="413" y="220"/>
                    <a:pt x="414" y="219"/>
                    <a:pt x="414" y="219"/>
                  </a:cubicBezTo>
                  <a:cubicBezTo>
                    <a:pt x="415" y="219"/>
                    <a:pt x="415" y="219"/>
                    <a:pt x="415" y="219"/>
                  </a:cubicBezTo>
                  <a:cubicBezTo>
                    <a:pt x="418" y="218"/>
                    <a:pt x="420" y="216"/>
                    <a:pt x="422" y="215"/>
                  </a:cubicBezTo>
                  <a:cubicBezTo>
                    <a:pt x="423" y="215"/>
                    <a:pt x="423" y="215"/>
                    <a:pt x="424" y="215"/>
                  </a:cubicBezTo>
                  <a:cubicBezTo>
                    <a:pt x="424" y="215"/>
                    <a:pt x="425" y="214"/>
                    <a:pt x="425" y="214"/>
                  </a:cubicBezTo>
                  <a:cubicBezTo>
                    <a:pt x="427" y="213"/>
                    <a:pt x="429" y="212"/>
                    <a:pt x="431" y="211"/>
                  </a:cubicBezTo>
                  <a:cubicBezTo>
                    <a:pt x="432" y="211"/>
                    <a:pt x="432" y="211"/>
                    <a:pt x="433" y="210"/>
                  </a:cubicBezTo>
                  <a:cubicBezTo>
                    <a:pt x="433" y="210"/>
                    <a:pt x="433" y="210"/>
                    <a:pt x="434" y="210"/>
                  </a:cubicBezTo>
                  <a:cubicBezTo>
                    <a:pt x="436" y="209"/>
                    <a:pt x="438" y="208"/>
                    <a:pt x="440" y="207"/>
                  </a:cubicBezTo>
                  <a:cubicBezTo>
                    <a:pt x="440" y="206"/>
                    <a:pt x="441" y="206"/>
                    <a:pt x="441" y="206"/>
                  </a:cubicBezTo>
                  <a:cubicBezTo>
                    <a:pt x="441" y="206"/>
                    <a:pt x="442" y="205"/>
                    <a:pt x="442" y="205"/>
                  </a:cubicBezTo>
                  <a:cubicBezTo>
                    <a:pt x="443" y="205"/>
                    <a:pt x="443" y="205"/>
                    <a:pt x="443" y="204"/>
                  </a:cubicBezTo>
                  <a:cubicBezTo>
                    <a:pt x="444" y="205"/>
                    <a:pt x="445" y="206"/>
                    <a:pt x="446" y="207"/>
                  </a:cubicBezTo>
                  <a:close/>
                  <a:moveTo>
                    <a:pt x="450" y="197"/>
                  </a:moveTo>
                  <a:cubicBezTo>
                    <a:pt x="450" y="197"/>
                    <a:pt x="450" y="197"/>
                    <a:pt x="450" y="197"/>
                  </a:cubicBezTo>
                  <a:cubicBezTo>
                    <a:pt x="450" y="197"/>
                    <a:pt x="450" y="198"/>
                    <a:pt x="450" y="198"/>
                  </a:cubicBezTo>
                  <a:cubicBezTo>
                    <a:pt x="448" y="199"/>
                    <a:pt x="446" y="200"/>
                    <a:pt x="444" y="202"/>
                  </a:cubicBezTo>
                  <a:cubicBezTo>
                    <a:pt x="443" y="202"/>
                    <a:pt x="443" y="202"/>
                    <a:pt x="443" y="202"/>
                  </a:cubicBezTo>
                  <a:cubicBezTo>
                    <a:pt x="442" y="202"/>
                    <a:pt x="442" y="203"/>
                    <a:pt x="442" y="203"/>
                  </a:cubicBezTo>
                  <a:cubicBezTo>
                    <a:pt x="441" y="203"/>
                    <a:pt x="441" y="203"/>
                    <a:pt x="440" y="204"/>
                  </a:cubicBezTo>
                  <a:cubicBezTo>
                    <a:pt x="440" y="204"/>
                    <a:pt x="439" y="204"/>
                    <a:pt x="439" y="204"/>
                  </a:cubicBezTo>
                  <a:cubicBezTo>
                    <a:pt x="439" y="205"/>
                    <a:pt x="438" y="205"/>
                    <a:pt x="438" y="205"/>
                  </a:cubicBezTo>
                  <a:cubicBezTo>
                    <a:pt x="436" y="206"/>
                    <a:pt x="434" y="207"/>
                    <a:pt x="431" y="208"/>
                  </a:cubicBezTo>
                  <a:cubicBezTo>
                    <a:pt x="431" y="209"/>
                    <a:pt x="431" y="209"/>
                    <a:pt x="430" y="209"/>
                  </a:cubicBezTo>
                  <a:cubicBezTo>
                    <a:pt x="430" y="209"/>
                    <a:pt x="429" y="209"/>
                    <a:pt x="429" y="210"/>
                  </a:cubicBezTo>
                  <a:cubicBezTo>
                    <a:pt x="427" y="211"/>
                    <a:pt x="425" y="212"/>
                    <a:pt x="423" y="213"/>
                  </a:cubicBezTo>
                  <a:cubicBezTo>
                    <a:pt x="422" y="213"/>
                    <a:pt x="422" y="213"/>
                    <a:pt x="421" y="213"/>
                  </a:cubicBezTo>
                  <a:cubicBezTo>
                    <a:pt x="421" y="214"/>
                    <a:pt x="420" y="214"/>
                    <a:pt x="420" y="214"/>
                  </a:cubicBezTo>
                  <a:cubicBezTo>
                    <a:pt x="418" y="215"/>
                    <a:pt x="415" y="216"/>
                    <a:pt x="413" y="217"/>
                  </a:cubicBezTo>
                  <a:cubicBezTo>
                    <a:pt x="412" y="218"/>
                    <a:pt x="412" y="218"/>
                    <a:pt x="411" y="218"/>
                  </a:cubicBezTo>
                  <a:cubicBezTo>
                    <a:pt x="411" y="218"/>
                    <a:pt x="411" y="218"/>
                    <a:pt x="410" y="219"/>
                  </a:cubicBezTo>
                  <a:cubicBezTo>
                    <a:pt x="408" y="220"/>
                    <a:pt x="405" y="221"/>
                    <a:pt x="403" y="222"/>
                  </a:cubicBezTo>
                  <a:cubicBezTo>
                    <a:pt x="402" y="222"/>
                    <a:pt x="402" y="222"/>
                    <a:pt x="401" y="222"/>
                  </a:cubicBezTo>
                  <a:cubicBezTo>
                    <a:pt x="401" y="223"/>
                    <a:pt x="400" y="223"/>
                    <a:pt x="400" y="223"/>
                  </a:cubicBezTo>
                  <a:cubicBezTo>
                    <a:pt x="396" y="225"/>
                    <a:pt x="392" y="226"/>
                    <a:pt x="388" y="228"/>
                  </a:cubicBezTo>
                  <a:cubicBezTo>
                    <a:pt x="387" y="228"/>
                    <a:pt x="387" y="228"/>
                    <a:pt x="386" y="228"/>
                  </a:cubicBezTo>
                  <a:cubicBezTo>
                    <a:pt x="386" y="228"/>
                    <a:pt x="385" y="229"/>
                    <a:pt x="385" y="229"/>
                  </a:cubicBezTo>
                  <a:cubicBezTo>
                    <a:pt x="384" y="229"/>
                    <a:pt x="383" y="230"/>
                    <a:pt x="381" y="230"/>
                  </a:cubicBezTo>
                  <a:cubicBezTo>
                    <a:pt x="381" y="230"/>
                    <a:pt x="380" y="231"/>
                    <a:pt x="380" y="231"/>
                  </a:cubicBezTo>
                  <a:cubicBezTo>
                    <a:pt x="379" y="231"/>
                    <a:pt x="379" y="231"/>
                    <a:pt x="379" y="231"/>
                  </a:cubicBezTo>
                  <a:cubicBezTo>
                    <a:pt x="376" y="232"/>
                    <a:pt x="373" y="233"/>
                    <a:pt x="371" y="234"/>
                  </a:cubicBezTo>
                  <a:cubicBezTo>
                    <a:pt x="370" y="234"/>
                    <a:pt x="370" y="234"/>
                    <a:pt x="370" y="235"/>
                  </a:cubicBezTo>
                  <a:cubicBezTo>
                    <a:pt x="369" y="235"/>
                    <a:pt x="369" y="235"/>
                    <a:pt x="368" y="235"/>
                  </a:cubicBezTo>
                  <a:cubicBezTo>
                    <a:pt x="366" y="236"/>
                    <a:pt x="363" y="237"/>
                    <a:pt x="361" y="238"/>
                  </a:cubicBezTo>
                  <a:cubicBezTo>
                    <a:pt x="360" y="238"/>
                    <a:pt x="360" y="238"/>
                    <a:pt x="359" y="238"/>
                  </a:cubicBezTo>
                  <a:cubicBezTo>
                    <a:pt x="359" y="238"/>
                    <a:pt x="359" y="239"/>
                    <a:pt x="358" y="239"/>
                  </a:cubicBezTo>
                  <a:cubicBezTo>
                    <a:pt x="357" y="239"/>
                    <a:pt x="356" y="239"/>
                    <a:pt x="355" y="240"/>
                  </a:cubicBezTo>
                  <a:cubicBezTo>
                    <a:pt x="355" y="240"/>
                    <a:pt x="354" y="240"/>
                    <a:pt x="354" y="240"/>
                  </a:cubicBezTo>
                  <a:cubicBezTo>
                    <a:pt x="353" y="240"/>
                    <a:pt x="353" y="241"/>
                    <a:pt x="352" y="241"/>
                  </a:cubicBezTo>
                  <a:cubicBezTo>
                    <a:pt x="349" y="242"/>
                    <a:pt x="346" y="243"/>
                    <a:pt x="342" y="244"/>
                  </a:cubicBezTo>
                  <a:cubicBezTo>
                    <a:pt x="342" y="244"/>
                    <a:pt x="342" y="244"/>
                    <a:pt x="341" y="244"/>
                  </a:cubicBezTo>
                  <a:cubicBezTo>
                    <a:pt x="341" y="245"/>
                    <a:pt x="340" y="245"/>
                    <a:pt x="340" y="245"/>
                  </a:cubicBezTo>
                  <a:cubicBezTo>
                    <a:pt x="339" y="245"/>
                    <a:pt x="338" y="245"/>
                    <a:pt x="337" y="246"/>
                  </a:cubicBezTo>
                  <a:cubicBezTo>
                    <a:pt x="337" y="246"/>
                    <a:pt x="337" y="246"/>
                    <a:pt x="336" y="246"/>
                  </a:cubicBezTo>
                  <a:cubicBezTo>
                    <a:pt x="336" y="246"/>
                    <a:pt x="335" y="246"/>
                    <a:pt x="335" y="246"/>
                  </a:cubicBezTo>
                  <a:cubicBezTo>
                    <a:pt x="332" y="247"/>
                    <a:pt x="330" y="248"/>
                    <a:pt x="327" y="249"/>
                  </a:cubicBezTo>
                  <a:cubicBezTo>
                    <a:pt x="327" y="249"/>
                    <a:pt x="326" y="249"/>
                    <a:pt x="326" y="249"/>
                  </a:cubicBezTo>
                  <a:cubicBezTo>
                    <a:pt x="326" y="249"/>
                    <a:pt x="326" y="249"/>
                    <a:pt x="326" y="249"/>
                  </a:cubicBezTo>
                  <a:cubicBezTo>
                    <a:pt x="325" y="250"/>
                    <a:pt x="325" y="250"/>
                    <a:pt x="325" y="250"/>
                  </a:cubicBezTo>
                  <a:cubicBezTo>
                    <a:pt x="263" y="269"/>
                    <a:pt x="199" y="285"/>
                    <a:pt x="144" y="293"/>
                  </a:cubicBezTo>
                  <a:cubicBezTo>
                    <a:pt x="144" y="293"/>
                    <a:pt x="142" y="292"/>
                    <a:pt x="140" y="292"/>
                  </a:cubicBezTo>
                  <a:cubicBezTo>
                    <a:pt x="139" y="291"/>
                    <a:pt x="139" y="291"/>
                    <a:pt x="139" y="291"/>
                  </a:cubicBezTo>
                  <a:cubicBezTo>
                    <a:pt x="139" y="291"/>
                    <a:pt x="138" y="291"/>
                    <a:pt x="138" y="291"/>
                  </a:cubicBezTo>
                  <a:cubicBezTo>
                    <a:pt x="138" y="290"/>
                    <a:pt x="137" y="290"/>
                    <a:pt x="137" y="290"/>
                  </a:cubicBezTo>
                  <a:cubicBezTo>
                    <a:pt x="134" y="288"/>
                    <a:pt x="131" y="286"/>
                    <a:pt x="128" y="285"/>
                  </a:cubicBezTo>
                  <a:cubicBezTo>
                    <a:pt x="128" y="284"/>
                    <a:pt x="127" y="284"/>
                    <a:pt x="127" y="284"/>
                  </a:cubicBezTo>
                  <a:cubicBezTo>
                    <a:pt x="126" y="283"/>
                    <a:pt x="126" y="283"/>
                    <a:pt x="125" y="283"/>
                  </a:cubicBezTo>
                  <a:cubicBezTo>
                    <a:pt x="122" y="281"/>
                    <a:pt x="119" y="279"/>
                    <a:pt x="116" y="276"/>
                  </a:cubicBezTo>
                  <a:cubicBezTo>
                    <a:pt x="115" y="276"/>
                    <a:pt x="115" y="276"/>
                    <a:pt x="114" y="275"/>
                  </a:cubicBezTo>
                  <a:cubicBezTo>
                    <a:pt x="114" y="275"/>
                    <a:pt x="114" y="275"/>
                    <a:pt x="113" y="274"/>
                  </a:cubicBezTo>
                  <a:cubicBezTo>
                    <a:pt x="111" y="273"/>
                    <a:pt x="108" y="271"/>
                    <a:pt x="106" y="269"/>
                  </a:cubicBezTo>
                  <a:cubicBezTo>
                    <a:pt x="105" y="269"/>
                    <a:pt x="105" y="268"/>
                    <a:pt x="105" y="268"/>
                  </a:cubicBezTo>
                  <a:cubicBezTo>
                    <a:pt x="104" y="268"/>
                    <a:pt x="104" y="267"/>
                    <a:pt x="103" y="267"/>
                  </a:cubicBezTo>
                  <a:cubicBezTo>
                    <a:pt x="101" y="265"/>
                    <a:pt x="98" y="262"/>
                    <a:pt x="95" y="260"/>
                  </a:cubicBezTo>
                  <a:cubicBezTo>
                    <a:pt x="94" y="260"/>
                    <a:pt x="94" y="259"/>
                    <a:pt x="94" y="259"/>
                  </a:cubicBezTo>
                  <a:cubicBezTo>
                    <a:pt x="93" y="259"/>
                    <a:pt x="93" y="258"/>
                    <a:pt x="93" y="258"/>
                  </a:cubicBezTo>
                  <a:cubicBezTo>
                    <a:pt x="90" y="256"/>
                    <a:pt x="88" y="254"/>
                    <a:pt x="85" y="252"/>
                  </a:cubicBezTo>
                  <a:cubicBezTo>
                    <a:pt x="85" y="251"/>
                    <a:pt x="85" y="251"/>
                    <a:pt x="84" y="251"/>
                  </a:cubicBezTo>
                  <a:cubicBezTo>
                    <a:pt x="84" y="250"/>
                    <a:pt x="83" y="250"/>
                    <a:pt x="83" y="250"/>
                  </a:cubicBezTo>
                  <a:cubicBezTo>
                    <a:pt x="81" y="248"/>
                    <a:pt x="78" y="245"/>
                    <a:pt x="76" y="243"/>
                  </a:cubicBezTo>
                  <a:cubicBezTo>
                    <a:pt x="76" y="243"/>
                    <a:pt x="75" y="243"/>
                    <a:pt x="75" y="242"/>
                  </a:cubicBezTo>
                  <a:cubicBezTo>
                    <a:pt x="75" y="242"/>
                    <a:pt x="74" y="242"/>
                    <a:pt x="74" y="241"/>
                  </a:cubicBezTo>
                  <a:cubicBezTo>
                    <a:pt x="74" y="241"/>
                    <a:pt x="73" y="241"/>
                    <a:pt x="73" y="240"/>
                  </a:cubicBezTo>
                  <a:cubicBezTo>
                    <a:pt x="73" y="240"/>
                    <a:pt x="73" y="240"/>
                    <a:pt x="72" y="240"/>
                  </a:cubicBezTo>
                  <a:cubicBezTo>
                    <a:pt x="72" y="239"/>
                    <a:pt x="72" y="239"/>
                    <a:pt x="71" y="239"/>
                  </a:cubicBezTo>
                  <a:cubicBezTo>
                    <a:pt x="71" y="238"/>
                    <a:pt x="71" y="238"/>
                    <a:pt x="70" y="238"/>
                  </a:cubicBezTo>
                  <a:cubicBezTo>
                    <a:pt x="67" y="234"/>
                    <a:pt x="63" y="230"/>
                    <a:pt x="59" y="226"/>
                  </a:cubicBezTo>
                  <a:cubicBezTo>
                    <a:pt x="59" y="226"/>
                    <a:pt x="59" y="225"/>
                    <a:pt x="58" y="225"/>
                  </a:cubicBezTo>
                  <a:cubicBezTo>
                    <a:pt x="58" y="225"/>
                    <a:pt x="58" y="224"/>
                    <a:pt x="57" y="224"/>
                  </a:cubicBezTo>
                  <a:cubicBezTo>
                    <a:pt x="55" y="222"/>
                    <a:pt x="53" y="220"/>
                    <a:pt x="51" y="217"/>
                  </a:cubicBezTo>
                  <a:cubicBezTo>
                    <a:pt x="51" y="217"/>
                    <a:pt x="51" y="217"/>
                    <a:pt x="51" y="216"/>
                  </a:cubicBezTo>
                  <a:cubicBezTo>
                    <a:pt x="50" y="216"/>
                    <a:pt x="50" y="216"/>
                    <a:pt x="50" y="215"/>
                  </a:cubicBezTo>
                  <a:cubicBezTo>
                    <a:pt x="48" y="213"/>
                    <a:pt x="46" y="211"/>
                    <a:pt x="44" y="209"/>
                  </a:cubicBezTo>
                  <a:cubicBezTo>
                    <a:pt x="44" y="208"/>
                    <a:pt x="44" y="208"/>
                    <a:pt x="43" y="208"/>
                  </a:cubicBezTo>
                  <a:cubicBezTo>
                    <a:pt x="43" y="207"/>
                    <a:pt x="43" y="207"/>
                    <a:pt x="43" y="207"/>
                  </a:cubicBezTo>
                  <a:cubicBezTo>
                    <a:pt x="41" y="204"/>
                    <a:pt x="39" y="202"/>
                    <a:pt x="37" y="200"/>
                  </a:cubicBezTo>
                  <a:cubicBezTo>
                    <a:pt x="37" y="199"/>
                    <a:pt x="37" y="199"/>
                    <a:pt x="37" y="199"/>
                  </a:cubicBezTo>
                  <a:cubicBezTo>
                    <a:pt x="36" y="198"/>
                    <a:pt x="36" y="198"/>
                    <a:pt x="36" y="198"/>
                  </a:cubicBezTo>
                  <a:cubicBezTo>
                    <a:pt x="34" y="194"/>
                    <a:pt x="31" y="191"/>
                    <a:pt x="29" y="187"/>
                  </a:cubicBezTo>
                  <a:cubicBezTo>
                    <a:pt x="29" y="187"/>
                    <a:pt x="29" y="187"/>
                    <a:pt x="29" y="186"/>
                  </a:cubicBezTo>
                  <a:cubicBezTo>
                    <a:pt x="28" y="186"/>
                    <a:pt x="28" y="186"/>
                    <a:pt x="28" y="185"/>
                  </a:cubicBezTo>
                  <a:cubicBezTo>
                    <a:pt x="27" y="184"/>
                    <a:pt x="27" y="183"/>
                    <a:pt x="26" y="181"/>
                  </a:cubicBezTo>
                  <a:cubicBezTo>
                    <a:pt x="26" y="181"/>
                    <a:pt x="25" y="181"/>
                    <a:pt x="25" y="180"/>
                  </a:cubicBezTo>
                  <a:cubicBezTo>
                    <a:pt x="25" y="180"/>
                    <a:pt x="25" y="180"/>
                    <a:pt x="25" y="179"/>
                  </a:cubicBezTo>
                  <a:cubicBezTo>
                    <a:pt x="24" y="177"/>
                    <a:pt x="23" y="175"/>
                    <a:pt x="22" y="173"/>
                  </a:cubicBezTo>
                  <a:cubicBezTo>
                    <a:pt x="22" y="173"/>
                    <a:pt x="23" y="173"/>
                    <a:pt x="24" y="173"/>
                  </a:cubicBezTo>
                  <a:cubicBezTo>
                    <a:pt x="25" y="175"/>
                    <a:pt x="26" y="177"/>
                    <a:pt x="27" y="179"/>
                  </a:cubicBezTo>
                  <a:cubicBezTo>
                    <a:pt x="28" y="179"/>
                    <a:pt x="28" y="180"/>
                    <a:pt x="28" y="180"/>
                  </a:cubicBezTo>
                  <a:cubicBezTo>
                    <a:pt x="28" y="180"/>
                    <a:pt x="29" y="181"/>
                    <a:pt x="29" y="181"/>
                  </a:cubicBezTo>
                  <a:cubicBezTo>
                    <a:pt x="30" y="182"/>
                    <a:pt x="30" y="183"/>
                    <a:pt x="31" y="185"/>
                  </a:cubicBezTo>
                  <a:cubicBezTo>
                    <a:pt x="32" y="185"/>
                    <a:pt x="32" y="185"/>
                    <a:pt x="32" y="186"/>
                  </a:cubicBezTo>
                  <a:cubicBezTo>
                    <a:pt x="32" y="186"/>
                    <a:pt x="32" y="186"/>
                    <a:pt x="33" y="187"/>
                  </a:cubicBezTo>
                  <a:cubicBezTo>
                    <a:pt x="35" y="190"/>
                    <a:pt x="38" y="194"/>
                    <a:pt x="40" y="197"/>
                  </a:cubicBezTo>
                  <a:cubicBezTo>
                    <a:pt x="41" y="197"/>
                    <a:pt x="41" y="198"/>
                    <a:pt x="41" y="198"/>
                  </a:cubicBezTo>
                  <a:cubicBezTo>
                    <a:pt x="41" y="198"/>
                    <a:pt x="42" y="199"/>
                    <a:pt x="42" y="199"/>
                  </a:cubicBezTo>
                  <a:cubicBezTo>
                    <a:pt x="44" y="201"/>
                    <a:pt x="45" y="204"/>
                    <a:pt x="47" y="206"/>
                  </a:cubicBezTo>
                  <a:cubicBezTo>
                    <a:pt x="48" y="206"/>
                    <a:pt x="48" y="207"/>
                    <a:pt x="48" y="207"/>
                  </a:cubicBezTo>
                  <a:cubicBezTo>
                    <a:pt x="48" y="207"/>
                    <a:pt x="49" y="208"/>
                    <a:pt x="49" y="208"/>
                  </a:cubicBezTo>
                  <a:cubicBezTo>
                    <a:pt x="51" y="210"/>
                    <a:pt x="53" y="212"/>
                    <a:pt x="55" y="215"/>
                  </a:cubicBezTo>
                  <a:cubicBezTo>
                    <a:pt x="55" y="215"/>
                    <a:pt x="56" y="215"/>
                    <a:pt x="56" y="216"/>
                  </a:cubicBezTo>
                  <a:cubicBezTo>
                    <a:pt x="56" y="216"/>
                    <a:pt x="56" y="216"/>
                    <a:pt x="57" y="217"/>
                  </a:cubicBezTo>
                  <a:cubicBezTo>
                    <a:pt x="59" y="219"/>
                    <a:pt x="61" y="221"/>
                    <a:pt x="63" y="223"/>
                  </a:cubicBezTo>
                  <a:cubicBezTo>
                    <a:pt x="63" y="224"/>
                    <a:pt x="64" y="224"/>
                    <a:pt x="64" y="224"/>
                  </a:cubicBezTo>
                  <a:cubicBezTo>
                    <a:pt x="64" y="225"/>
                    <a:pt x="65" y="225"/>
                    <a:pt x="65" y="225"/>
                  </a:cubicBezTo>
                  <a:cubicBezTo>
                    <a:pt x="67" y="227"/>
                    <a:pt x="69" y="229"/>
                    <a:pt x="71" y="232"/>
                  </a:cubicBezTo>
                  <a:cubicBezTo>
                    <a:pt x="73" y="233"/>
                    <a:pt x="75" y="235"/>
                    <a:pt x="77" y="237"/>
                  </a:cubicBezTo>
                  <a:cubicBezTo>
                    <a:pt x="77" y="237"/>
                    <a:pt x="77" y="237"/>
                    <a:pt x="78" y="238"/>
                  </a:cubicBezTo>
                  <a:cubicBezTo>
                    <a:pt x="78" y="238"/>
                    <a:pt x="78" y="238"/>
                    <a:pt x="79" y="239"/>
                  </a:cubicBezTo>
                  <a:cubicBezTo>
                    <a:pt x="79" y="239"/>
                    <a:pt x="80" y="240"/>
                    <a:pt x="80" y="240"/>
                  </a:cubicBezTo>
                  <a:cubicBezTo>
                    <a:pt x="81" y="241"/>
                    <a:pt x="81" y="241"/>
                    <a:pt x="82" y="241"/>
                  </a:cubicBezTo>
                  <a:cubicBezTo>
                    <a:pt x="82" y="242"/>
                    <a:pt x="82" y="242"/>
                    <a:pt x="83" y="242"/>
                  </a:cubicBezTo>
                  <a:cubicBezTo>
                    <a:pt x="85" y="244"/>
                    <a:pt x="88" y="247"/>
                    <a:pt x="90" y="249"/>
                  </a:cubicBezTo>
                  <a:cubicBezTo>
                    <a:pt x="90" y="249"/>
                    <a:pt x="91" y="249"/>
                    <a:pt x="91" y="250"/>
                  </a:cubicBezTo>
                  <a:cubicBezTo>
                    <a:pt x="92" y="250"/>
                    <a:pt x="92" y="250"/>
                    <a:pt x="92" y="251"/>
                  </a:cubicBezTo>
                  <a:cubicBezTo>
                    <a:pt x="95" y="253"/>
                    <a:pt x="97" y="255"/>
                    <a:pt x="100" y="257"/>
                  </a:cubicBezTo>
                  <a:cubicBezTo>
                    <a:pt x="100" y="257"/>
                    <a:pt x="101" y="258"/>
                    <a:pt x="101" y="258"/>
                  </a:cubicBezTo>
                  <a:cubicBezTo>
                    <a:pt x="102" y="258"/>
                    <a:pt x="102" y="258"/>
                    <a:pt x="102" y="259"/>
                  </a:cubicBezTo>
                  <a:cubicBezTo>
                    <a:pt x="106" y="261"/>
                    <a:pt x="109" y="263"/>
                    <a:pt x="112" y="266"/>
                  </a:cubicBezTo>
                  <a:cubicBezTo>
                    <a:pt x="112" y="266"/>
                    <a:pt x="113" y="266"/>
                    <a:pt x="113" y="267"/>
                  </a:cubicBezTo>
                  <a:cubicBezTo>
                    <a:pt x="113" y="267"/>
                    <a:pt x="114" y="267"/>
                    <a:pt x="114" y="268"/>
                  </a:cubicBezTo>
                  <a:cubicBezTo>
                    <a:pt x="117" y="269"/>
                    <a:pt x="120" y="271"/>
                    <a:pt x="122" y="273"/>
                  </a:cubicBezTo>
                  <a:cubicBezTo>
                    <a:pt x="123" y="273"/>
                    <a:pt x="123" y="273"/>
                    <a:pt x="124" y="274"/>
                  </a:cubicBezTo>
                  <a:cubicBezTo>
                    <a:pt x="124" y="274"/>
                    <a:pt x="125" y="274"/>
                    <a:pt x="125" y="275"/>
                  </a:cubicBezTo>
                  <a:cubicBezTo>
                    <a:pt x="129" y="277"/>
                    <a:pt x="132" y="279"/>
                    <a:pt x="136" y="281"/>
                  </a:cubicBezTo>
                  <a:cubicBezTo>
                    <a:pt x="136" y="281"/>
                    <a:pt x="137" y="282"/>
                    <a:pt x="137" y="282"/>
                  </a:cubicBezTo>
                  <a:cubicBezTo>
                    <a:pt x="137" y="282"/>
                    <a:pt x="138" y="282"/>
                    <a:pt x="138" y="282"/>
                  </a:cubicBezTo>
                  <a:cubicBezTo>
                    <a:pt x="138" y="282"/>
                    <a:pt x="139" y="282"/>
                    <a:pt x="140" y="283"/>
                  </a:cubicBezTo>
                  <a:cubicBezTo>
                    <a:pt x="141" y="283"/>
                    <a:pt x="144" y="284"/>
                    <a:pt x="144" y="284"/>
                  </a:cubicBezTo>
                  <a:cubicBezTo>
                    <a:pt x="172" y="280"/>
                    <a:pt x="202" y="274"/>
                    <a:pt x="233" y="267"/>
                  </a:cubicBezTo>
                  <a:cubicBezTo>
                    <a:pt x="237" y="266"/>
                    <a:pt x="241" y="265"/>
                    <a:pt x="245" y="264"/>
                  </a:cubicBezTo>
                  <a:cubicBezTo>
                    <a:pt x="248" y="263"/>
                    <a:pt x="251" y="263"/>
                    <a:pt x="254" y="262"/>
                  </a:cubicBezTo>
                  <a:cubicBezTo>
                    <a:pt x="275" y="256"/>
                    <a:pt x="298" y="250"/>
                    <a:pt x="319" y="244"/>
                  </a:cubicBezTo>
                  <a:cubicBezTo>
                    <a:pt x="320" y="243"/>
                    <a:pt x="320" y="243"/>
                    <a:pt x="320" y="243"/>
                  </a:cubicBezTo>
                  <a:cubicBezTo>
                    <a:pt x="321" y="243"/>
                    <a:pt x="321" y="243"/>
                    <a:pt x="322" y="243"/>
                  </a:cubicBezTo>
                  <a:cubicBezTo>
                    <a:pt x="323" y="242"/>
                    <a:pt x="325" y="242"/>
                    <a:pt x="326" y="241"/>
                  </a:cubicBezTo>
                  <a:cubicBezTo>
                    <a:pt x="327" y="241"/>
                    <a:pt x="328" y="241"/>
                    <a:pt x="329" y="241"/>
                  </a:cubicBezTo>
                  <a:cubicBezTo>
                    <a:pt x="329" y="240"/>
                    <a:pt x="330" y="240"/>
                    <a:pt x="330" y="240"/>
                  </a:cubicBezTo>
                  <a:cubicBezTo>
                    <a:pt x="331" y="240"/>
                    <a:pt x="331" y="240"/>
                    <a:pt x="331" y="240"/>
                  </a:cubicBezTo>
                  <a:cubicBezTo>
                    <a:pt x="332" y="240"/>
                    <a:pt x="333" y="239"/>
                    <a:pt x="333" y="239"/>
                  </a:cubicBezTo>
                  <a:cubicBezTo>
                    <a:pt x="334" y="239"/>
                    <a:pt x="334" y="239"/>
                    <a:pt x="335" y="239"/>
                  </a:cubicBezTo>
                  <a:cubicBezTo>
                    <a:pt x="335" y="239"/>
                    <a:pt x="335" y="239"/>
                    <a:pt x="336" y="238"/>
                  </a:cubicBezTo>
                  <a:cubicBezTo>
                    <a:pt x="339" y="237"/>
                    <a:pt x="342" y="236"/>
                    <a:pt x="345" y="235"/>
                  </a:cubicBezTo>
                  <a:cubicBezTo>
                    <a:pt x="346" y="235"/>
                    <a:pt x="346" y="235"/>
                    <a:pt x="347" y="235"/>
                  </a:cubicBezTo>
                  <a:cubicBezTo>
                    <a:pt x="347" y="235"/>
                    <a:pt x="347" y="235"/>
                    <a:pt x="348" y="234"/>
                  </a:cubicBezTo>
                  <a:cubicBezTo>
                    <a:pt x="349" y="234"/>
                    <a:pt x="350" y="234"/>
                    <a:pt x="351" y="234"/>
                  </a:cubicBezTo>
                  <a:cubicBezTo>
                    <a:pt x="351" y="233"/>
                    <a:pt x="351" y="233"/>
                    <a:pt x="352" y="233"/>
                  </a:cubicBezTo>
                  <a:cubicBezTo>
                    <a:pt x="352" y="233"/>
                    <a:pt x="353" y="233"/>
                    <a:pt x="353" y="233"/>
                  </a:cubicBezTo>
                  <a:cubicBezTo>
                    <a:pt x="356" y="232"/>
                    <a:pt x="358" y="231"/>
                    <a:pt x="360" y="230"/>
                  </a:cubicBezTo>
                  <a:cubicBezTo>
                    <a:pt x="361" y="230"/>
                    <a:pt x="361" y="230"/>
                    <a:pt x="362" y="230"/>
                  </a:cubicBezTo>
                  <a:cubicBezTo>
                    <a:pt x="362" y="230"/>
                    <a:pt x="362" y="230"/>
                    <a:pt x="363" y="229"/>
                  </a:cubicBezTo>
                  <a:cubicBezTo>
                    <a:pt x="365" y="228"/>
                    <a:pt x="368" y="228"/>
                    <a:pt x="370" y="227"/>
                  </a:cubicBezTo>
                  <a:cubicBezTo>
                    <a:pt x="371" y="227"/>
                    <a:pt x="371" y="226"/>
                    <a:pt x="372" y="226"/>
                  </a:cubicBezTo>
                  <a:cubicBezTo>
                    <a:pt x="372" y="226"/>
                    <a:pt x="373" y="226"/>
                    <a:pt x="373" y="226"/>
                  </a:cubicBezTo>
                  <a:cubicBezTo>
                    <a:pt x="374" y="225"/>
                    <a:pt x="376" y="225"/>
                    <a:pt x="377" y="224"/>
                  </a:cubicBezTo>
                  <a:cubicBezTo>
                    <a:pt x="377" y="224"/>
                    <a:pt x="378" y="224"/>
                    <a:pt x="378" y="224"/>
                  </a:cubicBezTo>
                  <a:cubicBezTo>
                    <a:pt x="379" y="224"/>
                    <a:pt x="379" y="223"/>
                    <a:pt x="380" y="223"/>
                  </a:cubicBezTo>
                  <a:cubicBezTo>
                    <a:pt x="384" y="222"/>
                    <a:pt x="388" y="220"/>
                    <a:pt x="392" y="219"/>
                  </a:cubicBezTo>
                  <a:cubicBezTo>
                    <a:pt x="392" y="219"/>
                    <a:pt x="392" y="218"/>
                    <a:pt x="393" y="218"/>
                  </a:cubicBezTo>
                  <a:cubicBezTo>
                    <a:pt x="393" y="218"/>
                    <a:pt x="394" y="218"/>
                    <a:pt x="394" y="218"/>
                  </a:cubicBezTo>
                  <a:cubicBezTo>
                    <a:pt x="397" y="217"/>
                    <a:pt x="400" y="215"/>
                    <a:pt x="402" y="214"/>
                  </a:cubicBezTo>
                  <a:cubicBezTo>
                    <a:pt x="403" y="214"/>
                    <a:pt x="403" y="214"/>
                    <a:pt x="404" y="214"/>
                  </a:cubicBezTo>
                  <a:cubicBezTo>
                    <a:pt x="404" y="214"/>
                    <a:pt x="404" y="213"/>
                    <a:pt x="405" y="213"/>
                  </a:cubicBezTo>
                  <a:cubicBezTo>
                    <a:pt x="408" y="212"/>
                    <a:pt x="410" y="211"/>
                    <a:pt x="412" y="210"/>
                  </a:cubicBezTo>
                  <a:cubicBezTo>
                    <a:pt x="413" y="210"/>
                    <a:pt x="413" y="210"/>
                    <a:pt x="414" y="209"/>
                  </a:cubicBezTo>
                  <a:cubicBezTo>
                    <a:pt x="414" y="209"/>
                    <a:pt x="415" y="209"/>
                    <a:pt x="415" y="209"/>
                  </a:cubicBezTo>
                  <a:cubicBezTo>
                    <a:pt x="418" y="208"/>
                    <a:pt x="420" y="207"/>
                    <a:pt x="422" y="206"/>
                  </a:cubicBezTo>
                  <a:cubicBezTo>
                    <a:pt x="423" y="205"/>
                    <a:pt x="423" y="205"/>
                    <a:pt x="423" y="205"/>
                  </a:cubicBezTo>
                  <a:cubicBezTo>
                    <a:pt x="424" y="205"/>
                    <a:pt x="424" y="205"/>
                    <a:pt x="425" y="204"/>
                  </a:cubicBezTo>
                  <a:cubicBezTo>
                    <a:pt x="427" y="203"/>
                    <a:pt x="429" y="202"/>
                    <a:pt x="432" y="201"/>
                  </a:cubicBezTo>
                  <a:cubicBezTo>
                    <a:pt x="432" y="201"/>
                    <a:pt x="433" y="201"/>
                    <a:pt x="433" y="200"/>
                  </a:cubicBezTo>
                  <a:cubicBezTo>
                    <a:pt x="433" y="200"/>
                    <a:pt x="434" y="200"/>
                    <a:pt x="434" y="200"/>
                  </a:cubicBezTo>
                  <a:cubicBezTo>
                    <a:pt x="435" y="199"/>
                    <a:pt x="436" y="199"/>
                    <a:pt x="437" y="198"/>
                  </a:cubicBezTo>
                  <a:cubicBezTo>
                    <a:pt x="437" y="198"/>
                    <a:pt x="437" y="198"/>
                    <a:pt x="438" y="198"/>
                  </a:cubicBezTo>
                  <a:cubicBezTo>
                    <a:pt x="438" y="198"/>
                    <a:pt x="438" y="197"/>
                    <a:pt x="439" y="197"/>
                  </a:cubicBezTo>
                  <a:cubicBezTo>
                    <a:pt x="441" y="196"/>
                    <a:pt x="444" y="195"/>
                    <a:pt x="446" y="193"/>
                  </a:cubicBezTo>
                  <a:cubicBezTo>
                    <a:pt x="447" y="195"/>
                    <a:pt x="449" y="196"/>
                    <a:pt x="450" y="197"/>
                  </a:cubicBezTo>
                  <a:close/>
                  <a:moveTo>
                    <a:pt x="450" y="188"/>
                  </a:moveTo>
                  <a:cubicBezTo>
                    <a:pt x="450" y="188"/>
                    <a:pt x="450" y="188"/>
                    <a:pt x="450" y="188"/>
                  </a:cubicBezTo>
                  <a:cubicBezTo>
                    <a:pt x="450" y="188"/>
                    <a:pt x="450" y="188"/>
                    <a:pt x="450" y="188"/>
                  </a:cubicBezTo>
                  <a:cubicBezTo>
                    <a:pt x="449" y="189"/>
                    <a:pt x="447" y="190"/>
                    <a:pt x="446" y="190"/>
                  </a:cubicBezTo>
                  <a:cubicBezTo>
                    <a:pt x="446" y="191"/>
                    <a:pt x="445" y="191"/>
                    <a:pt x="445" y="191"/>
                  </a:cubicBezTo>
                  <a:cubicBezTo>
                    <a:pt x="445" y="191"/>
                    <a:pt x="444" y="191"/>
                    <a:pt x="444" y="192"/>
                  </a:cubicBezTo>
                  <a:cubicBezTo>
                    <a:pt x="442" y="193"/>
                    <a:pt x="439" y="194"/>
                    <a:pt x="437" y="196"/>
                  </a:cubicBezTo>
                  <a:cubicBezTo>
                    <a:pt x="436" y="196"/>
                    <a:pt x="436" y="196"/>
                    <a:pt x="436" y="196"/>
                  </a:cubicBezTo>
                  <a:cubicBezTo>
                    <a:pt x="435" y="197"/>
                    <a:pt x="435" y="197"/>
                    <a:pt x="435" y="197"/>
                  </a:cubicBezTo>
                  <a:cubicBezTo>
                    <a:pt x="434" y="197"/>
                    <a:pt x="433" y="198"/>
                    <a:pt x="432" y="198"/>
                  </a:cubicBezTo>
                  <a:cubicBezTo>
                    <a:pt x="431" y="199"/>
                    <a:pt x="431" y="199"/>
                    <a:pt x="431" y="199"/>
                  </a:cubicBezTo>
                  <a:cubicBezTo>
                    <a:pt x="430" y="199"/>
                    <a:pt x="430" y="199"/>
                    <a:pt x="429" y="200"/>
                  </a:cubicBezTo>
                  <a:cubicBezTo>
                    <a:pt x="427" y="201"/>
                    <a:pt x="425" y="202"/>
                    <a:pt x="422" y="203"/>
                  </a:cubicBezTo>
                  <a:cubicBezTo>
                    <a:pt x="422" y="203"/>
                    <a:pt x="421" y="203"/>
                    <a:pt x="421" y="204"/>
                  </a:cubicBezTo>
                  <a:cubicBezTo>
                    <a:pt x="421" y="204"/>
                    <a:pt x="420" y="204"/>
                    <a:pt x="420" y="204"/>
                  </a:cubicBezTo>
                  <a:cubicBezTo>
                    <a:pt x="417" y="205"/>
                    <a:pt x="415" y="206"/>
                    <a:pt x="413" y="208"/>
                  </a:cubicBezTo>
                  <a:cubicBezTo>
                    <a:pt x="412" y="208"/>
                    <a:pt x="412" y="208"/>
                    <a:pt x="411" y="208"/>
                  </a:cubicBezTo>
                  <a:cubicBezTo>
                    <a:pt x="411" y="208"/>
                    <a:pt x="410" y="209"/>
                    <a:pt x="410" y="209"/>
                  </a:cubicBezTo>
                  <a:cubicBezTo>
                    <a:pt x="407" y="210"/>
                    <a:pt x="405" y="211"/>
                    <a:pt x="402" y="212"/>
                  </a:cubicBezTo>
                  <a:cubicBezTo>
                    <a:pt x="402" y="212"/>
                    <a:pt x="401" y="212"/>
                    <a:pt x="401" y="213"/>
                  </a:cubicBezTo>
                  <a:cubicBezTo>
                    <a:pt x="400" y="213"/>
                    <a:pt x="400" y="213"/>
                    <a:pt x="399" y="213"/>
                  </a:cubicBezTo>
                  <a:cubicBezTo>
                    <a:pt x="397" y="214"/>
                    <a:pt x="394" y="215"/>
                    <a:pt x="392" y="216"/>
                  </a:cubicBezTo>
                  <a:cubicBezTo>
                    <a:pt x="391" y="216"/>
                    <a:pt x="391" y="217"/>
                    <a:pt x="390" y="217"/>
                  </a:cubicBezTo>
                  <a:cubicBezTo>
                    <a:pt x="390" y="217"/>
                    <a:pt x="389" y="217"/>
                    <a:pt x="389" y="217"/>
                  </a:cubicBezTo>
                  <a:cubicBezTo>
                    <a:pt x="385" y="219"/>
                    <a:pt x="381" y="220"/>
                    <a:pt x="377" y="222"/>
                  </a:cubicBezTo>
                  <a:cubicBezTo>
                    <a:pt x="377" y="222"/>
                    <a:pt x="376" y="222"/>
                    <a:pt x="376" y="222"/>
                  </a:cubicBezTo>
                  <a:cubicBezTo>
                    <a:pt x="375" y="222"/>
                    <a:pt x="375" y="223"/>
                    <a:pt x="374" y="223"/>
                  </a:cubicBezTo>
                  <a:cubicBezTo>
                    <a:pt x="373" y="223"/>
                    <a:pt x="372" y="224"/>
                    <a:pt x="371" y="224"/>
                  </a:cubicBezTo>
                  <a:cubicBezTo>
                    <a:pt x="370" y="224"/>
                    <a:pt x="370" y="225"/>
                    <a:pt x="369" y="225"/>
                  </a:cubicBezTo>
                  <a:cubicBezTo>
                    <a:pt x="369" y="225"/>
                    <a:pt x="368" y="225"/>
                    <a:pt x="368" y="225"/>
                  </a:cubicBezTo>
                  <a:cubicBezTo>
                    <a:pt x="365" y="226"/>
                    <a:pt x="363" y="227"/>
                    <a:pt x="360" y="228"/>
                  </a:cubicBezTo>
                  <a:cubicBezTo>
                    <a:pt x="360" y="228"/>
                    <a:pt x="360" y="228"/>
                    <a:pt x="359" y="228"/>
                  </a:cubicBezTo>
                  <a:cubicBezTo>
                    <a:pt x="359" y="228"/>
                    <a:pt x="358" y="229"/>
                    <a:pt x="358" y="229"/>
                  </a:cubicBezTo>
                  <a:cubicBezTo>
                    <a:pt x="355" y="230"/>
                    <a:pt x="353" y="230"/>
                    <a:pt x="351" y="231"/>
                  </a:cubicBezTo>
                  <a:cubicBezTo>
                    <a:pt x="350" y="231"/>
                    <a:pt x="350" y="231"/>
                    <a:pt x="350" y="232"/>
                  </a:cubicBezTo>
                  <a:cubicBezTo>
                    <a:pt x="349" y="232"/>
                    <a:pt x="349" y="232"/>
                    <a:pt x="348" y="232"/>
                  </a:cubicBezTo>
                  <a:cubicBezTo>
                    <a:pt x="347" y="232"/>
                    <a:pt x="347" y="233"/>
                    <a:pt x="346" y="233"/>
                  </a:cubicBezTo>
                  <a:cubicBezTo>
                    <a:pt x="345" y="233"/>
                    <a:pt x="345" y="233"/>
                    <a:pt x="345" y="233"/>
                  </a:cubicBezTo>
                  <a:cubicBezTo>
                    <a:pt x="344" y="233"/>
                    <a:pt x="344" y="233"/>
                    <a:pt x="343" y="234"/>
                  </a:cubicBezTo>
                  <a:cubicBezTo>
                    <a:pt x="340" y="235"/>
                    <a:pt x="337" y="236"/>
                    <a:pt x="334" y="237"/>
                  </a:cubicBezTo>
                  <a:cubicBezTo>
                    <a:pt x="333" y="237"/>
                    <a:pt x="333" y="237"/>
                    <a:pt x="333" y="237"/>
                  </a:cubicBezTo>
                  <a:cubicBezTo>
                    <a:pt x="332" y="237"/>
                    <a:pt x="332" y="237"/>
                    <a:pt x="331" y="237"/>
                  </a:cubicBezTo>
                  <a:cubicBezTo>
                    <a:pt x="331" y="238"/>
                    <a:pt x="330" y="238"/>
                    <a:pt x="330" y="238"/>
                  </a:cubicBezTo>
                  <a:cubicBezTo>
                    <a:pt x="329" y="238"/>
                    <a:pt x="329" y="238"/>
                    <a:pt x="329" y="238"/>
                  </a:cubicBezTo>
                  <a:cubicBezTo>
                    <a:pt x="328" y="238"/>
                    <a:pt x="328" y="239"/>
                    <a:pt x="327" y="239"/>
                  </a:cubicBezTo>
                  <a:cubicBezTo>
                    <a:pt x="327" y="239"/>
                    <a:pt x="326" y="239"/>
                    <a:pt x="326" y="239"/>
                  </a:cubicBezTo>
                  <a:cubicBezTo>
                    <a:pt x="324" y="240"/>
                    <a:pt x="322" y="240"/>
                    <a:pt x="320" y="241"/>
                  </a:cubicBezTo>
                  <a:cubicBezTo>
                    <a:pt x="320" y="241"/>
                    <a:pt x="319" y="241"/>
                    <a:pt x="319" y="241"/>
                  </a:cubicBezTo>
                  <a:cubicBezTo>
                    <a:pt x="319" y="241"/>
                    <a:pt x="318" y="242"/>
                    <a:pt x="318" y="242"/>
                  </a:cubicBezTo>
                  <a:cubicBezTo>
                    <a:pt x="301" y="247"/>
                    <a:pt x="285" y="251"/>
                    <a:pt x="268" y="256"/>
                  </a:cubicBezTo>
                  <a:cubicBezTo>
                    <a:pt x="266" y="256"/>
                    <a:pt x="264" y="257"/>
                    <a:pt x="262" y="257"/>
                  </a:cubicBezTo>
                  <a:cubicBezTo>
                    <a:pt x="259" y="258"/>
                    <a:pt x="256" y="259"/>
                    <a:pt x="253" y="260"/>
                  </a:cubicBezTo>
                  <a:cubicBezTo>
                    <a:pt x="218" y="268"/>
                    <a:pt x="184" y="275"/>
                    <a:pt x="153" y="280"/>
                  </a:cubicBezTo>
                  <a:cubicBezTo>
                    <a:pt x="150" y="281"/>
                    <a:pt x="147" y="281"/>
                    <a:pt x="144" y="281"/>
                  </a:cubicBezTo>
                  <a:cubicBezTo>
                    <a:pt x="144" y="281"/>
                    <a:pt x="143" y="281"/>
                    <a:pt x="142" y="281"/>
                  </a:cubicBezTo>
                  <a:cubicBezTo>
                    <a:pt x="141" y="281"/>
                    <a:pt x="140" y="280"/>
                    <a:pt x="140" y="280"/>
                  </a:cubicBezTo>
                  <a:cubicBezTo>
                    <a:pt x="139" y="280"/>
                    <a:pt x="139" y="280"/>
                    <a:pt x="139" y="280"/>
                  </a:cubicBezTo>
                  <a:cubicBezTo>
                    <a:pt x="135" y="278"/>
                    <a:pt x="132" y="276"/>
                    <a:pt x="128" y="274"/>
                  </a:cubicBezTo>
                  <a:cubicBezTo>
                    <a:pt x="128" y="274"/>
                    <a:pt x="127" y="273"/>
                    <a:pt x="127" y="273"/>
                  </a:cubicBezTo>
                  <a:cubicBezTo>
                    <a:pt x="126" y="273"/>
                    <a:pt x="126" y="273"/>
                    <a:pt x="125" y="272"/>
                  </a:cubicBezTo>
                  <a:cubicBezTo>
                    <a:pt x="123" y="271"/>
                    <a:pt x="120" y="269"/>
                    <a:pt x="118" y="267"/>
                  </a:cubicBezTo>
                  <a:cubicBezTo>
                    <a:pt x="117" y="267"/>
                    <a:pt x="117" y="266"/>
                    <a:pt x="116" y="266"/>
                  </a:cubicBezTo>
                  <a:cubicBezTo>
                    <a:pt x="116" y="266"/>
                    <a:pt x="115" y="265"/>
                    <a:pt x="115" y="265"/>
                  </a:cubicBezTo>
                  <a:cubicBezTo>
                    <a:pt x="112" y="263"/>
                    <a:pt x="109" y="261"/>
                    <a:pt x="106" y="258"/>
                  </a:cubicBezTo>
                  <a:cubicBezTo>
                    <a:pt x="105" y="258"/>
                    <a:pt x="105" y="258"/>
                    <a:pt x="104" y="257"/>
                  </a:cubicBezTo>
                  <a:cubicBezTo>
                    <a:pt x="104" y="257"/>
                    <a:pt x="103" y="257"/>
                    <a:pt x="103" y="256"/>
                  </a:cubicBezTo>
                  <a:cubicBezTo>
                    <a:pt x="100" y="254"/>
                    <a:pt x="98" y="252"/>
                    <a:pt x="95" y="250"/>
                  </a:cubicBezTo>
                  <a:cubicBezTo>
                    <a:pt x="95" y="250"/>
                    <a:pt x="95" y="249"/>
                    <a:pt x="94" y="249"/>
                  </a:cubicBezTo>
                  <a:cubicBezTo>
                    <a:pt x="94" y="249"/>
                    <a:pt x="93" y="249"/>
                    <a:pt x="93" y="248"/>
                  </a:cubicBezTo>
                  <a:cubicBezTo>
                    <a:pt x="90" y="246"/>
                    <a:pt x="88" y="244"/>
                    <a:pt x="86" y="242"/>
                  </a:cubicBezTo>
                  <a:cubicBezTo>
                    <a:pt x="85" y="241"/>
                    <a:pt x="85" y="241"/>
                    <a:pt x="84" y="241"/>
                  </a:cubicBezTo>
                  <a:cubicBezTo>
                    <a:pt x="84" y="241"/>
                    <a:pt x="84" y="240"/>
                    <a:pt x="83" y="240"/>
                  </a:cubicBezTo>
                  <a:cubicBezTo>
                    <a:pt x="83" y="239"/>
                    <a:pt x="82" y="239"/>
                    <a:pt x="81" y="238"/>
                  </a:cubicBezTo>
                  <a:cubicBezTo>
                    <a:pt x="81" y="238"/>
                    <a:pt x="81" y="238"/>
                    <a:pt x="80" y="237"/>
                  </a:cubicBezTo>
                  <a:cubicBezTo>
                    <a:pt x="80" y="237"/>
                    <a:pt x="80" y="237"/>
                    <a:pt x="79" y="236"/>
                  </a:cubicBezTo>
                  <a:cubicBezTo>
                    <a:pt x="77" y="234"/>
                    <a:pt x="75" y="232"/>
                    <a:pt x="73" y="230"/>
                  </a:cubicBezTo>
                  <a:cubicBezTo>
                    <a:pt x="71" y="228"/>
                    <a:pt x="69" y="227"/>
                    <a:pt x="68" y="225"/>
                  </a:cubicBezTo>
                  <a:cubicBezTo>
                    <a:pt x="67" y="225"/>
                    <a:pt x="67" y="224"/>
                    <a:pt x="67" y="224"/>
                  </a:cubicBezTo>
                  <a:cubicBezTo>
                    <a:pt x="66" y="224"/>
                    <a:pt x="66" y="223"/>
                    <a:pt x="66" y="223"/>
                  </a:cubicBezTo>
                  <a:cubicBezTo>
                    <a:pt x="64" y="221"/>
                    <a:pt x="62" y="218"/>
                    <a:pt x="60" y="216"/>
                  </a:cubicBezTo>
                  <a:cubicBezTo>
                    <a:pt x="59" y="216"/>
                    <a:pt x="59" y="216"/>
                    <a:pt x="59" y="215"/>
                  </a:cubicBezTo>
                  <a:cubicBezTo>
                    <a:pt x="58" y="215"/>
                    <a:pt x="58" y="215"/>
                    <a:pt x="58" y="214"/>
                  </a:cubicBezTo>
                  <a:cubicBezTo>
                    <a:pt x="56" y="212"/>
                    <a:pt x="54" y="210"/>
                    <a:pt x="52" y="208"/>
                  </a:cubicBezTo>
                  <a:cubicBezTo>
                    <a:pt x="51" y="207"/>
                    <a:pt x="51" y="207"/>
                    <a:pt x="51" y="207"/>
                  </a:cubicBezTo>
                  <a:cubicBezTo>
                    <a:pt x="51" y="206"/>
                    <a:pt x="50" y="206"/>
                    <a:pt x="50" y="206"/>
                  </a:cubicBezTo>
                  <a:cubicBezTo>
                    <a:pt x="48" y="203"/>
                    <a:pt x="46" y="201"/>
                    <a:pt x="45" y="199"/>
                  </a:cubicBezTo>
                  <a:cubicBezTo>
                    <a:pt x="44" y="198"/>
                    <a:pt x="44" y="198"/>
                    <a:pt x="44" y="198"/>
                  </a:cubicBezTo>
                  <a:cubicBezTo>
                    <a:pt x="43" y="197"/>
                    <a:pt x="43" y="197"/>
                    <a:pt x="43" y="197"/>
                  </a:cubicBezTo>
                  <a:cubicBezTo>
                    <a:pt x="40" y="193"/>
                    <a:pt x="38" y="190"/>
                    <a:pt x="35" y="186"/>
                  </a:cubicBezTo>
                  <a:cubicBezTo>
                    <a:pt x="35" y="186"/>
                    <a:pt x="35" y="186"/>
                    <a:pt x="35" y="185"/>
                  </a:cubicBezTo>
                  <a:cubicBezTo>
                    <a:pt x="34" y="185"/>
                    <a:pt x="34" y="185"/>
                    <a:pt x="34" y="184"/>
                  </a:cubicBezTo>
                  <a:cubicBezTo>
                    <a:pt x="33" y="183"/>
                    <a:pt x="32" y="182"/>
                    <a:pt x="31" y="181"/>
                  </a:cubicBezTo>
                  <a:cubicBezTo>
                    <a:pt x="31" y="180"/>
                    <a:pt x="31" y="180"/>
                    <a:pt x="31" y="180"/>
                  </a:cubicBezTo>
                  <a:cubicBezTo>
                    <a:pt x="30" y="179"/>
                    <a:pt x="30" y="179"/>
                    <a:pt x="30" y="178"/>
                  </a:cubicBezTo>
                  <a:cubicBezTo>
                    <a:pt x="29" y="176"/>
                    <a:pt x="27" y="174"/>
                    <a:pt x="26" y="172"/>
                  </a:cubicBezTo>
                  <a:cubicBezTo>
                    <a:pt x="26" y="172"/>
                    <a:pt x="26" y="171"/>
                    <a:pt x="26" y="171"/>
                  </a:cubicBezTo>
                  <a:cubicBezTo>
                    <a:pt x="25" y="171"/>
                    <a:pt x="25" y="170"/>
                    <a:pt x="25" y="170"/>
                  </a:cubicBezTo>
                  <a:cubicBezTo>
                    <a:pt x="24" y="168"/>
                    <a:pt x="23" y="165"/>
                    <a:pt x="22" y="163"/>
                  </a:cubicBezTo>
                  <a:cubicBezTo>
                    <a:pt x="22" y="163"/>
                    <a:pt x="23" y="163"/>
                    <a:pt x="24" y="163"/>
                  </a:cubicBezTo>
                  <a:cubicBezTo>
                    <a:pt x="25" y="165"/>
                    <a:pt x="26" y="167"/>
                    <a:pt x="28" y="170"/>
                  </a:cubicBezTo>
                  <a:cubicBezTo>
                    <a:pt x="28" y="170"/>
                    <a:pt x="28" y="170"/>
                    <a:pt x="29" y="171"/>
                  </a:cubicBezTo>
                  <a:cubicBezTo>
                    <a:pt x="29" y="171"/>
                    <a:pt x="29" y="171"/>
                    <a:pt x="29" y="172"/>
                  </a:cubicBezTo>
                  <a:cubicBezTo>
                    <a:pt x="31" y="174"/>
                    <a:pt x="32" y="176"/>
                    <a:pt x="34" y="178"/>
                  </a:cubicBezTo>
                  <a:cubicBezTo>
                    <a:pt x="34" y="178"/>
                    <a:pt x="34" y="179"/>
                    <a:pt x="34" y="179"/>
                  </a:cubicBezTo>
                  <a:cubicBezTo>
                    <a:pt x="35" y="179"/>
                    <a:pt x="35" y="180"/>
                    <a:pt x="35" y="180"/>
                  </a:cubicBezTo>
                  <a:cubicBezTo>
                    <a:pt x="36" y="181"/>
                    <a:pt x="37" y="183"/>
                    <a:pt x="38" y="184"/>
                  </a:cubicBezTo>
                  <a:cubicBezTo>
                    <a:pt x="38" y="184"/>
                    <a:pt x="38" y="185"/>
                    <a:pt x="39" y="185"/>
                  </a:cubicBezTo>
                  <a:cubicBezTo>
                    <a:pt x="39" y="185"/>
                    <a:pt x="39" y="186"/>
                    <a:pt x="39" y="186"/>
                  </a:cubicBezTo>
                  <a:cubicBezTo>
                    <a:pt x="42" y="189"/>
                    <a:pt x="45" y="193"/>
                    <a:pt x="48" y="196"/>
                  </a:cubicBezTo>
                  <a:cubicBezTo>
                    <a:pt x="48" y="196"/>
                    <a:pt x="48" y="197"/>
                    <a:pt x="48" y="197"/>
                  </a:cubicBezTo>
                  <a:cubicBezTo>
                    <a:pt x="49" y="197"/>
                    <a:pt x="49" y="198"/>
                    <a:pt x="49" y="198"/>
                  </a:cubicBezTo>
                  <a:cubicBezTo>
                    <a:pt x="51" y="200"/>
                    <a:pt x="53" y="203"/>
                    <a:pt x="55" y="205"/>
                  </a:cubicBezTo>
                  <a:cubicBezTo>
                    <a:pt x="55" y="205"/>
                    <a:pt x="56" y="205"/>
                    <a:pt x="56" y="206"/>
                  </a:cubicBezTo>
                  <a:cubicBezTo>
                    <a:pt x="56" y="206"/>
                    <a:pt x="57" y="207"/>
                    <a:pt x="57" y="207"/>
                  </a:cubicBezTo>
                  <a:cubicBezTo>
                    <a:pt x="59" y="209"/>
                    <a:pt x="61" y="211"/>
                    <a:pt x="63" y="213"/>
                  </a:cubicBezTo>
                  <a:cubicBezTo>
                    <a:pt x="64" y="214"/>
                    <a:pt x="64" y="214"/>
                    <a:pt x="64" y="214"/>
                  </a:cubicBezTo>
                  <a:cubicBezTo>
                    <a:pt x="65" y="215"/>
                    <a:pt x="65" y="215"/>
                    <a:pt x="65" y="215"/>
                  </a:cubicBezTo>
                  <a:cubicBezTo>
                    <a:pt x="67" y="217"/>
                    <a:pt x="69" y="219"/>
                    <a:pt x="71" y="221"/>
                  </a:cubicBezTo>
                  <a:cubicBezTo>
                    <a:pt x="71" y="222"/>
                    <a:pt x="71" y="222"/>
                    <a:pt x="72" y="222"/>
                  </a:cubicBezTo>
                  <a:cubicBezTo>
                    <a:pt x="72" y="222"/>
                    <a:pt x="72" y="223"/>
                    <a:pt x="73" y="223"/>
                  </a:cubicBezTo>
                  <a:cubicBezTo>
                    <a:pt x="73" y="223"/>
                    <a:pt x="74" y="224"/>
                    <a:pt x="74" y="224"/>
                  </a:cubicBezTo>
                  <a:cubicBezTo>
                    <a:pt x="78" y="228"/>
                    <a:pt x="82" y="232"/>
                    <a:pt x="86" y="235"/>
                  </a:cubicBezTo>
                  <a:cubicBezTo>
                    <a:pt x="86" y="235"/>
                    <a:pt x="87" y="236"/>
                    <a:pt x="87" y="236"/>
                  </a:cubicBezTo>
                  <a:cubicBezTo>
                    <a:pt x="88" y="236"/>
                    <a:pt x="88" y="237"/>
                    <a:pt x="88" y="237"/>
                  </a:cubicBezTo>
                  <a:cubicBezTo>
                    <a:pt x="89" y="238"/>
                    <a:pt x="90" y="238"/>
                    <a:pt x="90" y="239"/>
                  </a:cubicBezTo>
                  <a:cubicBezTo>
                    <a:pt x="91" y="239"/>
                    <a:pt x="91" y="239"/>
                    <a:pt x="92" y="240"/>
                  </a:cubicBezTo>
                  <a:cubicBezTo>
                    <a:pt x="92" y="240"/>
                    <a:pt x="92" y="240"/>
                    <a:pt x="93" y="241"/>
                  </a:cubicBezTo>
                  <a:cubicBezTo>
                    <a:pt x="95" y="243"/>
                    <a:pt x="98" y="245"/>
                    <a:pt x="101" y="247"/>
                  </a:cubicBezTo>
                  <a:cubicBezTo>
                    <a:pt x="101" y="247"/>
                    <a:pt x="101" y="248"/>
                    <a:pt x="102" y="248"/>
                  </a:cubicBezTo>
                  <a:cubicBezTo>
                    <a:pt x="102" y="248"/>
                    <a:pt x="103" y="249"/>
                    <a:pt x="103" y="249"/>
                  </a:cubicBezTo>
                  <a:cubicBezTo>
                    <a:pt x="106" y="251"/>
                    <a:pt x="109" y="253"/>
                    <a:pt x="112" y="255"/>
                  </a:cubicBezTo>
                  <a:cubicBezTo>
                    <a:pt x="112" y="255"/>
                    <a:pt x="112" y="256"/>
                    <a:pt x="113" y="256"/>
                  </a:cubicBezTo>
                  <a:cubicBezTo>
                    <a:pt x="113" y="256"/>
                    <a:pt x="114" y="257"/>
                    <a:pt x="114" y="257"/>
                  </a:cubicBezTo>
                  <a:cubicBezTo>
                    <a:pt x="118" y="259"/>
                    <a:pt x="121" y="261"/>
                    <a:pt x="125" y="264"/>
                  </a:cubicBezTo>
                  <a:cubicBezTo>
                    <a:pt x="125" y="264"/>
                    <a:pt x="126" y="264"/>
                    <a:pt x="126" y="264"/>
                  </a:cubicBezTo>
                  <a:cubicBezTo>
                    <a:pt x="127" y="265"/>
                    <a:pt x="127" y="265"/>
                    <a:pt x="128" y="265"/>
                  </a:cubicBezTo>
                  <a:cubicBezTo>
                    <a:pt x="131" y="267"/>
                    <a:pt x="134" y="269"/>
                    <a:pt x="137" y="270"/>
                  </a:cubicBezTo>
                  <a:cubicBezTo>
                    <a:pt x="137" y="271"/>
                    <a:pt x="137" y="271"/>
                    <a:pt x="138" y="271"/>
                  </a:cubicBezTo>
                  <a:cubicBezTo>
                    <a:pt x="138" y="271"/>
                    <a:pt x="138" y="271"/>
                    <a:pt x="138" y="271"/>
                  </a:cubicBezTo>
                  <a:cubicBezTo>
                    <a:pt x="139" y="271"/>
                    <a:pt x="140" y="271"/>
                    <a:pt x="141" y="272"/>
                  </a:cubicBezTo>
                  <a:cubicBezTo>
                    <a:pt x="143" y="272"/>
                    <a:pt x="144" y="272"/>
                    <a:pt x="144" y="272"/>
                  </a:cubicBezTo>
                  <a:cubicBezTo>
                    <a:pt x="178" y="268"/>
                    <a:pt x="216" y="261"/>
                    <a:pt x="254" y="251"/>
                  </a:cubicBezTo>
                  <a:cubicBezTo>
                    <a:pt x="256" y="251"/>
                    <a:pt x="259" y="250"/>
                    <a:pt x="262" y="249"/>
                  </a:cubicBezTo>
                  <a:cubicBezTo>
                    <a:pt x="265" y="249"/>
                    <a:pt x="267" y="248"/>
                    <a:pt x="269" y="247"/>
                  </a:cubicBezTo>
                  <a:cubicBezTo>
                    <a:pt x="275" y="246"/>
                    <a:pt x="282" y="244"/>
                    <a:pt x="289" y="242"/>
                  </a:cubicBezTo>
                  <a:cubicBezTo>
                    <a:pt x="290" y="242"/>
                    <a:pt x="291" y="241"/>
                    <a:pt x="292" y="241"/>
                  </a:cubicBezTo>
                  <a:cubicBezTo>
                    <a:pt x="293" y="241"/>
                    <a:pt x="294" y="241"/>
                    <a:pt x="295" y="240"/>
                  </a:cubicBezTo>
                  <a:cubicBezTo>
                    <a:pt x="301" y="239"/>
                    <a:pt x="307" y="237"/>
                    <a:pt x="313" y="235"/>
                  </a:cubicBezTo>
                  <a:cubicBezTo>
                    <a:pt x="314" y="235"/>
                    <a:pt x="314" y="235"/>
                    <a:pt x="314" y="235"/>
                  </a:cubicBezTo>
                  <a:cubicBezTo>
                    <a:pt x="315" y="235"/>
                    <a:pt x="315" y="235"/>
                    <a:pt x="315" y="234"/>
                  </a:cubicBezTo>
                  <a:cubicBezTo>
                    <a:pt x="318" y="234"/>
                    <a:pt x="320" y="233"/>
                    <a:pt x="322" y="232"/>
                  </a:cubicBezTo>
                  <a:cubicBezTo>
                    <a:pt x="323" y="232"/>
                    <a:pt x="323" y="232"/>
                    <a:pt x="323" y="232"/>
                  </a:cubicBezTo>
                  <a:cubicBezTo>
                    <a:pt x="324" y="232"/>
                    <a:pt x="324" y="232"/>
                    <a:pt x="324" y="232"/>
                  </a:cubicBezTo>
                  <a:cubicBezTo>
                    <a:pt x="325" y="232"/>
                    <a:pt x="325" y="232"/>
                    <a:pt x="325" y="231"/>
                  </a:cubicBezTo>
                  <a:cubicBezTo>
                    <a:pt x="326" y="231"/>
                    <a:pt x="326" y="231"/>
                    <a:pt x="326" y="231"/>
                  </a:cubicBezTo>
                  <a:cubicBezTo>
                    <a:pt x="326" y="231"/>
                    <a:pt x="326" y="231"/>
                    <a:pt x="327" y="231"/>
                  </a:cubicBezTo>
                  <a:cubicBezTo>
                    <a:pt x="327" y="231"/>
                    <a:pt x="327" y="231"/>
                    <a:pt x="328" y="231"/>
                  </a:cubicBezTo>
                  <a:cubicBezTo>
                    <a:pt x="331" y="230"/>
                    <a:pt x="334" y="229"/>
                    <a:pt x="337" y="228"/>
                  </a:cubicBezTo>
                  <a:cubicBezTo>
                    <a:pt x="337" y="228"/>
                    <a:pt x="338" y="228"/>
                    <a:pt x="338" y="228"/>
                  </a:cubicBezTo>
                  <a:cubicBezTo>
                    <a:pt x="338" y="227"/>
                    <a:pt x="339" y="227"/>
                    <a:pt x="339" y="227"/>
                  </a:cubicBezTo>
                  <a:cubicBezTo>
                    <a:pt x="340" y="227"/>
                    <a:pt x="340" y="227"/>
                    <a:pt x="341" y="227"/>
                  </a:cubicBezTo>
                  <a:cubicBezTo>
                    <a:pt x="341" y="226"/>
                    <a:pt x="342" y="226"/>
                    <a:pt x="342" y="226"/>
                  </a:cubicBezTo>
                  <a:cubicBezTo>
                    <a:pt x="343" y="226"/>
                    <a:pt x="343" y="226"/>
                    <a:pt x="344" y="226"/>
                  </a:cubicBezTo>
                  <a:cubicBezTo>
                    <a:pt x="346" y="225"/>
                    <a:pt x="348" y="224"/>
                    <a:pt x="350" y="224"/>
                  </a:cubicBezTo>
                  <a:cubicBezTo>
                    <a:pt x="350" y="223"/>
                    <a:pt x="351" y="223"/>
                    <a:pt x="351" y="223"/>
                  </a:cubicBezTo>
                  <a:cubicBezTo>
                    <a:pt x="352" y="223"/>
                    <a:pt x="352" y="223"/>
                    <a:pt x="353" y="223"/>
                  </a:cubicBezTo>
                  <a:cubicBezTo>
                    <a:pt x="355" y="222"/>
                    <a:pt x="357" y="221"/>
                    <a:pt x="360" y="220"/>
                  </a:cubicBezTo>
                  <a:cubicBezTo>
                    <a:pt x="360" y="220"/>
                    <a:pt x="361" y="220"/>
                    <a:pt x="361" y="220"/>
                  </a:cubicBezTo>
                  <a:cubicBezTo>
                    <a:pt x="362" y="220"/>
                    <a:pt x="362" y="220"/>
                    <a:pt x="362" y="219"/>
                  </a:cubicBezTo>
                  <a:cubicBezTo>
                    <a:pt x="364" y="219"/>
                    <a:pt x="365" y="218"/>
                    <a:pt x="367" y="218"/>
                  </a:cubicBezTo>
                  <a:cubicBezTo>
                    <a:pt x="367" y="218"/>
                    <a:pt x="368" y="218"/>
                    <a:pt x="368" y="217"/>
                  </a:cubicBezTo>
                  <a:cubicBezTo>
                    <a:pt x="368" y="217"/>
                    <a:pt x="369" y="217"/>
                    <a:pt x="369" y="217"/>
                  </a:cubicBezTo>
                  <a:cubicBezTo>
                    <a:pt x="373" y="216"/>
                    <a:pt x="377" y="214"/>
                    <a:pt x="380" y="213"/>
                  </a:cubicBezTo>
                  <a:cubicBezTo>
                    <a:pt x="381" y="213"/>
                    <a:pt x="381" y="213"/>
                    <a:pt x="382" y="212"/>
                  </a:cubicBezTo>
                  <a:cubicBezTo>
                    <a:pt x="382" y="212"/>
                    <a:pt x="383" y="212"/>
                    <a:pt x="383" y="212"/>
                  </a:cubicBezTo>
                  <a:cubicBezTo>
                    <a:pt x="386" y="211"/>
                    <a:pt x="389" y="210"/>
                    <a:pt x="391" y="209"/>
                  </a:cubicBezTo>
                  <a:cubicBezTo>
                    <a:pt x="392" y="209"/>
                    <a:pt x="392" y="209"/>
                    <a:pt x="393" y="208"/>
                  </a:cubicBezTo>
                  <a:cubicBezTo>
                    <a:pt x="393" y="208"/>
                    <a:pt x="394" y="208"/>
                    <a:pt x="394" y="208"/>
                  </a:cubicBezTo>
                  <a:cubicBezTo>
                    <a:pt x="397" y="207"/>
                    <a:pt x="399" y="206"/>
                    <a:pt x="402" y="205"/>
                  </a:cubicBezTo>
                  <a:cubicBezTo>
                    <a:pt x="402" y="204"/>
                    <a:pt x="403" y="204"/>
                    <a:pt x="403" y="204"/>
                  </a:cubicBezTo>
                  <a:cubicBezTo>
                    <a:pt x="404" y="204"/>
                    <a:pt x="404" y="204"/>
                    <a:pt x="405" y="203"/>
                  </a:cubicBezTo>
                  <a:cubicBezTo>
                    <a:pt x="407" y="202"/>
                    <a:pt x="410" y="201"/>
                    <a:pt x="412" y="200"/>
                  </a:cubicBezTo>
                  <a:cubicBezTo>
                    <a:pt x="413" y="200"/>
                    <a:pt x="413" y="200"/>
                    <a:pt x="413" y="200"/>
                  </a:cubicBezTo>
                  <a:cubicBezTo>
                    <a:pt x="414" y="199"/>
                    <a:pt x="414" y="199"/>
                    <a:pt x="415" y="199"/>
                  </a:cubicBezTo>
                  <a:cubicBezTo>
                    <a:pt x="417" y="198"/>
                    <a:pt x="420" y="197"/>
                    <a:pt x="422" y="196"/>
                  </a:cubicBezTo>
                  <a:cubicBezTo>
                    <a:pt x="423" y="195"/>
                    <a:pt x="423" y="195"/>
                    <a:pt x="424" y="195"/>
                  </a:cubicBezTo>
                  <a:cubicBezTo>
                    <a:pt x="424" y="195"/>
                    <a:pt x="425" y="195"/>
                    <a:pt x="425" y="194"/>
                  </a:cubicBezTo>
                  <a:cubicBezTo>
                    <a:pt x="425" y="194"/>
                    <a:pt x="425" y="194"/>
                    <a:pt x="425" y="194"/>
                  </a:cubicBezTo>
                  <a:cubicBezTo>
                    <a:pt x="427" y="194"/>
                    <a:pt x="428" y="193"/>
                    <a:pt x="429" y="193"/>
                  </a:cubicBezTo>
                  <a:cubicBezTo>
                    <a:pt x="429" y="193"/>
                    <a:pt x="430" y="193"/>
                    <a:pt x="430" y="192"/>
                  </a:cubicBezTo>
                  <a:cubicBezTo>
                    <a:pt x="431" y="192"/>
                    <a:pt x="431" y="192"/>
                    <a:pt x="431" y="192"/>
                  </a:cubicBezTo>
                  <a:cubicBezTo>
                    <a:pt x="434" y="191"/>
                    <a:pt x="437" y="189"/>
                    <a:pt x="440" y="188"/>
                  </a:cubicBezTo>
                  <a:cubicBezTo>
                    <a:pt x="440" y="188"/>
                    <a:pt x="441" y="188"/>
                    <a:pt x="441" y="188"/>
                  </a:cubicBezTo>
                  <a:cubicBezTo>
                    <a:pt x="441" y="187"/>
                    <a:pt x="442" y="187"/>
                    <a:pt x="442" y="187"/>
                  </a:cubicBezTo>
                  <a:cubicBezTo>
                    <a:pt x="444" y="186"/>
                    <a:pt x="445" y="186"/>
                    <a:pt x="447" y="185"/>
                  </a:cubicBezTo>
                  <a:cubicBezTo>
                    <a:pt x="448" y="186"/>
                    <a:pt x="449" y="187"/>
                    <a:pt x="450" y="188"/>
                  </a:cubicBezTo>
                  <a:close/>
                  <a:moveTo>
                    <a:pt x="448" y="182"/>
                  </a:moveTo>
                  <a:cubicBezTo>
                    <a:pt x="448" y="182"/>
                    <a:pt x="448" y="182"/>
                    <a:pt x="447" y="182"/>
                  </a:cubicBezTo>
                  <a:cubicBezTo>
                    <a:pt x="447" y="182"/>
                    <a:pt x="447" y="183"/>
                    <a:pt x="446" y="183"/>
                  </a:cubicBezTo>
                  <a:cubicBezTo>
                    <a:pt x="446" y="183"/>
                    <a:pt x="446" y="183"/>
                    <a:pt x="445" y="183"/>
                  </a:cubicBezTo>
                  <a:cubicBezTo>
                    <a:pt x="444" y="184"/>
                    <a:pt x="442" y="185"/>
                    <a:pt x="440" y="186"/>
                  </a:cubicBezTo>
                  <a:cubicBezTo>
                    <a:pt x="440" y="186"/>
                    <a:pt x="439" y="186"/>
                    <a:pt x="439" y="186"/>
                  </a:cubicBezTo>
                  <a:cubicBezTo>
                    <a:pt x="439" y="186"/>
                    <a:pt x="438" y="186"/>
                    <a:pt x="438" y="186"/>
                  </a:cubicBezTo>
                  <a:cubicBezTo>
                    <a:pt x="438" y="186"/>
                    <a:pt x="438" y="187"/>
                    <a:pt x="438" y="187"/>
                  </a:cubicBezTo>
                  <a:cubicBezTo>
                    <a:pt x="435" y="188"/>
                    <a:pt x="432" y="189"/>
                    <a:pt x="429" y="190"/>
                  </a:cubicBezTo>
                  <a:cubicBezTo>
                    <a:pt x="429" y="191"/>
                    <a:pt x="428" y="191"/>
                    <a:pt x="428" y="191"/>
                  </a:cubicBezTo>
                  <a:cubicBezTo>
                    <a:pt x="427" y="191"/>
                    <a:pt x="427" y="191"/>
                    <a:pt x="426" y="191"/>
                  </a:cubicBezTo>
                  <a:cubicBezTo>
                    <a:pt x="426" y="192"/>
                    <a:pt x="425" y="192"/>
                    <a:pt x="424" y="192"/>
                  </a:cubicBezTo>
                  <a:cubicBezTo>
                    <a:pt x="424" y="193"/>
                    <a:pt x="423" y="193"/>
                    <a:pt x="422" y="193"/>
                  </a:cubicBezTo>
                  <a:cubicBezTo>
                    <a:pt x="422" y="193"/>
                    <a:pt x="422" y="193"/>
                    <a:pt x="421" y="194"/>
                  </a:cubicBezTo>
                  <a:cubicBezTo>
                    <a:pt x="421" y="194"/>
                    <a:pt x="420" y="194"/>
                    <a:pt x="420" y="194"/>
                  </a:cubicBezTo>
                  <a:cubicBezTo>
                    <a:pt x="417" y="195"/>
                    <a:pt x="414" y="196"/>
                    <a:pt x="411" y="197"/>
                  </a:cubicBezTo>
                  <a:cubicBezTo>
                    <a:pt x="411" y="197"/>
                    <a:pt x="410" y="198"/>
                    <a:pt x="410" y="198"/>
                  </a:cubicBezTo>
                  <a:cubicBezTo>
                    <a:pt x="409" y="198"/>
                    <a:pt x="409" y="198"/>
                    <a:pt x="408" y="198"/>
                  </a:cubicBezTo>
                  <a:cubicBezTo>
                    <a:pt x="406" y="199"/>
                    <a:pt x="403" y="200"/>
                    <a:pt x="400" y="201"/>
                  </a:cubicBezTo>
                  <a:cubicBezTo>
                    <a:pt x="400" y="202"/>
                    <a:pt x="399" y="202"/>
                    <a:pt x="399" y="202"/>
                  </a:cubicBezTo>
                  <a:cubicBezTo>
                    <a:pt x="398" y="202"/>
                    <a:pt x="398" y="202"/>
                    <a:pt x="397" y="202"/>
                  </a:cubicBezTo>
                  <a:cubicBezTo>
                    <a:pt x="395" y="203"/>
                    <a:pt x="392" y="204"/>
                    <a:pt x="389" y="205"/>
                  </a:cubicBezTo>
                  <a:cubicBezTo>
                    <a:pt x="389" y="205"/>
                    <a:pt x="388" y="206"/>
                    <a:pt x="388" y="206"/>
                  </a:cubicBezTo>
                  <a:cubicBezTo>
                    <a:pt x="387" y="206"/>
                    <a:pt x="387" y="206"/>
                    <a:pt x="386" y="206"/>
                  </a:cubicBezTo>
                  <a:cubicBezTo>
                    <a:pt x="383" y="207"/>
                    <a:pt x="381" y="208"/>
                    <a:pt x="378" y="209"/>
                  </a:cubicBezTo>
                  <a:cubicBezTo>
                    <a:pt x="377" y="209"/>
                    <a:pt x="377" y="209"/>
                    <a:pt x="376" y="210"/>
                  </a:cubicBezTo>
                  <a:cubicBezTo>
                    <a:pt x="376" y="210"/>
                    <a:pt x="375" y="210"/>
                    <a:pt x="375" y="210"/>
                  </a:cubicBezTo>
                  <a:cubicBezTo>
                    <a:pt x="371" y="211"/>
                    <a:pt x="368" y="212"/>
                    <a:pt x="364" y="214"/>
                  </a:cubicBezTo>
                  <a:cubicBezTo>
                    <a:pt x="364" y="214"/>
                    <a:pt x="363" y="214"/>
                    <a:pt x="363" y="214"/>
                  </a:cubicBezTo>
                  <a:cubicBezTo>
                    <a:pt x="362" y="214"/>
                    <a:pt x="362" y="214"/>
                    <a:pt x="361" y="214"/>
                  </a:cubicBezTo>
                  <a:cubicBezTo>
                    <a:pt x="360" y="215"/>
                    <a:pt x="358" y="215"/>
                    <a:pt x="357" y="216"/>
                  </a:cubicBezTo>
                  <a:cubicBezTo>
                    <a:pt x="356" y="216"/>
                    <a:pt x="356" y="216"/>
                    <a:pt x="355" y="216"/>
                  </a:cubicBezTo>
                  <a:cubicBezTo>
                    <a:pt x="355" y="216"/>
                    <a:pt x="354" y="217"/>
                    <a:pt x="354" y="217"/>
                  </a:cubicBezTo>
                  <a:cubicBezTo>
                    <a:pt x="352" y="217"/>
                    <a:pt x="349" y="218"/>
                    <a:pt x="347" y="219"/>
                  </a:cubicBezTo>
                  <a:cubicBezTo>
                    <a:pt x="347" y="219"/>
                    <a:pt x="346" y="219"/>
                    <a:pt x="346" y="219"/>
                  </a:cubicBezTo>
                  <a:cubicBezTo>
                    <a:pt x="345" y="219"/>
                    <a:pt x="345" y="219"/>
                    <a:pt x="344" y="220"/>
                  </a:cubicBezTo>
                  <a:cubicBezTo>
                    <a:pt x="343" y="220"/>
                    <a:pt x="342" y="220"/>
                    <a:pt x="340" y="221"/>
                  </a:cubicBezTo>
                  <a:cubicBezTo>
                    <a:pt x="340" y="221"/>
                    <a:pt x="339" y="221"/>
                    <a:pt x="338" y="221"/>
                  </a:cubicBezTo>
                  <a:cubicBezTo>
                    <a:pt x="338" y="221"/>
                    <a:pt x="337" y="222"/>
                    <a:pt x="337" y="222"/>
                  </a:cubicBezTo>
                  <a:cubicBezTo>
                    <a:pt x="337" y="222"/>
                    <a:pt x="336" y="222"/>
                    <a:pt x="336" y="222"/>
                  </a:cubicBezTo>
                  <a:cubicBezTo>
                    <a:pt x="335" y="222"/>
                    <a:pt x="335" y="222"/>
                    <a:pt x="334" y="222"/>
                  </a:cubicBezTo>
                  <a:cubicBezTo>
                    <a:pt x="334" y="223"/>
                    <a:pt x="334" y="223"/>
                    <a:pt x="333" y="223"/>
                  </a:cubicBezTo>
                  <a:cubicBezTo>
                    <a:pt x="333" y="223"/>
                    <a:pt x="332" y="223"/>
                    <a:pt x="332" y="223"/>
                  </a:cubicBezTo>
                  <a:cubicBezTo>
                    <a:pt x="329" y="224"/>
                    <a:pt x="326" y="225"/>
                    <a:pt x="323" y="226"/>
                  </a:cubicBezTo>
                  <a:cubicBezTo>
                    <a:pt x="323" y="226"/>
                    <a:pt x="322" y="226"/>
                    <a:pt x="322" y="226"/>
                  </a:cubicBezTo>
                  <a:cubicBezTo>
                    <a:pt x="322" y="226"/>
                    <a:pt x="321" y="226"/>
                    <a:pt x="321" y="226"/>
                  </a:cubicBezTo>
                  <a:cubicBezTo>
                    <a:pt x="321" y="226"/>
                    <a:pt x="320" y="226"/>
                    <a:pt x="320" y="226"/>
                  </a:cubicBezTo>
                  <a:cubicBezTo>
                    <a:pt x="320" y="226"/>
                    <a:pt x="320" y="227"/>
                    <a:pt x="319" y="227"/>
                  </a:cubicBezTo>
                  <a:cubicBezTo>
                    <a:pt x="319" y="227"/>
                    <a:pt x="318" y="227"/>
                    <a:pt x="318" y="227"/>
                  </a:cubicBezTo>
                  <a:cubicBezTo>
                    <a:pt x="316" y="228"/>
                    <a:pt x="314" y="228"/>
                    <a:pt x="312" y="229"/>
                  </a:cubicBezTo>
                  <a:cubicBezTo>
                    <a:pt x="311" y="229"/>
                    <a:pt x="311" y="229"/>
                    <a:pt x="311" y="229"/>
                  </a:cubicBezTo>
                  <a:cubicBezTo>
                    <a:pt x="310" y="229"/>
                    <a:pt x="310" y="229"/>
                    <a:pt x="309" y="229"/>
                  </a:cubicBezTo>
                  <a:cubicBezTo>
                    <a:pt x="308" y="230"/>
                    <a:pt x="308" y="230"/>
                    <a:pt x="307" y="230"/>
                  </a:cubicBezTo>
                  <a:cubicBezTo>
                    <a:pt x="306" y="230"/>
                    <a:pt x="305" y="230"/>
                    <a:pt x="305" y="231"/>
                  </a:cubicBezTo>
                  <a:cubicBezTo>
                    <a:pt x="304" y="231"/>
                    <a:pt x="303" y="231"/>
                    <a:pt x="303" y="231"/>
                  </a:cubicBezTo>
                  <a:cubicBezTo>
                    <a:pt x="300" y="232"/>
                    <a:pt x="298" y="232"/>
                    <a:pt x="295" y="233"/>
                  </a:cubicBezTo>
                  <a:cubicBezTo>
                    <a:pt x="294" y="233"/>
                    <a:pt x="294" y="233"/>
                    <a:pt x="293" y="234"/>
                  </a:cubicBezTo>
                  <a:cubicBezTo>
                    <a:pt x="291" y="234"/>
                    <a:pt x="290" y="234"/>
                    <a:pt x="289" y="235"/>
                  </a:cubicBezTo>
                  <a:cubicBezTo>
                    <a:pt x="276" y="238"/>
                    <a:pt x="262" y="241"/>
                    <a:pt x="249" y="244"/>
                  </a:cubicBezTo>
                  <a:cubicBezTo>
                    <a:pt x="247" y="244"/>
                    <a:pt x="244" y="245"/>
                    <a:pt x="242" y="245"/>
                  </a:cubicBezTo>
                  <a:cubicBezTo>
                    <a:pt x="239" y="246"/>
                    <a:pt x="235" y="247"/>
                    <a:pt x="232" y="247"/>
                  </a:cubicBezTo>
                  <a:cubicBezTo>
                    <a:pt x="206" y="253"/>
                    <a:pt x="180" y="257"/>
                    <a:pt x="156" y="260"/>
                  </a:cubicBezTo>
                  <a:cubicBezTo>
                    <a:pt x="154" y="260"/>
                    <a:pt x="153" y="261"/>
                    <a:pt x="151" y="261"/>
                  </a:cubicBezTo>
                  <a:cubicBezTo>
                    <a:pt x="151" y="261"/>
                    <a:pt x="150" y="261"/>
                    <a:pt x="148" y="261"/>
                  </a:cubicBezTo>
                  <a:cubicBezTo>
                    <a:pt x="147" y="260"/>
                    <a:pt x="145" y="260"/>
                    <a:pt x="145" y="260"/>
                  </a:cubicBezTo>
                  <a:cubicBezTo>
                    <a:pt x="144" y="260"/>
                    <a:pt x="144" y="260"/>
                    <a:pt x="144" y="260"/>
                  </a:cubicBezTo>
                  <a:cubicBezTo>
                    <a:pt x="140" y="258"/>
                    <a:pt x="136" y="256"/>
                    <a:pt x="132" y="254"/>
                  </a:cubicBezTo>
                  <a:cubicBezTo>
                    <a:pt x="132" y="254"/>
                    <a:pt x="131" y="253"/>
                    <a:pt x="131" y="253"/>
                  </a:cubicBezTo>
                  <a:cubicBezTo>
                    <a:pt x="130" y="253"/>
                    <a:pt x="130" y="252"/>
                    <a:pt x="129" y="252"/>
                  </a:cubicBezTo>
                  <a:cubicBezTo>
                    <a:pt x="126" y="250"/>
                    <a:pt x="123" y="248"/>
                    <a:pt x="120" y="246"/>
                  </a:cubicBezTo>
                  <a:cubicBezTo>
                    <a:pt x="119" y="246"/>
                    <a:pt x="119" y="246"/>
                    <a:pt x="118" y="245"/>
                  </a:cubicBezTo>
                  <a:cubicBezTo>
                    <a:pt x="118" y="245"/>
                    <a:pt x="117" y="245"/>
                    <a:pt x="117" y="244"/>
                  </a:cubicBezTo>
                  <a:cubicBezTo>
                    <a:pt x="114" y="242"/>
                    <a:pt x="111" y="240"/>
                    <a:pt x="108" y="238"/>
                  </a:cubicBezTo>
                  <a:cubicBezTo>
                    <a:pt x="108" y="238"/>
                    <a:pt x="107" y="238"/>
                    <a:pt x="107" y="237"/>
                  </a:cubicBezTo>
                  <a:cubicBezTo>
                    <a:pt x="106" y="237"/>
                    <a:pt x="106" y="237"/>
                    <a:pt x="105" y="236"/>
                  </a:cubicBezTo>
                  <a:cubicBezTo>
                    <a:pt x="105" y="236"/>
                    <a:pt x="104" y="235"/>
                    <a:pt x="103" y="235"/>
                  </a:cubicBezTo>
                  <a:cubicBezTo>
                    <a:pt x="103" y="234"/>
                    <a:pt x="102" y="234"/>
                    <a:pt x="102" y="234"/>
                  </a:cubicBezTo>
                  <a:cubicBezTo>
                    <a:pt x="101" y="233"/>
                    <a:pt x="101" y="233"/>
                    <a:pt x="100" y="233"/>
                  </a:cubicBezTo>
                  <a:cubicBezTo>
                    <a:pt x="96" y="229"/>
                    <a:pt x="92" y="226"/>
                    <a:pt x="87" y="222"/>
                  </a:cubicBezTo>
                  <a:cubicBezTo>
                    <a:pt x="87" y="222"/>
                    <a:pt x="87" y="221"/>
                    <a:pt x="86" y="221"/>
                  </a:cubicBezTo>
                  <a:cubicBezTo>
                    <a:pt x="86" y="221"/>
                    <a:pt x="85" y="220"/>
                    <a:pt x="85" y="220"/>
                  </a:cubicBezTo>
                  <a:cubicBezTo>
                    <a:pt x="83" y="218"/>
                    <a:pt x="80" y="216"/>
                    <a:pt x="78" y="214"/>
                  </a:cubicBezTo>
                  <a:cubicBezTo>
                    <a:pt x="77" y="213"/>
                    <a:pt x="77" y="213"/>
                    <a:pt x="77" y="213"/>
                  </a:cubicBezTo>
                  <a:cubicBezTo>
                    <a:pt x="76" y="212"/>
                    <a:pt x="76" y="212"/>
                    <a:pt x="76" y="212"/>
                  </a:cubicBezTo>
                  <a:cubicBezTo>
                    <a:pt x="75" y="211"/>
                    <a:pt x="75" y="211"/>
                    <a:pt x="75" y="211"/>
                  </a:cubicBezTo>
                  <a:cubicBezTo>
                    <a:pt x="73" y="209"/>
                    <a:pt x="71" y="207"/>
                    <a:pt x="69" y="205"/>
                  </a:cubicBezTo>
                  <a:cubicBezTo>
                    <a:pt x="69" y="205"/>
                    <a:pt x="68" y="205"/>
                    <a:pt x="68" y="204"/>
                  </a:cubicBezTo>
                  <a:cubicBezTo>
                    <a:pt x="68" y="204"/>
                    <a:pt x="67" y="204"/>
                    <a:pt x="67" y="203"/>
                  </a:cubicBezTo>
                  <a:cubicBezTo>
                    <a:pt x="65" y="201"/>
                    <a:pt x="63" y="199"/>
                    <a:pt x="60" y="197"/>
                  </a:cubicBezTo>
                  <a:cubicBezTo>
                    <a:pt x="60" y="196"/>
                    <a:pt x="60" y="196"/>
                    <a:pt x="60" y="196"/>
                  </a:cubicBezTo>
                  <a:cubicBezTo>
                    <a:pt x="59" y="195"/>
                    <a:pt x="59" y="195"/>
                    <a:pt x="59" y="195"/>
                  </a:cubicBezTo>
                  <a:cubicBezTo>
                    <a:pt x="55" y="191"/>
                    <a:pt x="52" y="188"/>
                    <a:pt x="50" y="185"/>
                  </a:cubicBezTo>
                  <a:cubicBezTo>
                    <a:pt x="49" y="184"/>
                    <a:pt x="49" y="184"/>
                    <a:pt x="49" y="184"/>
                  </a:cubicBezTo>
                  <a:cubicBezTo>
                    <a:pt x="48" y="183"/>
                    <a:pt x="48" y="183"/>
                    <a:pt x="48" y="182"/>
                  </a:cubicBezTo>
                  <a:cubicBezTo>
                    <a:pt x="47" y="181"/>
                    <a:pt x="46" y="180"/>
                    <a:pt x="45" y="179"/>
                  </a:cubicBezTo>
                  <a:cubicBezTo>
                    <a:pt x="44" y="178"/>
                    <a:pt x="44" y="178"/>
                    <a:pt x="44" y="178"/>
                  </a:cubicBezTo>
                  <a:cubicBezTo>
                    <a:pt x="44" y="177"/>
                    <a:pt x="43" y="177"/>
                    <a:pt x="43" y="177"/>
                  </a:cubicBezTo>
                  <a:cubicBezTo>
                    <a:pt x="41" y="175"/>
                    <a:pt x="40" y="172"/>
                    <a:pt x="38" y="170"/>
                  </a:cubicBezTo>
                  <a:cubicBezTo>
                    <a:pt x="38" y="170"/>
                    <a:pt x="38" y="170"/>
                    <a:pt x="37" y="169"/>
                  </a:cubicBezTo>
                  <a:cubicBezTo>
                    <a:pt x="37" y="169"/>
                    <a:pt x="37" y="169"/>
                    <a:pt x="37" y="168"/>
                  </a:cubicBezTo>
                  <a:cubicBezTo>
                    <a:pt x="35" y="166"/>
                    <a:pt x="33" y="164"/>
                    <a:pt x="32" y="162"/>
                  </a:cubicBezTo>
                  <a:cubicBezTo>
                    <a:pt x="32" y="161"/>
                    <a:pt x="31" y="161"/>
                    <a:pt x="31" y="160"/>
                  </a:cubicBezTo>
                  <a:cubicBezTo>
                    <a:pt x="31" y="160"/>
                    <a:pt x="31" y="160"/>
                    <a:pt x="30" y="159"/>
                  </a:cubicBezTo>
                  <a:cubicBezTo>
                    <a:pt x="29" y="157"/>
                    <a:pt x="27" y="155"/>
                    <a:pt x="26" y="153"/>
                  </a:cubicBezTo>
                  <a:cubicBezTo>
                    <a:pt x="26" y="152"/>
                    <a:pt x="26" y="152"/>
                    <a:pt x="25" y="152"/>
                  </a:cubicBezTo>
                  <a:cubicBezTo>
                    <a:pt x="25" y="151"/>
                    <a:pt x="25" y="151"/>
                    <a:pt x="25" y="151"/>
                  </a:cubicBezTo>
                  <a:cubicBezTo>
                    <a:pt x="24" y="149"/>
                    <a:pt x="22" y="147"/>
                    <a:pt x="21" y="145"/>
                  </a:cubicBezTo>
                  <a:cubicBezTo>
                    <a:pt x="22" y="144"/>
                    <a:pt x="23" y="144"/>
                    <a:pt x="24" y="144"/>
                  </a:cubicBezTo>
                  <a:cubicBezTo>
                    <a:pt x="26" y="146"/>
                    <a:pt x="27" y="148"/>
                    <a:pt x="28" y="150"/>
                  </a:cubicBezTo>
                  <a:cubicBezTo>
                    <a:pt x="28" y="150"/>
                    <a:pt x="29" y="151"/>
                    <a:pt x="29" y="151"/>
                  </a:cubicBezTo>
                  <a:cubicBezTo>
                    <a:pt x="29" y="151"/>
                    <a:pt x="29" y="152"/>
                    <a:pt x="30" y="152"/>
                  </a:cubicBezTo>
                  <a:cubicBezTo>
                    <a:pt x="31" y="154"/>
                    <a:pt x="33" y="157"/>
                    <a:pt x="34" y="159"/>
                  </a:cubicBezTo>
                  <a:cubicBezTo>
                    <a:pt x="35" y="159"/>
                    <a:pt x="35" y="160"/>
                    <a:pt x="35" y="160"/>
                  </a:cubicBezTo>
                  <a:cubicBezTo>
                    <a:pt x="35" y="160"/>
                    <a:pt x="36" y="161"/>
                    <a:pt x="36" y="161"/>
                  </a:cubicBezTo>
                  <a:cubicBezTo>
                    <a:pt x="38" y="163"/>
                    <a:pt x="39" y="165"/>
                    <a:pt x="41" y="168"/>
                  </a:cubicBezTo>
                  <a:cubicBezTo>
                    <a:pt x="41" y="168"/>
                    <a:pt x="42" y="168"/>
                    <a:pt x="42" y="169"/>
                  </a:cubicBezTo>
                  <a:cubicBezTo>
                    <a:pt x="42" y="169"/>
                    <a:pt x="42" y="169"/>
                    <a:pt x="43" y="170"/>
                  </a:cubicBezTo>
                  <a:cubicBezTo>
                    <a:pt x="44" y="172"/>
                    <a:pt x="46" y="174"/>
                    <a:pt x="48" y="176"/>
                  </a:cubicBezTo>
                  <a:cubicBezTo>
                    <a:pt x="48" y="176"/>
                    <a:pt x="48" y="177"/>
                    <a:pt x="49" y="177"/>
                  </a:cubicBezTo>
                  <a:cubicBezTo>
                    <a:pt x="49" y="177"/>
                    <a:pt x="49" y="178"/>
                    <a:pt x="49" y="178"/>
                  </a:cubicBezTo>
                  <a:cubicBezTo>
                    <a:pt x="51" y="179"/>
                    <a:pt x="52" y="181"/>
                    <a:pt x="53" y="182"/>
                  </a:cubicBezTo>
                  <a:cubicBezTo>
                    <a:pt x="53" y="182"/>
                    <a:pt x="53" y="183"/>
                    <a:pt x="54" y="183"/>
                  </a:cubicBezTo>
                  <a:cubicBezTo>
                    <a:pt x="54" y="183"/>
                    <a:pt x="54" y="184"/>
                    <a:pt x="55" y="184"/>
                  </a:cubicBezTo>
                  <a:cubicBezTo>
                    <a:pt x="58" y="187"/>
                    <a:pt x="61" y="191"/>
                    <a:pt x="64" y="194"/>
                  </a:cubicBezTo>
                  <a:cubicBezTo>
                    <a:pt x="64" y="194"/>
                    <a:pt x="64" y="195"/>
                    <a:pt x="65" y="195"/>
                  </a:cubicBezTo>
                  <a:cubicBezTo>
                    <a:pt x="65" y="195"/>
                    <a:pt x="65" y="196"/>
                    <a:pt x="66" y="196"/>
                  </a:cubicBezTo>
                  <a:cubicBezTo>
                    <a:pt x="67" y="197"/>
                    <a:pt x="69" y="199"/>
                    <a:pt x="70" y="201"/>
                  </a:cubicBezTo>
                  <a:cubicBezTo>
                    <a:pt x="71" y="201"/>
                    <a:pt x="72" y="202"/>
                    <a:pt x="72" y="202"/>
                  </a:cubicBezTo>
                  <a:cubicBezTo>
                    <a:pt x="73" y="203"/>
                    <a:pt x="73" y="203"/>
                    <a:pt x="73" y="203"/>
                  </a:cubicBezTo>
                  <a:cubicBezTo>
                    <a:pt x="74" y="204"/>
                    <a:pt x="74" y="204"/>
                    <a:pt x="75" y="204"/>
                  </a:cubicBezTo>
                  <a:cubicBezTo>
                    <a:pt x="77" y="207"/>
                    <a:pt x="79" y="209"/>
                    <a:pt x="82" y="211"/>
                  </a:cubicBezTo>
                  <a:cubicBezTo>
                    <a:pt x="82" y="211"/>
                    <a:pt x="82" y="212"/>
                    <a:pt x="83" y="212"/>
                  </a:cubicBezTo>
                  <a:cubicBezTo>
                    <a:pt x="83" y="212"/>
                    <a:pt x="83" y="212"/>
                    <a:pt x="84" y="213"/>
                  </a:cubicBezTo>
                  <a:cubicBezTo>
                    <a:pt x="86" y="215"/>
                    <a:pt x="89" y="217"/>
                    <a:pt x="91" y="219"/>
                  </a:cubicBezTo>
                  <a:cubicBezTo>
                    <a:pt x="92" y="219"/>
                    <a:pt x="92" y="220"/>
                    <a:pt x="93" y="220"/>
                  </a:cubicBezTo>
                  <a:cubicBezTo>
                    <a:pt x="93" y="220"/>
                    <a:pt x="93" y="221"/>
                    <a:pt x="94" y="221"/>
                  </a:cubicBezTo>
                  <a:cubicBezTo>
                    <a:pt x="98" y="225"/>
                    <a:pt x="103" y="228"/>
                    <a:pt x="108" y="232"/>
                  </a:cubicBezTo>
                  <a:cubicBezTo>
                    <a:pt x="108" y="232"/>
                    <a:pt x="109" y="232"/>
                    <a:pt x="109" y="233"/>
                  </a:cubicBezTo>
                  <a:cubicBezTo>
                    <a:pt x="110" y="233"/>
                    <a:pt x="110" y="233"/>
                    <a:pt x="111" y="233"/>
                  </a:cubicBezTo>
                  <a:cubicBezTo>
                    <a:pt x="112" y="234"/>
                    <a:pt x="112" y="235"/>
                    <a:pt x="113" y="235"/>
                  </a:cubicBezTo>
                  <a:cubicBezTo>
                    <a:pt x="114" y="236"/>
                    <a:pt x="114" y="236"/>
                    <a:pt x="115" y="236"/>
                  </a:cubicBezTo>
                  <a:cubicBezTo>
                    <a:pt x="115" y="236"/>
                    <a:pt x="116" y="237"/>
                    <a:pt x="116" y="237"/>
                  </a:cubicBezTo>
                  <a:cubicBezTo>
                    <a:pt x="120" y="239"/>
                    <a:pt x="123" y="241"/>
                    <a:pt x="126" y="243"/>
                  </a:cubicBezTo>
                  <a:cubicBezTo>
                    <a:pt x="127" y="243"/>
                    <a:pt x="127" y="243"/>
                    <a:pt x="128" y="244"/>
                  </a:cubicBezTo>
                  <a:cubicBezTo>
                    <a:pt x="128" y="244"/>
                    <a:pt x="129" y="244"/>
                    <a:pt x="129" y="245"/>
                  </a:cubicBezTo>
                  <a:cubicBezTo>
                    <a:pt x="132" y="246"/>
                    <a:pt x="135" y="247"/>
                    <a:pt x="138" y="249"/>
                  </a:cubicBezTo>
                  <a:cubicBezTo>
                    <a:pt x="138" y="249"/>
                    <a:pt x="142" y="249"/>
                    <a:pt x="144" y="249"/>
                  </a:cubicBezTo>
                  <a:cubicBezTo>
                    <a:pt x="144" y="249"/>
                    <a:pt x="145" y="249"/>
                    <a:pt x="145" y="249"/>
                  </a:cubicBezTo>
                  <a:cubicBezTo>
                    <a:pt x="150" y="249"/>
                    <a:pt x="155" y="248"/>
                    <a:pt x="160" y="248"/>
                  </a:cubicBezTo>
                  <a:cubicBezTo>
                    <a:pt x="165" y="247"/>
                    <a:pt x="171" y="246"/>
                    <a:pt x="177" y="245"/>
                  </a:cubicBezTo>
                  <a:cubicBezTo>
                    <a:pt x="206" y="240"/>
                    <a:pt x="236" y="234"/>
                    <a:pt x="267" y="227"/>
                  </a:cubicBezTo>
                  <a:cubicBezTo>
                    <a:pt x="269" y="226"/>
                    <a:pt x="271" y="226"/>
                    <a:pt x="273" y="225"/>
                  </a:cubicBezTo>
                  <a:cubicBezTo>
                    <a:pt x="275" y="225"/>
                    <a:pt x="277" y="224"/>
                    <a:pt x="278" y="224"/>
                  </a:cubicBezTo>
                  <a:cubicBezTo>
                    <a:pt x="282" y="223"/>
                    <a:pt x="287" y="222"/>
                    <a:pt x="291" y="221"/>
                  </a:cubicBezTo>
                  <a:cubicBezTo>
                    <a:pt x="292" y="220"/>
                    <a:pt x="293" y="220"/>
                    <a:pt x="295" y="220"/>
                  </a:cubicBezTo>
                  <a:cubicBezTo>
                    <a:pt x="295" y="220"/>
                    <a:pt x="296" y="219"/>
                    <a:pt x="297" y="219"/>
                  </a:cubicBezTo>
                  <a:cubicBezTo>
                    <a:pt x="302" y="218"/>
                    <a:pt x="307" y="216"/>
                    <a:pt x="312" y="215"/>
                  </a:cubicBezTo>
                  <a:cubicBezTo>
                    <a:pt x="312" y="215"/>
                    <a:pt x="312" y="215"/>
                    <a:pt x="312" y="215"/>
                  </a:cubicBezTo>
                  <a:cubicBezTo>
                    <a:pt x="313" y="215"/>
                    <a:pt x="313" y="215"/>
                    <a:pt x="313" y="215"/>
                  </a:cubicBezTo>
                  <a:cubicBezTo>
                    <a:pt x="313" y="215"/>
                    <a:pt x="313" y="215"/>
                    <a:pt x="313" y="215"/>
                  </a:cubicBezTo>
                  <a:cubicBezTo>
                    <a:pt x="314" y="214"/>
                    <a:pt x="314" y="214"/>
                    <a:pt x="314" y="214"/>
                  </a:cubicBezTo>
                  <a:cubicBezTo>
                    <a:pt x="317" y="213"/>
                    <a:pt x="320" y="213"/>
                    <a:pt x="322" y="212"/>
                  </a:cubicBezTo>
                  <a:cubicBezTo>
                    <a:pt x="323" y="212"/>
                    <a:pt x="323" y="212"/>
                    <a:pt x="323" y="212"/>
                  </a:cubicBezTo>
                  <a:cubicBezTo>
                    <a:pt x="324" y="211"/>
                    <a:pt x="324" y="211"/>
                    <a:pt x="325" y="211"/>
                  </a:cubicBezTo>
                  <a:cubicBezTo>
                    <a:pt x="325" y="211"/>
                    <a:pt x="325" y="211"/>
                    <a:pt x="325" y="211"/>
                  </a:cubicBezTo>
                  <a:cubicBezTo>
                    <a:pt x="325" y="211"/>
                    <a:pt x="325" y="211"/>
                    <a:pt x="326" y="211"/>
                  </a:cubicBezTo>
                  <a:cubicBezTo>
                    <a:pt x="326" y="211"/>
                    <a:pt x="326" y="211"/>
                    <a:pt x="327" y="211"/>
                  </a:cubicBezTo>
                  <a:cubicBezTo>
                    <a:pt x="329" y="210"/>
                    <a:pt x="330" y="210"/>
                    <a:pt x="332" y="209"/>
                  </a:cubicBezTo>
                  <a:cubicBezTo>
                    <a:pt x="332" y="209"/>
                    <a:pt x="333" y="209"/>
                    <a:pt x="333" y="209"/>
                  </a:cubicBezTo>
                  <a:cubicBezTo>
                    <a:pt x="334" y="209"/>
                    <a:pt x="334" y="208"/>
                    <a:pt x="334" y="208"/>
                  </a:cubicBezTo>
                  <a:cubicBezTo>
                    <a:pt x="336" y="208"/>
                    <a:pt x="338" y="207"/>
                    <a:pt x="340" y="207"/>
                  </a:cubicBezTo>
                  <a:cubicBezTo>
                    <a:pt x="341" y="206"/>
                    <a:pt x="341" y="206"/>
                    <a:pt x="341" y="206"/>
                  </a:cubicBezTo>
                  <a:cubicBezTo>
                    <a:pt x="342" y="206"/>
                    <a:pt x="342" y="206"/>
                    <a:pt x="343" y="206"/>
                  </a:cubicBezTo>
                  <a:cubicBezTo>
                    <a:pt x="344" y="205"/>
                    <a:pt x="346" y="205"/>
                    <a:pt x="347" y="204"/>
                  </a:cubicBezTo>
                  <a:cubicBezTo>
                    <a:pt x="348" y="204"/>
                    <a:pt x="348" y="204"/>
                    <a:pt x="349" y="204"/>
                  </a:cubicBezTo>
                  <a:cubicBezTo>
                    <a:pt x="349" y="204"/>
                    <a:pt x="349" y="204"/>
                    <a:pt x="350" y="203"/>
                  </a:cubicBezTo>
                  <a:cubicBezTo>
                    <a:pt x="353" y="202"/>
                    <a:pt x="356" y="201"/>
                    <a:pt x="359" y="201"/>
                  </a:cubicBezTo>
                  <a:cubicBezTo>
                    <a:pt x="359" y="200"/>
                    <a:pt x="360" y="200"/>
                    <a:pt x="360" y="200"/>
                  </a:cubicBezTo>
                  <a:cubicBezTo>
                    <a:pt x="361" y="200"/>
                    <a:pt x="361" y="200"/>
                    <a:pt x="362" y="200"/>
                  </a:cubicBezTo>
                  <a:cubicBezTo>
                    <a:pt x="364" y="199"/>
                    <a:pt x="367" y="198"/>
                    <a:pt x="369" y="197"/>
                  </a:cubicBezTo>
                  <a:cubicBezTo>
                    <a:pt x="369" y="197"/>
                    <a:pt x="370" y="197"/>
                    <a:pt x="370" y="197"/>
                  </a:cubicBezTo>
                  <a:cubicBezTo>
                    <a:pt x="371" y="196"/>
                    <a:pt x="371" y="196"/>
                    <a:pt x="372" y="196"/>
                  </a:cubicBezTo>
                  <a:cubicBezTo>
                    <a:pt x="374" y="195"/>
                    <a:pt x="377" y="194"/>
                    <a:pt x="380" y="193"/>
                  </a:cubicBezTo>
                  <a:cubicBezTo>
                    <a:pt x="380" y="193"/>
                    <a:pt x="381" y="193"/>
                    <a:pt x="381" y="193"/>
                  </a:cubicBezTo>
                  <a:cubicBezTo>
                    <a:pt x="382" y="193"/>
                    <a:pt x="382" y="192"/>
                    <a:pt x="382" y="192"/>
                  </a:cubicBezTo>
                  <a:cubicBezTo>
                    <a:pt x="385" y="191"/>
                    <a:pt x="388" y="190"/>
                    <a:pt x="390" y="189"/>
                  </a:cubicBezTo>
                  <a:cubicBezTo>
                    <a:pt x="391" y="189"/>
                    <a:pt x="391" y="189"/>
                    <a:pt x="392" y="189"/>
                  </a:cubicBezTo>
                  <a:cubicBezTo>
                    <a:pt x="392" y="188"/>
                    <a:pt x="393" y="188"/>
                    <a:pt x="393" y="188"/>
                  </a:cubicBezTo>
                  <a:cubicBezTo>
                    <a:pt x="396" y="187"/>
                    <a:pt x="399" y="186"/>
                    <a:pt x="402" y="185"/>
                  </a:cubicBezTo>
                  <a:cubicBezTo>
                    <a:pt x="402" y="185"/>
                    <a:pt x="402" y="184"/>
                    <a:pt x="403" y="184"/>
                  </a:cubicBezTo>
                  <a:cubicBezTo>
                    <a:pt x="403" y="184"/>
                    <a:pt x="404" y="184"/>
                    <a:pt x="404" y="184"/>
                  </a:cubicBezTo>
                  <a:cubicBezTo>
                    <a:pt x="406" y="183"/>
                    <a:pt x="408" y="182"/>
                    <a:pt x="409" y="182"/>
                  </a:cubicBezTo>
                  <a:cubicBezTo>
                    <a:pt x="410" y="181"/>
                    <a:pt x="410" y="181"/>
                    <a:pt x="411" y="181"/>
                  </a:cubicBezTo>
                  <a:cubicBezTo>
                    <a:pt x="411" y="181"/>
                    <a:pt x="412" y="181"/>
                    <a:pt x="412" y="181"/>
                  </a:cubicBezTo>
                  <a:cubicBezTo>
                    <a:pt x="415" y="179"/>
                    <a:pt x="418" y="178"/>
                    <a:pt x="421" y="176"/>
                  </a:cubicBezTo>
                  <a:cubicBezTo>
                    <a:pt x="422" y="176"/>
                    <a:pt x="422" y="176"/>
                    <a:pt x="423" y="176"/>
                  </a:cubicBezTo>
                  <a:cubicBezTo>
                    <a:pt x="423" y="176"/>
                    <a:pt x="423" y="175"/>
                    <a:pt x="424" y="175"/>
                  </a:cubicBezTo>
                  <a:cubicBezTo>
                    <a:pt x="426" y="174"/>
                    <a:pt x="428" y="173"/>
                    <a:pt x="430" y="172"/>
                  </a:cubicBezTo>
                  <a:cubicBezTo>
                    <a:pt x="431" y="172"/>
                    <a:pt x="431" y="172"/>
                    <a:pt x="432" y="171"/>
                  </a:cubicBezTo>
                  <a:cubicBezTo>
                    <a:pt x="432" y="171"/>
                    <a:pt x="432" y="171"/>
                    <a:pt x="433" y="171"/>
                  </a:cubicBezTo>
                  <a:cubicBezTo>
                    <a:pt x="435" y="170"/>
                    <a:pt x="436" y="169"/>
                    <a:pt x="438" y="168"/>
                  </a:cubicBezTo>
                  <a:cubicBezTo>
                    <a:pt x="439" y="168"/>
                    <a:pt x="439" y="167"/>
                    <a:pt x="439" y="167"/>
                  </a:cubicBezTo>
                  <a:cubicBezTo>
                    <a:pt x="440" y="167"/>
                    <a:pt x="440" y="167"/>
                    <a:pt x="440" y="167"/>
                  </a:cubicBezTo>
                  <a:cubicBezTo>
                    <a:pt x="445" y="164"/>
                    <a:pt x="448" y="162"/>
                    <a:pt x="451" y="160"/>
                  </a:cubicBezTo>
                  <a:cubicBezTo>
                    <a:pt x="452" y="159"/>
                    <a:pt x="452" y="159"/>
                    <a:pt x="452" y="159"/>
                  </a:cubicBezTo>
                  <a:cubicBezTo>
                    <a:pt x="451" y="157"/>
                    <a:pt x="451" y="157"/>
                    <a:pt x="451" y="157"/>
                  </a:cubicBezTo>
                  <a:cubicBezTo>
                    <a:pt x="449" y="155"/>
                    <a:pt x="448" y="154"/>
                    <a:pt x="447" y="153"/>
                  </a:cubicBezTo>
                  <a:cubicBezTo>
                    <a:pt x="447" y="153"/>
                    <a:pt x="447" y="153"/>
                    <a:pt x="448" y="152"/>
                  </a:cubicBezTo>
                  <a:cubicBezTo>
                    <a:pt x="457" y="158"/>
                    <a:pt x="464" y="163"/>
                    <a:pt x="470" y="169"/>
                  </a:cubicBezTo>
                  <a:cubicBezTo>
                    <a:pt x="470" y="169"/>
                    <a:pt x="470" y="169"/>
                    <a:pt x="470" y="170"/>
                  </a:cubicBezTo>
                  <a:cubicBezTo>
                    <a:pt x="465" y="173"/>
                    <a:pt x="457" y="178"/>
                    <a:pt x="448" y="182"/>
                  </a:cubicBezTo>
                  <a:close/>
                </a:path>
              </a:pathLst>
            </a:custGeom>
            <a:solidFill>
              <a:srgbClr val="158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0"/>
            <p:cNvSpPr>
              <a:spLocks/>
            </p:cNvSpPr>
            <p:nvPr/>
          </p:nvSpPr>
          <p:spPr bwMode="auto">
            <a:xfrm>
              <a:off x="458" y="2072"/>
              <a:ext cx="178" cy="93"/>
            </a:xfrm>
            <a:custGeom>
              <a:avLst/>
              <a:gdLst>
                <a:gd name="T0" fmla="*/ 433 w 433"/>
                <a:gd name="T1" fmla="*/ 108 h 227"/>
                <a:gd name="T2" fmla="*/ 307 w 433"/>
                <a:gd name="T3" fmla="*/ 167 h 227"/>
                <a:gd name="T4" fmla="*/ 121 w 433"/>
                <a:gd name="T5" fmla="*/ 227 h 227"/>
                <a:gd name="T6" fmla="*/ 54 w 433"/>
                <a:gd name="T7" fmla="*/ 160 h 227"/>
                <a:gd name="T8" fmla="*/ 2 w 433"/>
                <a:gd name="T9" fmla="*/ 82 h 227"/>
                <a:gd name="T10" fmla="*/ 142 w 433"/>
                <a:gd name="T11" fmla="*/ 60 h 227"/>
                <a:gd name="T12" fmla="*/ 288 w 433"/>
                <a:gd name="T13" fmla="*/ 0 h 227"/>
                <a:gd name="T14" fmla="*/ 433 w 433"/>
                <a:gd name="T15" fmla="*/ 108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 h="227">
                  <a:moveTo>
                    <a:pt x="433" y="108"/>
                  </a:moveTo>
                  <a:cubicBezTo>
                    <a:pt x="413" y="123"/>
                    <a:pt x="365" y="145"/>
                    <a:pt x="307" y="167"/>
                  </a:cubicBezTo>
                  <a:cubicBezTo>
                    <a:pt x="249" y="189"/>
                    <a:pt x="181" y="211"/>
                    <a:pt x="121" y="227"/>
                  </a:cubicBezTo>
                  <a:cubicBezTo>
                    <a:pt x="114" y="213"/>
                    <a:pt x="83" y="187"/>
                    <a:pt x="54" y="160"/>
                  </a:cubicBezTo>
                  <a:cubicBezTo>
                    <a:pt x="26" y="133"/>
                    <a:pt x="0" y="104"/>
                    <a:pt x="2" y="82"/>
                  </a:cubicBezTo>
                  <a:cubicBezTo>
                    <a:pt x="20" y="79"/>
                    <a:pt x="80" y="72"/>
                    <a:pt x="142" y="60"/>
                  </a:cubicBezTo>
                  <a:cubicBezTo>
                    <a:pt x="203" y="47"/>
                    <a:pt x="265" y="29"/>
                    <a:pt x="288" y="0"/>
                  </a:cubicBezTo>
                  <a:cubicBezTo>
                    <a:pt x="323" y="62"/>
                    <a:pt x="406" y="74"/>
                    <a:pt x="433" y="108"/>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31"/>
            <p:cNvSpPr>
              <a:spLocks/>
            </p:cNvSpPr>
            <p:nvPr/>
          </p:nvSpPr>
          <p:spPr bwMode="auto">
            <a:xfrm>
              <a:off x="460" y="2067"/>
              <a:ext cx="177" cy="93"/>
            </a:xfrm>
            <a:custGeom>
              <a:avLst/>
              <a:gdLst>
                <a:gd name="T0" fmla="*/ 141 w 433"/>
                <a:gd name="T1" fmla="*/ 60 h 226"/>
                <a:gd name="T2" fmla="*/ 288 w 433"/>
                <a:gd name="T3" fmla="*/ 0 h 226"/>
                <a:gd name="T4" fmla="*/ 364 w 433"/>
                <a:gd name="T5" fmla="*/ 66 h 226"/>
                <a:gd name="T6" fmla="*/ 433 w 433"/>
                <a:gd name="T7" fmla="*/ 108 h 226"/>
                <a:gd name="T8" fmla="*/ 432 w 433"/>
                <a:gd name="T9" fmla="*/ 109 h 226"/>
                <a:gd name="T10" fmla="*/ 307 w 433"/>
                <a:gd name="T11" fmla="*/ 167 h 226"/>
                <a:gd name="T12" fmla="*/ 122 w 433"/>
                <a:gd name="T13" fmla="*/ 226 h 226"/>
                <a:gd name="T14" fmla="*/ 118 w 433"/>
                <a:gd name="T15" fmla="*/ 221 h 226"/>
                <a:gd name="T16" fmla="*/ 54 w 433"/>
                <a:gd name="T17" fmla="*/ 160 h 226"/>
                <a:gd name="T18" fmla="*/ 2 w 433"/>
                <a:gd name="T19" fmla="*/ 83 h 226"/>
                <a:gd name="T20" fmla="*/ 141 w 433"/>
                <a:gd name="T21" fmla="*/ 6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226">
                  <a:moveTo>
                    <a:pt x="141" y="60"/>
                  </a:moveTo>
                  <a:cubicBezTo>
                    <a:pt x="203" y="48"/>
                    <a:pt x="265" y="29"/>
                    <a:pt x="288" y="0"/>
                  </a:cubicBezTo>
                  <a:cubicBezTo>
                    <a:pt x="305" y="32"/>
                    <a:pt x="336" y="51"/>
                    <a:pt x="364" y="66"/>
                  </a:cubicBezTo>
                  <a:cubicBezTo>
                    <a:pt x="392" y="80"/>
                    <a:pt x="419" y="92"/>
                    <a:pt x="433" y="108"/>
                  </a:cubicBezTo>
                  <a:cubicBezTo>
                    <a:pt x="433" y="108"/>
                    <a:pt x="433" y="109"/>
                    <a:pt x="432" y="109"/>
                  </a:cubicBezTo>
                  <a:cubicBezTo>
                    <a:pt x="412" y="124"/>
                    <a:pt x="364" y="145"/>
                    <a:pt x="307" y="167"/>
                  </a:cubicBezTo>
                  <a:cubicBezTo>
                    <a:pt x="249" y="188"/>
                    <a:pt x="181" y="211"/>
                    <a:pt x="122" y="226"/>
                  </a:cubicBezTo>
                  <a:cubicBezTo>
                    <a:pt x="121" y="225"/>
                    <a:pt x="120" y="223"/>
                    <a:pt x="118" y="221"/>
                  </a:cubicBezTo>
                  <a:cubicBezTo>
                    <a:pt x="107" y="206"/>
                    <a:pt x="79" y="184"/>
                    <a:pt x="54" y="160"/>
                  </a:cubicBezTo>
                  <a:cubicBezTo>
                    <a:pt x="26" y="133"/>
                    <a:pt x="0" y="104"/>
                    <a:pt x="2" y="83"/>
                  </a:cubicBezTo>
                  <a:cubicBezTo>
                    <a:pt x="20" y="79"/>
                    <a:pt x="80" y="73"/>
                    <a:pt x="141"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32"/>
            <p:cNvSpPr>
              <a:spLocks/>
            </p:cNvSpPr>
            <p:nvPr/>
          </p:nvSpPr>
          <p:spPr bwMode="auto">
            <a:xfrm>
              <a:off x="459" y="2064"/>
              <a:ext cx="177" cy="92"/>
            </a:xfrm>
            <a:custGeom>
              <a:avLst/>
              <a:gdLst>
                <a:gd name="T0" fmla="*/ 140 w 432"/>
                <a:gd name="T1" fmla="*/ 59 h 224"/>
                <a:gd name="T2" fmla="*/ 286 w 432"/>
                <a:gd name="T3" fmla="*/ 0 h 224"/>
                <a:gd name="T4" fmla="*/ 363 w 432"/>
                <a:gd name="T5" fmla="*/ 65 h 224"/>
                <a:gd name="T6" fmla="*/ 432 w 432"/>
                <a:gd name="T7" fmla="*/ 107 h 224"/>
                <a:gd name="T8" fmla="*/ 431 w 432"/>
                <a:gd name="T9" fmla="*/ 108 h 224"/>
                <a:gd name="T10" fmla="*/ 306 w 432"/>
                <a:gd name="T11" fmla="*/ 165 h 224"/>
                <a:gd name="T12" fmla="*/ 121 w 432"/>
                <a:gd name="T13" fmla="*/ 224 h 224"/>
                <a:gd name="T14" fmla="*/ 117 w 432"/>
                <a:gd name="T15" fmla="*/ 219 h 224"/>
                <a:gd name="T16" fmla="*/ 53 w 432"/>
                <a:gd name="T17" fmla="*/ 158 h 224"/>
                <a:gd name="T18" fmla="*/ 0 w 432"/>
                <a:gd name="T19" fmla="*/ 82 h 224"/>
                <a:gd name="T20" fmla="*/ 140 w 432"/>
                <a:gd name="T21" fmla="*/ 5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224">
                  <a:moveTo>
                    <a:pt x="140" y="59"/>
                  </a:moveTo>
                  <a:cubicBezTo>
                    <a:pt x="202" y="47"/>
                    <a:pt x="264" y="28"/>
                    <a:pt x="286" y="0"/>
                  </a:cubicBezTo>
                  <a:cubicBezTo>
                    <a:pt x="304" y="31"/>
                    <a:pt x="334" y="50"/>
                    <a:pt x="363" y="65"/>
                  </a:cubicBezTo>
                  <a:cubicBezTo>
                    <a:pt x="391" y="80"/>
                    <a:pt x="418" y="91"/>
                    <a:pt x="432" y="107"/>
                  </a:cubicBezTo>
                  <a:cubicBezTo>
                    <a:pt x="432" y="108"/>
                    <a:pt x="431" y="108"/>
                    <a:pt x="431" y="108"/>
                  </a:cubicBezTo>
                  <a:cubicBezTo>
                    <a:pt x="410" y="123"/>
                    <a:pt x="363" y="144"/>
                    <a:pt x="306" y="165"/>
                  </a:cubicBezTo>
                  <a:cubicBezTo>
                    <a:pt x="248" y="187"/>
                    <a:pt x="181" y="209"/>
                    <a:pt x="121" y="224"/>
                  </a:cubicBezTo>
                  <a:cubicBezTo>
                    <a:pt x="120" y="222"/>
                    <a:pt x="119" y="221"/>
                    <a:pt x="117" y="219"/>
                  </a:cubicBezTo>
                  <a:cubicBezTo>
                    <a:pt x="105" y="205"/>
                    <a:pt x="78" y="182"/>
                    <a:pt x="53" y="158"/>
                  </a:cubicBezTo>
                  <a:cubicBezTo>
                    <a:pt x="25" y="132"/>
                    <a:pt x="0" y="103"/>
                    <a:pt x="0" y="82"/>
                  </a:cubicBezTo>
                  <a:cubicBezTo>
                    <a:pt x="18" y="78"/>
                    <a:pt x="79" y="72"/>
                    <a:pt x="140" y="59"/>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3"/>
            <p:cNvSpPr>
              <a:spLocks/>
            </p:cNvSpPr>
            <p:nvPr/>
          </p:nvSpPr>
          <p:spPr bwMode="auto">
            <a:xfrm>
              <a:off x="461" y="2060"/>
              <a:ext cx="177" cy="91"/>
            </a:xfrm>
            <a:custGeom>
              <a:avLst/>
              <a:gdLst>
                <a:gd name="T0" fmla="*/ 139 w 431"/>
                <a:gd name="T1" fmla="*/ 60 h 222"/>
                <a:gd name="T2" fmla="*/ 286 w 431"/>
                <a:gd name="T3" fmla="*/ 0 h 222"/>
                <a:gd name="T4" fmla="*/ 362 w 431"/>
                <a:gd name="T5" fmla="*/ 65 h 222"/>
                <a:gd name="T6" fmla="*/ 431 w 431"/>
                <a:gd name="T7" fmla="*/ 108 h 222"/>
                <a:gd name="T8" fmla="*/ 430 w 431"/>
                <a:gd name="T9" fmla="*/ 108 h 222"/>
                <a:gd name="T10" fmla="*/ 305 w 431"/>
                <a:gd name="T11" fmla="*/ 165 h 222"/>
                <a:gd name="T12" fmla="*/ 120 w 431"/>
                <a:gd name="T13" fmla="*/ 222 h 222"/>
                <a:gd name="T14" fmla="*/ 117 w 431"/>
                <a:gd name="T15" fmla="*/ 218 h 222"/>
                <a:gd name="T16" fmla="*/ 52 w 431"/>
                <a:gd name="T17" fmla="*/ 158 h 222"/>
                <a:gd name="T18" fmla="*/ 0 w 431"/>
                <a:gd name="T19" fmla="*/ 82 h 222"/>
                <a:gd name="T20" fmla="*/ 139 w 431"/>
                <a:gd name="T21" fmla="*/ 6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22">
                  <a:moveTo>
                    <a:pt x="139" y="60"/>
                  </a:moveTo>
                  <a:cubicBezTo>
                    <a:pt x="201" y="47"/>
                    <a:pt x="263" y="28"/>
                    <a:pt x="286" y="0"/>
                  </a:cubicBezTo>
                  <a:cubicBezTo>
                    <a:pt x="303" y="31"/>
                    <a:pt x="333" y="50"/>
                    <a:pt x="362" y="65"/>
                  </a:cubicBezTo>
                  <a:cubicBezTo>
                    <a:pt x="390" y="80"/>
                    <a:pt x="417" y="91"/>
                    <a:pt x="431" y="108"/>
                  </a:cubicBezTo>
                  <a:cubicBezTo>
                    <a:pt x="431" y="108"/>
                    <a:pt x="431" y="108"/>
                    <a:pt x="430" y="108"/>
                  </a:cubicBezTo>
                  <a:cubicBezTo>
                    <a:pt x="410" y="123"/>
                    <a:pt x="362" y="144"/>
                    <a:pt x="305" y="165"/>
                  </a:cubicBezTo>
                  <a:cubicBezTo>
                    <a:pt x="248" y="187"/>
                    <a:pt x="180" y="208"/>
                    <a:pt x="120" y="222"/>
                  </a:cubicBezTo>
                  <a:cubicBezTo>
                    <a:pt x="119" y="221"/>
                    <a:pt x="118" y="219"/>
                    <a:pt x="117" y="218"/>
                  </a:cubicBezTo>
                  <a:cubicBezTo>
                    <a:pt x="103" y="204"/>
                    <a:pt x="77" y="182"/>
                    <a:pt x="52" y="158"/>
                  </a:cubicBezTo>
                  <a:cubicBezTo>
                    <a:pt x="25" y="132"/>
                    <a:pt x="0" y="104"/>
                    <a:pt x="0" y="82"/>
                  </a:cubicBezTo>
                  <a:cubicBezTo>
                    <a:pt x="18" y="79"/>
                    <a:pt x="78" y="72"/>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34"/>
            <p:cNvSpPr>
              <a:spLocks/>
            </p:cNvSpPr>
            <p:nvPr/>
          </p:nvSpPr>
          <p:spPr bwMode="auto">
            <a:xfrm>
              <a:off x="459" y="2056"/>
              <a:ext cx="176" cy="90"/>
            </a:xfrm>
            <a:custGeom>
              <a:avLst/>
              <a:gdLst>
                <a:gd name="T0" fmla="*/ 140 w 431"/>
                <a:gd name="T1" fmla="*/ 60 h 221"/>
                <a:gd name="T2" fmla="*/ 286 w 431"/>
                <a:gd name="T3" fmla="*/ 0 h 221"/>
                <a:gd name="T4" fmla="*/ 363 w 431"/>
                <a:gd name="T5" fmla="*/ 65 h 221"/>
                <a:gd name="T6" fmla="*/ 431 w 431"/>
                <a:gd name="T7" fmla="*/ 108 h 221"/>
                <a:gd name="T8" fmla="*/ 431 w 431"/>
                <a:gd name="T9" fmla="*/ 109 h 221"/>
                <a:gd name="T10" fmla="*/ 306 w 431"/>
                <a:gd name="T11" fmla="*/ 165 h 221"/>
                <a:gd name="T12" fmla="*/ 121 w 431"/>
                <a:gd name="T13" fmla="*/ 221 h 221"/>
                <a:gd name="T14" fmla="*/ 117 w 431"/>
                <a:gd name="T15" fmla="*/ 217 h 221"/>
                <a:gd name="T16" fmla="*/ 53 w 431"/>
                <a:gd name="T17" fmla="*/ 158 h 221"/>
                <a:gd name="T18" fmla="*/ 0 w 431"/>
                <a:gd name="T19" fmla="*/ 82 h 221"/>
                <a:gd name="T20" fmla="*/ 140 w 431"/>
                <a:gd name="T21" fmla="*/ 6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21">
                  <a:moveTo>
                    <a:pt x="140" y="60"/>
                  </a:moveTo>
                  <a:cubicBezTo>
                    <a:pt x="201" y="47"/>
                    <a:pt x="264" y="29"/>
                    <a:pt x="286" y="0"/>
                  </a:cubicBezTo>
                  <a:cubicBezTo>
                    <a:pt x="304" y="32"/>
                    <a:pt x="334" y="50"/>
                    <a:pt x="363" y="65"/>
                  </a:cubicBezTo>
                  <a:cubicBezTo>
                    <a:pt x="391" y="80"/>
                    <a:pt x="418" y="91"/>
                    <a:pt x="431" y="108"/>
                  </a:cubicBezTo>
                  <a:cubicBezTo>
                    <a:pt x="431" y="108"/>
                    <a:pt x="431" y="108"/>
                    <a:pt x="431" y="109"/>
                  </a:cubicBezTo>
                  <a:cubicBezTo>
                    <a:pt x="410" y="123"/>
                    <a:pt x="363" y="144"/>
                    <a:pt x="306" y="165"/>
                  </a:cubicBezTo>
                  <a:cubicBezTo>
                    <a:pt x="248" y="186"/>
                    <a:pt x="181" y="207"/>
                    <a:pt x="121" y="221"/>
                  </a:cubicBezTo>
                  <a:cubicBezTo>
                    <a:pt x="120" y="220"/>
                    <a:pt x="119" y="218"/>
                    <a:pt x="117" y="217"/>
                  </a:cubicBezTo>
                  <a:cubicBezTo>
                    <a:pt x="103" y="203"/>
                    <a:pt x="77" y="181"/>
                    <a:pt x="53" y="158"/>
                  </a:cubicBezTo>
                  <a:cubicBezTo>
                    <a:pt x="26" y="132"/>
                    <a:pt x="1" y="104"/>
                    <a:pt x="0" y="82"/>
                  </a:cubicBezTo>
                  <a:cubicBezTo>
                    <a:pt x="18" y="79"/>
                    <a:pt x="78"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35"/>
            <p:cNvSpPr>
              <a:spLocks/>
            </p:cNvSpPr>
            <p:nvPr/>
          </p:nvSpPr>
          <p:spPr bwMode="auto">
            <a:xfrm>
              <a:off x="459" y="2051"/>
              <a:ext cx="176" cy="90"/>
            </a:xfrm>
            <a:custGeom>
              <a:avLst/>
              <a:gdLst>
                <a:gd name="T0" fmla="*/ 140 w 431"/>
                <a:gd name="T1" fmla="*/ 60 h 219"/>
                <a:gd name="T2" fmla="*/ 286 w 431"/>
                <a:gd name="T3" fmla="*/ 0 h 219"/>
                <a:gd name="T4" fmla="*/ 363 w 431"/>
                <a:gd name="T5" fmla="*/ 66 h 219"/>
                <a:gd name="T6" fmla="*/ 431 w 431"/>
                <a:gd name="T7" fmla="*/ 108 h 219"/>
                <a:gd name="T8" fmla="*/ 431 w 431"/>
                <a:gd name="T9" fmla="*/ 109 h 219"/>
                <a:gd name="T10" fmla="*/ 306 w 431"/>
                <a:gd name="T11" fmla="*/ 165 h 219"/>
                <a:gd name="T12" fmla="*/ 121 w 431"/>
                <a:gd name="T13" fmla="*/ 219 h 219"/>
                <a:gd name="T14" fmla="*/ 117 w 431"/>
                <a:gd name="T15" fmla="*/ 216 h 219"/>
                <a:gd name="T16" fmla="*/ 52 w 431"/>
                <a:gd name="T17" fmla="*/ 157 h 219"/>
                <a:gd name="T18" fmla="*/ 0 w 431"/>
                <a:gd name="T19" fmla="*/ 83 h 219"/>
                <a:gd name="T20" fmla="*/ 140 w 431"/>
                <a:gd name="T21" fmla="*/ 6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9">
                  <a:moveTo>
                    <a:pt x="140" y="60"/>
                  </a:moveTo>
                  <a:cubicBezTo>
                    <a:pt x="201" y="48"/>
                    <a:pt x="264" y="29"/>
                    <a:pt x="286" y="0"/>
                  </a:cubicBezTo>
                  <a:cubicBezTo>
                    <a:pt x="304" y="32"/>
                    <a:pt x="334" y="51"/>
                    <a:pt x="363" y="66"/>
                  </a:cubicBezTo>
                  <a:cubicBezTo>
                    <a:pt x="391" y="80"/>
                    <a:pt x="417" y="92"/>
                    <a:pt x="431" y="108"/>
                  </a:cubicBezTo>
                  <a:cubicBezTo>
                    <a:pt x="431" y="108"/>
                    <a:pt x="431" y="109"/>
                    <a:pt x="431" y="109"/>
                  </a:cubicBezTo>
                  <a:cubicBezTo>
                    <a:pt x="410" y="124"/>
                    <a:pt x="363" y="144"/>
                    <a:pt x="306" y="165"/>
                  </a:cubicBezTo>
                  <a:cubicBezTo>
                    <a:pt x="248" y="186"/>
                    <a:pt x="181" y="206"/>
                    <a:pt x="121" y="219"/>
                  </a:cubicBezTo>
                  <a:cubicBezTo>
                    <a:pt x="120" y="218"/>
                    <a:pt x="119" y="217"/>
                    <a:pt x="117" y="216"/>
                  </a:cubicBezTo>
                  <a:cubicBezTo>
                    <a:pt x="103" y="202"/>
                    <a:pt x="76" y="180"/>
                    <a:pt x="52" y="157"/>
                  </a:cubicBezTo>
                  <a:cubicBezTo>
                    <a:pt x="26" y="132"/>
                    <a:pt x="2" y="104"/>
                    <a:pt x="0" y="83"/>
                  </a:cubicBezTo>
                  <a:cubicBezTo>
                    <a:pt x="18" y="79"/>
                    <a:pt x="78"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36"/>
            <p:cNvSpPr>
              <a:spLocks/>
            </p:cNvSpPr>
            <p:nvPr/>
          </p:nvSpPr>
          <p:spPr bwMode="auto">
            <a:xfrm>
              <a:off x="459" y="2048"/>
              <a:ext cx="176" cy="89"/>
            </a:xfrm>
            <a:custGeom>
              <a:avLst/>
              <a:gdLst>
                <a:gd name="T0" fmla="*/ 140 w 431"/>
                <a:gd name="T1" fmla="*/ 60 h 217"/>
                <a:gd name="T2" fmla="*/ 286 w 431"/>
                <a:gd name="T3" fmla="*/ 0 h 217"/>
                <a:gd name="T4" fmla="*/ 362 w 431"/>
                <a:gd name="T5" fmla="*/ 65 h 217"/>
                <a:gd name="T6" fmla="*/ 431 w 431"/>
                <a:gd name="T7" fmla="*/ 107 h 217"/>
                <a:gd name="T8" fmla="*/ 431 w 431"/>
                <a:gd name="T9" fmla="*/ 108 h 217"/>
                <a:gd name="T10" fmla="*/ 306 w 431"/>
                <a:gd name="T11" fmla="*/ 164 h 217"/>
                <a:gd name="T12" fmla="*/ 121 w 431"/>
                <a:gd name="T13" fmla="*/ 217 h 217"/>
                <a:gd name="T14" fmla="*/ 117 w 431"/>
                <a:gd name="T15" fmla="*/ 214 h 217"/>
                <a:gd name="T16" fmla="*/ 52 w 431"/>
                <a:gd name="T17" fmla="*/ 156 h 217"/>
                <a:gd name="T18" fmla="*/ 0 w 431"/>
                <a:gd name="T19" fmla="*/ 82 h 217"/>
                <a:gd name="T20" fmla="*/ 140 w 431"/>
                <a:gd name="T21" fmla="*/ 6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7">
                  <a:moveTo>
                    <a:pt x="140" y="60"/>
                  </a:moveTo>
                  <a:cubicBezTo>
                    <a:pt x="201" y="47"/>
                    <a:pt x="263" y="28"/>
                    <a:pt x="286" y="0"/>
                  </a:cubicBezTo>
                  <a:cubicBezTo>
                    <a:pt x="304" y="31"/>
                    <a:pt x="334" y="50"/>
                    <a:pt x="362" y="65"/>
                  </a:cubicBezTo>
                  <a:cubicBezTo>
                    <a:pt x="390" y="80"/>
                    <a:pt x="417" y="91"/>
                    <a:pt x="431" y="107"/>
                  </a:cubicBezTo>
                  <a:cubicBezTo>
                    <a:pt x="431" y="107"/>
                    <a:pt x="431" y="108"/>
                    <a:pt x="431" y="108"/>
                  </a:cubicBezTo>
                  <a:cubicBezTo>
                    <a:pt x="410" y="123"/>
                    <a:pt x="363" y="143"/>
                    <a:pt x="306" y="164"/>
                  </a:cubicBezTo>
                  <a:cubicBezTo>
                    <a:pt x="248" y="184"/>
                    <a:pt x="181" y="204"/>
                    <a:pt x="121" y="217"/>
                  </a:cubicBezTo>
                  <a:cubicBezTo>
                    <a:pt x="120" y="216"/>
                    <a:pt x="119" y="215"/>
                    <a:pt x="117" y="214"/>
                  </a:cubicBezTo>
                  <a:cubicBezTo>
                    <a:pt x="102" y="200"/>
                    <a:pt x="76" y="179"/>
                    <a:pt x="52" y="156"/>
                  </a:cubicBezTo>
                  <a:cubicBezTo>
                    <a:pt x="26" y="131"/>
                    <a:pt x="3" y="104"/>
                    <a:pt x="0" y="82"/>
                  </a:cubicBezTo>
                  <a:cubicBezTo>
                    <a:pt x="18" y="78"/>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37"/>
            <p:cNvSpPr>
              <a:spLocks/>
            </p:cNvSpPr>
            <p:nvPr/>
          </p:nvSpPr>
          <p:spPr bwMode="auto">
            <a:xfrm>
              <a:off x="459" y="2044"/>
              <a:ext cx="177" cy="94"/>
            </a:xfrm>
            <a:custGeom>
              <a:avLst/>
              <a:gdLst>
                <a:gd name="T0" fmla="*/ 140 w 433"/>
                <a:gd name="T1" fmla="*/ 64 h 231"/>
                <a:gd name="T2" fmla="*/ 287 w 433"/>
                <a:gd name="T3" fmla="*/ 0 h 231"/>
                <a:gd name="T4" fmla="*/ 364 w 433"/>
                <a:gd name="T5" fmla="*/ 70 h 231"/>
                <a:gd name="T6" fmla="*/ 433 w 433"/>
                <a:gd name="T7" fmla="*/ 115 h 231"/>
                <a:gd name="T8" fmla="*/ 433 w 433"/>
                <a:gd name="T9" fmla="*/ 116 h 231"/>
                <a:gd name="T10" fmla="*/ 307 w 433"/>
                <a:gd name="T11" fmla="*/ 176 h 231"/>
                <a:gd name="T12" fmla="*/ 122 w 433"/>
                <a:gd name="T13" fmla="*/ 231 h 231"/>
                <a:gd name="T14" fmla="*/ 118 w 433"/>
                <a:gd name="T15" fmla="*/ 228 h 231"/>
                <a:gd name="T16" fmla="*/ 52 w 433"/>
                <a:gd name="T17" fmla="*/ 167 h 231"/>
                <a:gd name="T18" fmla="*/ 0 w 433"/>
                <a:gd name="T19" fmla="*/ 88 h 231"/>
                <a:gd name="T20" fmla="*/ 140 w 433"/>
                <a:gd name="T21" fmla="*/ 6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231">
                  <a:moveTo>
                    <a:pt x="140" y="64"/>
                  </a:moveTo>
                  <a:cubicBezTo>
                    <a:pt x="202" y="51"/>
                    <a:pt x="265" y="31"/>
                    <a:pt x="287" y="0"/>
                  </a:cubicBezTo>
                  <a:cubicBezTo>
                    <a:pt x="305" y="34"/>
                    <a:pt x="335" y="54"/>
                    <a:pt x="364" y="70"/>
                  </a:cubicBezTo>
                  <a:cubicBezTo>
                    <a:pt x="392" y="86"/>
                    <a:pt x="419" y="98"/>
                    <a:pt x="433" y="115"/>
                  </a:cubicBezTo>
                  <a:cubicBezTo>
                    <a:pt x="433" y="116"/>
                    <a:pt x="433" y="116"/>
                    <a:pt x="433" y="116"/>
                  </a:cubicBezTo>
                  <a:cubicBezTo>
                    <a:pt x="412" y="132"/>
                    <a:pt x="365" y="154"/>
                    <a:pt x="307" y="176"/>
                  </a:cubicBezTo>
                  <a:cubicBezTo>
                    <a:pt x="250" y="197"/>
                    <a:pt x="182" y="218"/>
                    <a:pt x="122" y="231"/>
                  </a:cubicBezTo>
                  <a:cubicBezTo>
                    <a:pt x="121" y="230"/>
                    <a:pt x="119" y="229"/>
                    <a:pt x="118" y="228"/>
                  </a:cubicBezTo>
                  <a:cubicBezTo>
                    <a:pt x="102" y="214"/>
                    <a:pt x="76" y="191"/>
                    <a:pt x="52" y="167"/>
                  </a:cubicBezTo>
                  <a:cubicBezTo>
                    <a:pt x="27" y="140"/>
                    <a:pt x="3" y="112"/>
                    <a:pt x="0" y="88"/>
                  </a:cubicBezTo>
                  <a:cubicBezTo>
                    <a:pt x="18" y="84"/>
                    <a:pt x="78" y="78"/>
                    <a:pt x="140" y="64"/>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38"/>
            <p:cNvSpPr>
              <a:spLocks/>
            </p:cNvSpPr>
            <p:nvPr/>
          </p:nvSpPr>
          <p:spPr bwMode="auto">
            <a:xfrm>
              <a:off x="458" y="2040"/>
              <a:ext cx="177" cy="87"/>
            </a:xfrm>
            <a:custGeom>
              <a:avLst/>
              <a:gdLst>
                <a:gd name="T0" fmla="*/ 140 w 432"/>
                <a:gd name="T1" fmla="*/ 60 h 214"/>
                <a:gd name="T2" fmla="*/ 287 w 432"/>
                <a:gd name="T3" fmla="*/ 0 h 214"/>
                <a:gd name="T4" fmla="*/ 363 w 432"/>
                <a:gd name="T5" fmla="*/ 65 h 214"/>
                <a:gd name="T6" fmla="*/ 432 w 432"/>
                <a:gd name="T7" fmla="*/ 108 h 214"/>
                <a:gd name="T8" fmla="*/ 431 w 432"/>
                <a:gd name="T9" fmla="*/ 109 h 214"/>
                <a:gd name="T10" fmla="*/ 306 w 432"/>
                <a:gd name="T11" fmla="*/ 163 h 214"/>
                <a:gd name="T12" fmla="*/ 123 w 432"/>
                <a:gd name="T13" fmla="*/ 214 h 214"/>
                <a:gd name="T14" fmla="*/ 118 w 432"/>
                <a:gd name="T15" fmla="*/ 211 h 214"/>
                <a:gd name="T16" fmla="*/ 53 w 432"/>
                <a:gd name="T17" fmla="*/ 155 h 214"/>
                <a:gd name="T18" fmla="*/ 0 w 432"/>
                <a:gd name="T19" fmla="*/ 82 h 214"/>
                <a:gd name="T20" fmla="*/ 140 w 432"/>
                <a:gd name="T21" fmla="*/ 6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214">
                  <a:moveTo>
                    <a:pt x="140" y="60"/>
                  </a:moveTo>
                  <a:cubicBezTo>
                    <a:pt x="202" y="48"/>
                    <a:pt x="264" y="29"/>
                    <a:pt x="287" y="0"/>
                  </a:cubicBezTo>
                  <a:cubicBezTo>
                    <a:pt x="304" y="32"/>
                    <a:pt x="334" y="50"/>
                    <a:pt x="363" y="65"/>
                  </a:cubicBezTo>
                  <a:cubicBezTo>
                    <a:pt x="391" y="80"/>
                    <a:pt x="418" y="91"/>
                    <a:pt x="432" y="108"/>
                  </a:cubicBezTo>
                  <a:cubicBezTo>
                    <a:pt x="432" y="108"/>
                    <a:pt x="431" y="108"/>
                    <a:pt x="431" y="109"/>
                  </a:cubicBezTo>
                  <a:cubicBezTo>
                    <a:pt x="411" y="123"/>
                    <a:pt x="364" y="144"/>
                    <a:pt x="306" y="163"/>
                  </a:cubicBezTo>
                  <a:cubicBezTo>
                    <a:pt x="249" y="183"/>
                    <a:pt x="182" y="202"/>
                    <a:pt x="123" y="214"/>
                  </a:cubicBezTo>
                  <a:cubicBezTo>
                    <a:pt x="121" y="213"/>
                    <a:pt x="120" y="212"/>
                    <a:pt x="118" y="211"/>
                  </a:cubicBezTo>
                  <a:cubicBezTo>
                    <a:pt x="102" y="198"/>
                    <a:pt x="76" y="178"/>
                    <a:pt x="53" y="155"/>
                  </a:cubicBezTo>
                  <a:cubicBezTo>
                    <a:pt x="28" y="131"/>
                    <a:pt x="5" y="104"/>
                    <a:pt x="0" y="82"/>
                  </a:cubicBezTo>
                  <a:cubicBezTo>
                    <a:pt x="19" y="79"/>
                    <a:pt x="79"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9"/>
            <p:cNvSpPr>
              <a:spLocks/>
            </p:cNvSpPr>
            <p:nvPr/>
          </p:nvSpPr>
          <p:spPr bwMode="auto">
            <a:xfrm>
              <a:off x="458" y="2035"/>
              <a:ext cx="177" cy="88"/>
            </a:xfrm>
            <a:custGeom>
              <a:avLst/>
              <a:gdLst>
                <a:gd name="T0" fmla="*/ 140 w 431"/>
                <a:gd name="T1" fmla="*/ 60 h 213"/>
                <a:gd name="T2" fmla="*/ 286 w 431"/>
                <a:gd name="T3" fmla="*/ 0 h 213"/>
                <a:gd name="T4" fmla="*/ 363 w 431"/>
                <a:gd name="T5" fmla="*/ 66 h 213"/>
                <a:gd name="T6" fmla="*/ 431 w 431"/>
                <a:gd name="T7" fmla="*/ 108 h 213"/>
                <a:gd name="T8" fmla="*/ 431 w 431"/>
                <a:gd name="T9" fmla="*/ 109 h 213"/>
                <a:gd name="T10" fmla="*/ 306 w 431"/>
                <a:gd name="T11" fmla="*/ 163 h 213"/>
                <a:gd name="T12" fmla="*/ 123 w 431"/>
                <a:gd name="T13" fmla="*/ 213 h 213"/>
                <a:gd name="T14" fmla="*/ 118 w 431"/>
                <a:gd name="T15" fmla="*/ 210 h 213"/>
                <a:gd name="T16" fmla="*/ 53 w 431"/>
                <a:gd name="T17" fmla="*/ 155 h 213"/>
                <a:gd name="T18" fmla="*/ 0 w 431"/>
                <a:gd name="T19" fmla="*/ 83 h 213"/>
                <a:gd name="T20" fmla="*/ 140 w 431"/>
                <a:gd name="T21" fmla="*/ 6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3">
                  <a:moveTo>
                    <a:pt x="140" y="60"/>
                  </a:moveTo>
                  <a:cubicBezTo>
                    <a:pt x="202" y="48"/>
                    <a:pt x="264" y="29"/>
                    <a:pt x="286" y="0"/>
                  </a:cubicBezTo>
                  <a:cubicBezTo>
                    <a:pt x="304" y="32"/>
                    <a:pt x="334" y="51"/>
                    <a:pt x="363" y="66"/>
                  </a:cubicBezTo>
                  <a:cubicBezTo>
                    <a:pt x="391" y="80"/>
                    <a:pt x="417" y="91"/>
                    <a:pt x="431" y="108"/>
                  </a:cubicBezTo>
                  <a:cubicBezTo>
                    <a:pt x="431" y="108"/>
                    <a:pt x="431" y="108"/>
                    <a:pt x="431" y="109"/>
                  </a:cubicBezTo>
                  <a:cubicBezTo>
                    <a:pt x="411" y="123"/>
                    <a:pt x="363" y="144"/>
                    <a:pt x="306" y="163"/>
                  </a:cubicBezTo>
                  <a:cubicBezTo>
                    <a:pt x="249" y="183"/>
                    <a:pt x="183" y="201"/>
                    <a:pt x="123" y="213"/>
                  </a:cubicBezTo>
                  <a:cubicBezTo>
                    <a:pt x="122" y="212"/>
                    <a:pt x="120" y="211"/>
                    <a:pt x="118" y="210"/>
                  </a:cubicBezTo>
                  <a:cubicBezTo>
                    <a:pt x="101" y="197"/>
                    <a:pt x="76" y="177"/>
                    <a:pt x="53" y="155"/>
                  </a:cubicBezTo>
                  <a:cubicBezTo>
                    <a:pt x="28" y="131"/>
                    <a:pt x="6" y="105"/>
                    <a:pt x="0" y="83"/>
                  </a:cubicBezTo>
                  <a:cubicBezTo>
                    <a:pt x="18" y="79"/>
                    <a:pt x="79"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40"/>
            <p:cNvSpPr>
              <a:spLocks/>
            </p:cNvSpPr>
            <p:nvPr/>
          </p:nvSpPr>
          <p:spPr bwMode="auto">
            <a:xfrm>
              <a:off x="458" y="2032"/>
              <a:ext cx="177" cy="86"/>
            </a:xfrm>
            <a:custGeom>
              <a:avLst/>
              <a:gdLst>
                <a:gd name="T0" fmla="*/ 140 w 431"/>
                <a:gd name="T1" fmla="*/ 60 h 210"/>
                <a:gd name="T2" fmla="*/ 286 w 431"/>
                <a:gd name="T3" fmla="*/ 0 h 210"/>
                <a:gd name="T4" fmla="*/ 362 w 431"/>
                <a:gd name="T5" fmla="*/ 65 h 210"/>
                <a:gd name="T6" fmla="*/ 431 w 431"/>
                <a:gd name="T7" fmla="*/ 107 h 210"/>
                <a:gd name="T8" fmla="*/ 431 w 431"/>
                <a:gd name="T9" fmla="*/ 108 h 210"/>
                <a:gd name="T10" fmla="*/ 306 w 431"/>
                <a:gd name="T11" fmla="*/ 162 h 210"/>
                <a:gd name="T12" fmla="*/ 123 w 431"/>
                <a:gd name="T13" fmla="*/ 210 h 210"/>
                <a:gd name="T14" fmla="*/ 118 w 431"/>
                <a:gd name="T15" fmla="*/ 208 h 210"/>
                <a:gd name="T16" fmla="*/ 52 w 431"/>
                <a:gd name="T17" fmla="*/ 153 h 210"/>
                <a:gd name="T18" fmla="*/ 0 w 431"/>
                <a:gd name="T19" fmla="*/ 82 h 210"/>
                <a:gd name="T20" fmla="*/ 140 w 431"/>
                <a:gd name="T21" fmla="*/ 6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0">
                  <a:moveTo>
                    <a:pt x="140" y="60"/>
                  </a:moveTo>
                  <a:cubicBezTo>
                    <a:pt x="201" y="47"/>
                    <a:pt x="264" y="28"/>
                    <a:pt x="286" y="0"/>
                  </a:cubicBezTo>
                  <a:cubicBezTo>
                    <a:pt x="304" y="31"/>
                    <a:pt x="334" y="50"/>
                    <a:pt x="362" y="65"/>
                  </a:cubicBezTo>
                  <a:cubicBezTo>
                    <a:pt x="390" y="79"/>
                    <a:pt x="417" y="91"/>
                    <a:pt x="431" y="107"/>
                  </a:cubicBezTo>
                  <a:cubicBezTo>
                    <a:pt x="431" y="107"/>
                    <a:pt x="431" y="108"/>
                    <a:pt x="431" y="108"/>
                  </a:cubicBezTo>
                  <a:cubicBezTo>
                    <a:pt x="411" y="123"/>
                    <a:pt x="363" y="143"/>
                    <a:pt x="306" y="162"/>
                  </a:cubicBezTo>
                  <a:cubicBezTo>
                    <a:pt x="249" y="181"/>
                    <a:pt x="183" y="200"/>
                    <a:pt x="123" y="210"/>
                  </a:cubicBezTo>
                  <a:cubicBezTo>
                    <a:pt x="122" y="210"/>
                    <a:pt x="120" y="209"/>
                    <a:pt x="118" y="208"/>
                  </a:cubicBezTo>
                  <a:cubicBezTo>
                    <a:pt x="100" y="195"/>
                    <a:pt x="75" y="175"/>
                    <a:pt x="52" y="153"/>
                  </a:cubicBezTo>
                  <a:cubicBezTo>
                    <a:pt x="28" y="130"/>
                    <a:pt x="6" y="104"/>
                    <a:pt x="0" y="82"/>
                  </a:cubicBezTo>
                  <a:cubicBezTo>
                    <a:pt x="18" y="78"/>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41"/>
            <p:cNvSpPr>
              <a:spLocks/>
            </p:cNvSpPr>
            <p:nvPr/>
          </p:nvSpPr>
          <p:spPr bwMode="auto">
            <a:xfrm>
              <a:off x="458" y="2028"/>
              <a:ext cx="177" cy="85"/>
            </a:xfrm>
            <a:custGeom>
              <a:avLst/>
              <a:gdLst>
                <a:gd name="T0" fmla="*/ 140 w 431"/>
                <a:gd name="T1" fmla="*/ 60 h 209"/>
                <a:gd name="T2" fmla="*/ 286 w 431"/>
                <a:gd name="T3" fmla="*/ 0 h 209"/>
                <a:gd name="T4" fmla="*/ 362 w 431"/>
                <a:gd name="T5" fmla="*/ 65 h 209"/>
                <a:gd name="T6" fmla="*/ 431 w 431"/>
                <a:gd name="T7" fmla="*/ 107 h 209"/>
                <a:gd name="T8" fmla="*/ 431 w 431"/>
                <a:gd name="T9" fmla="*/ 108 h 209"/>
                <a:gd name="T10" fmla="*/ 306 w 431"/>
                <a:gd name="T11" fmla="*/ 162 h 209"/>
                <a:gd name="T12" fmla="*/ 123 w 431"/>
                <a:gd name="T13" fmla="*/ 209 h 209"/>
                <a:gd name="T14" fmla="*/ 118 w 431"/>
                <a:gd name="T15" fmla="*/ 207 h 209"/>
                <a:gd name="T16" fmla="*/ 52 w 431"/>
                <a:gd name="T17" fmla="*/ 153 h 209"/>
                <a:gd name="T18" fmla="*/ 0 w 431"/>
                <a:gd name="T19" fmla="*/ 82 h 209"/>
                <a:gd name="T20" fmla="*/ 140 w 431"/>
                <a:gd name="T21" fmla="*/ 6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9">
                  <a:moveTo>
                    <a:pt x="140" y="60"/>
                  </a:moveTo>
                  <a:cubicBezTo>
                    <a:pt x="201" y="47"/>
                    <a:pt x="264" y="28"/>
                    <a:pt x="286" y="0"/>
                  </a:cubicBezTo>
                  <a:cubicBezTo>
                    <a:pt x="304" y="31"/>
                    <a:pt x="333" y="50"/>
                    <a:pt x="362" y="65"/>
                  </a:cubicBezTo>
                  <a:cubicBezTo>
                    <a:pt x="390" y="80"/>
                    <a:pt x="417" y="91"/>
                    <a:pt x="431" y="107"/>
                  </a:cubicBezTo>
                  <a:cubicBezTo>
                    <a:pt x="431" y="107"/>
                    <a:pt x="431" y="108"/>
                    <a:pt x="431" y="108"/>
                  </a:cubicBezTo>
                  <a:cubicBezTo>
                    <a:pt x="411" y="123"/>
                    <a:pt x="363" y="143"/>
                    <a:pt x="306" y="162"/>
                  </a:cubicBezTo>
                  <a:cubicBezTo>
                    <a:pt x="249" y="181"/>
                    <a:pt x="183" y="199"/>
                    <a:pt x="123" y="209"/>
                  </a:cubicBezTo>
                  <a:cubicBezTo>
                    <a:pt x="122" y="208"/>
                    <a:pt x="120" y="208"/>
                    <a:pt x="118" y="207"/>
                  </a:cubicBezTo>
                  <a:cubicBezTo>
                    <a:pt x="99" y="194"/>
                    <a:pt x="75" y="175"/>
                    <a:pt x="52" y="153"/>
                  </a:cubicBezTo>
                  <a:cubicBezTo>
                    <a:pt x="28" y="130"/>
                    <a:pt x="7" y="104"/>
                    <a:pt x="0" y="82"/>
                  </a:cubicBezTo>
                  <a:cubicBezTo>
                    <a:pt x="18" y="79"/>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42"/>
            <p:cNvSpPr>
              <a:spLocks/>
            </p:cNvSpPr>
            <p:nvPr/>
          </p:nvSpPr>
          <p:spPr bwMode="auto">
            <a:xfrm>
              <a:off x="450" y="2023"/>
              <a:ext cx="185" cy="86"/>
            </a:xfrm>
            <a:custGeom>
              <a:avLst/>
              <a:gdLst>
                <a:gd name="T0" fmla="*/ 146 w 450"/>
                <a:gd name="T1" fmla="*/ 60 h 210"/>
                <a:gd name="T2" fmla="*/ 298 w 450"/>
                <a:gd name="T3" fmla="*/ 0 h 210"/>
                <a:gd name="T4" fmla="*/ 378 w 450"/>
                <a:gd name="T5" fmla="*/ 66 h 210"/>
                <a:gd name="T6" fmla="*/ 449 w 450"/>
                <a:gd name="T7" fmla="*/ 108 h 210"/>
                <a:gd name="T8" fmla="*/ 450 w 450"/>
                <a:gd name="T9" fmla="*/ 109 h 210"/>
                <a:gd name="T10" fmla="*/ 319 w 450"/>
                <a:gd name="T11" fmla="*/ 163 h 210"/>
                <a:gd name="T12" fmla="*/ 129 w 450"/>
                <a:gd name="T13" fmla="*/ 210 h 210"/>
                <a:gd name="T14" fmla="*/ 123 w 450"/>
                <a:gd name="T15" fmla="*/ 208 h 210"/>
                <a:gd name="T16" fmla="*/ 54 w 450"/>
                <a:gd name="T17" fmla="*/ 154 h 210"/>
                <a:gd name="T18" fmla="*/ 0 w 450"/>
                <a:gd name="T19" fmla="*/ 83 h 210"/>
                <a:gd name="T20" fmla="*/ 146 w 450"/>
                <a:gd name="T21" fmla="*/ 6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0" h="210">
                  <a:moveTo>
                    <a:pt x="146" y="60"/>
                  </a:moveTo>
                  <a:cubicBezTo>
                    <a:pt x="210" y="48"/>
                    <a:pt x="275" y="29"/>
                    <a:pt x="298" y="0"/>
                  </a:cubicBezTo>
                  <a:cubicBezTo>
                    <a:pt x="317" y="32"/>
                    <a:pt x="348" y="51"/>
                    <a:pt x="378" y="66"/>
                  </a:cubicBezTo>
                  <a:cubicBezTo>
                    <a:pt x="407" y="80"/>
                    <a:pt x="435" y="92"/>
                    <a:pt x="449" y="108"/>
                  </a:cubicBezTo>
                  <a:cubicBezTo>
                    <a:pt x="450" y="109"/>
                    <a:pt x="450" y="109"/>
                    <a:pt x="450" y="109"/>
                  </a:cubicBezTo>
                  <a:cubicBezTo>
                    <a:pt x="429" y="124"/>
                    <a:pt x="379" y="144"/>
                    <a:pt x="319" y="163"/>
                  </a:cubicBezTo>
                  <a:cubicBezTo>
                    <a:pt x="260" y="182"/>
                    <a:pt x="191" y="200"/>
                    <a:pt x="129" y="210"/>
                  </a:cubicBezTo>
                  <a:cubicBezTo>
                    <a:pt x="127" y="209"/>
                    <a:pt x="125" y="208"/>
                    <a:pt x="123" y="208"/>
                  </a:cubicBezTo>
                  <a:cubicBezTo>
                    <a:pt x="103" y="195"/>
                    <a:pt x="78" y="176"/>
                    <a:pt x="54" y="154"/>
                  </a:cubicBezTo>
                  <a:cubicBezTo>
                    <a:pt x="30" y="131"/>
                    <a:pt x="8" y="105"/>
                    <a:pt x="0" y="83"/>
                  </a:cubicBezTo>
                  <a:cubicBezTo>
                    <a:pt x="19" y="80"/>
                    <a:pt x="82" y="73"/>
                    <a:pt x="146"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43"/>
            <p:cNvSpPr>
              <a:spLocks/>
            </p:cNvSpPr>
            <p:nvPr/>
          </p:nvSpPr>
          <p:spPr bwMode="auto">
            <a:xfrm>
              <a:off x="456" y="2019"/>
              <a:ext cx="177" cy="85"/>
            </a:xfrm>
            <a:custGeom>
              <a:avLst/>
              <a:gdLst>
                <a:gd name="T0" fmla="*/ 140 w 432"/>
                <a:gd name="T1" fmla="*/ 60 h 206"/>
                <a:gd name="T2" fmla="*/ 286 w 432"/>
                <a:gd name="T3" fmla="*/ 0 h 206"/>
                <a:gd name="T4" fmla="*/ 363 w 432"/>
                <a:gd name="T5" fmla="*/ 66 h 206"/>
                <a:gd name="T6" fmla="*/ 431 w 432"/>
                <a:gd name="T7" fmla="*/ 107 h 206"/>
                <a:gd name="T8" fmla="*/ 432 w 432"/>
                <a:gd name="T9" fmla="*/ 109 h 206"/>
                <a:gd name="T10" fmla="*/ 306 w 432"/>
                <a:gd name="T11" fmla="*/ 162 h 206"/>
                <a:gd name="T12" fmla="*/ 124 w 432"/>
                <a:gd name="T13" fmla="*/ 206 h 206"/>
                <a:gd name="T14" fmla="*/ 119 w 432"/>
                <a:gd name="T15" fmla="*/ 204 h 206"/>
                <a:gd name="T16" fmla="*/ 53 w 432"/>
                <a:gd name="T17" fmla="*/ 152 h 206"/>
                <a:gd name="T18" fmla="*/ 0 w 432"/>
                <a:gd name="T19" fmla="*/ 83 h 206"/>
                <a:gd name="T20" fmla="*/ 140 w 432"/>
                <a:gd name="T21" fmla="*/ 6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206">
                  <a:moveTo>
                    <a:pt x="140" y="60"/>
                  </a:moveTo>
                  <a:cubicBezTo>
                    <a:pt x="202" y="48"/>
                    <a:pt x="264" y="29"/>
                    <a:pt x="286" y="0"/>
                  </a:cubicBezTo>
                  <a:cubicBezTo>
                    <a:pt x="304" y="32"/>
                    <a:pt x="334" y="51"/>
                    <a:pt x="363" y="66"/>
                  </a:cubicBezTo>
                  <a:cubicBezTo>
                    <a:pt x="390" y="80"/>
                    <a:pt x="417" y="91"/>
                    <a:pt x="431" y="107"/>
                  </a:cubicBezTo>
                  <a:cubicBezTo>
                    <a:pt x="431" y="108"/>
                    <a:pt x="431" y="108"/>
                    <a:pt x="432" y="109"/>
                  </a:cubicBezTo>
                  <a:cubicBezTo>
                    <a:pt x="411" y="123"/>
                    <a:pt x="364" y="143"/>
                    <a:pt x="306" y="162"/>
                  </a:cubicBezTo>
                  <a:cubicBezTo>
                    <a:pt x="250" y="180"/>
                    <a:pt x="184" y="197"/>
                    <a:pt x="124" y="206"/>
                  </a:cubicBezTo>
                  <a:cubicBezTo>
                    <a:pt x="123" y="206"/>
                    <a:pt x="121" y="205"/>
                    <a:pt x="119" y="204"/>
                  </a:cubicBezTo>
                  <a:cubicBezTo>
                    <a:pt x="99" y="192"/>
                    <a:pt x="74" y="174"/>
                    <a:pt x="53" y="152"/>
                  </a:cubicBezTo>
                  <a:cubicBezTo>
                    <a:pt x="29" y="130"/>
                    <a:pt x="9" y="105"/>
                    <a:pt x="0" y="83"/>
                  </a:cubicBezTo>
                  <a:cubicBezTo>
                    <a:pt x="18" y="79"/>
                    <a:pt x="79"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44"/>
            <p:cNvSpPr>
              <a:spLocks/>
            </p:cNvSpPr>
            <p:nvPr/>
          </p:nvSpPr>
          <p:spPr bwMode="auto">
            <a:xfrm>
              <a:off x="458" y="2016"/>
              <a:ext cx="177" cy="83"/>
            </a:xfrm>
            <a:custGeom>
              <a:avLst/>
              <a:gdLst>
                <a:gd name="T0" fmla="*/ 140 w 431"/>
                <a:gd name="T1" fmla="*/ 60 h 204"/>
                <a:gd name="T2" fmla="*/ 286 w 431"/>
                <a:gd name="T3" fmla="*/ 0 h 204"/>
                <a:gd name="T4" fmla="*/ 362 w 431"/>
                <a:gd name="T5" fmla="*/ 65 h 204"/>
                <a:gd name="T6" fmla="*/ 431 w 431"/>
                <a:gd name="T7" fmla="*/ 107 h 204"/>
                <a:gd name="T8" fmla="*/ 431 w 431"/>
                <a:gd name="T9" fmla="*/ 108 h 204"/>
                <a:gd name="T10" fmla="*/ 306 w 431"/>
                <a:gd name="T11" fmla="*/ 160 h 204"/>
                <a:gd name="T12" fmla="*/ 125 w 431"/>
                <a:gd name="T13" fmla="*/ 204 h 204"/>
                <a:gd name="T14" fmla="*/ 119 w 431"/>
                <a:gd name="T15" fmla="*/ 202 h 204"/>
                <a:gd name="T16" fmla="*/ 52 w 431"/>
                <a:gd name="T17" fmla="*/ 151 h 204"/>
                <a:gd name="T18" fmla="*/ 0 w 431"/>
                <a:gd name="T19" fmla="*/ 82 h 204"/>
                <a:gd name="T20" fmla="*/ 140 w 431"/>
                <a:gd name="T21" fmla="*/ 6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4">
                  <a:moveTo>
                    <a:pt x="140" y="60"/>
                  </a:moveTo>
                  <a:cubicBezTo>
                    <a:pt x="201" y="47"/>
                    <a:pt x="264" y="28"/>
                    <a:pt x="286" y="0"/>
                  </a:cubicBezTo>
                  <a:cubicBezTo>
                    <a:pt x="304" y="31"/>
                    <a:pt x="334" y="50"/>
                    <a:pt x="362" y="65"/>
                  </a:cubicBezTo>
                  <a:cubicBezTo>
                    <a:pt x="390" y="79"/>
                    <a:pt x="417" y="90"/>
                    <a:pt x="431" y="107"/>
                  </a:cubicBezTo>
                  <a:cubicBezTo>
                    <a:pt x="431" y="107"/>
                    <a:pt x="431" y="108"/>
                    <a:pt x="431" y="108"/>
                  </a:cubicBezTo>
                  <a:cubicBezTo>
                    <a:pt x="411" y="123"/>
                    <a:pt x="364" y="142"/>
                    <a:pt x="306" y="160"/>
                  </a:cubicBezTo>
                  <a:cubicBezTo>
                    <a:pt x="250" y="178"/>
                    <a:pt x="184" y="195"/>
                    <a:pt x="125" y="204"/>
                  </a:cubicBezTo>
                  <a:cubicBezTo>
                    <a:pt x="123" y="203"/>
                    <a:pt x="121" y="203"/>
                    <a:pt x="119" y="202"/>
                  </a:cubicBezTo>
                  <a:cubicBezTo>
                    <a:pt x="98" y="191"/>
                    <a:pt x="74" y="172"/>
                    <a:pt x="52" y="151"/>
                  </a:cubicBezTo>
                  <a:cubicBezTo>
                    <a:pt x="30" y="129"/>
                    <a:pt x="9" y="104"/>
                    <a:pt x="0" y="82"/>
                  </a:cubicBezTo>
                  <a:cubicBezTo>
                    <a:pt x="18" y="78"/>
                    <a:pt x="79"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45"/>
            <p:cNvSpPr>
              <a:spLocks/>
            </p:cNvSpPr>
            <p:nvPr/>
          </p:nvSpPr>
          <p:spPr bwMode="auto">
            <a:xfrm>
              <a:off x="458" y="2012"/>
              <a:ext cx="177" cy="82"/>
            </a:xfrm>
            <a:custGeom>
              <a:avLst/>
              <a:gdLst>
                <a:gd name="T0" fmla="*/ 140 w 431"/>
                <a:gd name="T1" fmla="*/ 60 h 202"/>
                <a:gd name="T2" fmla="*/ 286 w 431"/>
                <a:gd name="T3" fmla="*/ 0 h 202"/>
                <a:gd name="T4" fmla="*/ 362 w 431"/>
                <a:gd name="T5" fmla="*/ 65 h 202"/>
                <a:gd name="T6" fmla="*/ 431 w 431"/>
                <a:gd name="T7" fmla="*/ 107 h 202"/>
                <a:gd name="T8" fmla="*/ 431 w 431"/>
                <a:gd name="T9" fmla="*/ 108 h 202"/>
                <a:gd name="T10" fmla="*/ 306 w 431"/>
                <a:gd name="T11" fmla="*/ 160 h 202"/>
                <a:gd name="T12" fmla="*/ 125 w 431"/>
                <a:gd name="T13" fmla="*/ 202 h 202"/>
                <a:gd name="T14" fmla="*/ 119 w 431"/>
                <a:gd name="T15" fmla="*/ 201 h 202"/>
                <a:gd name="T16" fmla="*/ 52 w 431"/>
                <a:gd name="T17" fmla="*/ 151 h 202"/>
                <a:gd name="T18" fmla="*/ 0 w 431"/>
                <a:gd name="T19" fmla="*/ 82 h 202"/>
                <a:gd name="T20" fmla="*/ 140 w 431"/>
                <a:gd name="T21" fmla="*/ 6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2">
                  <a:moveTo>
                    <a:pt x="140" y="60"/>
                  </a:moveTo>
                  <a:cubicBezTo>
                    <a:pt x="201" y="47"/>
                    <a:pt x="264" y="29"/>
                    <a:pt x="286" y="0"/>
                  </a:cubicBezTo>
                  <a:cubicBezTo>
                    <a:pt x="304" y="31"/>
                    <a:pt x="333" y="50"/>
                    <a:pt x="362" y="65"/>
                  </a:cubicBezTo>
                  <a:cubicBezTo>
                    <a:pt x="390" y="80"/>
                    <a:pt x="416" y="91"/>
                    <a:pt x="431" y="107"/>
                  </a:cubicBezTo>
                  <a:cubicBezTo>
                    <a:pt x="431" y="107"/>
                    <a:pt x="431" y="108"/>
                    <a:pt x="431" y="108"/>
                  </a:cubicBezTo>
                  <a:cubicBezTo>
                    <a:pt x="411" y="123"/>
                    <a:pt x="364" y="142"/>
                    <a:pt x="306" y="160"/>
                  </a:cubicBezTo>
                  <a:cubicBezTo>
                    <a:pt x="250" y="178"/>
                    <a:pt x="184" y="194"/>
                    <a:pt x="125" y="202"/>
                  </a:cubicBezTo>
                  <a:cubicBezTo>
                    <a:pt x="123" y="202"/>
                    <a:pt x="121" y="202"/>
                    <a:pt x="119" y="201"/>
                  </a:cubicBezTo>
                  <a:cubicBezTo>
                    <a:pt x="97" y="190"/>
                    <a:pt x="73" y="171"/>
                    <a:pt x="52" y="151"/>
                  </a:cubicBezTo>
                  <a:cubicBezTo>
                    <a:pt x="30" y="129"/>
                    <a:pt x="10" y="104"/>
                    <a:pt x="0" y="82"/>
                  </a:cubicBezTo>
                  <a:cubicBezTo>
                    <a:pt x="18" y="79"/>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46"/>
            <p:cNvSpPr>
              <a:spLocks/>
            </p:cNvSpPr>
            <p:nvPr/>
          </p:nvSpPr>
          <p:spPr bwMode="auto">
            <a:xfrm>
              <a:off x="458" y="2008"/>
              <a:ext cx="177" cy="82"/>
            </a:xfrm>
            <a:custGeom>
              <a:avLst/>
              <a:gdLst>
                <a:gd name="T0" fmla="*/ 139 w 431"/>
                <a:gd name="T1" fmla="*/ 60 h 201"/>
                <a:gd name="T2" fmla="*/ 286 w 431"/>
                <a:gd name="T3" fmla="*/ 0 h 201"/>
                <a:gd name="T4" fmla="*/ 362 w 431"/>
                <a:gd name="T5" fmla="*/ 65 h 201"/>
                <a:gd name="T6" fmla="*/ 430 w 431"/>
                <a:gd name="T7" fmla="*/ 107 h 201"/>
                <a:gd name="T8" fmla="*/ 431 w 431"/>
                <a:gd name="T9" fmla="*/ 108 h 201"/>
                <a:gd name="T10" fmla="*/ 306 w 431"/>
                <a:gd name="T11" fmla="*/ 160 h 201"/>
                <a:gd name="T12" fmla="*/ 125 w 431"/>
                <a:gd name="T13" fmla="*/ 201 h 201"/>
                <a:gd name="T14" fmla="*/ 118 w 431"/>
                <a:gd name="T15" fmla="*/ 200 h 201"/>
                <a:gd name="T16" fmla="*/ 52 w 431"/>
                <a:gd name="T17" fmla="*/ 150 h 201"/>
                <a:gd name="T18" fmla="*/ 0 w 431"/>
                <a:gd name="T19" fmla="*/ 83 h 201"/>
                <a:gd name="T20" fmla="*/ 139 w 431"/>
                <a:gd name="T21" fmla="*/ 6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1">
                  <a:moveTo>
                    <a:pt x="139" y="60"/>
                  </a:moveTo>
                  <a:cubicBezTo>
                    <a:pt x="201" y="48"/>
                    <a:pt x="263" y="29"/>
                    <a:pt x="286" y="0"/>
                  </a:cubicBezTo>
                  <a:cubicBezTo>
                    <a:pt x="303" y="32"/>
                    <a:pt x="333" y="50"/>
                    <a:pt x="362" y="65"/>
                  </a:cubicBezTo>
                  <a:cubicBezTo>
                    <a:pt x="389" y="80"/>
                    <a:pt x="416" y="91"/>
                    <a:pt x="430" y="107"/>
                  </a:cubicBezTo>
                  <a:cubicBezTo>
                    <a:pt x="431" y="107"/>
                    <a:pt x="431" y="108"/>
                    <a:pt x="431" y="108"/>
                  </a:cubicBezTo>
                  <a:cubicBezTo>
                    <a:pt x="411" y="123"/>
                    <a:pt x="363" y="142"/>
                    <a:pt x="306" y="160"/>
                  </a:cubicBezTo>
                  <a:cubicBezTo>
                    <a:pt x="250" y="177"/>
                    <a:pt x="184" y="193"/>
                    <a:pt x="125" y="201"/>
                  </a:cubicBezTo>
                  <a:cubicBezTo>
                    <a:pt x="123" y="201"/>
                    <a:pt x="121" y="200"/>
                    <a:pt x="118" y="200"/>
                  </a:cubicBezTo>
                  <a:cubicBezTo>
                    <a:pt x="96" y="189"/>
                    <a:pt x="73" y="171"/>
                    <a:pt x="52" y="150"/>
                  </a:cubicBezTo>
                  <a:cubicBezTo>
                    <a:pt x="30" y="129"/>
                    <a:pt x="11" y="105"/>
                    <a:pt x="0" y="83"/>
                  </a:cubicBezTo>
                  <a:cubicBezTo>
                    <a:pt x="18" y="79"/>
                    <a:pt x="78" y="73"/>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47"/>
            <p:cNvSpPr>
              <a:spLocks/>
            </p:cNvSpPr>
            <p:nvPr/>
          </p:nvSpPr>
          <p:spPr bwMode="auto">
            <a:xfrm>
              <a:off x="458" y="2003"/>
              <a:ext cx="185" cy="83"/>
            </a:xfrm>
            <a:custGeom>
              <a:avLst/>
              <a:gdLst>
                <a:gd name="T0" fmla="*/ 146 w 452"/>
                <a:gd name="T1" fmla="*/ 61 h 202"/>
                <a:gd name="T2" fmla="*/ 300 w 452"/>
                <a:gd name="T3" fmla="*/ 0 h 202"/>
                <a:gd name="T4" fmla="*/ 379 w 452"/>
                <a:gd name="T5" fmla="*/ 66 h 202"/>
                <a:gd name="T6" fmla="*/ 451 w 452"/>
                <a:gd name="T7" fmla="*/ 108 h 202"/>
                <a:gd name="T8" fmla="*/ 452 w 452"/>
                <a:gd name="T9" fmla="*/ 110 h 202"/>
                <a:gd name="T10" fmla="*/ 321 w 452"/>
                <a:gd name="T11" fmla="*/ 162 h 202"/>
                <a:gd name="T12" fmla="*/ 131 w 452"/>
                <a:gd name="T13" fmla="*/ 202 h 202"/>
                <a:gd name="T14" fmla="*/ 124 w 452"/>
                <a:gd name="T15" fmla="*/ 201 h 202"/>
                <a:gd name="T16" fmla="*/ 54 w 452"/>
                <a:gd name="T17" fmla="*/ 152 h 202"/>
                <a:gd name="T18" fmla="*/ 0 w 452"/>
                <a:gd name="T19" fmla="*/ 84 h 202"/>
                <a:gd name="T20" fmla="*/ 146 w 452"/>
                <a:gd name="T21" fmla="*/ 61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2" h="202">
                  <a:moveTo>
                    <a:pt x="146" y="61"/>
                  </a:moveTo>
                  <a:cubicBezTo>
                    <a:pt x="211" y="48"/>
                    <a:pt x="276" y="29"/>
                    <a:pt x="300" y="0"/>
                  </a:cubicBezTo>
                  <a:cubicBezTo>
                    <a:pt x="318" y="32"/>
                    <a:pt x="349" y="51"/>
                    <a:pt x="379" y="66"/>
                  </a:cubicBezTo>
                  <a:cubicBezTo>
                    <a:pt x="408" y="81"/>
                    <a:pt x="436" y="92"/>
                    <a:pt x="451" y="108"/>
                  </a:cubicBezTo>
                  <a:cubicBezTo>
                    <a:pt x="451" y="109"/>
                    <a:pt x="452" y="109"/>
                    <a:pt x="452" y="110"/>
                  </a:cubicBezTo>
                  <a:cubicBezTo>
                    <a:pt x="431" y="125"/>
                    <a:pt x="381" y="144"/>
                    <a:pt x="321" y="162"/>
                  </a:cubicBezTo>
                  <a:cubicBezTo>
                    <a:pt x="262" y="179"/>
                    <a:pt x="193" y="194"/>
                    <a:pt x="131" y="202"/>
                  </a:cubicBezTo>
                  <a:cubicBezTo>
                    <a:pt x="129" y="202"/>
                    <a:pt x="127" y="201"/>
                    <a:pt x="124" y="201"/>
                  </a:cubicBezTo>
                  <a:cubicBezTo>
                    <a:pt x="100" y="190"/>
                    <a:pt x="76" y="172"/>
                    <a:pt x="54" y="152"/>
                  </a:cubicBezTo>
                  <a:cubicBezTo>
                    <a:pt x="32" y="130"/>
                    <a:pt x="12" y="106"/>
                    <a:pt x="0" y="84"/>
                  </a:cubicBezTo>
                  <a:cubicBezTo>
                    <a:pt x="18" y="80"/>
                    <a:pt x="82" y="74"/>
                    <a:pt x="146" y="61"/>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48"/>
            <p:cNvSpPr>
              <a:spLocks/>
            </p:cNvSpPr>
            <p:nvPr/>
          </p:nvSpPr>
          <p:spPr bwMode="auto">
            <a:xfrm>
              <a:off x="457" y="2000"/>
              <a:ext cx="178" cy="81"/>
            </a:xfrm>
            <a:custGeom>
              <a:avLst/>
              <a:gdLst>
                <a:gd name="T0" fmla="*/ 140 w 432"/>
                <a:gd name="T1" fmla="*/ 60 h 197"/>
                <a:gd name="T2" fmla="*/ 286 w 432"/>
                <a:gd name="T3" fmla="*/ 0 h 197"/>
                <a:gd name="T4" fmla="*/ 362 w 432"/>
                <a:gd name="T5" fmla="*/ 65 h 197"/>
                <a:gd name="T6" fmla="*/ 431 w 432"/>
                <a:gd name="T7" fmla="*/ 106 h 197"/>
                <a:gd name="T8" fmla="*/ 432 w 432"/>
                <a:gd name="T9" fmla="*/ 108 h 197"/>
                <a:gd name="T10" fmla="*/ 306 w 432"/>
                <a:gd name="T11" fmla="*/ 159 h 197"/>
                <a:gd name="T12" fmla="*/ 126 w 432"/>
                <a:gd name="T13" fmla="*/ 197 h 197"/>
                <a:gd name="T14" fmla="*/ 119 w 432"/>
                <a:gd name="T15" fmla="*/ 197 h 197"/>
                <a:gd name="T16" fmla="*/ 52 w 432"/>
                <a:gd name="T17" fmla="*/ 149 h 197"/>
                <a:gd name="T18" fmla="*/ 0 w 432"/>
                <a:gd name="T19" fmla="*/ 82 h 197"/>
                <a:gd name="T20" fmla="*/ 140 w 432"/>
                <a:gd name="T21" fmla="*/ 6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197">
                  <a:moveTo>
                    <a:pt x="140" y="60"/>
                  </a:moveTo>
                  <a:cubicBezTo>
                    <a:pt x="201" y="47"/>
                    <a:pt x="264" y="28"/>
                    <a:pt x="286" y="0"/>
                  </a:cubicBezTo>
                  <a:cubicBezTo>
                    <a:pt x="304" y="31"/>
                    <a:pt x="333" y="50"/>
                    <a:pt x="362" y="65"/>
                  </a:cubicBezTo>
                  <a:cubicBezTo>
                    <a:pt x="390" y="79"/>
                    <a:pt x="416" y="90"/>
                    <a:pt x="431" y="106"/>
                  </a:cubicBezTo>
                  <a:cubicBezTo>
                    <a:pt x="431" y="107"/>
                    <a:pt x="431" y="107"/>
                    <a:pt x="432" y="108"/>
                  </a:cubicBezTo>
                  <a:cubicBezTo>
                    <a:pt x="411" y="122"/>
                    <a:pt x="364" y="142"/>
                    <a:pt x="306" y="159"/>
                  </a:cubicBezTo>
                  <a:cubicBezTo>
                    <a:pt x="251" y="175"/>
                    <a:pt x="185" y="190"/>
                    <a:pt x="126" y="197"/>
                  </a:cubicBezTo>
                  <a:cubicBezTo>
                    <a:pt x="124" y="197"/>
                    <a:pt x="122" y="197"/>
                    <a:pt x="119" y="197"/>
                  </a:cubicBezTo>
                  <a:cubicBezTo>
                    <a:pt x="96" y="186"/>
                    <a:pt x="73" y="169"/>
                    <a:pt x="52" y="149"/>
                  </a:cubicBezTo>
                  <a:cubicBezTo>
                    <a:pt x="31" y="128"/>
                    <a:pt x="13" y="104"/>
                    <a:pt x="0" y="82"/>
                  </a:cubicBezTo>
                  <a:cubicBezTo>
                    <a:pt x="18" y="78"/>
                    <a:pt x="79"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49"/>
            <p:cNvSpPr>
              <a:spLocks/>
            </p:cNvSpPr>
            <p:nvPr/>
          </p:nvSpPr>
          <p:spPr bwMode="auto">
            <a:xfrm>
              <a:off x="457" y="1996"/>
              <a:ext cx="177" cy="80"/>
            </a:xfrm>
            <a:custGeom>
              <a:avLst/>
              <a:gdLst>
                <a:gd name="T0" fmla="*/ 140 w 431"/>
                <a:gd name="T1" fmla="*/ 60 h 196"/>
                <a:gd name="T2" fmla="*/ 286 w 431"/>
                <a:gd name="T3" fmla="*/ 0 h 196"/>
                <a:gd name="T4" fmla="*/ 362 w 431"/>
                <a:gd name="T5" fmla="*/ 65 h 196"/>
                <a:gd name="T6" fmla="*/ 430 w 431"/>
                <a:gd name="T7" fmla="*/ 107 h 196"/>
                <a:gd name="T8" fmla="*/ 431 w 431"/>
                <a:gd name="T9" fmla="*/ 108 h 196"/>
                <a:gd name="T10" fmla="*/ 306 w 431"/>
                <a:gd name="T11" fmla="*/ 159 h 196"/>
                <a:gd name="T12" fmla="*/ 126 w 431"/>
                <a:gd name="T13" fmla="*/ 196 h 196"/>
                <a:gd name="T14" fmla="*/ 119 w 431"/>
                <a:gd name="T15" fmla="*/ 195 h 196"/>
                <a:gd name="T16" fmla="*/ 52 w 431"/>
                <a:gd name="T17" fmla="*/ 148 h 196"/>
                <a:gd name="T18" fmla="*/ 0 w 431"/>
                <a:gd name="T19" fmla="*/ 82 h 196"/>
                <a:gd name="T20" fmla="*/ 140 w 431"/>
                <a:gd name="T21" fmla="*/ 6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196">
                  <a:moveTo>
                    <a:pt x="140" y="60"/>
                  </a:moveTo>
                  <a:cubicBezTo>
                    <a:pt x="201" y="47"/>
                    <a:pt x="264" y="29"/>
                    <a:pt x="286" y="0"/>
                  </a:cubicBezTo>
                  <a:cubicBezTo>
                    <a:pt x="304" y="31"/>
                    <a:pt x="333" y="50"/>
                    <a:pt x="362" y="65"/>
                  </a:cubicBezTo>
                  <a:cubicBezTo>
                    <a:pt x="389" y="79"/>
                    <a:pt x="416" y="91"/>
                    <a:pt x="430" y="107"/>
                  </a:cubicBezTo>
                  <a:cubicBezTo>
                    <a:pt x="431" y="107"/>
                    <a:pt x="431" y="108"/>
                    <a:pt x="431" y="108"/>
                  </a:cubicBezTo>
                  <a:cubicBezTo>
                    <a:pt x="411" y="123"/>
                    <a:pt x="364" y="142"/>
                    <a:pt x="306" y="159"/>
                  </a:cubicBezTo>
                  <a:cubicBezTo>
                    <a:pt x="250" y="175"/>
                    <a:pt x="185" y="189"/>
                    <a:pt x="126" y="196"/>
                  </a:cubicBezTo>
                  <a:cubicBezTo>
                    <a:pt x="124" y="196"/>
                    <a:pt x="121" y="196"/>
                    <a:pt x="119" y="195"/>
                  </a:cubicBezTo>
                  <a:cubicBezTo>
                    <a:pt x="95" y="185"/>
                    <a:pt x="72" y="168"/>
                    <a:pt x="52" y="148"/>
                  </a:cubicBezTo>
                  <a:cubicBezTo>
                    <a:pt x="31" y="128"/>
                    <a:pt x="13" y="105"/>
                    <a:pt x="0" y="82"/>
                  </a:cubicBezTo>
                  <a:cubicBezTo>
                    <a:pt x="18" y="79"/>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50"/>
            <p:cNvSpPr>
              <a:spLocks/>
            </p:cNvSpPr>
            <p:nvPr/>
          </p:nvSpPr>
          <p:spPr bwMode="auto">
            <a:xfrm>
              <a:off x="457" y="1992"/>
              <a:ext cx="177" cy="79"/>
            </a:xfrm>
            <a:custGeom>
              <a:avLst/>
              <a:gdLst>
                <a:gd name="T0" fmla="*/ 140 w 431"/>
                <a:gd name="T1" fmla="*/ 60 h 194"/>
                <a:gd name="T2" fmla="*/ 286 w 431"/>
                <a:gd name="T3" fmla="*/ 0 h 194"/>
                <a:gd name="T4" fmla="*/ 362 w 431"/>
                <a:gd name="T5" fmla="*/ 65 h 194"/>
                <a:gd name="T6" fmla="*/ 430 w 431"/>
                <a:gd name="T7" fmla="*/ 107 h 194"/>
                <a:gd name="T8" fmla="*/ 431 w 431"/>
                <a:gd name="T9" fmla="*/ 108 h 194"/>
                <a:gd name="T10" fmla="*/ 306 w 431"/>
                <a:gd name="T11" fmla="*/ 158 h 194"/>
                <a:gd name="T12" fmla="*/ 126 w 431"/>
                <a:gd name="T13" fmla="*/ 194 h 194"/>
                <a:gd name="T14" fmla="*/ 119 w 431"/>
                <a:gd name="T15" fmla="*/ 194 h 194"/>
                <a:gd name="T16" fmla="*/ 52 w 431"/>
                <a:gd name="T17" fmla="*/ 148 h 194"/>
                <a:gd name="T18" fmla="*/ 0 w 431"/>
                <a:gd name="T19" fmla="*/ 83 h 194"/>
                <a:gd name="T20" fmla="*/ 140 w 431"/>
                <a:gd name="T21" fmla="*/ 6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194">
                  <a:moveTo>
                    <a:pt x="140" y="60"/>
                  </a:moveTo>
                  <a:cubicBezTo>
                    <a:pt x="201" y="48"/>
                    <a:pt x="263" y="29"/>
                    <a:pt x="286" y="0"/>
                  </a:cubicBezTo>
                  <a:cubicBezTo>
                    <a:pt x="303" y="32"/>
                    <a:pt x="333" y="50"/>
                    <a:pt x="362" y="65"/>
                  </a:cubicBezTo>
                  <a:cubicBezTo>
                    <a:pt x="389" y="80"/>
                    <a:pt x="416" y="91"/>
                    <a:pt x="430" y="107"/>
                  </a:cubicBezTo>
                  <a:cubicBezTo>
                    <a:pt x="430" y="107"/>
                    <a:pt x="431" y="108"/>
                    <a:pt x="431" y="108"/>
                  </a:cubicBezTo>
                  <a:cubicBezTo>
                    <a:pt x="411" y="123"/>
                    <a:pt x="364" y="142"/>
                    <a:pt x="306" y="158"/>
                  </a:cubicBezTo>
                  <a:cubicBezTo>
                    <a:pt x="250" y="175"/>
                    <a:pt x="185" y="189"/>
                    <a:pt x="126" y="194"/>
                  </a:cubicBezTo>
                  <a:cubicBezTo>
                    <a:pt x="124" y="194"/>
                    <a:pt x="121" y="194"/>
                    <a:pt x="119" y="194"/>
                  </a:cubicBezTo>
                  <a:cubicBezTo>
                    <a:pt x="94" y="184"/>
                    <a:pt x="72" y="167"/>
                    <a:pt x="52" y="148"/>
                  </a:cubicBezTo>
                  <a:cubicBezTo>
                    <a:pt x="31" y="128"/>
                    <a:pt x="14" y="105"/>
                    <a:pt x="0" y="83"/>
                  </a:cubicBezTo>
                  <a:cubicBezTo>
                    <a:pt x="18" y="79"/>
                    <a:pt x="78"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51"/>
            <p:cNvSpPr>
              <a:spLocks/>
            </p:cNvSpPr>
            <p:nvPr/>
          </p:nvSpPr>
          <p:spPr bwMode="auto">
            <a:xfrm>
              <a:off x="457" y="1987"/>
              <a:ext cx="177" cy="80"/>
            </a:xfrm>
            <a:custGeom>
              <a:avLst/>
              <a:gdLst>
                <a:gd name="T0" fmla="*/ 139 w 431"/>
                <a:gd name="T1" fmla="*/ 60 h 193"/>
                <a:gd name="T2" fmla="*/ 286 w 431"/>
                <a:gd name="T3" fmla="*/ 0 h 193"/>
                <a:gd name="T4" fmla="*/ 361 w 431"/>
                <a:gd name="T5" fmla="*/ 65 h 193"/>
                <a:gd name="T6" fmla="*/ 430 w 431"/>
                <a:gd name="T7" fmla="*/ 107 h 193"/>
                <a:gd name="T8" fmla="*/ 431 w 431"/>
                <a:gd name="T9" fmla="*/ 109 h 193"/>
                <a:gd name="T10" fmla="*/ 306 w 431"/>
                <a:gd name="T11" fmla="*/ 158 h 193"/>
                <a:gd name="T12" fmla="*/ 126 w 431"/>
                <a:gd name="T13" fmla="*/ 193 h 193"/>
                <a:gd name="T14" fmla="*/ 119 w 431"/>
                <a:gd name="T15" fmla="*/ 193 h 193"/>
                <a:gd name="T16" fmla="*/ 52 w 431"/>
                <a:gd name="T17" fmla="*/ 148 h 193"/>
                <a:gd name="T18" fmla="*/ 0 w 431"/>
                <a:gd name="T19" fmla="*/ 83 h 193"/>
                <a:gd name="T20" fmla="*/ 139 w 431"/>
                <a:gd name="T21" fmla="*/ 6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193">
                  <a:moveTo>
                    <a:pt x="139" y="60"/>
                  </a:moveTo>
                  <a:cubicBezTo>
                    <a:pt x="201" y="48"/>
                    <a:pt x="263" y="29"/>
                    <a:pt x="286" y="0"/>
                  </a:cubicBezTo>
                  <a:cubicBezTo>
                    <a:pt x="303" y="32"/>
                    <a:pt x="333" y="50"/>
                    <a:pt x="361" y="65"/>
                  </a:cubicBezTo>
                  <a:cubicBezTo>
                    <a:pt x="389" y="80"/>
                    <a:pt x="415" y="91"/>
                    <a:pt x="430" y="107"/>
                  </a:cubicBezTo>
                  <a:cubicBezTo>
                    <a:pt x="430" y="107"/>
                    <a:pt x="431" y="108"/>
                    <a:pt x="431" y="109"/>
                  </a:cubicBezTo>
                  <a:cubicBezTo>
                    <a:pt x="411" y="123"/>
                    <a:pt x="364" y="142"/>
                    <a:pt x="306" y="158"/>
                  </a:cubicBezTo>
                  <a:cubicBezTo>
                    <a:pt x="250" y="174"/>
                    <a:pt x="185" y="188"/>
                    <a:pt x="126" y="193"/>
                  </a:cubicBezTo>
                  <a:cubicBezTo>
                    <a:pt x="124" y="193"/>
                    <a:pt x="121" y="193"/>
                    <a:pt x="119" y="193"/>
                  </a:cubicBezTo>
                  <a:cubicBezTo>
                    <a:pt x="93" y="183"/>
                    <a:pt x="71" y="167"/>
                    <a:pt x="52" y="148"/>
                  </a:cubicBezTo>
                  <a:cubicBezTo>
                    <a:pt x="32" y="128"/>
                    <a:pt x="14" y="105"/>
                    <a:pt x="0" y="83"/>
                  </a:cubicBezTo>
                  <a:cubicBezTo>
                    <a:pt x="18" y="79"/>
                    <a:pt x="78" y="73"/>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52"/>
            <p:cNvSpPr>
              <a:spLocks/>
            </p:cNvSpPr>
            <p:nvPr/>
          </p:nvSpPr>
          <p:spPr bwMode="auto">
            <a:xfrm>
              <a:off x="455" y="1984"/>
              <a:ext cx="176" cy="78"/>
            </a:xfrm>
            <a:custGeom>
              <a:avLst/>
              <a:gdLst>
                <a:gd name="T0" fmla="*/ 139 w 431"/>
                <a:gd name="T1" fmla="*/ 60 h 191"/>
                <a:gd name="T2" fmla="*/ 286 w 431"/>
                <a:gd name="T3" fmla="*/ 0 h 191"/>
                <a:gd name="T4" fmla="*/ 361 w 431"/>
                <a:gd name="T5" fmla="*/ 64 h 191"/>
                <a:gd name="T6" fmla="*/ 430 w 431"/>
                <a:gd name="T7" fmla="*/ 106 h 191"/>
                <a:gd name="T8" fmla="*/ 431 w 431"/>
                <a:gd name="T9" fmla="*/ 108 h 191"/>
                <a:gd name="T10" fmla="*/ 306 w 431"/>
                <a:gd name="T11" fmla="*/ 157 h 191"/>
                <a:gd name="T12" fmla="*/ 127 w 431"/>
                <a:gd name="T13" fmla="*/ 191 h 191"/>
                <a:gd name="T14" fmla="*/ 119 w 431"/>
                <a:gd name="T15" fmla="*/ 191 h 191"/>
                <a:gd name="T16" fmla="*/ 52 w 431"/>
                <a:gd name="T17" fmla="*/ 146 h 191"/>
                <a:gd name="T18" fmla="*/ 0 w 431"/>
                <a:gd name="T19" fmla="*/ 82 h 191"/>
                <a:gd name="T20" fmla="*/ 139 w 431"/>
                <a:gd name="T21" fmla="*/ 6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191">
                  <a:moveTo>
                    <a:pt x="139" y="60"/>
                  </a:moveTo>
                  <a:cubicBezTo>
                    <a:pt x="201" y="47"/>
                    <a:pt x="263" y="28"/>
                    <a:pt x="286" y="0"/>
                  </a:cubicBezTo>
                  <a:cubicBezTo>
                    <a:pt x="303" y="31"/>
                    <a:pt x="333" y="49"/>
                    <a:pt x="361" y="64"/>
                  </a:cubicBezTo>
                  <a:cubicBezTo>
                    <a:pt x="389" y="79"/>
                    <a:pt x="415" y="90"/>
                    <a:pt x="430" y="106"/>
                  </a:cubicBezTo>
                  <a:cubicBezTo>
                    <a:pt x="430" y="106"/>
                    <a:pt x="431" y="107"/>
                    <a:pt x="431" y="108"/>
                  </a:cubicBezTo>
                  <a:cubicBezTo>
                    <a:pt x="411" y="122"/>
                    <a:pt x="364" y="141"/>
                    <a:pt x="306" y="157"/>
                  </a:cubicBezTo>
                  <a:cubicBezTo>
                    <a:pt x="251" y="172"/>
                    <a:pt x="186" y="186"/>
                    <a:pt x="127" y="191"/>
                  </a:cubicBezTo>
                  <a:cubicBezTo>
                    <a:pt x="124" y="191"/>
                    <a:pt x="122" y="191"/>
                    <a:pt x="119" y="191"/>
                  </a:cubicBezTo>
                  <a:cubicBezTo>
                    <a:pt x="93" y="181"/>
                    <a:pt x="71" y="165"/>
                    <a:pt x="52" y="146"/>
                  </a:cubicBezTo>
                  <a:cubicBezTo>
                    <a:pt x="32" y="127"/>
                    <a:pt x="15" y="105"/>
                    <a:pt x="0" y="82"/>
                  </a:cubicBezTo>
                  <a:cubicBezTo>
                    <a:pt x="18" y="78"/>
                    <a:pt x="78" y="72"/>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53"/>
            <p:cNvSpPr>
              <a:spLocks/>
            </p:cNvSpPr>
            <p:nvPr/>
          </p:nvSpPr>
          <p:spPr bwMode="auto">
            <a:xfrm>
              <a:off x="457" y="1980"/>
              <a:ext cx="177" cy="78"/>
            </a:xfrm>
            <a:custGeom>
              <a:avLst/>
              <a:gdLst>
                <a:gd name="T0" fmla="*/ 432 w 432"/>
                <a:gd name="T1" fmla="*/ 108 h 190"/>
                <a:gd name="T2" fmla="*/ 306 w 432"/>
                <a:gd name="T3" fmla="*/ 157 h 190"/>
                <a:gd name="T4" fmla="*/ 120 w 432"/>
                <a:gd name="T5" fmla="*/ 190 h 190"/>
                <a:gd name="T6" fmla="*/ 52 w 432"/>
                <a:gd name="T7" fmla="*/ 146 h 190"/>
                <a:gd name="T8" fmla="*/ 0 w 432"/>
                <a:gd name="T9" fmla="*/ 82 h 190"/>
                <a:gd name="T10" fmla="*/ 140 w 432"/>
                <a:gd name="T11" fmla="*/ 60 h 190"/>
                <a:gd name="T12" fmla="*/ 286 w 432"/>
                <a:gd name="T13" fmla="*/ 0 h 190"/>
                <a:gd name="T14" fmla="*/ 362 w 432"/>
                <a:gd name="T15" fmla="*/ 65 h 190"/>
                <a:gd name="T16" fmla="*/ 432 w 432"/>
                <a:gd name="T17" fmla="*/ 10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190">
                  <a:moveTo>
                    <a:pt x="432" y="108"/>
                  </a:moveTo>
                  <a:cubicBezTo>
                    <a:pt x="412" y="122"/>
                    <a:pt x="364" y="141"/>
                    <a:pt x="306" y="157"/>
                  </a:cubicBezTo>
                  <a:cubicBezTo>
                    <a:pt x="249" y="172"/>
                    <a:pt x="181" y="186"/>
                    <a:pt x="120" y="190"/>
                  </a:cubicBezTo>
                  <a:cubicBezTo>
                    <a:pt x="93" y="180"/>
                    <a:pt x="71" y="164"/>
                    <a:pt x="52" y="146"/>
                  </a:cubicBezTo>
                  <a:cubicBezTo>
                    <a:pt x="33" y="127"/>
                    <a:pt x="17" y="105"/>
                    <a:pt x="0" y="82"/>
                  </a:cubicBezTo>
                  <a:cubicBezTo>
                    <a:pt x="18" y="78"/>
                    <a:pt x="78" y="72"/>
                    <a:pt x="140" y="60"/>
                  </a:cubicBezTo>
                  <a:cubicBezTo>
                    <a:pt x="201" y="47"/>
                    <a:pt x="264" y="28"/>
                    <a:pt x="286" y="0"/>
                  </a:cubicBezTo>
                  <a:cubicBezTo>
                    <a:pt x="304" y="31"/>
                    <a:pt x="333" y="50"/>
                    <a:pt x="362" y="65"/>
                  </a:cubicBezTo>
                  <a:cubicBezTo>
                    <a:pt x="390" y="80"/>
                    <a:pt x="418" y="91"/>
                    <a:pt x="432" y="108"/>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54"/>
            <p:cNvSpPr>
              <a:spLocks noEditPoints="1"/>
            </p:cNvSpPr>
            <p:nvPr/>
          </p:nvSpPr>
          <p:spPr bwMode="auto">
            <a:xfrm>
              <a:off x="450" y="1979"/>
              <a:ext cx="194" cy="186"/>
            </a:xfrm>
            <a:custGeom>
              <a:avLst/>
              <a:gdLst>
                <a:gd name="T0" fmla="*/ 18 w 473"/>
                <a:gd name="T1" fmla="*/ 134 h 455"/>
                <a:gd name="T2" fmla="*/ 26 w 473"/>
                <a:gd name="T3" fmla="*/ 307 h 455"/>
                <a:gd name="T4" fmla="*/ 453 w 473"/>
                <a:gd name="T5" fmla="*/ 255 h 455"/>
                <a:gd name="T6" fmla="*/ 29 w 473"/>
                <a:gd name="T7" fmla="*/ 141 h 455"/>
                <a:gd name="T8" fmla="*/ 309 w 473"/>
                <a:gd name="T9" fmla="*/ 205 h 455"/>
                <a:gd name="T10" fmla="*/ 436 w 473"/>
                <a:gd name="T11" fmla="*/ 166 h 455"/>
                <a:gd name="T12" fmla="*/ 278 w 473"/>
                <a:gd name="T13" fmla="*/ 222 h 455"/>
                <a:gd name="T14" fmla="*/ 435 w 473"/>
                <a:gd name="T15" fmla="*/ 117 h 455"/>
                <a:gd name="T16" fmla="*/ 280 w 473"/>
                <a:gd name="T17" fmla="*/ 169 h 455"/>
                <a:gd name="T18" fmla="*/ 31 w 473"/>
                <a:gd name="T19" fmla="*/ 103 h 455"/>
                <a:gd name="T20" fmla="*/ 313 w 473"/>
                <a:gd name="T21" fmla="*/ 163 h 455"/>
                <a:gd name="T22" fmla="*/ 439 w 473"/>
                <a:gd name="T23" fmla="*/ 121 h 455"/>
                <a:gd name="T24" fmla="*/ 302 w 473"/>
                <a:gd name="T25" fmla="*/ 172 h 455"/>
                <a:gd name="T26" fmla="*/ 14 w 473"/>
                <a:gd name="T27" fmla="*/ 95 h 455"/>
                <a:gd name="T28" fmla="*/ 315 w 473"/>
                <a:gd name="T29" fmla="*/ 181 h 455"/>
                <a:gd name="T30" fmla="*/ 101 w 473"/>
                <a:gd name="T31" fmla="*/ 189 h 455"/>
                <a:gd name="T32" fmla="*/ 389 w 473"/>
                <a:gd name="T33" fmla="*/ 147 h 455"/>
                <a:gd name="T34" fmla="*/ 107 w 473"/>
                <a:gd name="T35" fmla="*/ 199 h 455"/>
                <a:gd name="T36" fmla="*/ 400 w 473"/>
                <a:gd name="T37" fmla="*/ 156 h 455"/>
                <a:gd name="T38" fmla="*/ 347 w 473"/>
                <a:gd name="T39" fmla="*/ 182 h 455"/>
                <a:gd name="T40" fmla="*/ 68 w 473"/>
                <a:gd name="T41" fmla="*/ 174 h 455"/>
                <a:gd name="T42" fmla="*/ 94 w 473"/>
                <a:gd name="T43" fmla="*/ 200 h 455"/>
                <a:gd name="T44" fmla="*/ 382 w 473"/>
                <a:gd name="T45" fmla="*/ 172 h 455"/>
                <a:gd name="T46" fmla="*/ 359 w 473"/>
                <a:gd name="T47" fmla="*/ 188 h 455"/>
                <a:gd name="T48" fmla="*/ 77 w 473"/>
                <a:gd name="T49" fmla="*/ 193 h 455"/>
                <a:gd name="T50" fmla="*/ 73 w 473"/>
                <a:gd name="T51" fmla="*/ 212 h 455"/>
                <a:gd name="T52" fmla="*/ 347 w 473"/>
                <a:gd name="T53" fmla="*/ 221 h 455"/>
                <a:gd name="T54" fmla="*/ 130 w 473"/>
                <a:gd name="T55" fmla="*/ 264 h 455"/>
                <a:gd name="T56" fmla="*/ 142 w 473"/>
                <a:gd name="T57" fmla="*/ 438 h 455"/>
                <a:gd name="T58" fmla="*/ 31 w 473"/>
                <a:gd name="T59" fmla="*/ 297 h 455"/>
                <a:gd name="T60" fmla="*/ 441 w 473"/>
                <a:gd name="T61" fmla="*/ 304 h 455"/>
                <a:gd name="T62" fmla="*/ 74 w 473"/>
                <a:gd name="T63" fmla="*/ 335 h 455"/>
                <a:gd name="T64" fmla="*/ 34 w 473"/>
                <a:gd name="T65" fmla="*/ 286 h 455"/>
                <a:gd name="T66" fmla="*/ 454 w 473"/>
                <a:gd name="T67" fmla="*/ 274 h 455"/>
                <a:gd name="T68" fmla="*/ 31 w 473"/>
                <a:gd name="T69" fmla="*/ 268 h 455"/>
                <a:gd name="T70" fmla="*/ 425 w 473"/>
                <a:gd name="T71" fmla="*/ 273 h 455"/>
                <a:gd name="T72" fmla="*/ 50 w 473"/>
                <a:gd name="T73" fmla="*/ 277 h 455"/>
                <a:gd name="T74" fmla="*/ 376 w 473"/>
                <a:gd name="T75" fmla="*/ 285 h 455"/>
                <a:gd name="T76" fmla="*/ 383 w 473"/>
                <a:gd name="T77" fmla="*/ 280 h 455"/>
                <a:gd name="T78" fmla="*/ 70 w 473"/>
                <a:gd name="T79" fmla="*/ 281 h 455"/>
                <a:gd name="T80" fmla="*/ 440 w 473"/>
                <a:gd name="T81" fmla="*/ 243 h 455"/>
                <a:gd name="T82" fmla="*/ 58 w 473"/>
                <a:gd name="T83" fmla="*/ 264 h 455"/>
                <a:gd name="T84" fmla="*/ 442 w 473"/>
                <a:gd name="T85" fmla="*/ 235 h 455"/>
                <a:gd name="T86" fmla="*/ 353 w 473"/>
                <a:gd name="T87" fmla="*/ 261 h 455"/>
                <a:gd name="T88" fmla="*/ 401 w 473"/>
                <a:gd name="T89" fmla="*/ 240 h 455"/>
                <a:gd name="T90" fmla="*/ 41 w 473"/>
                <a:gd name="T91" fmla="*/ 244 h 455"/>
                <a:gd name="T92" fmla="*/ 118 w 473"/>
                <a:gd name="T93" fmla="*/ 294 h 455"/>
                <a:gd name="T94" fmla="*/ 444 w 473"/>
                <a:gd name="T95" fmla="*/ 208 h 455"/>
                <a:gd name="T96" fmla="*/ 99 w 473"/>
                <a:gd name="T97" fmla="*/ 277 h 455"/>
                <a:gd name="T98" fmla="*/ 68 w 473"/>
                <a:gd name="T99" fmla="*/ 238 h 455"/>
                <a:gd name="T100" fmla="*/ 388 w 473"/>
                <a:gd name="T101" fmla="*/ 230 h 455"/>
                <a:gd name="T102" fmla="*/ 368 w 473"/>
                <a:gd name="T103" fmla="*/ 235 h 455"/>
                <a:gd name="T104" fmla="*/ 50 w 473"/>
                <a:gd name="T105" fmla="*/ 215 h 455"/>
                <a:gd name="T106" fmla="*/ 122 w 473"/>
                <a:gd name="T107" fmla="*/ 273 h 455"/>
                <a:gd name="T108" fmla="*/ 433 w 473"/>
                <a:gd name="T109" fmla="*/ 200 h 455"/>
                <a:gd name="T110" fmla="*/ 330 w 473"/>
                <a:gd name="T111" fmla="*/ 238 h 455"/>
                <a:gd name="T112" fmla="*/ 31 w 473"/>
                <a:gd name="T113" fmla="*/ 180 h 455"/>
                <a:gd name="T114" fmla="*/ 145 w 473"/>
                <a:gd name="T115" fmla="*/ 272 h 455"/>
                <a:gd name="T116" fmla="*/ 430 w 473"/>
                <a:gd name="T117" fmla="*/ 192 h 455"/>
                <a:gd name="T118" fmla="*/ 332 w 473"/>
                <a:gd name="T119" fmla="*/ 223 h 455"/>
                <a:gd name="T120" fmla="*/ 50 w 473"/>
                <a:gd name="T121" fmla="*/ 184 h 455"/>
                <a:gd name="T122" fmla="*/ 115 w 473"/>
                <a:gd name="T123" fmla="*/ 236 h 455"/>
                <a:gd name="T124" fmla="*/ 403 w 473"/>
                <a:gd name="T125" fmla="*/ 18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3" h="455">
                  <a:moveTo>
                    <a:pt x="473" y="170"/>
                  </a:moveTo>
                  <a:cubicBezTo>
                    <a:pt x="472" y="168"/>
                    <a:pt x="472" y="168"/>
                    <a:pt x="472" y="168"/>
                  </a:cubicBezTo>
                  <a:cubicBezTo>
                    <a:pt x="466" y="161"/>
                    <a:pt x="459" y="156"/>
                    <a:pt x="450" y="151"/>
                  </a:cubicBezTo>
                  <a:cubicBezTo>
                    <a:pt x="450" y="151"/>
                    <a:pt x="451" y="150"/>
                    <a:pt x="451" y="150"/>
                  </a:cubicBezTo>
                  <a:cubicBezTo>
                    <a:pt x="452" y="149"/>
                    <a:pt x="452" y="149"/>
                    <a:pt x="452" y="149"/>
                  </a:cubicBezTo>
                  <a:cubicBezTo>
                    <a:pt x="450" y="147"/>
                    <a:pt x="450" y="147"/>
                    <a:pt x="450" y="147"/>
                  </a:cubicBezTo>
                  <a:cubicBezTo>
                    <a:pt x="449" y="146"/>
                    <a:pt x="448" y="144"/>
                    <a:pt x="447" y="143"/>
                  </a:cubicBezTo>
                  <a:cubicBezTo>
                    <a:pt x="448" y="142"/>
                    <a:pt x="450" y="141"/>
                    <a:pt x="451" y="140"/>
                  </a:cubicBezTo>
                  <a:cubicBezTo>
                    <a:pt x="452" y="140"/>
                    <a:pt x="452" y="140"/>
                    <a:pt x="452" y="140"/>
                  </a:cubicBezTo>
                  <a:cubicBezTo>
                    <a:pt x="450" y="137"/>
                    <a:pt x="450" y="137"/>
                    <a:pt x="450" y="137"/>
                  </a:cubicBezTo>
                  <a:cubicBezTo>
                    <a:pt x="449" y="136"/>
                    <a:pt x="448" y="135"/>
                    <a:pt x="446" y="133"/>
                  </a:cubicBezTo>
                  <a:cubicBezTo>
                    <a:pt x="448" y="132"/>
                    <a:pt x="449" y="131"/>
                    <a:pt x="451" y="130"/>
                  </a:cubicBezTo>
                  <a:cubicBezTo>
                    <a:pt x="452" y="130"/>
                    <a:pt x="452" y="130"/>
                    <a:pt x="452" y="130"/>
                  </a:cubicBezTo>
                  <a:cubicBezTo>
                    <a:pt x="450" y="127"/>
                    <a:pt x="450" y="127"/>
                    <a:pt x="450" y="127"/>
                  </a:cubicBezTo>
                  <a:cubicBezTo>
                    <a:pt x="448" y="125"/>
                    <a:pt x="446" y="123"/>
                    <a:pt x="443" y="121"/>
                  </a:cubicBezTo>
                  <a:cubicBezTo>
                    <a:pt x="443" y="121"/>
                    <a:pt x="444" y="121"/>
                    <a:pt x="444" y="121"/>
                  </a:cubicBezTo>
                  <a:cubicBezTo>
                    <a:pt x="445" y="120"/>
                    <a:pt x="445" y="120"/>
                    <a:pt x="445" y="120"/>
                  </a:cubicBezTo>
                  <a:cubicBezTo>
                    <a:pt x="443" y="117"/>
                    <a:pt x="443" y="117"/>
                    <a:pt x="443" y="117"/>
                  </a:cubicBezTo>
                  <a:cubicBezTo>
                    <a:pt x="442" y="117"/>
                    <a:pt x="442" y="117"/>
                    <a:pt x="442" y="116"/>
                  </a:cubicBezTo>
                  <a:cubicBezTo>
                    <a:pt x="445" y="114"/>
                    <a:pt x="448" y="112"/>
                    <a:pt x="450" y="111"/>
                  </a:cubicBezTo>
                  <a:cubicBezTo>
                    <a:pt x="451" y="110"/>
                    <a:pt x="451" y="110"/>
                    <a:pt x="451" y="110"/>
                  </a:cubicBezTo>
                  <a:cubicBezTo>
                    <a:pt x="451" y="109"/>
                    <a:pt x="451" y="109"/>
                    <a:pt x="451" y="109"/>
                  </a:cubicBezTo>
                  <a:cubicBezTo>
                    <a:pt x="439" y="95"/>
                    <a:pt x="420" y="86"/>
                    <a:pt x="397" y="74"/>
                  </a:cubicBezTo>
                  <a:cubicBezTo>
                    <a:pt x="380" y="66"/>
                    <a:pt x="380" y="66"/>
                    <a:pt x="380" y="66"/>
                  </a:cubicBezTo>
                  <a:cubicBezTo>
                    <a:pt x="352" y="50"/>
                    <a:pt x="323" y="32"/>
                    <a:pt x="305" y="1"/>
                  </a:cubicBezTo>
                  <a:cubicBezTo>
                    <a:pt x="304" y="0"/>
                    <a:pt x="304" y="0"/>
                    <a:pt x="304" y="0"/>
                  </a:cubicBezTo>
                  <a:cubicBezTo>
                    <a:pt x="303" y="1"/>
                    <a:pt x="303" y="1"/>
                    <a:pt x="303" y="1"/>
                  </a:cubicBezTo>
                  <a:cubicBezTo>
                    <a:pt x="285" y="25"/>
                    <a:pt x="236" y="45"/>
                    <a:pt x="158" y="61"/>
                  </a:cubicBezTo>
                  <a:cubicBezTo>
                    <a:pt x="117" y="69"/>
                    <a:pt x="76" y="74"/>
                    <a:pt x="49" y="78"/>
                  </a:cubicBezTo>
                  <a:cubicBezTo>
                    <a:pt x="35" y="80"/>
                    <a:pt x="24" y="82"/>
                    <a:pt x="18" y="83"/>
                  </a:cubicBezTo>
                  <a:cubicBezTo>
                    <a:pt x="16" y="83"/>
                    <a:pt x="16" y="83"/>
                    <a:pt x="16" y="83"/>
                  </a:cubicBezTo>
                  <a:cubicBezTo>
                    <a:pt x="17" y="85"/>
                    <a:pt x="17" y="85"/>
                    <a:pt x="17" y="85"/>
                  </a:cubicBezTo>
                  <a:cubicBezTo>
                    <a:pt x="19" y="87"/>
                    <a:pt x="20" y="89"/>
                    <a:pt x="22" y="91"/>
                  </a:cubicBezTo>
                  <a:cubicBezTo>
                    <a:pt x="18" y="92"/>
                    <a:pt x="14" y="92"/>
                    <a:pt x="11" y="93"/>
                  </a:cubicBezTo>
                  <a:cubicBezTo>
                    <a:pt x="10" y="93"/>
                    <a:pt x="10" y="93"/>
                    <a:pt x="10" y="93"/>
                  </a:cubicBezTo>
                  <a:cubicBezTo>
                    <a:pt x="11" y="95"/>
                    <a:pt x="11" y="95"/>
                    <a:pt x="11" y="95"/>
                  </a:cubicBezTo>
                  <a:cubicBezTo>
                    <a:pt x="13" y="98"/>
                    <a:pt x="15" y="101"/>
                    <a:pt x="18" y="105"/>
                  </a:cubicBezTo>
                  <a:cubicBezTo>
                    <a:pt x="19" y="107"/>
                    <a:pt x="21" y="109"/>
                    <a:pt x="23" y="112"/>
                  </a:cubicBezTo>
                  <a:cubicBezTo>
                    <a:pt x="21" y="112"/>
                    <a:pt x="20" y="112"/>
                    <a:pt x="19" y="112"/>
                  </a:cubicBezTo>
                  <a:cubicBezTo>
                    <a:pt x="17" y="113"/>
                    <a:pt x="17" y="113"/>
                    <a:pt x="17" y="113"/>
                  </a:cubicBezTo>
                  <a:cubicBezTo>
                    <a:pt x="18" y="114"/>
                    <a:pt x="18" y="114"/>
                    <a:pt x="18" y="114"/>
                  </a:cubicBezTo>
                  <a:cubicBezTo>
                    <a:pt x="19" y="117"/>
                    <a:pt x="21" y="119"/>
                    <a:pt x="23" y="122"/>
                  </a:cubicBezTo>
                  <a:cubicBezTo>
                    <a:pt x="21" y="122"/>
                    <a:pt x="20" y="122"/>
                    <a:pt x="19" y="122"/>
                  </a:cubicBezTo>
                  <a:cubicBezTo>
                    <a:pt x="17" y="122"/>
                    <a:pt x="17" y="122"/>
                    <a:pt x="17" y="122"/>
                  </a:cubicBezTo>
                  <a:cubicBezTo>
                    <a:pt x="18" y="124"/>
                    <a:pt x="18" y="124"/>
                    <a:pt x="18" y="124"/>
                  </a:cubicBezTo>
                  <a:cubicBezTo>
                    <a:pt x="19" y="126"/>
                    <a:pt x="21" y="129"/>
                    <a:pt x="23" y="131"/>
                  </a:cubicBezTo>
                  <a:cubicBezTo>
                    <a:pt x="21" y="132"/>
                    <a:pt x="20" y="132"/>
                    <a:pt x="19" y="132"/>
                  </a:cubicBezTo>
                  <a:cubicBezTo>
                    <a:pt x="17" y="132"/>
                    <a:pt x="17" y="132"/>
                    <a:pt x="17" y="132"/>
                  </a:cubicBezTo>
                  <a:cubicBezTo>
                    <a:pt x="18" y="134"/>
                    <a:pt x="18" y="134"/>
                    <a:pt x="18" y="134"/>
                  </a:cubicBezTo>
                  <a:cubicBezTo>
                    <a:pt x="20" y="136"/>
                    <a:pt x="21" y="139"/>
                    <a:pt x="23" y="142"/>
                  </a:cubicBezTo>
                  <a:cubicBezTo>
                    <a:pt x="22" y="142"/>
                    <a:pt x="20" y="142"/>
                    <a:pt x="19" y="143"/>
                  </a:cubicBezTo>
                  <a:cubicBezTo>
                    <a:pt x="18" y="143"/>
                    <a:pt x="18" y="143"/>
                    <a:pt x="18" y="143"/>
                  </a:cubicBezTo>
                  <a:cubicBezTo>
                    <a:pt x="19" y="144"/>
                    <a:pt x="19" y="144"/>
                    <a:pt x="19" y="144"/>
                  </a:cubicBezTo>
                  <a:cubicBezTo>
                    <a:pt x="20" y="146"/>
                    <a:pt x="21" y="149"/>
                    <a:pt x="22" y="151"/>
                  </a:cubicBezTo>
                  <a:cubicBezTo>
                    <a:pt x="21" y="151"/>
                    <a:pt x="20" y="151"/>
                    <a:pt x="19" y="151"/>
                  </a:cubicBezTo>
                  <a:cubicBezTo>
                    <a:pt x="18" y="152"/>
                    <a:pt x="18" y="152"/>
                    <a:pt x="18" y="152"/>
                  </a:cubicBezTo>
                  <a:cubicBezTo>
                    <a:pt x="19" y="153"/>
                    <a:pt x="19" y="153"/>
                    <a:pt x="19" y="153"/>
                  </a:cubicBezTo>
                  <a:cubicBezTo>
                    <a:pt x="20" y="156"/>
                    <a:pt x="21" y="158"/>
                    <a:pt x="23" y="161"/>
                  </a:cubicBezTo>
                  <a:cubicBezTo>
                    <a:pt x="22" y="161"/>
                    <a:pt x="21" y="161"/>
                    <a:pt x="20" y="161"/>
                  </a:cubicBezTo>
                  <a:cubicBezTo>
                    <a:pt x="18" y="161"/>
                    <a:pt x="18" y="161"/>
                    <a:pt x="18" y="161"/>
                  </a:cubicBezTo>
                  <a:cubicBezTo>
                    <a:pt x="19" y="163"/>
                    <a:pt x="19" y="163"/>
                    <a:pt x="19" y="163"/>
                  </a:cubicBezTo>
                  <a:cubicBezTo>
                    <a:pt x="20" y="165"/>
                    <a:pt x="21" y="168"/>
                    <a:pt x="23" y="170"/>
                  </a:cubicBezTo>
                  <a:cubicBezTo>
                    <a:pt x="22" y="171"/>
                    <a:pt x="21" y="171"/>
                    <a:pt x="20" y="171"/>
                  </a:cubicBezTo>
                  <a:cubicBezTo>
                    <a:pt x="19" y="171"/>
                    <a:pt x="19" y="171"/>
                    <a:pt x="19" y="171"/>
                  </a:cubicBezTo>
                  <a:cubicBezTo>
                    <a:pt x="19" y="172"/>
                    <a:pt x="19" y="172"/>
                    <a:pt x="19" y="172"/>
                  </a:cubicBezTo>
                  <a:cubicBezTo>
                    <a:pt x="20" y="175"/>
                    <a:pt x="21" y="177"/>
                    <a:pt x="22" y="180"/>
                  </a:cubicBezTo>
                  <a:cubicBezTo>
                    <a:pt x="20" y="180"/>
                    <a:pt x="18" y="180"/>
                    <a:pt x="16" y="181"/>
                  </a:cubicBezTo>
                  <a:cubicBezTo>
                    <a:pt x="15" y="181"/>
                    <a:pt x="15" y="181"/>
                    <a:pt x="15" y="181"/>
                  </a:cubicBezTo>
                  <a:cubicBezTo>
                    <a:pt x="15" y="182"/>
                    <a:pt x="15" y="182"/>
                    <a:pt x="15" y="182"/>
                  </a:cubicBezTo>
                  <a:cubicBezTo>
                    <a:pt x="16" y="184"/>
                    <a:pt x="17" y="185"/>
                    <a:pt x="17" y="187"/>
                  </a:cubicBezTo>
                  <a:cubicBezTo>
                    <a:pt x="11" y="188"/>
                    <a:pt x="5" y="188"/>
                    <a:pt x="2" y="189"/>
                  </a:cubicBezTo>
                  <a:cubicBezTo>
                    <a:pt x="0" y="189"/>
                    <a:pt x="0" y="189"/>
                    <a:pt x="0" y="189"/>
                  </a:cubicBezTo>
                  <a:cubicBezTo>
                    <a:pt x="1" y="191"/>
                    <a:pt x="1" y="191"/>
                    <a:pt x="1" y="191"/>
                  </a:cubicBezTo>
                  <a:cubicBezTo>
                    <a:pt x="5" y="202"/>
                    <a:pt x="12" y="214"/>
                    <a:pt x="21" y="225"/>
                  </a:cubicBezTo>
                  <a:cubicBezTo>
                    <a:pt x="22" y="226"/>
                    <a:pt x="22" y="228"/>
                    <a:pt x="23" y="229"/>
                  </a:cubicBezTo>
                  <a:cubicBezTo>
                    <a:pt x="22" y="229"/>
                    <a:pt x="22" y="229"/>
                    <a:pt x="21" y="229"/>
                  </a:cubicBezTo>
                  <a:cubicBezTo>
                    <a:pt x="20" y="230"/>
                    <a:pt x="20" y="230"/>
                    <a:pt x="20" y="230"/>
                  </a:cubicBezTo>
                  <a:cubicBezTo>
                    <a:pt x="20" y="231"/>
                    <a:pt x="20" y="231"/>
                    <a:pt x="20" y="231"/>
                  </a:cubicBezTo>
                  <a:cubicBezTo>
                    <a:pt x="21" y="235"/>
                    <a:pt x="23" y="240"/>
                    <a:pt x="25" y="244"/>
                  </a:cubicBezTo>
                  <a:cubicBezTo>
                    <a:pt x="24" y="245"/>
                    <a:pt x="22" y="245"/>
                    <a:pt x="21" y="245"/>
                  </a:cubicBezTo>
                  <a:cubicBezTo>
                    <a:pt x="20" y="245"/>
                    <a:pt x="20" y="245"/>
                    <a:pt x="20" y="245"/>
                  </a:cubicBezTo>
                  <a:cubicBezTo>
                    <a:pt x="21" y="246"/>
                    <a:pt x="21" y="246"/>
                    <a:pt x="21" y="246"/>
                  </a:cubicBezTo>
                  <a:cubicBezTo>
                    <a:pt x="21" y="247"/>
                    <a:pt x="21" y="248"/>
                    <a:pt x="21" y="249"/>
                  </a:cubicBezTo>
                  <a:cubicBezTo>
                    <a:pt x="21" y="249"/>
                    <a:pt x="21" y="249"/>
                    <a:pt x="21" y="249"/>
                  </a:cubicBezTo>
                  <a:cubicBezTo>
                    <a:pt x="21" y="250"/>
                    <a:pt x="21" y="250"/>
                    <a:pt x="21" y="250"/>
                  </a:cubicBezTo>
                  <a:cubicBezTo>
                    <a:pt x="21" y="253"/>
                    <a:pt x="22" y="256"/>
                    <a:pt x="23" y="258"/>
                  </a:cubicBezTo>
                  <a:cubicBezTo>
                    <a:pt x="22" y="258"/>
                    <a:pt x="22" y="258"/>
                    <a:pt x="22" y="259"/>
                  </a:cubicBezTo>
                  <a:cubicBezTo>
                    <a:pt x="21" y="259"/>
                    <a:pt x="21" y="259"/>
                    <a:pt x="21" y="259"/>
                  </a:cubicBezTo>
                  <a:cubicBezTo>
                    <a:pt x="21" y="260"/>
                    <a:pt x="21" y="260"/>
                    <a:pt x="21" y="260"/>
                  </a:cubicBezTo>
                  <a:cubicBezTo>
                    <a:pt x="21" y="262"/>
                    <a:pt x="22" y="265"/>
                    <a:pt x="23" y="268"/>
                  </a:cubicBezTo>
                  <a:cubicBezTo>
                    <a:pt x="22" y="268"/>
                    <a:pt x="22" y="268"/>
                    <a:pt x="22" y="268"/>
                  </a:cubicBezTo>
                  <a:cubicBezTo>
                    <a:pt x="21" y="268"/>
                    <a:pt x="21" y="268"/>
                    <a:pt x="21" y="268"/>
                  </a:cubicBezTo>
                  <a:cubicBezTo>
                    <a:pt x="21" y="269"/>
                    <a:pt x="21" y="269"/>
                    <a:pt x="21" y="269"/>
                  </a:cubicBezTo>
                  <a:cubicBezTo>
                    <a:pt x="21" y="275"/>
                    <a:pt x="23" y="281"/>
                    <a:pt x="26" y="287"/>
                  </a:cubicBezTo>
                  <a:cubicBezTo>
                    <a:pt x="25" y="287"/>
                    <a:pt x="23" y="288"/>
                    <a:pt x="22" y="288"/>
                  </a:cubicBezTo>
                  <a:cubicBezTo>
                    <a:pt x="21" y="288"/>
                    <a:pt x="21" y="288"/>
                    <a:pt x="21" y="288"/>
                  </a:cubicBezTo>
                  <a:cubicBezTo>
                    <a:pt x="21" y="289"/>
                    <a:pt x="21" y="289"/>
                    <a:pt x="21" y="289"/>
                  </a:cubicBezTo>
                  <a:cubicBezTo>
                    <a:pt x="21" y="294"/>
                    <a:pt x="23" y="300"/>
                    <a:pt x="26" y="307"/>
                  </a:cubicBezTo>
                  <a:cubicBezTo>
                    <a:pt x="25" y="307"/>
                    <a:pt x="23" y="307"/>
                    <a:pt x="23" y="307"/>
                  </a:cubicBezTo>
                  <a:cubicBezTo>
                    <a:pt x="22" y="307"/>
                    <a:pt x="22" y="307"/>
                    <a:pt x="22" y="307"/>
                  </a:cubicBezTo>
                  <a:cubicBezTo>
                    <a:pt x="22" y="308"/>
                    <a:pt x="22" y="308"/>
                    <a:pt x="22" y="308"/>
                  </a:cubicBezTo>
                  <a:cubicBezTo>
                    <a:pt x="20" y="331"/>
                    <a:pt x="47" y="361"/>
                    <a:pt x="75" y="387"/>
                  </a:cubicBezTo>
                  <a:cubicBezTo>
                    <a:pt x="98" y="409"/>
                    <a:pt x="98" y="409"/>
                    <a:pt x="98" y="409"/>
                  </a:cubicBezTo>
                  <a:cubicBezTo>
                    <a:pt x="118" y="427"/>
                    <a:pt x="136" y="443"/>
                    <a:pt x="141" y="454"/>
                  </a:cubicBezTo>
                  <a:cubicBezTo>
                    <a:pt x="142" y="455"/>
                    <a:pt x="142" y="455"/>
                    <a:pt x="142" y="455"/>
                  </a:cubicBezTo>
                  <a:cubicBezTo>
                    <a:pt x="143" y="454"/>
                    <a:pt x="143" y="454"/>
                    <a:pt x="143" y="454"/>
                  </a:cubicBezTo>
                  <a:cubicBezTo>
                    <a:pt x="200" y="439"/>
                    <a:pt x="267" y="417"/>
                    <a:pt x="329" y="394"/>
                  </a:cubicBezTo>
                  <a:cubicBezTo>
                    <a:pt x="390" y="370"/>
                    <a:pt x="436" y="349"/>
                    <a:pt x="455" y="335"/>
                  </a:cubicBezTo>
                  <a:cubicBezTo>
                    <a:pt x="456" y="334"/>
                    <a:pt x="456" y="334"/>
                    <a:pt x="456" y="334"/>
                  </a:cubicBezTo>
                  <a:cubicBezTo>
                    <a:pt x="455" y="333"/>
                    <a:pt x="455" y="333"/>
                    <a:pt x="455" y="333"/>
                  </a:cubicBezTo>
                  <a:cubicBezTo>
                    <a:pt x="454" y="332"/>
                    <a:pt x="453" y="331"/>
                    <a:pt x="452" y="330"/>
                  </a:cubicBezTo>
                  <a:cubicBezTo>
                    <a:pt x="454" y="328"/>
                    <a:pt x="456" y="327"/>
                    <a:pt x="458" y="326"/>
                  </a:cubicBezTo>
                  <a:cubicBezTo>
                    <a:pt x="458" y="326"/>
                    <a:pt x="460" y="324"/>
                    <a:pt x="460" y="324"/>
                  </a:cubicBezTo>
                  <a:cubicBezTo>
                    <a:pt x="459" y="324"/>
                    <a:pt x="459" y="324"/>
                    <a:pt x="459" y="324"/>
                  </a:cubicBezTo>
                  <a:cubicBezTo>
                    <a:pt x="457" y="321"/>
                    <a:pt x="455" y="319"/>
                    <a:pt x="453" y="317"/>
                  </a:cubicBezTo>
                  <a:cubicBezTo>
                    <a:pt x="453" y="317"/>
                    <a:pt x="453" y="316"/>
                    <a:pt x="454" y="316"/>
                  </a:cubicBezTo>
                  <a:cubicBezTo>
                    <a:pt x="454" y="316"/>
                    <a:pt x="455" y="315"/>
                    <a:pt x="455" y="315"/>
                  </a:cubicBezTo>
                  <a:cubicBezTo>
                    <a:pt x="455" y="314"/>
                    <a:pt x="455" y="314"/>
                    <a:pt x="455" y="314"/>
                  </a:cubicBezTo>
                  <a:cubicBezTo>
                    <a:pt x="455" y="314"/>
                    <a:pt x="455" y="314"/>
                    <a:pt x="455" y="314"/>
                  </a:cubicBezTo>
                  <a:cubicBezTo>
                    <a:pt x="454" y="313"/>
                    <a:pt x="453" y="312"/>
                    <a:pt x="452" y="311"/>
                  </a:cubicBezTo>
                  <a:cubicBezTo>
                    <a:pt x="455" y="309"/>
                    <a:pt x="457" y="308"/>
                    <a:pt x="459" y="306"/>
                  </a:cubicBezTo>
                  <a:cubicBezTo>
                    <a:pt x="459" y="306"/>
                    <a:pt x="460" y="305"/>
                    <a:pt x="460" y="305"/>
                  </a:cubicBezTo>
                  <a:cubicBezTo>
                    <a:pt x="461" y="305"/>
                    <a:pt x="461" y="305"/>
                    <a:pt x="461" y="305"/>
                  </a:cubicBezTo>
                  <a:cubicBezTo>
                    <a:pt x="460" y="304"/>
                    <a:pt x="460" y="304"/>
                    <a:pt x="460" y="304"/>
                  </a:cubicBezTo>
                  <a:cubicBezTo>
                    <a:pt x="458" y="301"/>
                    <a:pt x="455" y="299"/>
                    <a:pt x="453" y="297"/>
                  </a:cubicBezTo>
                  <a:cubicBezTo>
                    <a:pt x="453" y="297"/>
                    <a:pt x="453" y="297"/>
                    <a:pt x="453" y="297"/>
                  </a:cubicBezTo>
                  <a:cubicBezTo>
                    <a:pt x="454" y="296"/>
                    <a:pt x="454" y="295"/>
                    <a:pt x="454" y="295"/>
                  </a:cubicBezTo>
                  <a:cubicBezTo>
                    <a:pt x="455" y="295"/>
                    <a:pt x="455" y="295"/>
                    <a:pt x="455" y="295"/>
                  </a:cubicBezTo>
                  <a:cubicBezTo>
                    <a:pt x="454" y="294"/>
                    <a:pt x="454" y="294"/>
                    <a:pt x="454" y="294"/>
                  </a:cubicBezTo>
                  <a:cubicBezTo>
                    <a:pt x="453" y="292"/>
                    <a:pt x="451" y="291"/>
                    <a:pt x="450" y="289"/>
                  </a:cubicBezTo>
                  <a:cubicBezTo>
                    <a:pt x="451" y="288"/>
                    <a:pt x="452" y="288"/>
                    <a:pt x="453" y="287"/>
                  </a:cubicBezTo>
                  <a:cubicBezTo>
                    <a:pt x="454" y="287"/>
                    <a:pt x="454" y="287"/>
                    <a:pt x="454" y="287"/>
                  </a:cubicBezTo>
                  <a:cubicBezTo>
                    <a:pt x="455" y="285"/>
                    <a:pt x="455" y="285"/>
                    <a:pt x="455" y="285"/>
                  </a:cubicBezTo>
                  <a:cubicBezTo>
                    <a:pt x="454" y="284"/>
                    <a:pt x="454" y="284"/>
                    <a:pt x="454" y="284"/>
                  </a:cubicBezTo>
                  <a:cubicBezTo>
                    <a:pt x="453" y="283"/>
                    <a:pt x="451" y="281"/>
                    <a:pt x="450" y="280"/>
                  </a:cubicBezTo>
                  <a:cubicBezTo>
                    <a:pt x="451" y="279"/>
                    <a:pt x="452" y="278"/>
                    <a:pt x="453" y="277"/>
                  </a:cubicBezTo>
                  <a:cubicBezTo>
                    <a:pt x="454" y="277"/>
                    <a:pt x="454" y="277"/>
                    <a:pt x="454" y="277"/>
                  </a:cubicBezTo>
                  <a:cubicBezTo>
                    <a:pt x="454" y="277"/>
                    <a:pt x="454" y="277"/>
                    <a:pt x="454" y="277"/>
                  </a:cubicBezTo>
                  <a:cubicBezTo>
                    <a:pt x="454" y="276"/>
                    <a:pt x="455" y="276"/>
                    <a:pt x="456" y="275"/>
                  </a:cubicBezTo>
                  <a:cubicBezTo>
                    <a:pt x="456" y="275"/>
                    <a:pt x="456" y="275"/>
                    <a:pt x="456" y="275"/>
                  </a:cubicBezTo>
                  <a:cubicBezTo>
                    <a:pt x="456" y="273"/>
                    <a:pt x="456" y="273"/>
                    <a:pt x="456" y="273"/>
                  </a:cubicBezTo>
                  <a:cubicBezTo>
                    <a:pt x="456" y="273"/>
                    <a:pt x="456" y="273"/>
                    <a:pt x="456" y="273"/>
                  </a:cubicBezTo>
                  <a:cubicBezTo>
                    <a:pt x="453" y="269"/>
                    <a:pt x="450" y="266"/>
                    <a:pt x="446" y="262"/>
                  </a:cubicBezTo>
                  <a:cubicBezTo>
                    <a:pt x="448" y="261"/>
                    <a:pt x="451" y="259"/>
                    <a:pt x="453" y="258"/>
                  </a:cubicBezTo>
                  <a:cubicBezTo>
                    <a:pt x="453" y="257"/>
                    <a:pt x="453" y="257"/>
                    <a:pt x="453" y="257"/>
                  </a:cubicBezTo>
                  <a:cubicBezTo>
                    <a:pt x="454" y="255"/>
                    <a:pt x="454" y="255"/>
                    <a:pt x="454" y="255"/>
                  </a:cubicBezTo>
                  <a:cubicBezTo>
                    <a:pt x="453" y="255"/>
                    <a:pt x="453" y="255"/>
                    <a:pt x="453" y="255"/>
                  </a:cubicBezTo>
                  <a:cubicBezTo>
                    <a:pt x="452" y="253"/>
                    <a:pt x="451" y="252"/>
                    <a:pt x="449" y="250"/>
                  </a:cubicBezTo>
                  <a:cubicBezTo>
                    <a:pt x="451" y="249"/>
                    <a:pt x="452" y="249"/>
                    <a:pt x="453" y="248"/>
                  </a:cubicBezTo>
                  <a:cubicBezTo>
                    <a:pt x="453" y="247"/>
                    <a:pt x="453" y="247"/>
                    <a:pt x="453" y="247"/>
                  </a:cubicBezTo>
                  <a:cubicBezTo>
                    <a:pt x="453" y="245"/>
                    <a:pt x="453" y="245"/>
                    <a:pt x="453" y="245"/>
                  </a:cubicBezTo>
                  <a:cubicBezTo>
                    <a:pt x="453" y="245"/>
                    <a:pt x="453" y="245"/>
                    <a:pt x="453" y="245"/>
                  </a:cubicBezTo>
                  <a:cubicBezTo>
                    <a:pt x="452" y="243"/>
                    <a:pt x="450" y="242"/>
                    <a:pt x="449" y="241"/>
                  </a:cubicBezTo>
                  <a:cubicBezTo>
                    <a:pt x="450" y="240"/>
                    <a:pt x="452" y="239"/>
                    <a:pt x="453" y="238"/>
                  </a:cubicBezTo>
                  <a:cubicBezTo>
                    <a:pt x="453" y="238"/>
                    <a:pt x="453" y="238"/>
                    <a:pt x="453" y="238"/>
                  </a:cubicBezTo>
                  <a:cubicBezTo>
                    <a:pt x="453" y="235"/>
                    <a:pt x="453" y="235"/>
                    <a:pt x="453" y="235"/>
                  </a:cubicBezTo>
                  <a:cubicBezTo>
                    <a:pt x="453" y="235"/>
                    <a:pt x="453" y="235"/>
                    <a:pt x="453" y="235"/>
                  </a:cubicBezTo>
                  <a:cubicBezTo>
                    <a:pt x="452" y="234"/>
                    <a:pt x="450" y="232"/>
                    <a:pt x="449" y="231"/>
                  </a:cubicBezTo>
                  <a:cubicBezTo>
                    <a:pt x="450" y="230"/>
                    <a:pt x="451" y="229"/>
                    <a:pt x="453" y="228"/>
                  </a:cubicBezTo>
                  <a:cubicBezTo>
                    <a:pt x="453" y="228"/>
                    <a:pt x="453" y="228"/>
                    <a:pt x="453" y="228"/>
                  </a:cubicBezTo>
                  <a:cubicBezTo>
                    <a:pt x="453" y="226"/>
                    <a:pt x="453" y="226"/>
                    <a:pt x="453" y="226"/>
                  </a:cubicBezTo>
                  <a:cubicBezTo>
                    <a:pt x="453" y="225"/>
                    <a:pt x="453" y="225"/>
                    <a:pt x="453" y="225"/>
                  </a:cubicBezTo>
                  <a:cubicBezTo>
                    <a:pt x="451" y="224"/>
                    <a:pt x="450" y="222"/>
                    <a:pt x="448" y="220"/>
                  </a:cubicBezTo>
                  <a:cubicBezTo>
                    <a:pt x="449" y="219"/>
                    <a:pt x="451" y="218"/>
                    <a:pt x="452" y="217"/>
                  </a:cubicBezTo>
                  <a:cubicBezTo>
                    <a:pt x="453" y="217"/>
                    <a:pt x="453" y="217"/>
                    <a:pt x="453" y="217"/>
                  </a:cubicBezTo>
                  <a:cubicBezTo>
                    <a:pt x="452" y="215"/>
                    <a:pt x="452" y="215"/>
                    <a:pt x="452" y="215"/>
                  </a:cubicBezTo>
                  <a:cubicBezTo>
                    <a:pt x="452" y="214"/>
                    <a:pt x="452" y="214"/>
                    <a:pt x="452" y="214"/>
                  </a:cubicBezTo>
                  <a:cubicBezTo>
                    <a:pt x="451" y="213"/>
                    <a:pt x="449" y="211"/>
                    <a:pt x="447" y="209"/>
                  </a:cubicBezTo>
                  <a:cubicBezTo>
                    <a:pt x="447" y="209"/>
                    <a:pt x="448" y="209"/>
                    <a:pt x="448" y="209"/>
                  </a:cubicBezTo>
                  <a:cubicBezTo>
                    <a:pt x="449" y="208"/>
                    <a:pt x="449" y="208"/>
                    <a:pt x="449" y="208"/>
                  </a:cubicBezTo>
                  <a:cubicBezTo>
                    <a:pt x="448" y="206"/>
                    <a:pt x="448" y="206"/>
                    <a:pt x="448" y="206"/>
                  </a:cubicBezTo>
                  <a:cubicBezTo>
                    <a:pt x="447" y="205"/>
                    <a:pt x="446" y="204"/>
                    <a:pt x="445" y="203"/>
                  </a:cubicBezTo>
                  <a:cubicBezTo>
                    <a:pt x="448" y="202"/>
                    <a:pt x="450" y="200"/>
                    <a:pt x="452" y="199"/>
                  </a:cubicBezTo>
                  <a:cubicBezTo>
                    <a:pt x="453" y="198"/>
                    <a:pt x="453" y="198"/>
                    <a:pt x="453" y="198"/>
                  </a:cubicBezTo>
                  <a:cubicBezTo>
                    <a:pt x="452" y="196"/>
                    <a:pt x="452" y="196"/>
                    <a:pt x="452" y="196"/>
                  </a:cubicBezTo>
                  <a:cubicBezTo>
                    <a:pt x="451" y="195"/>
                    <a:pt x="449" y="193"/>
                    <a:pt x="448" y="192"/>
                  </a:cubicBezTo>
                  <a:cubicBezTo>
                    <a:pt x="449" y="191"/>
                    <a:pt x="451" y="190"/>
                    <a:pt x="452" y="189"/>
                  </a:cubicBezTo>
                  <a:cubicBezTo>
                    <a:pt x="453" y="189"/>
                    <a:pt x="453" y="189"/>
                    <a:pt x="453" y="189"/>
                  </a:cubicBezTo>
                  <a:cubicBezTo>
                    <a:pt x="452" y="186"/>
                    <a:pt x="452" y="186"/>
                    <a:pt x="452" y="186"/>
                  </a:cubicBezTo>
                  <a:cubicBezTo>
                    <a:pt x="451" y="185"/>
                    <a:pt x="450" y="185"/>
                    <a:pt x="449" y="184"/>
                  </a:cubicBezTo>
                  <a:cubicBezTo>
                    <a:pt x="459" y="179"/>
                    <a:pt x="467" y="175"/>
                    <a:pt x="473" y="171"/>
                  </a:cubicBezTo>
                  <a:lnTo>
                    <a:pt x="473" y="170"/>
                  </a:lnTo>
                  <a:close/>
                  <a:moveTo>
                    <a:pt x="45" y="168"/>
                  </a:moveTo>
                  <a:cubicBezTo>
                    <a:pt x="44" y="168"/>
                    <a:pt x="44" y="168"/>
                    <a:pt x="44" y="167"/>
                  </a:cubicBezTo>
                  <a:cubicBezTo>
                    <a:pt x="42" y="165"/>
                    <a:pt x="40" y="163"/>
                    <a:pt x="39" y="160"/>
                  </a:cubicBezTo>
                  <a:cubicBezTo>
                    <a:pt x="38" y="160"/>
                    <a:pt x="38" y="160"/>
                    <a:pt x="38" y="159"/>
                  </a:cubicBezTo>
                  <a:cubicBezTo>
                    <a:pt x="38" y="159"/>
                    <a:pt x="37" y="159"/>
                    <a:pt x="37" y="158"/>
                  </a:cubicBezTo>
                  <a:cubicBezTo>
                    <a:pt x="35" y="156"/>
                    <a:pt x="34" y="154"/>
                    <a:pt x="32" y="152"/>
                  </a:cubicBezTo>
                  <a:cubicBezTo>
                    <a:pt x="32" y="151"/>
                    <a:pt x="32" y="151"/>
                    <a:pt x="31" y="151"/>
                  </a:cubicBezTo>
                  <a:cubicBezTo>
                    <a:pt x="31" y="150"/>
                    <a:pt x="31" y="150"/>
                    <a:pt x="31" y="150"/>
                  </a:cubicBezTo>
                  <a:cubicBezTo>
                    <a:pt x="29" y="148"/>
                    <a:pt x="28" y="146"/>
                    <a:pt x="27" y="144"/>
                  </a:cubicBezTo>
                  <a:cubicBezTo>
                    <a:pt x="27" y="143"/>
                    <a:pt x="27" y="143"/>
                    <a:pt x="26" y="143"/>
                  </a:cubicBezTo>
                  <a:cubicBezTo>
                    <a:pt x="26" y="142"/>
                    <a:pt x="26" y="142"/>
                    <a:pt x="26" y="142"/>
                  </a:cubicBezTo>
                  <a:cubicBezTo>
                    <a:pt x="24" y="139"/>
                    <a:pt x="23" y="136"/>
                    <a:pt x="21" y="134"/>
                  </a:cubicBezTo>
                  <a:cubicBezTo>
                    <a:pt x="22" y="134"/>
                    <a:pt x="23" y="134"/>
                    <a:pt x="24" y="133"/>
                  </a:cubicBezTo>
                  <a:cubicBezTo>
                    <a:pt x="26" y="136"/>
                    <a:pt x="27" y="138"/>
                    <a:pt x="29" y="141"/>
                  </a:cubicBezTo>
                  <a:cubicBezTo>
                    <a:pt x="29" y="141"/>
                    <a:pt x="29" y="142"/>
                    <a:pt x="30" y="142"/>
                  </a:cubicBezTo>
                  <a:cubicBezTo>
                    <a:pt x="30" y="142"/>
                    <a:pt x="30" y="143"/>
                    <a:pt x="30" y="143"/>
                  </a:cubicBezTo>
                  <a:cubicBezTo>
                    <a:pt x="32" y="145"/>
                    <a:pt x="33" y="147"/>
                    <a:pt x="35" y="149"/>
                  </a:cubicBezTo>
                  <a:cubicBezTo>
                    <a:pt x="35" y="149"/>
                    <a:pt x="35" y="150"/>
                    <a:pt x="35" y="150"/>
                  </a:cubicBezTo>
                  <a:cubicBezTo>
                    <a:pt x="36" y="150"/>
                    <a:pt x="36" y="151"/>
                    <a:pt x="36" y="151"/>
                  </a:cubicBezTo>
                  <a:cubicBezTo>
                    <a:pt x="38" y="153"/>
                    <a:pt x="40" y="156"/>
                    <a:pt x="41" y="158"/>
                  </a:cubicBezTo>
                  <a:cubicBezTo>
                    <a:pt x="42" y="158"/>
                    <a:pt x="42" y="158"/>
                    <a:pt x="42" y="159"/>
                  </a:cubicBezTo>
                  <a:cubicBezTo>
                    <a:pt x="42" y="159"/>
                    <a:pt x="43" y="160"/>
                    <a:pt x="43" y="160"/>
                  </a:cubicBezTo>
                  <a:cubicBezTo>
                    <a:pt x="45" y="162"/>
                    <a:pt x="47" y="164"/>
                    <a:pt x="48" y="167"/>
                  </a:cubicBezTo>
                  <a:cubicBezTo>
                    <a:pt x="49" y="167"/>
                    <a:pt x="49" y="167"/>
                    <a:pt x="49" y="168"/>
                  </a:cubicBezTo>
                  <a:cubicBezTo>
                    <a:pt x="50" y="168"/>
                    <a:pt x="50" y="168"/>
                    <a:pt x="50" y="169"/>
                  </a:cubicBezTo>
                  <a:cubicBezTo>
                    <a:pt x="52" y="171"/>
                    <a:pt x="54" y="173"/>
                    <a:pt x="56" y="175"/>
                  </a:cubicBezTo>
                  <a:cubicBezTo>
                    <a:pt x="56" y="175"/>
                    <a:pt x="56" y="175"/>
                    <a:pt x="57" y="176"/>
                  </a:cubicBezTo>
                  <a:cubicBezTo>
                    <a:pt x="57" y="176"/>
                    <a:pt x="57" y="176"/>
                    <a:pt x="57" y="177"/>
                  </a:cubicBezTo>
                  <a:cubicBezTo>
                    <a:pt x="59" y="178"/>
                    <a:pt x="60" y="179"/>
                    <a:pt x="61" y="181"/>
                  </a:cubicBezTo>
                  <a:cubicBezTo>
                    <a:pt x="61" y="181"/>
                    <a:pt x="62" y="181"/>
                    <a:pt x="62" y="182"/>
                  </a:cubicBezTo>
                  <a:cubicBezTo>
                    <a:pt x="62" y="182"/>
                    <a:pt x="63" y="182"/>
                    <a:pt x="63" y="183"/>
                  </a:cubicBezTo>
                  <a:cubicBezTo>
                    <a:pt x="65" y="185"/>
                    <a:pt x="68" y="188"/>
                    <a:pt x="70" y="190"/>
                  </a:cubicBezTo>
                  <a:cubicBezTo>
                    <a:pt x="71" y="191"/>
                    <a:pt x="72" y="192"/>
                    <a:pt x="73" y="192"/>
                  </a:cubicBezTo>
                  <a:cubicBezTo>
                    <a:pt x="73" y="193"/>
                    <a:pt x="73" y="193"/>
                    <a:pt x="74" y="193"/>
                  </a:cubicBezTo>
                  <a:cubicBezTo>
                    <a:pt x="74" y="194"/>
                    <a:pt x="75" y="194"/>
                    <a:pt x="75" y="194"/>
                  </a:cubicBezTo>
                  <a:cubicBezTo>
                    <a:pt x="77" y="197"/>
                    <a:pt x="80" y="199"/>
                    <a:pt x="82" y="201"/>
                  </a:cubicBezTo>
                  <a:cubicBezTo>
                    <a:pt x="82" y="201"/>
                    <a:pt x="83" y="202"/>
                    <a:pt x="83" y="202"/>
                  </a:cubicBezTo>
                  <a:cubicBezTo>
                    <a:pt x="83" y="202"/>
                    <a:pt x="84" y="203"/>
                    <a:pt x="84" y="203"/>
                  </a:cubicBezTo>
                  <a:cubicBezTo>
                    <a:pt x="87" y="205"/>
                    <a:pt x="89" y="207"/>
                    <a:pt x="92" y="209"/>
                  </a:cubicBezTo>
                  <a:cubicBezTo>
                    <a:pt x="92" y="210"/>
                    <a:pt x="93" y="210"/>
                    <a:pt x="93" y="210"/>
                  </a:cubicBezTo>
                  <a:cubicBezTo>
                    <a:pt x="93" y="211"/>
                    <a:pt x="94" y="211"/>
                    <a:pt x="94" y="211"/>
                  </a:cubicBezTo>
                  <a:cubicBezTo>
                    <a:pt x="97" y="213"/>
                    <a:pt x="100" y="215"/>
                    <a:pt x="103" y="217"/>
                  </a:cubicBezTo>
                  <a:cubicBezTo>
                    <a:pt x="103" y="218"/>
                    <a:pt x="103" y="218"/>
                    <a:pt x="104" y="218"/>
                  </a:cubicBezTo>
                  <a:cubicBezTo>
                    <a:pt x="104" y="219"/>
                    <a:pt x="105" y="219"/>
                    <a:pt x="105" y="219"/>
                  </a:cubicBezTo>
                  <a:cubicBezTo>
                    <a:pt x="111" y="223"/>
                    <a:pt x="116" y="226"/>
                    <a:pt x="121" y="229"/>
                  </a:cubicBezTo>
                  <a:cubicBezTo>
                    <a:pt x="122" y="229"/>
                    <a:pt x="122" y="230"/>
                    <a:pt x="123" y="230"/>
                  </a:cubicBezTo>
                  <a:cubicBezTo>
                    <a:pt x="123" y="230"/>
                    <a:pt x="124" y="231"/>
                    <a:pt x="124" y="231"/>
                  </a:cubicBezTo>
                  <a:cubicBezTo>
                    <a:pt x="125" y="232"/>
                    <a:pt x="127" y="232"/>
                    <a:pt x="128" y="233"/>
                  </a:cubicBezTo>
                  <a:cubicBezTo>
                    <a:pt x="128" y="233"/>
                    <a:pt x="129" y="233"/>
                    <a:pt x="129" y="234"/>
                  </a:cubicBezTo>
                  <a:cubicBezTo>
                    <a:pt x="130" y="234"/>
                    <a:pt x="131" y="234"/>
                    <a:pt x="131" y="234"/>
                  </a:cubicBezTo>
                  <a:cubicBezTo>
                    <a:pt x="133" y="235"/>
                    <a:pt x="136" y="237"/>
                    <a:pt x="138" y="237"/>
                  </a:cubicBezTo>
                  <a:cubicBezTo>
                    <a:pt x="138" y="238"/>
                    <a:pt x="145" y="238"/>
                    <a:pt x="145" y="238"/>
                  </a:cubicBezTo>
                  <a:cubicBezTo>
                    <a:pt x="151" y="237"/>
                    <a:pt x="157" y="237"/>
                    <a:pt x="164" y="236"/>
                  </a:cubicBezTo>
                  <a:cubicBezTo>
                    <a:pt x="169" y="235"/>
                    <a:pt x="174" y="234"/>
                    <a:pt x="180" y="233"/>
                  </a:cubicBezTo>
                  <a:cubicBezTo>
                    <a:pt x="185" y="233"/>
                    <a:pt x="190" y="232"/>
                    <a:pt x="195" y="231"/>
                  </a:cubicBezTo>
                  <a:cubicBezTo>
                    <a:pt x="216" y="227"/>
                    <a:pt x="237" y="223"/>
                    <a:pt x="259" y="218"/>
                  </a:cubicBezTo>
                  <a:cubicBezTo>
                    <a:pt x="261" y="218"/>
                    <a:pt x="263" y="217"/>
                    <a:pt x="265" y="217"/>
                  </a:cubicBezTo>
                  <a:cubicBezTo>
                    <a:pt x="267" y="216"/>
                    <a:pt x="268" y="216"/>
                    <a:pt x="270" y="215"/>
                  </a:cubicBezTo>
                  <a:cubicBezTo>
                    <a:pt x="280" y="213"/>
                    <a:pt x="291" y="210"/>
                    <a:pt x="301" y="208"/>
                  </a:cubicBezTo>
                  <a:cubicBezTo>
                    <a:pt x="302" y="207"/>
                    <a:pt x="303" y="207"/>
                    <a:pt x="304" y="207"/>
                  </a:cubicBezTo>
                  <a:cubicBezTo>
                    <a:pt x="304" y="207"/>
                    <a:pt x="305" y="206"/>
                    <a:pt x="306" y="206"/>
                  </a:cubicBezTo>
                  <a:cubicBezTo>
                    <a:pt x="306" y="206"/>
                    <a:pt x="307" y="206"/>
                    <a:pt x="308" y="206"/>
                  </a:cubicBezTo>
                  <a:cubicBezTo>
                    <a:pt x="308" y="206"/>
                    <a:pt x="309" y="205"/>
                    <a:pt x="309" y="205"/>
                  </a:cubicBezTo>
                  <a:cubicBezTo>
                    <a:pt x="312" y="205"/>
                    <a:pt x="314" y="204"/>
                    <a:pt x="316" y="203"/>
                  </a:cubicBezTo>
                  <a:cubicBezTo>
                    <a:pt x="317" y="203"/>
                    <a:pt x="317" y="203"/>
                    <a:pt x="317" y="203"/>
                  </a:cubicBezTo>
                  <a:cubicBezTo>
                    <a:pt x="317" y="203"/>
                    <a:pt x="318" y="203"/>
                    <a:pt x="318" y="203"/>
                  </a:cubicBezTo>
                  <a:cubicBezTo>
                    <a:pt x="318" y="203"/>
                    <a:pt x="318" y="203"/>
                    <a:pt x="319" y="203"/>
                  </a:cubicBezTo>
                  <a:cubicBezTo>
                    <a:pt x="319" y="203"/>
                    <a:pt x="319" y="203"/>
                    <a:pt x="319" y="203"/>
                  </a:cubicBezTo>
                  <a:cubicBezTo>
                    <a:pt x="319" y="203"/>
                    <a:pt x="319" y="202"/>
                    <a:pt x="320" y="202"/>
                  </a:cubicBezTo>
                  <a:cubicBezTo>
                    <a:pt x="321" y="202"/>
                    <a:pt x="323" y="202"/>
                    <a:pt x="324" y="201"/>
                  </a:cubicBezTo>
                  <a:cubicBezTo>
                    <a:pt x="325" y="201"/>
                    <a:pt x="325" y="201"/>
                    <a:pt x="325" y="201"/>
                  </a:cubicBezTo>
                  <a:cubicBezTo>
                    <a:pt x="325" y="201"/>
                    <a:pt x="325" y="201"/>
                    <a:pt x="326" y="201"/>
                  </a:cubicBezTo>
                  <a:cubicBezTo>
                    <a:pt x="326" y="201"/>
                    <a:pt x="326" y="201"/>
                    <a:pt x="327" y="200"/>
                  </a:cubicBezTo>
                  <a:cubicBezTo>
                    <a:pt x="328" y="200"/>
                    <a:pt x="330" y="199"/>
                    <a:pt x="331" y="199"/>
                  </a:cubicBezTo>
                  <a:cubicBezTo>
                    <a:pt x="332" y="199"/>
                    <a:pt x="332" y="199"/>
                    <a:pt x="333" y="199"/>
                  </a:cubicBezTo>
                  <a:cubicBezTo>
                    <a:pt x="333" y="198"/>
                    <a:pt x="334" y="198"/>
                    <a:pt x="334" y="198"/>
                  </a:cubicBezTo>
                  <a:cubicBezTo>
                    <a:pt x="336" y="198"/>
                    <a:pt x="337" y="197"/>
                    <a:pt x="339" y="197"/>
                  </a:cubicBezTo>
                  <a:cubicBezTo>
                    <a:pt x="339" y="197"/>
                    <a:pt x="339" y="197"/>
                    <a:pt x="340" y="196"/>
                  </a:cubicBezTo>
                  <a:cubicBezTo>
                    <a:pt x="340" y="196"/>
                    <a:pt x="341" y="196"/>
                    <a:pt x="341" y="196"/>
                  </a:cubicBezTo>
                  <a:cubicBezTo>
                    <a:pt x="344" y="195"/>
                    <a:pt x="346" y="194"/>
                    <a:pt x="349" y="194"/>
                  </a:cubicBezTo>
                  <a:cubicBezTo>
                    <a:pt x="349" y="193"/>
                    <a:pt x="350" y="193"/>
                    <a:pt x="350" y="193"/>
                  </a:cubicBezTo>
                  <a:cubicBezTo>
                    <a:pt x="350" y="193"/>
                    <a:pt x="351" y="193"/>
                    <a:pt x="351" y="193"/>
                  </a:cubicBezTo>
                  <a:cubicBezTo>
                    <a:pt x="354" y="192"/>
                    <a:pt x="356" y="191"/>
                    <a:pt x="358" y="190"/>
                  </a:cubicBezTo>
                  <a:cubicBezTo>
                    <a:pt x="359" y="190"/>
                    <a:pt x="359" y="190"/>
                    <a:pt x="360" y="190"/>
                  </a:cubicBezTo>
                  <a:cubicBezTo>
                    <a:pt x="360" y="190"/>
                    <a:pt x="361" y="190"/>
                    <a:pt x="361" y="190"/>
                  </a:cubicBezTo>
                  <a:cubicBezTo>
                    <a:pt x="364" y="189"/>
                    <a:pt x="366" y="188"/>
                    <a:pt x="369" y="187"/>
                  </a:cubicBezTo>
                  <a:cubicBezTo>
                    <a:pt x="369" y="187"/>
                    <a:pt x="370" y="187"/>
                    <a:pt x="370" y="187"/>
                  </a:cubicBezTo>
                  <a:cubicBezTo>
                    <a:pt x="371" y="186"/>
                    <a:pt x="371" y="186"/>
                    <a:pt x="371" y="186"/>
                  </a:cubicBezTo>
                  <a:cubicBezTo>
                    <a:pt x="374" y="185"/>
                    <a:pt x="377" y="184"/>
                    <a:pt x="379" y="183"/>
                  </a:cubicBezTo>
                  <a:cubicBezTo>
                    <a:pt x="380" y="183"/>
                    <a:pt x="380" y="183"/>
                    <a:pt x="381" y="183"/>
                  </a:cubicBezTo>
                  <a:cubicBezTo>
                    <a:pt x="381" y="183"/>
                    <a:pt x="382" y="182"/>
                    <a:pt x="382" y="182"/>
                  </a:cubicBezTo>
                  <a:cubicBezTo>
                    <a:pt x="385" y="181"/>
                    <a:pt x="388" y="180"/>
                    <a:pt x="390" y="179"/>
                  </a:cubicBezTo>
                  <a:cubicBezTo>
                    <a:pt x="391" y="179"/>
                    <a:pt x="391" y="179"/>
                    <a:pt x="392" y="179"/>
                  </a:cubicBezTo>
                  <a:cubicBezTo>
                    <a:pt x="392" y="179"/>
                    <a:pt x="393" y="178"/>
                    <a:pt x="393" y="178"/>
                  </a:cubicBezTo>
                  <a:cubicBezTo>
                    <a:pt x="395" y="177"/>
                    <a:pt x="397" y="177"/>
                    <a:pt x="399" y="176"/>
                  </a:cubicBezTo>
                  <a:cubicBezTo>
                    <a:pt x="399" y="176"/>
                    <a:pt x="400" y="176"/>
                    <a:pt x="400" y="175"/>
                  </a:cubicBezTo>
                  <a:cubicBezTo>
                    <a:pt x="400" y="175"/>
                    <a:pt x="401" y="175"/>
                    <a:pt x="401" y="175"/>
                  </a:cubicBezTo>
                  <a:cubicBezTo>
                    <a:pt x="405" y="174"/>
                    <a:pt x="408" y="172"/>
                    <a:pt x="411" y="171"/>
                  </a:cubicBezTo>
                  <a:cubicBezTo>
                    <a:pt x="412" y="171"/>
                    <a:pt x="412" y="170"/>
                    <a:pt x="413" y="170"/>
                  </a:cubicBezTo>
                  <a:cubicBezTo>
                    <a:pt x="413" y="170"/>
                    <a:pt x="414" y="170"/>
                    <a:pt x="414" y="170"/>
                  </a:cubicBezTo>
                  <a:cubicBezTo>
                    <a:pt x="416" y="169"/>
                    <a:pt x="419" y="168"/>
                    <a:pt x="421" y="166"/>
                  </a:cubicBezTo>
                  <a:cubicBezTo>
                    <a:pt x="422" y="166"/>
                    <a:pt x="422" y="166"/>
                    <a:pt x="422" y="166"/>
                  </a:cubicBezTo>
                  <a:cubicBezTo>
                    <a:pt x="423" y="166"/>
                    <a:pt x="423" y="166"/>
                    <a:pt x="424" y="165"/>
                  </a:cubicBezTo>
                  <a:cubicBezTo>
                    <a:pt x="426" y="164"/>
                    <a:pt x="428" y="163"/>
                    <a:pt x="430" y="162"/>
                  </a:cubicBezTo>
                  <a:cubicBezTo>
                    <a:pt x="431" y="162"/>
                    <a:pt x="431" y="162"/>
                    <a:pt x="431" y="162"/>
                  </a:cubicBezTo>
                  <a:cubicBezTo>
                    <a:pt x="432" y="161"/>
                    <a:pt x="432" y="161"/>
                    <a:pt x="432" y="161"/>
                  </a:cubicBezTo>
                  <a:cubicBezTo>
                    <a:pt x="437" y="159"/>
                    <a:pt x="441" y="156"/>
                    <a:pt x="445" y="154"/>
                  </a:cubicBezTo>
                  <a:cubicBezTo>
                    <a:pt x="446" y="155"/>
                    <a:pt x="448" y="157"/>
                    <a:pt x="449" y="158"/>
                  </a:cubicBezTo>
                  <a:cubicBezTo>
                    <a:pt x="449" y="158"/>
                    <a:pt x="449" y="158"/>
                    <a:pt x="449" y="159"/>
                  </a:cubicBezTo>
                  <a:cubicBezTo>
                    <a:pt x="446" y="161"/>
                    <a:pt x="442" y="163"/>
                    <a:pt x="438" y="165"/>
                  </a:cubicBezTo>
                  <a:cubicBezTo>
                    <a:pt x="438" y="165"/>
                    <a:pt x="438" y="165"/>
                    <a:pt x="437" y="166"/>
                  </a:cubicBezTo>
                  <a:cubicBezTo>
                    <a:pt x="437" y="166"/>
                    <a:pt x="437" y="166"/>
                    <a:pt x="436" y="166"/>
                  </a:cubicBezTo>
                  <a:cubicBezTo>
                    <a:pt x="434" y="167"/>
                    <a:pt x="433" y="168"/>
                    <a:pt x="430" y="169"/>
                  </a:cubicBezTo>
                  <a:cubicBezTo>
                    <a:pt x="430" y="170"/>
                    <a:pt x="430" y="170"/>
                    <a:pt x="429" y="170"/>
                  </a:cubicBezTo>
                  <a:cubicBezTo>
                    <a:pt x="429" y="170"/>
                    <a:pt x="429" y="170"/>
                    <a:pt x="428" y="171"/>
                  </a:cubicBezTo>
                  <a:cubicBezTo>
                    <a:pt x="426" y="172"/>
                    <a:pt x="424" y="173"/>
                    <a:pt x="421" y="174"/>
                  </a:cubicBezTo>
                  <a:cubicBezTo>
                    <a:pt x="421" y="174"/>
                    <a:pt x="421" y="174"/>
                    <a:pt x="420" y="174"/>
                  </a:cubicBezTo>
                  <a:cubicBezTo>
                    <a:pt x="420" y="175"/>
                    <a:pt x="419" y="175"/>
                    <a:pt x="419" y="175"/>
                  </a:cubicBezTo>
                  <a:cubicBezTo>
                    <a:pt x="416" y="176"/>
                    <a:pt x="413" y="178"/>
                    <a:pt x="409" y="179"/>
                  </a:cubicBezTo>
                  <a:cubicBezTo>
                    <a:pt x="409" y="179"/>
                    <a:pt x="409" y="179"/>
                    <a:pt x="408" y="180"/>
                  </a:cubicBezTo>
                  <a:cubicBezTo>
                    <a:pt x="408" y="180"/>
                    <a:pt x="407" y="180"/>
                    <a:pt x="407" y="180"/>
                  </a:cubicBezTo>
                  <a:cubicBezTo>
                    <a:pt x="405" y="181"/>
                    <a:pt x="403" y="182"/>
                    <a:pt x="402" y="182"/>
                  </a:cubicBezTo>
                  <a:cubicBezTo>
                    <a:pt x="401" y="182"/>
                    <a:pt x="401" y="183"/>
                    <a:pt x="400" y="183"/>
                  </a:cubicBezTo>
                  <a:cubicBezTo>
                    <a:pt x="400" y="183"/>
                    <a:pt x="399" y="183"/>
                    <a:pt x="399" y="183"/>
                  </a:cubicBezTo>
                  <a:cubicBezTo>
                    <a:pt x="396" y="185"/>
                    <a:pt x="393" y="186"/>
                    <a:pt x="391" y="187"/>
                  </a:cubicBezTo>
                  <a:cubicBezTo>
                    <a:pt x="390" y="187"/>
                    <a:pt x="390" y="187"/>
                    <a:pt x="389" y="187"/>
                  </a:cubicBezTo>
                  <a:cubicBezTo>
                    <a:pt x="389" y="187"/>
                    <a:pt x="388" y="188"/>
                    <a:pt x="388" y="188"/>
                  </a:cubicBezTo>
                  <a:cubicBezTo>
                    <a:pt x="385" y="189"/>
                    <a:pt x="383" y="190"/>
                    <a:pt x="380" y="191"/>
                  </a:cubicBezTo>
                  <a:cubicBezTo>
                    <a:pt x="379" y="191"/>
                    <a:pt x="379" y="191"/>
                    <a:pt x="378" y="191"/>
                  </a:cubicBezTo>
                  <a:cubicBezTo>
                    <a:pt x="378" y="191"/>
                    <a:pt x="378" y="192"/>
                    <a:pt x="377" y="192"/>
                  </a:cubicBezTo>
                  <a:cubicBezTo>
                    <a:pt x="374" y="193"/>
                    <a:pt x="372" y="194"/>
                    <a:pt x="369" y="194"/>
                  </a:cubicBezTo>
                  <a:cubicBezTo>
                    <a:pt x="369" y="195"/>
                    <a:pt x="368" y="195"/>
                    <a:pt x="368" y="195"/>
                  </a:cubicBezTo>
                  <a:cubicBezTo>
                    <a:pt x="367" y="195"/>
                    <a:pt x="367" y="195"/>
                    <a:pt x="366" y="195"/>
                  </a:cubicBezTo>
                  <a:cubicBezTo>
                    <a:pt x="364" y="196"/>
                    <a:pt x="362" y="197"/>
                    <a:pt x="359" y="198"/>
                  </a:cubicBezTo>
                  <a:cubicBezTo>
                    <a:pt x="359" y="198"/>
                    <a:pt x="358" y="198"/>
                    <a:pt x="358" y="198"/>
                  </a:cubicBezTo>
                  <a:cubicBezTo>
                    <a:pt x="357" y="199"/>
                    <a:pt x="357" y="199"/>
                    <a:pt x="356" y="199"/>
                  </a:cubicBezTo>
                  <a:cubicBezTo>
                    <a:pt x="354" y="200"/>
                    <a:pt x="351" y="201"/>
                    <a:pt x="348" y="202"/>
                  </a:cubicBezTo>
                  <a:cubicBezTo>
                    <a:pt x="347" y="202"/>
                    <a:pt x="347" y="202"/>
                    <a:pt x="347" y="202"/>
                  </a:cubicBezTo>
                  <a:cubicBezTo>
                    <a:pt x="346" y="202"/>
                    <a:pt x="346" y="202"/>
                    <a:pt x="345" y="202"/>
                  </a:cubicBezTo>
                  <a:cubicBezTo>
                    <a:pt x="344" y="203"/>
                    <a:pt x="342" y="203"/>
                    <a:pt x="341" y="204"/>
                  </a:cubicBezTo>
                  <a:cubicBezTo>
                    <a:pt x="340" y="204"/>
                    <a:pt x="340" y="204"/>
                    <a:pt x="339" y="204"/>
                  </a:cubicBezTo>
                  <a:cubicBezTo>
                    <a:pt x="339" y="204"/>
                    <a:pt x="339" y="205"/>
                    <a:pt x="338" y="205"/>
                  </a:cubicBezTo>
                  <a:cubicBezTo>
                    <a:pt x="336" y="205"/>
                    <a:pt x="334" y="206"/>
                    <a:pt x="333" y="206"/>
                  </a:cubicBezTo>
                  <a:cubicBezTo>
                    <a:pt x="332" y="207"/>
                    <a:pt x="332" y="207"/>
                    <a:pt x="331" y="207"/>
                  </a:cubicBezTo>
                  <a:cubicBezTo>
                    <a:pt x="331" y="207"/>
                    <a:pt x="330" y="207"/>
                    <a:pt x="330" y="207"/>
                  </a:cubicBezTo>
                  <a:cubicBezTo>
                    <a:pt x="328" y="208"/>
                    <a:pt x="327" y="208"/>
                    <a:pt x="325" y="209"/>
                  </a:cubicBezTo>
                  <a:cubicBezTo>
                    <a:pt x="325" y="209"/>
                    <a:pt x="325" y="209"/>
                    <a:pt x="325" y="209"/>
                  </a:cubicBezTo>
                  <a:cubicBezTo>
                    <a:pt x="325" y="209"/>
                    <a:pt x="324" y="209"/>
                    <a:pt x="324" y="209"/>
                  </a:cubicBezTo>
                  <a:cubicBezTo>
                    <a:pt x="324" y="209"/>
                    <a:pt x="323" y="209"/>
                    <a:pt x="323" y="209"/>
                  </a:cubicBezTo>
                  <a:cubicBezTo>
                    <a:pt x="323" y="209"/>
                    <a:pt x="323" y="209"/>
                    <a:pt x="323" y="209"/>
                  </a:cubicBezTo>
                  <a:cubicBezTo>
                    <a:pt x="323" y="209"/>
                    <a:pt x="322" y="209"/>
                    <a:pt x="322" y="210"/>
                  </a:cubicBezTo>
                  <a:cubicBezTo>
                    <a:pt x="322" y="210"/>
                    <a:pt x="321" y="210"/>
                    <a:pt x="321" y="210"/>
                  </a:cubicBezTo>
                  <a:cubicBezTo>
                    <a:pt x="318" y="211"/>
                    <a:pt x="316" y="211"/>
                    <a:pt x="313" y="212"/>
                  </a:cubicBezTo>
                  <a:cubicBezTo>
                    <a:pt x="313" y="212"/>
                    <a:pt x="312" y="212"/>
                    <a:pt x="312" y="212"/>
                  </a:cubicBezTo>
                  <a:cubicBezTo>
                    <a:pt x="312" y="213"/>
                    <a:pt x="311" y="213"/>
                    <a:pt x="311" y="213"/>
                  </a:cubicBezTo>
                  <a:cubicBezTo>
                    <a:pt x="308" y="214"/>
                    <a:pt x="304" y="215"/>
                    <a:pt x="301" y="216"/>
                  </a:cubicBezTo>
                  <a:cubicBezTo>
                    <a:pt x="300" y="216"/>
                    <a:pt x="300" y="216"/>
                    <a:pt x="299" y="216"/>
                  </a:cubicBezTo>
                  <a:cubicBezTo>
                    <a:pt x="298" y="216"/>
                    <a:pt x="297" y="217"/>
                    <a:pt x="296" y="217"/>
                  </a:cubicBezTo>
                  <a:cubicBezTo>
                    <a:pt x="293" y="218"/>
                    <a:pt x="290" y="219"/>
                    <a:pt x="287" y="219"/>
                  </a:cubicBezTo>
                  <a:cubicBezTo>
                    <a:pt x="286" y="220"/>
                    <a:pt x="284" y="220"/>
                    <a:pt x="283" y="220"/>
                  </a:cubicBezTo>
                  <a:cubicBezTo>
                    <a:pt x="281" y="221"/>
                    <a:pt x="280" y="221"/>
                    <a:pt x="278" y="222"/>
                  </a:cubicBezTo>
                  <a:cubicBezTo>
                    <a:pt x="254" y="228"/>
                    <a:pt x="231" y="233"/>
                    <a:pt x="208" y="237"/>
                  </a:cubicBezTo>
                  <a:cubicBezTo>
                    <a:pt x="204" y="238"/>
                    <a:pt x="199" y="239"/>
                    <a:pt x="194" y="240"/>
                  </a:cubicBezTo>
                  <a:cubicBezTo>
                    <a:pt x="188" y="241"/>
                    <a:pt x="182" y="242"/>
                    <a:pt x="177" y="243"/>
                  </a:cubicBezTo>
                  <a:cubicBezTo>
                    <a:pt x="166" y="244"/>
                    <a:pt x="155" y="246"/>
                    <a:pt x="145" y="247"/>
                  </a:cubicBezTo>
                  <a:cubicBezTo>
                    <a:pt x="145" y="247"/>
                    <a:pt x="138" y="246"/>
                    <a:pt x="138" y="246"/>
                  </a:cubicBezTo>
                  <a:cubicBezTo>
                    <a:pt x="137" y="246"/>
                    <a:pt x="135" y="245"/>
                    <a:pt x="133" y="244"/>
                  </a:cubicBezTo>
                  <a:cubicBezTo>
                    <a:pt x="133" y="244"/>
                    <a:pt x="132" y="243"/>
                    <a:pt x="131" y="243"/>
                  </a:cubicBezTo>
                  <a:cubicBezTo>
                    <a:pt x="131" y="243"/>
                    <a:pt x="130" y="242"/>
                    <a:pt x="130" y="242"/>
                  </a:cubicBezTo>
                  <a:cubicBezTo>
                    <a:pt x="126" y="240"/>
                    <a:pt x="123" y="238"/>
                    <a:pt x="120" y="236"/>
                  </a:cubicBezTo>
                  <a:cubicBezTo>
                    <a:pt x="119" y="236"/>
                    <a:pt x="119" y="236"/>
                    <a:pt x="118" y="236"/>
                  </a:cubicBezTo>
                  <a:cubicBezTo>
                    <a:pt x="118" y="235"/>
                    <a:pt x="117" y="235"/>
                    <a:pt x="117" y="235"/>
                  </a:cubicBezTo>
                  <a:cubicBezTo>
                    <a:pt x="116" y="234"/>
                    <a:pt x="115" y="233"/>
                    <a:pt x="114" y="233"/>
                  </a:cubicBezTo>
                  <a:cubicBezTo>
                    <a:pt x="113" y="232"/>
                    <a:pt x="113" y="232"/>
                    <a:pt x="113" y="232"/>
                  </a:cubicBezTo>
                  <a:cubicBezTo>
                    <a:pt x="112" y="232"/>
                    <a:pt x="112" y="231"/>
                    <a:pt x="111" y="231"/>
                  </a:cubicBezTo>
                  <a:cubicBezTo>
                    <a:pt x="106" y="228"/>
                    <a:pt x="102" y="224"/>
                    <a:pt x="97" y="221"/>
                  </a:cubicBezTo>
                  <a:cubicBezTo>
                    <a:pt x="96" y="220"/>
                    <a:pt x="96" y="220"/>
                    <a:pt x="96" y="220"/>
                  </a:cubicBezTo>
                  <a:cubicBezTo>
                    <a:pt x="95" y="219"/>
                    <a:pt x="95" y="219"/>
                    <a:pt x="94" y="219"/>
                  </a:cubicBezTo>
                  <a:cubicBezTo>
                    <a:pt x="92" y="217"/>
                    <a:pt x="89" y="214"/>
                    <a:pt x="87" y="212"/>
                  </a:cubicBezTo>
                  <a:cubicBezTo>
                    <a:pt x="86" y="212"/>
                    <a:pt x="86" y="212"/>
                    <a:pt x="86" y="211"/>
                  </a:cubicBezTo>
                  <a:cubicBezTo>
                    <a:pt x="85" y="211"/>
                    <a:pt x="85" y="211"/>
                    <a:pt x="85" y="210"/>
                  </a:cubicBezTo>
                  <a:cubicBezTo>
                    <a:pt x="82" y="208"/>
                    <a:pt x="80" y="206"/>
                    <a:pt x="77" y="204"/>
                  </a:cubicBezTo>
                  <a:cubicBezTo>
                    <a:pt x="77" y="204"/>
                    <a:pt x="77" y="203"/>
                    <a:pt x="76" y="203"/>
                  </a:cubicBezTo>
                  <a:cubicBezTo>
                    <a:pt x="76" y="203"/>
                    <a:pt x="76" y="202"/>
                    <a:pt x="75" y="202"/>
                  </a:cubicBezTo>
                  <a:cubicBezTo>
                    <a:pt x="74" y="201"/>
                    <a:pt x="73" y="200"/>
                    <a:pt x="72" y="199"/>
                  </a:cubicBezTo>
                  <a:cubicBezTo>
                    <a:pt x="71" y="198"/>
                    <a:pt x="70" y="197"/>
                    <a:pt x="69" y="195"/>
                  </a:cubicBezTo>
                  <a:cubicBezTo>
                    <a:pt x="68" y="195"/>
                    <a:pt x="68" y="195"/>
                    <a:pt x="68" y="194"/>
                  </a:cubicBezTo>
                  <a:cubicBezTo>
                    <a:pt x="67" y="194"/>
                    <a:pt x="67" y="194"/>
                    <a:pt x="67" y="193"/>
                  </a:cubicBezTo>
                  <a:cubicBezTo>
                    <a:pt x="63" y="190"/>
                    <a:pt x="60" y="187"/>
                    <a:pt x="57" y="183"/>
                  </a:cubicBezTo>
                  <a:cubicBezTo>
                    <a:pt x="57" y="183"/>
                    <a:pt x="57" y="183"/>
                    <a:pt x="56" y="182"/>
                  </a:cubicBezTo>
                  <a:cubicBezTo>
                    <a:pt x="56" y="182"/>
                    <a:pt x="56" y="182"/>
                    <a:pt x="56" y="181"/>
                  </a:cubicBezTo>
                  <a:cubicBezTo>
                    <a:pt x="54" y="180"/>
                    <a:pt x="53" y="179"/>
                    <a:pt x="52" y="178"/>
                  </a:cubicBezTo>
                  <a:cubicBezTo>
                    <a:pt x="52" y="177"/>
                    <a:pt x="52" y="177"/>
                    <a:pt x="51" y="177"/>
                  </a:cubicBezTo>
                  <a:cubicBezTo>
                    <a:pt x="51" y="176"/>
                    <a:pt x="51" y="176"/>
                    <a:pt x="50" y="176"/>
                  </a:cubicBezTo>
                  <a:cubicBezTo>
                    <a:pt x="49" y="173"/>
                    <a:pt x="47" y="171"/>
                    <a:pt x="45" y="169"/>
                  </a:cubicBezTo>
                  <a:cubicBezTo>
                    <a:pt x="45" y="169"/>
                    <a:pt x="45" y="169"/>
                    <a:pt x="45" y="168"/>
                  </a:cubicBezTo>
                  <a:close/>
                  <a:moveTo>
                    <a:pt x="50" y="80"/>
                  </a:moveTo>
                  <a:cubicBezTo>
                    <a:pt x="77" y="77"/>
                    <a:pt x="117" y="71"/>
                    <a:pt x="158" y="63"/>
                  </a:cubicBezTo>
                  <a:cubicBezTo>
                    <a:pt x="228" y="49"/>
                    <a:pt x="274" y="31"/>
                    <a:pt x="297" y="11"/>
                  </a:cubicBezTo>
                  <a:cubicBezTo>
                    <a:pt x="297" y="10"/>
                    <a:pt x="298" y="10"/>
                    <a:pt x="298" y="10"/>
                  </a:cubicBezTo>
                  <a:cubicBezTo>
                    <a:pt x="300" y="8"/>
                    <a:pt x="302" y="6"/>
                    <a:pt x="304" y="4"/>
                  </a:cubicBezTo>
                  <a:cubicBezTo>
                    <a:pt x="322" y="34"/>
                    <a:pt x="351" y="53"/>
                    <a:pt x="379" y="68"/>
                  </a:cubicBezTo>
                  <a:cubicBezTo>
                    <a:pt x="396" y="76"/>
                    <a:pt x="396" y="76"/>
                    <a:pt x="396" y="76"/>
                  </a:cubicBezTo>
                  <a:cubicBezTo>
                    <a:pt x="418" y="87"/>
                    <a:pt x="437" y="97"/>
                    <a:pt x="448" y="110"/>
                  </a:cubicBezTo>
                  <a:cubicBezTo>
                    <a:pt x="446" y="111"/>
                    <a:pt x="443" y="113"/>
                    <a:pt x="440" y="115"/>
                  </a:cubicBezTo>
                  <a:cubicBezTo>
                    <a:pt x="440" y="115"/>
                    <a:pt x="439" y="115"/>
                    <a:pt x="439" y="115"/>
                  </a:cubicBezTo>
                  <a:cubicBezTo>
                    <a:pt x="439" y="115"/>
                    <a:pt x="438" y="116"/>
                    <a:pt x="438" y="116"/>
                  </a:cubicBezTo>
                  <a:cubicBezTo>
                    <a:pt x="438" y="116"/>
                    <a:pt x="437" y="116"/>
                    <a:pt x="437" y="116"/>
                  </a:cubicBezTo>
                  <a:cubicBezTo>
                    <a:pt x="437" y="116"/>
                    <a:pt x="436" y="117"/>
                    <a:pt x="436" y="117"/>
                  </a:cubicBezTo>
                  <a:cubicBezTo>
                    <a:pt x="436" y="117"/>
                    <a:pt x="435" y="117"/>
                    <a:pt x="435" y="117"/>
                  </a:cubicBezTo>
                  <a:cubicBezTo>
                    <a:pt x="433" y="118"/>
                    <a:pt x="431" y="119"/>
                    <a:pt x="429" y="120"/>
                  </a:cubicBezTo>
                  <a:cubicBezTo>
                    <a:pt x="429" y="121"/>
                    <a:pt x="428" y="121"/>
                    <a:pt x="428" y="121"/>
                  </a:cubicBezTo>
                  <a:cubicBezTo>
                    <a:pt x="427" y="121"/>
                    <a:pt x="427" y="121"/>
                    <a:pt x="427" y="122"/>
                  </a:cubicBezTo>
                  <a:cubicBezTo>
                    <a:pt x="424" y="123"/>
                    <a:pt x="422" y="124"/>
                    <a:pt x="420" y="125"/>
                  </a:cubicBezTo>
                  <a:cubicBezTo>
                    <a:pt x="419" y="125"/>
                    <a:pt x="419" y="125"/>
                    <a:pt x="418" y="125"/>
                  </a:cubicBezTo>
                  <a:cubicBezTo>
                    <a:pt x="418" y="125"/>
                    <a:pt x="418" y="126"/>
                    <a:pt x="417" y="126"/>
                  </a:cubicBezTo>
                  <a:cubicBezTo>
                    <a:pt x="415" y="127"/>
                    <a:pt x="412" y="128"/>
                    <a:pt x="410" y="129"/>
                  </a:cubicBezTo>
                  <a:cubicBezTo>
                    <a:pt x="409" y="129"/>
                    <a:pt x="409" y="129"/>
                    <a:pt x="408" y="130"/>
                  </a:cubicBezTo>
                  <a:cubicBezTo>
                    <a:pt x="408" y="130"/>
                    <a:pt x="408" y="130"/>
                    <a:pt x="408" y="130"/>
                  </a:cubicBezTo>
                  <a:cubicBezTo>
                    <a:pt x="408" y="130"/>
                    <a:pt x="407" y="130"/>
                    <a:pt x="407" y="130"/>
                  </a:cubicBezTo>
                  <a:cubicBezTo>
                    <a:pt x="407" y="130"/>
                    <a:pt x="407" y="130"/>
                    <a:pt x="407" y="130"/>
                  </a:cubicBezTo>
                  <a:cubicBezTo>
                    <a:pt x="407" y="130"/>
                    <a:pt x="406" y="131"/>
                    <a:pt x="406" y="131"/>
                  </a:cubicBezTo>
                  <a:cubicBezTo>
                    <a:pt x="400" y="133"/>
                    <a:pt x="394" y="135"/>
                    <a:pt x="388" y="137"/>
                  </a:cubicBezTo>
                  <a:cubicBezTo>
                    <a:pt x="388" y="138"/>
                    <a:pt x="387" y="138"/>
                    <a:pt x="387" y="138"/>
                  </a:cubicBezTo>
                  <a:cubicBezTo>
                    <a:pt x="386" y="138"/>
                    <a:pt x="386" y="138"/>
                    <a:pt x="385" y="138"/>
                  </a:cubicBezTo>
                  <a:cubicBezTo>
                    <a:pt x="383" y="139"/>
                    <a:pt x="380" y="140"/>
                    <a:pt x="377" y="141"/>
                  </a:cubicBezTo>
                  <a:cubicBezTo>
                    <a:pt x="377" y="141"/>
                    <a:pt x="376" y="142"/>
                    <a:pt x="376" y="142"/>
                  </a:cubicBezTo>
                  <a:cubicBezTo>
                    <a:pt x="375" y="142"/>
                    <a:pt x="375" y="142"/>
                    <a:pt x="374" y="142"/>
                  </a:cubicBezTo>
                  <a:cubicBezTo>
                    <a:pt x="372" y="143"/>
                    <a:pt x="369" y="144"/>
                    <a:pt x="367" y="145"/>
                  </a:cubicBezTo>
                  <a:cubicBezTo>
                    <a:pt x="366" y="145"/>
                    <a:pt x="366" y="145"/>
                    <a:pt x="365" y="145"/>
                  </a:cubicBezTo>
                  <a:cubicBezTo>
                    <a:pt x="365" y="145"/>
                    <a:pt x="364" y="146"/>
                    <a:pt x="364" y="146"/>
                  </a:cubicBezTo>
                  <a:cubicBezTo>
                    <a:pt x="360" y="147"/>
                    <a:pt x="357" y="148"/>
                    <a:pt x="354" y="149"/>
                  </a:cubicBezTo>
                  <a:cubicBezTo>
                    <a:pt x="353" y="149"/>
                    <a:pt x="353" y="149"/>
                    <a:pt x="352" y="149"/>
                  </a:cubicBezTo>
                  <a:cubicBezTo>
                    <a:pt x="352" y="150"/>
                    <a:pt x="351" y="150"/>
                    <a:pt x="351" y="150"/>
                  </a:cubicBezTo>
                  <a:cubicBezTo>
                    <a:pt x="349" y="150"/>
                    <a:pt x="347" y="151"/>
                    <a:pt x="345" y="152"/>
                  </a:cubicBezTo>
                  <a:cubicBezTo>
                    <a:pt x="345" y="152"/>
                    <a:pt x="344" y="152"/>
                    <a:pt x="344" y="152"/>
                  </a:cubicBezTo>
                  <a:cubicBezTo>
                    <a:pt x="343" y="152"/>
                    <a:pt x="343" y="152"/>
                    <a:pt x="343" y="152"/>
                  </a:cubicBezTo>
                  <a:cubicBezTo>
                    <a:pt x="341" y="153"/>
                    <a:pt x="339" y="153"/>
                    <a:pt x="338" y="154"/>
                  </a:cubicBezTo>
                  <a:cubicBezTo>
                    <a:pt x="337" y="154"/>
                    <a:pt x="337" y="154"/>
                    <a:pt x="337" y="154"/>
                  </a:cubicBezTo>
                  <a:cubicBezTo>
                    <a:pt x="336" y="154"/>
                    <a:pt x="336" y="154"/>
                    <a:pt x="335" y="154"/>
                  </a:cubicBezTo>
                  <a:cubicBezTo>
                    <a:pt x="333" y="155"/>
                    <a:pt x="332" y="155"/>
                    <a:pt x="330" y="156"/>
                  </a:cubicBezTo>
                  <a:cubicBezTo>
                    <a:pt x="329" y="156"/>
                    <a:pt x="329" y="156"/>
                    <a:pt x="329" y="156"/>
                  </a:cubicBezTo>
                  <a:cubicBezTo>
                    <a:pt x="328" y="156"/>
                    <a:pt x="328" y="157"/>
                    <a:pt x="327" y="157"/>
                  </a:cubicBezTo>
                  <a:cubicBezTo>
                    <a:pt x="326" y="157"/>
                    <a:pt x="325" y="157"/>
                    <a:pt x="324" y="158"/>
                  </a:cubicBezTo>
                  <a:cubicBezTo>
                    <a:pt x="324" y="158"/>
                    <a:pt x="323" y="158"/>
                    <a:pt x="323" y="158"/>
                  </a:cubicBezTo>
                  <a:cubicBezTo>
                    <a:pt x="322" y="158"/>
                    <a:pt x="322" y="158"/>
                    <a:pt x="322" y="158"/>
                  </a:cubicBezTo>
                  <a:cubicBezTo>
                    <a:pt x="321" y="158"/>
                    <a:pt x="321" y="158"/>
                    <a:pt x="320" y="159"/>
                  </a:cubicBezTo>
                  <a:cubicBezTo>
                    <a:pt x="319" y="159"/>
                    <a:pt x="318" y="159"/>
                    <a:pt x="316" y="160"/>
                  </a:cubicBezTo>
                  <a:cubicBezTo>
                    <a:pt x="316" y="160"/>
                    <a:pt x="316" y="160"/>
                    <a:pt x="315" y="160"/>
                  </a:cubicBezTo>
                  <a:cubicBezTo>
                    <a:pt x="315" y="160"/>
                    <a:pt x="314" y="160"/>
                    <a:pt x="314" y="160"/>
                  </a:cubicBezTo>
                  <a:cubicBezTo>
                    <a:pt x="313" y="160"/>
                    <a:pt x="313" y="161"/>
                    <a:pt x="312" y="161"/>
                  </a:cubicBezTo>
                  <a:cubicBezTo>
                    <a:pt x="312" y="161"/>
                    <a:pt x="311" y="161"/>
                    <a:pt x="311" y="161"/>
                  </a:cubicBezTo>
                  <a:cubicBezTo>
                    <a:pt x="311" y="161"/>
                    <a:pt x="310" y="161"/>
                    <a:pt x="310" y="161"/>
                  </a:cubicBezTo>
                  <a:cubicBezTo>
                    <a:pt x="309" y="162"/>
                    <a:pt x="308" y="162"/>
                    <a:pt x="307" y="162"/>
                  </a:cubicBezTo>
                  <a:cubicBezTo>
                    <a:pt x="307" y="162"/>
                    <a:pt x="306" y="162"/>
                    <a:pt x="306" y="162"/>
                  </a:cubicBezTo>
                  <a:cubicBezTo>
                    <a:pt x="305" y="163"/>
                    <a:pt x="304" y="163"/>
                    <a:pt x="303" y="163"/>
                  </a:cubicBezTo>
                  <a:cubicBezTo>
                    <a:pt x="298" y="164"/>
                    <a:pt x="292" y="166"/>
                    <a:pt x="287" y="167"/>
                  </a:cubicBezTo>
                  <a:cubicBezTo>
                    <a:pt x="286" y="167"/>
                    <a:pt x="285" y="168"/>
                    <a:pt x="284" y="168"/>
                  </a:cubicBezTo>
                  <a:cubicBezTo>
                    <a:pt x="283" y="168"/>
                    <a:pt x="281" y="168"/>
                    <a:pt x="280" y="169"/>
                  </a:cubicBezTo>
                  <a:cubicBezTo>
                    <a:pt x="270" y="171"/>
                    <a:pt x="260" y="173"/>
                    <a:pt x="250" y="175"/>
                  </a:cubicBezTo>
                  <a:cubicBezTo>
                    <a:pt x="247" y="176"/>
                    <a:pt x="245" y="176"/>
                    <a:pt x="243" y="176"/>
                  </a:cubicBezTo>
                  <a:cubicBezTo>
                    <a:pt x="241" y="177"/>
                    <a:pt x="238" y="177"/>
                    <a:pt x="235" y="178"/>
                  </a:cubicBezTo>
                  <a:cubicBezTo>
                    <a:pt x="214" y="182"/>
                    <a:pt x="193" y="185"/>
                    <a:pt x="172" y="187"/>
                  </a:cubicBezTo>
                  <a:cubicBezTo>
                    <a:pt x="169" y="188"/>
                    <a:pt x="165" y="188"/>
                    <a:pt x="161" y="188"/>
                  </a:cubicBezTo>
                  <a:cubicBezTo>
                    <a:pt x="158" y="189"/>
                    <a:pt x="154" y="189"/>
                    <a:pt x="151" y="189"/>
                  </a:cubicBezTo>
                  <a:cubicBezTo>
                    <a:pt x="146" y="190"/>
                    <a:pt x="142" y="190"/>
                    <a:pt x="138" y="190"/>
                  </a:cubicBezTo>
                  <a:cubicBezTo>
                    <a:pt x="134" y="189"/>
                    <a:pt x="131" y="188"/>
                    <a:pt x="128" y="186"/>
                  </a:cubicBezTo>
                  <a:cubicBezTo>
                    <a:pt x="127" y="186"/>
                    <a:pt x="126" y="186"/>
                    <a:pt x="126" y="185"/>
                  </a:cubicBezTo>
                  <a:cubicBezTo>
                    <a:pt x="125" y="185"/>
                    <a:pt x="124" y="185"/>
                    <a:pt x="124" y="185"/>
                  </a:cubicBezTo>
                  <a:cubicBezTo>
                    <a:pt x="118" y="182"/>
                    <a:pt x="113" y="179"/>
                    <a:pt x="108" y="176"/>
                  </a:cubicBezTo>
                  <a:cubicBezTo>
                    <a:pt x="107" y="176"/>
                    <a:pt x="107" y="175"/>
                    <a:pt x="106" y="175"/>
                  </a:cubicBezTo>
                  <a:cubicBezTo>
                    <a:pt x="106" y="175"/>
                    <a:pt x="105" y="174"/>
                    <a:pt x="105" y="174"/>
                  </a:cubicBezTo>
                  <a:cubicBezTo>
                    <a:pt x="103" y="173"/>
                    <a:pt x="101" y="172"/>
                    <a:pt x="100" y="171"/>
                  </a:cubicBezTo>
                  <a:cubicBezTo>
                    <a:pt x="99" y="170"/>
                    <a:pt x="99" y="170"/>
                    <a:pt x="98" y="170"/>
                  </a:cubicBezTo>
                  <a:cubicBezTo>
                    <a:pt x="98" y="169"/>
                    <a:pt x="97" y="169"/>
                    <a:pt x="97" y="169"/>
                  </a:cubicBezTo>
                  <a:cubicBezTo>
                    <a:pt x="94" y="167"/>
                    <a:pt x="92" y="165"/>
                    <a:pt x="89" y="163"/>
                  </a:cubicBezTo>
                  <a:cubicBezTo>
                    <a:pt x="89" y="163"/>
                    <a:pt x="88" y="162"/>
                    <a:pt x="88" y="162"/>
                  </a:cubicBezTo>
                  <a:cubicBezTo>
                    <a:pt x="88" y="162"/>
                    <a:pt x="87" y="161"/>
                    <a:pt x="87" y="161"/>
                  </a:cubicBezTo>
                  <a:cubicBezTo>
                    <a:pt x="84" y="159"/>
                    <a:pt x="82" y="157"/>
                    <a:pt x="79" y="155"/>
                  </a:cubicBezTo>
                  <a:cubicBezTo>
                    <a:pt x="79" y="154"/>
                    <a:pt x="79" y="154"/>
                    <a:pt x="78" y="154"/>
                  </a:cubicBezTo>
                  <a:cubicBezTo>
                    <a:pt x="78" y="153"/>
                    <a:pt x="77" y="153"/>
                    <a:pt x="77" y="153"/>
                  </a:cubicBezTo>
                  <a:cubicBezTo>
                    <a:pt x="75" y="151"/>
                    <a:pt x="73" y="149"/>
                    <a:pt x="71" y="147"/>
                  </a:cubicBezTo>
                  <a:cubicBezTo>
                    <a:pt x="71" y="147"/>
                    <a:pt x="70" y="146"/>
                    <a:pt x="70" y="146"/>
                  </a:cubicBezTo>
                  <a:cubicBezTo>
                    <a:pt x="70" y="146"/>
                    <a:pt x="70" y="146"/>
                    <a:pt x="69" y="145"/>
                  </a:cubicBezTo>
                  <a:cubicBezTo>
                    <a:pt x="69" y="145"/>
                    <a:pt x="69" y="145"/>
                    <a:pt x="68" y="144"/>
                  </a:cubicBezTo>
                  <a:cubicBezTo>
                    <a:pt x="67" y="142"/>
                    <a:pt x="65" y="141"/>
                    <a:pt x="63" y="139"/>
                  </a:cubicBezTo>
                  <a:cubicBezTo>
                    <a:pt x="63" y="138"/>
                    <a:pt x="62" y="138"/>
                    <a:pt x="62" y="138"/>
                  </a:cubicBezTo>
                  <a:cubicBezTo>
                    <a:pt x="62" y="137"/>
                    <a:pt x="61" y="137"/>
                    <a:pt x="61" y="137"/>
                  </a:cubicBezTo>
                  <a:cubicBezTo>
                    <a:pt x="59" y="134"/>
                    <a:pt x="56" y="132"/>
                    <a:pt x="54" y="129"/>
                  </a:cubicBezTo>
                  <a:cubicBezTo>
                    <a:pt x="54" y="129"/>
                    <a:pt x="54" y="128"/>
                    <a:pt x="53" y="128"/>
                  </a:cubicBezTo>
                  <a:cubicBezTo>
                    <a:pt x="53" y="128"/>
                    <a:pt x="53" y="127"/>
                    <a:pt x="52" y="127"/>
                  </a:cubicBezTo>
                  <a:cubicBezTo>
                    <a:pt x="51" y="125"/>
                    <a:pt x="49" y="122"/>
                    <a:pt x="47" y="120"/>
                  </a:cubicBezTo>
                  <a:cubicBezTo>
                    <a:pt x="47" y="120"/>
                    <a:pt x="46" y="120"/>
                    <a:pt x="46" y="119"/>
                  </a:cubicBezTo>
                  <a:cubicBezTo>
                    <a:pt x="46" y="119"/>
                    <a:pt x="46" y="119"/>
                    <a:pt x="45" y="118"/>
                  </a:cubicBezTo>
                  <a:cubicBezTo>
                    <a:pt x="43" y="116"/>
                    <a:pt x="42" y="114"/>
                    <a:pt x="40" y="111"/>
                  </a:cubicBezTo>
                  <a:cubicBezTo>
                    <a:pt x="40" y="111"/>
                    <a:pt x="39" y="111"/>
                    <a:pt x="39" y="110"/>
                  </a:cubicBezTo>
                  <a:cubicBezTo>
                    <a:pt x="39" y="110"/>
                    <a:pt x="39" y="110"/>
                    <a:pt x="38" y="109"/>
                  </a:cubicBezTo>
                  <a:cubicBezTo>
                    <a:pt x="37" y="107"/>
                    <a:pt x="35" y="105"/>
                    <a:pt x="33" y="103"/>
                  </a:cubicBezTo>
                  <a:cubicBezTo>
                    <a:pt x="33" y="102"/>
                    <a:pt x="33" y="102"/>
                    <a:pt x="32" y="102"/>
                  </a:cubicBezTo>
                  <a:cubicBezTo>
                    <a:pt x="32" y="101"/>
                    <a:pt x="32" y="101"/>
                    <a:pt x="32" y="101"/>
                  </a:cubicBezTo>
                  <a:cubicBezTo>
                    <a:pt x="30" y="98"/>
                    <a:pt x="28" y="95"/>
                    <a:pt x="26" y="93"/>
                  </a:cubicBezTo>
                  <a:cubicBezTo>
                    <a:pt x="26" y="92"/>
                    <a:pt x="25" y="92"/>
                    <a:pt x="25" y="92"/>
                  </a:cubicBezTo>
                  <a:cubicBezTo>
                    <a:pt x="25" y="91"/>
                    <a:pt x="25" y="91"/>
                    <a:pt x="24" y="91"/>
                  </a:cubicBezTo>
                  <a:cubicBezTo>
                    <a:pt x="23" y="89"/>
                    <a:pt x="21" y="87"/>
                    <a:pt x="20" y="85"/>
                  </a:cubicBezTo>
                  <a:cubicBezTo>
                    <a:pt x="26" y="84"/>
                    <a:pt x="37" y="82"/>
                    <a:pt x="50" y="80"/>
                  </a:cubicBezTo>
                  <a:close/>
                  <a:moveTo>
                    <a:pt x="29" y="101"/>
                  </a:moveTo>
                  <a:cubicBezTo>
                    <a:pt x="29" y="101"/>
                    <a:pt x="30" y="102"/>
                    <a:pt x="30" y="102"/>
                  </a:cubicBezTo>
                  <a:cubicBezTo>
                    <a:pt x="30" y="102"/>
                    <a:pt x="30" y="103"/>
                    <a:pt x="31" y="103"/>
                  </a:cubicBezTo>
                  <a:cubicBezTo>
                    <a:pt x="32" y="105"/>
                    <a:pt x="34" y="107"/>
                    <a:pt x="36" y="110"/>
                  </a:cubicBezTo>
                  <a:cubicBezTo>
                    <a:pt x="36" y="110"/>
                    <a:pt x="36" y="110"/>
                    <a:pt x="36" y="111"/>
                  </a:cubicBezTo>
                  <a:cubicBezTo>
                    <a:pt x="37" y="111"/>
                    <a:pt x="37" y="111"/>
                    <a:pt x="37" y="112"/>
                  </a:cubicBezTo>
                  <a:cubicBezTo>
                    <a:pt x="39" y="114"/>
                    <a:pt x="41" y="116"/>
                    <a:pt x="43" y="119"/>
                  </a:cubicBezTo>
                  <a:cubicBezTo>
                    <a:pt x="43" y="119"/>
                    <a:pt x="43" y="119"/>
                    <a:pt x="43" y="120"/>
                  </a:cubicBezTo>
                  <a:cubicBezTo>
                    <a:pt x="44" y="120"/>
                    <a:pt x="44" y="120"/>
                    <a:pt x="44" y="121"/>
                  </a:cubicBezTo>
                  <a:cubicBezTo>
                    <a:pt x="46" y="123"/>
                    <a:pt x="48" y="125"/>
                    <a:pt x="50" y="127"/>
                  </a:cubicBezTo>
                  <a:cubicBezTo>
                    <a:pt x="50" y="128"/>
                    <a:pt x="50" y="128"/>
                    <a:pt x="51" y="128"/>
                  </a:cubicBezTo>
                  <a:cubicBezTo>
                    <a:pt x="51" y="129"/>
                    <a:pt x="51" y="129"/>
                    <a:pt x="52" y="129"/>
                  </a:cubicBezTo>
                  <a:cubicBezTo>
                    <a:pt x="54" y="132"/>
                    <a:pt x="56" y="135"/>
                    <a:pt x="58" y="137"/>
                  </a:cubicBezTo>
                  <a:cubicBezTo>
                    <a:pt x="59" y="137"/>
                    <a:pt x="59" y="138"/>
                    <a:pt x="59" y="138"/>
                  </a:cubicBezTo>
                  <a:cubicBezTo>
                    <a:pt x="60" y="138"/>
                    <a:pt x="60" y="139"/>
                    <a:pt x="60" y="139"/>
                  </a:cubicBezTo>
                  <a:cubicBezTo>
                    <a:pt x="62" y="141"/>
                    <a:pt x="64" y="143"/>
                    <a:pt x="66" y="145"/>
                  </a:cubicBezTo>
                  <a:cubicBezTo>
                    <a:pt x="66" y="145"/>
                    <a:pt x="66" y="145"/>
                    <a:pt x="67" y="146"/>
                  </a:cubicBezTo>
                  <a:cubicBezTo>
                    <a:pt x="67" y="146"/>
                    <a:pt x="67" y="146"/>
                    <a:pt x="67" y="147"/>
                  </a:cubicBezTo>
                  <a:cubicBezTo>
                    <a:pt x="68" y="147"/>
                    <a:pt x="69" y="148"/>
                    <a:pt x="69" y="148"/>
                  </a:cubicBezTo>
                  <a:cubicBezTo>
                    <a:pt x="71" y="150"/>
                    <a:pt x="73" y="152"/>
                    <a:pt x="74" y="153"/>
                  </a:cubicBezTo>
                  <a:cubicBezTo>
                    <a:pt x="75" y="154"/>
                    <a:pt x="75" y="154"/>
                    <a:pt x="75" y="154"/>
                  </a:cubicBezTo>
                  <a:cubicBezTo>
                    <a:pt x="76" y="155"/>
                    <a:pt x="76" y="155"/>
                    <a:pt x="76" y="155"/>
                  </a:cubicBezTo>
                  <a:cubicBezTo>
                    <a:pt x="79" y="157"/>
                    <a:pt x="81" y="160"/>
                    <a:pt x="84" y="162"/>
                  </a:cubicBezTo>
                  <a:cubicBezTo>
                    <a:pt x="84" y="162"/>
                    <a:pt x="85" y="162"/>
                    <a:pt x="85" y="163"/>
                  </a:cubicBezTo>
                  <a:cubicBezTo>
                    <a:pt x="85" y="163"/>
                    <a:pt x="86" y="163"/>
                    <a:pt x="86" y="164"/>
                  </a:cubicBezTo>
                  <a:cubicBezTo>
                    <a:pt x="89" y="166"/>
                    <a:pt x="91" y="167"/>
                    <a:pt x="94" y="169"/>
                  </a:cubicBezTo>
                  <a:cubicBezTo>
                    <a:pt x="94" y="170"/>
                    <a:pt x="94" y="170"/>
                    <a:pt x="95" y="170"/>
                  </a:cubicBezTo>
                  <a:cubicBezTo>
                    <a:pt x="95" y="171"/>
                    <a:pt x="96" y="171"/>
                    <a:pt x="96" y="171"/>
                  </a:cubicBezTo>
                  <a:cubicBezTo>
                    <a:pt x="98" y="172"/>
                    <a:pt x="100" y="173"/>
                    <a:pt x="101" y="175"/>
                  </a:cubicBezTo>
                  <a:cubicBezTo>
                    <a:pt x="102" y="175"/>
                    <a:pt x="102" y="175"/>
                    <a:pt x="103" y="176"/>
                  </a:cubicBezTo>
                  <a:cubicBezTo>
                    <a:pt x="103" y="176"/>
                    <a:pt x="104" y="176"/>
                    <a:pt x="104" y="176"/>
                  </a:cubicBezTo>
                  <a:cubicBezTo>
                    <a:pt x="109" y="180"/>
                    <a:pt x="115" y="183"/>
                    <a:pt x="120" y="185"/>
                  </a:cubicBezTo>
                  <a:cubicBezTo>
                    <a:pt x="120" y="186"/>
                    <a:pt x="121" y="186"/>
                    <a:pt x="122" y="186"/>
                  </a:cubicBezTo>
                  <a:cubicBezTo>
                    <a:pt x="122" y="186"/>
                    <a:pt x="123" y="187"/>
                    <a:pt x="124" y="187"/>
                  </a:cubicBezTo>
                  <a:cubicBezTo>
                    <a:pt x="128" y="189"/>
                    <a:pt x="132" y="191"/>
                    <a:pt x="136" y="192"/>
                  </a:cubicBezTo>
                  <a:cubicBezTo>
                    <a:pt x="137" y="192"/>
                    <a:pt x="137" y="192"/>
                    <a:pt x="137" y="193"/>
                  </a:cubicBezTo>
                  <a:cubicBezTo>
                    <a:pt x="138" y="193"/>
                    <a:pt x="138" y="193"/>
                    <a:pt x="138" y="193"/>
                  </a:cubicBezTo>
                  <a:cubicBezTo>
                    <a:pt x="138" y="193"/>
                    <a:pt x="138" y="193"/>
                    <a:pt x="138" y="193"/>
                  </a:cubicBezTo>
                  <a:cubicBezTo>
                    <a:pt x="139" y="193"/>
                    <a:pt x="140" y="193"/>
                    <a:pt x="141" y="192"/>
                  </a:cubicBezTo>
                  <a:cubicBezTo>
                    <a:pt x="144" y="192"/>
                    <a:pt x="148" y="192"/>
                    <a:pt x="151" y="192"/>
                  </a:cubicBezTo>
                  <a:cubicBezTo>
                    <a:pt x="172" y="190"/>
                    <a:pt x="195" y="187"/>
                    <a:pt x="219" y="183"/>
                  </a:cubicBezTo>
                  <a:cubicBezTo>
                    <a:pt x="222" y="183"/>
                    <a:pt x="225" y="182"/>
                    <a:pt x="228" y="182"/>
                  </a:cubicBezTo>
                  <a:cubicBezTo>
                    <a:pt x="231" y="181"/>
                    <a:pt x="233" y="181"/>
                    <a:pt x="236" y="180"/>
                  </a:cubicBezTo>
                  <a:cubicBezTo>
                    <a:pt x="248" y="178"/>
                    <a:pt x="260" y="175"/>
                    <a:pt x="272" y="173"/>
                  </a:cubicBezTo>
                  <a:cubicBezTo>
                    <a:pt x="274" y="172"/>
                    <a:pt x="275" y="172"/>
                    <a:pt x="277" y="172"/>
                  </a:cubicBezTo>
                  <a:cubicBezTo>
                    <a:pt x="278" y="171"/>
                    <a:pt x="279" y="171"/>
                    <a:pt x="281" y="171"/>
                  </a:cubicBezTo>
                  <a:cubicBezTo>
                    <a:pt x="287" y="169"/>
                    <a:pt x="294" y="168"/>
                    <a:pt x="300" y="166"/>
                  </a:cubicBezTo>
                  <a:cubicBezTo>
                    <a:pt x="301" y="166"/>
                    <a:pt x="302" y="166"/>
                    <a:pt x="303" y="166"/>
                  </a:cubicBezTo>
                  <a:cubicBezTo>
                    <a:pt x="303" y="165"/>
                    <a:pt x="304" y="165"/>
                    <a:pt x="304" y="165"/>
                  </a:cubicBezTo>
                  <a:cubicBezTo>
                    <a:pt x="307" y="165"/>
                    <a:pt x="309" y="164"/>
                    <a:pt x="311" y="163"/>
                  </a:cubicBezTo>
                  <a:cubicBezTo>
                    <a:pt x="311" y="163"/>
                    <a:pt x="312" y="163"/>
                    <a:pt x="312" y="163"/>
                  </a:cubicBezTo>
                  <a:cubicBezTo>
                    <a:pt x="313" y="163"/>
                    <a:pt x="313" y="163"/>
                    <a:pt x="313" y="163"/>
                  </a:cubicBezTo>
                  <a:cubicBezTo>
                    <a:pt x="314" y="163"/>
                    <a:pt x="315" y="162"/>
                    <a:pt x="316" y="162"/>
                  </a:cubicBezTo>
                  <a:cubicBezTo>
                    <a:pt x="316" y="162"/>
                    <a:pt x="316" y="162"/>
                    <a:pt x="317" y="162"/>
                  </a:cubicBezTo>
                  <a:cubicBezTo>
                    <a:pt x="317" y="162"/>
                    <a:pt x="317" y="162"/>
                    <a:pt x="318" y="162"/>
                  </a:cubicBezTo>
                  <a:cubicBezTo>
                    <a:pt x="319" y="161"/>
                    <a:pt x="321" y="161"/>
                    <a:pt x="322" y="161"/>
                  </a:cubicBezTo>
                  <a:cubicBezTo>
                    <a:pt x="322" y="160"/>
                    <a:pt x="323" y="160"/>
                    <a:pt x="323" y="160"/>
                  </a:cubicBezTo>
                  <a:cubicBezTo>
                    <a:pt x="324" y="160"/>
                    <a:pt x="324" y="160"/>
                    <a:pt x="324" y="160"/>
                  </a:cubicBezTo>
                  <a:cubicBezTo>
                    <a:pt x="325" y="160"/>
                    <a:pt x="325" y="160"/>
                    <a:pt x="325" y="160"/>
                  </a:cubicBezTo>
                  <a:cubicBezTo>
                    <a:pt x="326" y="159"/>
                    <a:pt x="328" y="159"/>
                    <a:pt x="329" y="158"/>
                  </a:cubicBezTo>
                  <a:cubicBezTo>
                    <a:pt x="330" y="158"/>
                    <a:pt x="330" y="158"/>
                    <a:pt x="331" y="158"/>
                  </a:cubicBezTo>
                  <a:cubicBezTo>
                    <a:pt x="331" y="158"/>
                    <a:pt x="331" y="158"/>
                    <a:pt x="332" y="158"/>
                  </a:cubicBezTo>
                  <a:cubicBezTo>
                    <a:pt x="334" y="157"/>
                    <a:pt x="336" y="157"/>
                    <a:pt x="337" y="156"/>
                  </a:cubicBezTo>
                  <a:cubicBezTo>
                    <a:pt x="338" y="156"/>
                    <a:pt x="338" y="156"/>
                    <a:pt x="339" y="156"/>
                  </a:cubicBezTo>
                  <a:cubicBezTo>
                    <a:pt x="339" y="156"/>
                    <a:pt x="340" y="156"/>
                    <a:pt x="340" y="155"/>
                  </a:cubicBezTo>
                  <a:cubicBezTo>
                    <a:pt x="342" y="155"/>
                    <a:pt x="343" y="154"/>
                    <a:pt x="345" y="154"/>
                  </a:cubicBezTo>
                  <a:cubicBezTo>
                    <a:pt x="345" y="154"/>
                    <a:pt x="346" y="154"/>
                    <a:pt x="346" y="154"/>
                  </a:cubicBezTo>
                  <a:cubicBezTo>
                    <a:pt x="347" y="153"/>
                    <a:pt x="347" y="153"/>
                    <a:pt x="348" y="153"/>
                  </a:cubicBezTo>
                  <a:cubicBezTo>
                    <a:pt x="350" y="153"/>
                    <a:pt x="351" y="152"/>
                    <a:pt x="353" y="151"/>
                  </a:cubicBezTo>
                  <a:cubicBezTo>
                    <a:pt x="354" y="151"/>
                    <a:pt x="354" y="151"/>
                    <a:pt x="355" y="151"/>
                  </a:cubicBezTo>
                  <a:cubicBezTo>
                    <a:pt x="355" y="151"/>
                    <a:pt x="356" y="151"/>
                    <a:pt x="356" y="151"/>
                  </a:cubicBezTo>
                  <a:cubicBezTo>
                    <a:pt x="360" y="150"/>
                    <a:pt x="363" y="148"/>
                    <a:pt x="366" y="147"/>
                  </a:cubicBezTo>
                  <a:cubicBezTo>
                    <a:pt x="367" y="147"/>
                    <a:pt x="367" y="147"/>
                    <a:pt x="368" y="147"/>
                  </a:cubicBezTo>
                  <a:cubicBezTo>
                    <a:pt x="368" y="147"/>
                    <a:pt x="369" y="147"/>
                    <a:pt x="369" y="146"/>
                  </a:cubicBezTo>
                  <a:cubicBezTo>
                    <a:pt x="372" y="145"/>
                    <a:pt x="375" y="145"/>
                    <a:pt x="377" y="144"/>
                  </a:cubicBezTo>
                  <a:cubicBezTo>
                    <a:pt x="378" y="144"/>
                    <a:pt x="378" y="143"/>
                    <a:pt x="379" y="143"/>
                  </a:cubicBezTo>
                  <a:cubicBezTo>
                    <a:pt x="379" y="143"/>
                    <a:pt x="380" y="143"/>
                    <a:pt x="380" y="143"/>
                  </a:cubicBezTo>
                  <a:cubicBezTo>
                    <a:pt x="383" y="142"/>
                    <a:pt x="386" y="141"/>
                    <a:pt x="388" y="140"/>
                  </a:cubicBezTo>
                  <a:cubicBezTo>
                    <a:pt x="389" y="140"/>
                    <a:pt x="389" y="140"/>
                    <a:pt x="390" y="139"/>
                  </a:cubicBezTo>
                  <a:cubicBezTo>
                    <a:pt x="390" y="139"/>
                    <a:pt x="391" y="139"/>
                    <a:pt x="391" y="139"/>
                  </a:cubicBezTo>
                  <a:cubicBezTo>
                    <a:pt x="397" y="137"/>
                    <a:pt x="403" y="134"/>
                    <a:pt x="408" y="132"/>
                  </a:cubicBezTo>
                  <a:cubicBezTo>
                    <a:pt x="409" y="132"/>
                    <a:pt x="409" y="132"/>
                    <a:pt x="410" y="132"/>
                  </a:cubicBezTo>
                  <a:cubicBezTo>
                    <a:pt x="410" y="132"/>
                    <a:pt x="410" y="132"/>
                    <a:pt x="410" y="132"/>
                  </a:cubicBezTo>
                  <a:cubicBezTo>
                    <a:pt x="410" y="131"/>
                    <a:pt x="411" y="131"/>
                    <a:pt x="411" y="131"/>
                  </a:cubicBezTo>
                  <a:cubicBezTo>
                    <a:pt x="411" y="131"/>
                    <a:pt x="411" y="131"/>
                    <a:pt x="411" y="131"/>
                  </a:cubicBezTo>
                  <a:cubicBezTo>
                    <a:pt x="412" y="131"/>
                    <a:pt x="412" y="131"/>
                    <a:pt x="412" y="130"/>
                  </a:cubicBezTo>
                  <a:cubicBezTo>
                    <a:pt x="415" y="129"/>
                    <a:pt x="417" y="128"/>
                    <a:pt x="420" y="127"/>
                  </a:cubicBezTo>
                  <a:cubicBezTo>
                    <a:pt x="420" y="127"/>
                    <a:pt x="421" y="127"/>
                    <a:pt x="421" y="127"/>
                  </a:cubicBezTo>
                  <a:cubicBezTo>
                    <a:pt x="421" y="127"/>
                    <a:pt x="422" y="126"/>
                    <a:pt x="422" y="126"/>
                  </a:cubicBezTo>
                  <a:cubicBezTo>
                    <a:pt x="425" y="125"/>
                    <a:pt x="427" y="124"/>
                    <a:pt x="429" y="123"/>
                  </a:cubicBezTo>
                  <a:cubicBezTo>
                    <a:pt x="429" y="123"/>
                    <a:pt x="430" y="123"/>
                    <a:pt x="430" y="122"/>
                  </a:cubicBezTo>
                  <a:cubicBezTo>
                    <a:pt x="430" y="122"/>
                    <a:pt x="431" y="122"/>
                    <a:pt x="431" y="122"/>
                  </a:cubicBezTo>
                  <a:cubicBezTo>
                    <a:pt x="433" y="121"/>
                    <a:pt x="435" y="120"/>
                    <a:pt x="437" y="119"/>
                  </a:cubicBezTo>
                  <a:cubicBezTo>
                    <a:pt x="437" y="119"/>
                    <a:pt x="438" y="118"/>
                    <a:pt x="438" y="118"/>
                  </a:cubicBezTo>
                  <a:cubicBezTo>
                    <a:pt x="438" y="118"/>
                    <a:pt x="439" y="118"/>
                    <a:pt x="439" y="118"/>
                  </a:cubicBezTo>
                  <a:cubicBezTo>
                    <a:pt x="439" y="118"/>
                    <a:pt x="439" y="118"/>
                    <a:pt x="440" y="117"/>
                  </a:cubicBezTo>
                  <a:cubicBezTo>
                    <a:pt x="440" y="118"/>
                    <a:pt x="441" y="118"/>
                    <a:pt x="441" y="119"/>
                  </a:cubicBezTo>
                  <a:cubicBezTo>
                    <a:pt x="441" y="119"/>
                    <a:pt x="441" y="119"/>
                    <a:pt x="441" y="119"/>
                  </a:cubicBezTo>
                  <a:cubicBezTo>
                    <a:pt x="441" y="119"/>
                    <a:pt x="441" y="119"/>
                    <a:pt x="441" y="119"/>
                  </a:cubicBezTo>
                  <a:cubicBezTo>
                    <a:pt x="441" y="120"/>
                    <a:pt x="441" y="120"/>
                    <a:pt x="440" y="120"/>
                  </a:cubicBezTo>
                  <a:cubicBezTo>
                    <a:pt x="440" y="120"/>
                    <a:pt x="440" y="121"/>
                    <a:pt x="439" y="121"/>
                  </a:cubicBezTo>
                  <a:cubicBezTo>
                    <a:pt x="438" y="122"/>
                    <a:pt x="436" y="123"/>
                    <a:pt x="434" y="124"/>
                  </a:cubicBezTo>
                  <a:cubicBezTo>
                    <a:pt x="434" y="124"/>
                    <a:pt x="434" y="124"/>
                    <a:pt x="433" y="125"/>
                  </a:cubicBezTo>
                  <a:cubicBezTo>
                    <a:pt x="433" y="125"/>
                    <a:pt x="433" y="125"/>
                    <a:pt x="432" y="125"/>
                  </a:cubicBezTo>
                  <a:cubicBezTo>
                    <a:pt x="430" y="126"/>
                    <a:pt x="428" y="127"/>
                    <a:pt x="426" y="128"/>
                  </a:cubicBezTo>
                  <a:cubicBezTo>
                    <a:pt x="426" y="129"/>
                    <a:pt x="425" y="129"/>
                    <a:pt x="425" y="129"/>
                  </a:cubicBezTo>
                  <a:cubicBezTo>
                    <a:pt x="425" y="129"/>
                    <a:pt x="424" y="129"/>
                    <a:pt x="424" y="130"/>
                  </a:cubicBezTo>
                  <a:cubicBezTo>
                    <a:pt x="422" y="131"/>
                    <a:pt x="419" y="132"/>
                    <a:pt x="417" y="133"/>
                  </a:cubicBezTo>
                  <a:cubicBezTo>
                    <a:pt x="417" y="133"/>
                    <a:pt x="417" y="133"/>
                    <a:pt x="416" y="133"/>
                  </a:cubicBezTo>
                  <a:cubicBezTo>
                    <a:pt x="416" y="133"/>
                    <a:pt x="416" y="133"/>
                    <a:pt x="416" y="133"/>
                  </a:cubicBezTo>
                  <a:cubicBezTo>
                    <a:pt x="416" y="134"/>
                    <a:pt x="415" y="134"/>
                    <a:pt x="415" y="134"/>
                  </a:cubicBezTo>
                  <a:cubicBezTo>
                    <a:pt x="415" y="134"/>
                    <a:pt x="415" y="134"/>
                    <a:pt x="415" y="134"/>
                  </a:cubicBezTo>
                  <a:cubicBezTo>
                    <a:pt x="414" y="134"/>
                    <a:pt x="414" y="134"/>
                    <a:pt x="414" y="135"/>
                  </a:cubicBezTo>
                  <a:cubicBezTo>
                    <a:pt x="408" y="137"/>
                    <a:pt x="403" y="139"/>
                    <a:pt x="397" y="142"/>
                  </a:cubicBezTo>
                  <a:cubicBezTo>
                    <a:pt x="396" y="142"/>
                    <a:pt x="396" y="142"/>
                    <a:pt x="395" y="142"/>
                  </a:cubicBezTo>
                  <a:cubicBezTo>
                    <a:pt x="395" y="142"/>
                    <a:pt x="394" y="143"/>
                    <a:pt x="394" y="143"/>
                  </a:cubicBezTo>
                  <a:cubicBezTo>
                    <a:pt x="391" y="144"/>
                    <a:pt x="389" y="145"/>
                    <a:pt x="386" y="146"/>
                  </a:cubicBezTo>
                  <a:cubicBezTo>
                    <a:pt x="386" y="146"/>
                    <a:pt x="385" y="146"/>
                    <a:pt x="385" y="146"/>
                  </a:cubicBezTo>
                  <a:cubicBezTo>
                    <a:pt x="384" y="147"/>
                    <a:pt x="384" y="147"/>
                    <a:pt x="383" y="147"/>
                  </a:cubicBezTo>
                  <a:cubicBezTo>
                    <a:pt x="381" y="148"/>
                    <a:pt x="378" y="149"/>
                    <a:pt x="375" y="150"/>
                  </a:cubicBezTo>
                  <a:cubicBezTo>
                    <a:pt x="375" y="150"/>
                    <a:pt x="374" y="150"/>
                    <a:pt x="374" y="150"/>
                  </a:cubicBezTo>
                  <a:cubicBezTo>
                    <a:pt x="373" y="150"/>
                    <a:pt x="373" y="151"/>
                    <a:pt x="372" y="151"/>
                  </a:cubicBezTo>
                  <a:cubicBezTo>
                    <a:pt x="369" y="152"/>
                    <a:pt x="366" y="153"/>
                    <a:pt x="362" y="154"/>
                  </a:cubicBezTo>
                  <a:cubicBezTo>
                    <a:pt x="362" y="154"/>
                    <a:pt x="361" y="155"/>
                    <a:pt x="361" y="155"/>
                  </a:cubicBezTo>
                  <a:cubicBezTo>
                    <a:pt x="360" y="155"/>
                    <a:pt x="360" y="155"/>
                    <a:pt x="359" y="155"/>
                  </a:cubicBezTo>
                  <a:cubicBezTo>
                    <a:pt x="358" y="156"/>
                    <a:pt x="356" y="156"/>
                    <a:pt x="354" y="157"/>
                  </a:cubicBezTo>
                  <a:cubicBezTo>
                    <a:pt x="353" y="157"/>
                    <a:pt x="353" y="157"/>
                    <a:pt x="352" y="157"/>
                  </a:cubicBezTo>
                  <a:cubicBezTo>
                    <a:pt x="352" y="158"/>
                    <a:pt x="351" y="158"/>
                    <a:pt x="351" y="158"/>
                  </a:cubicBezTo>
                  <a:cubicBezTo>
                    <a:pt x="349" y="159"/>
                    <a:pt x="347" y="159"/>
                    <a:pt x="345" y="160"/>
                  </a:cubicBezTo>
                  <a:cubicBezTo>
                    <a:pt x="345" y="160"/>
                    <a:pt x="345" y="160"/>
                    <a:pt x="344" y="160"/>
                  </a:cubicBezTo>
                  <a:cubicBezTo>
                    <a:pt x="344" y="160"/>
                    <a:pt x="343" y="160"/>
                    <a:pt x="343" y="160"/>
                  </a:cubicBezTo>
                  <a:cubicBezTo>
                    <a:pt x="341" y="161"/>
                    <a:pt x="339" y="162"/>
                    <a:pt x="337" y="162"/>
                  </a:cubicBezTo>
                  <a:cubicBezTo>
                    <a:pt x="336" y="162"/>
                    <a:pt x="336" y="163"/>
                    <a:pt x="336" y="163"/>
                  </a:cubicBezTo>
                  <a:cubicBezTo>
                    <a:pt x="335" y="163"/>
                    <a:pt x="335" y="163"/>
                    <a:pt x="334" y="163"/>
                  </a:cubicBezTo>
                  <a:cubicBezTo>
                    <a:pt x="332" y="164"/>
                    <a:pt x="331" y="164"/>
                    <a:pt x="329" y="165"/>
                  </a:cubicBezTo>
                  <a:cubicBezTo>
                    <a:pt x="329" y="165"/>
                    <a:pt x="328" y="165"/>
                    <a:pt x="328" y="165"/>
                  </a:cubicBezTo>
                  <a:cubicBezTo>
                    <a:pt x="327" y="165"/>
                    <a:pt x="327" y="165"/>
                    <a:pt x="327" y="165"/>
                  </a:cubicBezTo>
                  <a:cubicBezTo>
                    <a:pt x="325" y="166"/>
                    <a:pt x="323" y="166"/>
                    <a:pt x="322" y="167"/>
                  </a:cubicBezTo>
                  <a:cubicBezTo>
                    <a:pt x="322" y="167"/>
                    <a:pt x="321" y="167"/>
                    <a:pt x="321" y="167"/>
                  </a:cubicBezTo>
                  <a:cubicBezTo>
                    <a:pt x="320" y="167"/>
                    <a:pt x="320" y="167"/>
                    <a:pt x="320" y="167"/>
                  </a:cubicBezTo>
                  <a:cubicBezTo>
                    <a:pt x="319" y="167"/>
                    <a:pt x="318" y="168"/>
                    <a:pt x="318" y="168"/>
                  </a:cubicBezTo>
                  <a:cubicBezTo>
                    <a:pt x="317" y="168"/>
                    <a:pt x="317" y="168"/>
                    <a:pt x="317" y="168"/>
                  </a:cubicBezTo>
                  <a:cubicBezTo>
                    <a:pt x="316" y="168"/>
                    <a:pt x="316" y="168"/>
                    <a:pt x="315" y="168"/>
                  </a:cubicBezTo>
                  <a:cubicBezTo>
                    <a:pt x="315" y="169"/>
                    <a:pt x="315" y="169"/>
                    <a:pt x="314" y="169"/>
                  </a:cubicBezTo>
                  <a:cubicBezTo>
                    <a:pt x="313" y="169"/>
                    <a:pt x="312" y="169"/>
                    <a:pt x="310" y="170"/>
                  </a:cubicBezTo>
                  <a:cubicBezTo>
                    <a:pt x="310" y="170"/>
                    <a:pt x="310" y="170"/>
                    <a:pt x="309" y="170"/>
                  </a:cubicBezTo>
                  <a:cubicBezTo>
                    <a:pt x="309" y="170"/>
                    <a:pt x="309" y="170"/>
                    <a:pt x="308" y="170"/>
                  </a:cubicBezTo>
                  <a:cubicBezTo>
                    <a:pt x="308" y="171"/>
                    <a:pt x="307" y="171"/>
                    <a:pt x="306" y="171"/>
                  </a:cubicBezTo>
                  <a:cubicBezTo>
                    <a:pt x="306" y="171"/>
                    <a:pt x="305" y="171"/>
                    <a:pt x="305" y="171"/>
                  </a:cubicBezTo>
                  <a:cubicBezTo>
                    <a:pt x="304" y="172"/>
                    <a:pt x="303" y="172"/>
                    <a:pt x="302" y="172"/>
                  </a:cubicBezTo>
                  <a:cubicBezTo>
                    <a:pt x="300" y="173"/>
                    <a:pt x="297" y="173"/>
                    <a:pt x="294" y="174"/>
                  </a:cubicBezTo>
                  <a:cubicBezTo>
                    <a:pt x="293" y="174"/>
                    <a:pt x="293" y="175"/>
                    <a:pt x="292" y="175"/>
                  </a:cubicBezTo>
                  <a:cubicBezTo>
                    <a:pt x="291" y="175"/>
                    <a:pt x="290" y="175"/>
                    <a:pt x="289" y="175"/>
                  </a:cubicBezTo>
                  <a:cubicBezTo>
                    <a:pt x="277" y="178"/>
                    <a:pt x="264" y="181"/>
                    <a:pt x="252" y="184"/>
                  </a:cubicBezTo>
                  <a:cubicBezTo>
                    <a:pt x="250" y="184"/>
                    <a:pt x="248" y="185"/>
                    <a:pt x="246" y="185"/>
                  </a:cubicBezTo>
                  <a:cubicBezTo>
                    <a:pt x="243" y="186"/>
                    <a:pt x="240" y="186"/>
                    <a:pt x="238" y="187"/>
                  </a:cubicBezTo>
                  <a:cubicBezTo>
                    <a:pt x="213" y="192"/>
                    <a:pt x="188" y="196"/>
                    <a:pt x="165" y="199"/>
                  </a:cubicBezTo>
                  <a:cubicBezTo>
                    <a:pt x="161" y="199"/>
                    <a:pt x="157" y="200"/>
                    <a:pt x="153" y="200"/>
                  </a:cubicBezTo>
                  <a:cubicBezTo>
                    <a:pt x="148" y="200"/>
                    <a:pt x="144" y="201"/>
                    <a:pt x="140" y="201"/>
                  </a:cubicBezTo>
                  <a:cubicBezTo>
                    <a:pt x="139" y="201"/>
                    <a:pt x="139" y="201"/>
                    <a:pt x="138" y="201"/>
                  </a:cubicBezTo>
                  <a:cubicBezTo>
                    <a:pt x="139" y="201"/>
                    <a:pt x="131" y="202"/>
                    <a:pt x="131" y="202"/>
                  </a:cubicBezTo>
                  <a:cubicBezTo>
                    <a:pt x="128" y="200"/>
                    <a:pt x="124" y="199"/>
                    <a:pt x="121" y="197"/>
                  </a:cubicBezTo>
                  <a:cubicBezTo>
                    <a:pt x="120" y="197"/>
                    <a:pt x="119" y="197"/>
                    <a:pt x="119" y="196"/>
                  </a:cubicBezTo>
                  <a:cubicBezTo>
                    <a:pt x="118" y="196"/>
                    <a:pt x="118" y="196"/>
                    <a:pt x="117" y="195"/>
                  </a:cubicBezTo>
                  <a:cubicBezTo>
                    <a:pt x="113" y="194"/>
                    <a:pt x="110" y="192"/>
                    <a:pt x="106" y="190"/>
                  </a:cubicBezTo>
                  <a:cubicBezTo>
                    <a:pt x="106" y="189"/>
                    <a:pt x="105" y="189"/>
                    <a:pt x="105" y="189"/>
                  </a:cubicBezTo>
                  <a:cubicBezTo>
                    <a:pt x="104" y="189"/>
                    <a:pt x="104" y="188"/>
                    <a:pt x="103" y="188"/>
                  </a:cubicBezTo>
                  <a:cubicBezTo>
                    <a:pt x="99" y="185"/>
                    <a:pt x="94" y="182"/>
                    <a:pt x="89" y="179"/>
                  </a:cubicBezTo>
                  <a:cubicBezTo>
                    <a:pt x="89" y="178"/>
                    <a:pt x="89" y="178"/>
                    <a:pt x="88" y="178"/>
                  </a:cubicBezTo>
                  <a:cubicBezTo>
                    <a:pt x="88" y="177"/>
                    <a:pt x="87" y="177"/>
                    <a:pt x="87" y="177"/>
                  </a:cubicBezTo>
                  <a:cubicBezTo>
                    <a:pt x="85" y="176"/>
                    <a:pt x="84" y="174"/>
                    <a:pt x="82" y="173"/>
                  </a:cubicBezTo>
                  <a:cubicBezTo>
                    <a:pt x="82" y="173"/>
                    <a:pt x="81" y="173"/>
                    <a:pt x="81" y="172"/>
                  </a:cubicBezTo>
                  <a:cubicBezTo>
                    <a:pt x="81" y="172"/>
                    <a:pt x="80" y="172"/>
                    <a:pt x="80" y="171"/>
                  </a:cubicBezTo>
                  <a:cubicBezTo>
                    <a:pt x="78" y="169"/>
                    <a:pt x="75" y="167"/>
                    <a:pt x="73" y="165"/>
                  </a:cubicBezTo>
                  <a:cubicBezTo>
                    <a:pt x="73" y="165"/>
                    <a:pt x="72" y="165"/>
                    <a:pt x="72" y="164"/>
                  </a:cubicBezTo>
                  <a:cubicBezTo>
                    <a:pt x="72" y="164"/>
                    <a:pt x="71" y="164"/>
                    <a:pt x="71" y="163"/>
                  </a:cubicBezTo>
                  <a:cubicBezTo>
                    <a:pt x="69" y="161"/>
                    <a:pt x="67" y="159"/>
                    <a:pt x="64" y="157"/>
                  </a:cubicBezTo>
                  <a:cubicBezTo>
                    <a:pt x="64" y="157"/>
                    <a:pt x="64" y="157"/>
                    <a:pt x="64" y="157"/>
                  </a:cubicBezTo>
                  <a:cubicBezTo>
                    <a:pt x="64" y="157"/>
                    <a:pt x="63" y="156"/>
                    <a:pt x="63" y="156"/>
                  </a:cubicBezTo>
                  <a:cubicBezTo>
                    <a:pt x="63" y="156"/>
                    <a:pt x="62" y="155"/>
                    <a:pt x="62" y="155"/>
                  </a:cubicBezTo>
                  <a:cubicBezTo>
                    <a:pt x="60" y="153"/>
                    <a:pt x="58" y="151"/>
                    <a:pt x="56" y="148"/>
                  </a:cubicBezTo>
                  <a:cubicBezTo>
                    <a:pt x="55" y="148"/>
                    <a:pt x="55" y="148"/>
                    <a:pt x="55" y="147"/>
                  </a:cubicBezTo>
                  <a:cubicBezTo>
                    <a:pt x="54" y="147"/>
                    <a:pt x="54" y="147"/>
                    <a:pt x="54" y="146"/>
                  </a:cubicBezTo>
                  <a:cubicBezTo>
                    <a:pt x="52" y="144"/>
                    <a:pt x="50" y="143"/>
                    <a:pt x="49" y="141"/>
                  </a:cubicBezTo>
                  <a:cubicBezTo>
                    <a:pt x="48" y="140"/>
                    <a:pt x="48" y="140"/>
                    <a:pt x="48" y="140"/>
                  </a:cubicBezTo>
                  <a:cubicBezTo>
                    <a:pt x="48" y="139"/>
                    <a:pt x="47" y="139"/>
                    <a:pt x="47" y="139"/>
                  </a:cubicBezTo>
                  <a:cubicBezTo>
                    <a:pt x="45" y="136"/>
                    <a:pt x="43" y="133"/>
                    <a:pt x="41" y="131"/>
                  </a:cubicBezTo>
                  <a:cubicBezTo>
                    <a:pt x="40" y="131"/>
                    <a:pt x="40" y="130"/>
                    <a:pt x="40" y="130"/>
                  </a:cubicBezTo>
                  <a:cubicBezTo>
                    <a:pt x="39" y="130"/>
                    <a:pt x="39" y="129"/>
                    <a:pt x="39" y="129"/>
                  </a:cubicBezTo>
                  <a:cubicBezTo>
                    <a:pt x="37" y="127"/>
                    <a:pt x="35" y="124"/>
                    <a:pt x="34" y="122"/>
                  </a:cubicBezTo>
                  <a:cubicBezTo>
                    <a:pt x="33" y="122"/>
                    <a:pt x="33" y="121"/>
                    <a:pt x="33" y="121"/>
                  </a:cubicBezTo>
                  <a:cubicBezTo>
                    <a:pt x="32" y="121"/>
                    <a:pt x="32" y="120"/>
                    <a:pt x="32" y="120"/>
                  </a:cubicBezTo>
                  <a:cubicBezTo>
                    <a:pt x="30" y="118"/>
                    <a:pt x="29" y="116"/>
                    <a:pt x="27" y="113"/>
                  </a:cubicBezTo>
                  <a:cubicBezTo>
                    <a:pt x="27" y="113"/>
                    <a:pt x="26" y="113"/>
                    <a:pt x="26" y="112"/>
                  </a:cubicBezTo>
                  <a:cubicBezTo>
                    <a:pt x="26" y="112"/>
                    <a:pt x="26" y="112"/>
                    <a:pt x="25" y="111"/>
                  </a:cubicBezTo>
                  <a:cubicBezTo>
                    <a:pt x="24" y="109"/>
                    <a:pt x="22" y="107"/>
                    <a:pt x="21" y="105"/>
                  </a:cubicBezTo>
                  <a:cubicBezTo>
                    <a:pt x="20" y="104"/>
                    <a:pt x="20" y="104"/>
                    <a:pt x="20" y="104"/>
                  </a:cubicBezTo>
                  <a:cubicBezTo>
                    <a:pt x="20" y="103"/>
                    <a:pt x="19" y="103"/>
                    <a:pt x="19" y="103"/>
                  </a:cubicBezTo>
                  <a:cubicBezTo>
                    <a:pt x="17" y="100"/>
                    <a:pt x="15" y="97"/>
                    <a:pt x="14" y="95"/>
                  </a:cubicBezTo>
                  <a:cubicBezTo>
                    <a:pt x="16" y="94"/>
                    <a:pt x="19" y="94"/>
                    <a:pt x="23" y="93"/>
                  </a:cubicBezTo>
                  <a:cubicBezTo>
                    <a:pt x="25" y="96"/>
                    <a:pt x="27" y="98"/>
                    <a:pt x="29" y="101"/>
                  </a:cubicBezTo>
                  <a:close/>
                  <a:moveTo>
                    <a:pt x="448" y="129"/>
                  </a:moveTo>
                  <a:cubicBezTo>
                    <a:pt x="447" y="130"/>
                    <a:pt x="446" y="131"/>
                    <a:pt x="445" y="132"/>
                  </a:cubicBezTo>
                  <a:cubicBezTo>
                    <a:pt x="444" y="132"/>
                    <a:pt x="444" y="132"/>
                    <a:pt x="444" y="132"/>
                  </a:cubicBezTo>
                  <a:cubicBezTo>
                    <a:pt x="443" y="133"/>
                    <a:pt x="443" y="133"/>
                    <a:pt x="443" y="133"/>
                  </a:cubicBezTo>
                  <a:cubicBezTo>
                    <a:pt x="441" y="134"/>
                    <a:pt x="439" y="135"/>
                    <a:pt x="438" y="136"/>
                  </a:cubicBezTo>
                  <a:cubicBezTo>
                    <a:pt x="437" y="136"/>
                    <a:pt x="437" y="136"/>
                    <a:pt x="437" y="136"/>
                  </a:cubicBezTo>
                  <a:cubicBezTo>
                    <a:pt x="436" y="137"/>
                    <a:pt x="436" y="137"/>
                    <a:pt x="436" y="137"/>
                  </a:cubicBezTo>
                  <a:cubicBezTo>
                    <a:pt x="434" y="138"/>
                    <a:pt x="432" y="139"/>
                    <a:pt x="430" y="140"/>
                  </a:cubicBezTo>
                  <a:cubicBezTo>
                    <a:pt x="430" y="140"/>
                    <a:pt x="430" y="140"/>
                    <a:pt x="430" y="140"/>
                  </a:cubicBezTo>
                  <a:cubicBezTo>
                    <a:pt x="429" y="140"/>
                    <a:pt x="429" y="140"/>
                    <a:pt x="429" y="141"/>
                  </a:cubicBezTo>
                  <a:cubicBezTo>
                    <a:pt x="429" y="141"/>
                    <a:pt x="429" y="141"/>
                    <a:pt x="429" y="141"/>
                  </a:cubicBezTo>
                  <a:cubicBezTo>
                    <a:pt x="428" y="141"/>
                    <a:pt x="428" y="141"/>
                    <a:pt x="427" y="141"/>
                  </a:cubicBezTo>
                  <a:cubicBezTo>
                    <a:pt x="427" y="141"/>
                    <a:pt x="427" y="141"/>
                    <a:pt x="427" y="141"/>
                  </a:cubicBezTo>
                  <a:cubicBezTo>
                    <a:pt x="422" y="144"/>
                    <a:pt x="417" y="146"/>
                    <a:pt x="411" y="149"/>
                  </a:cubicBezTo>
                  <a:cubicBezTo>
                    <a:pt x="410" y="149"/>
                    <a:pt x="410" y="149"/>
                    <a:pt x="409" y="149"/>
                  </a:cubicBezTo>
                  <a:cubicBezTo>
                    <a:pt x="409" y="150"/>
                    <a:pt x="408" y="150"/>
                    <a:pt x="408" y="150"/>
                  </a:cubicBezTo>
                  <a:cubicBezTo>
                    <a:pt x="405" y="151"/>
                    <a:pt x="403" y="152"/>
                    <a:pt x="400" y="153"/>
                  </a:cubicBezTo>
                  <a:cubicBezTo>
                    <a:pt x="400" y="153"/>
                    <a:pt x="399" y="153"/>
                    <a:pt x="399" y="154"/>
                  </a:cubicBezTo>
                  <a:cubicBezTo>
                    <a:pt x="398" y="154"/>
                    <a:pt x="398" y="154"/>
                    <a:pt x="397" y="154"/>
                  </a:cubicBezTo>
                  <a:cubicBezTo>
                    <a:pt x="395" y="155"/>
                    <a:pt x="392" y="156"/>
                    <a:pt x="389" y="157"/>
                  </a:cubicBezTo>
                  <a:cubicBezTo>
                    <a:pt x="389" y="157"/>
                    <a:pt x="388" y="158"/>
                    <a:pt x="388" y="158"/>
                  </a:cubicBezTo>
                  <a:cubicBezTo>
                    <a:pt x="387" y="158"/>
                    <a:pt x="387" y="158"/>
                    <a:pt x="387" y="158"/>
                  </a:cubicBezTo>
                  <a:cubicBezTo>
                    <a:pt x="383" y="159"/>
                    <a:pt x="380" y="161"/>
                    <a:pt x="376" y="162"/>
                  </a:cubicBezTo>
                  <a:cubicBezTo>
                    <a:pt x="376" y="162"/>
                    <a:pt x="375" y="162"/>
                    <a:pt x="375" y="162"/>
                  </a:cubicBezTo>
                  <a:cubicBezTo>
                    <a:pt x="374" y="163"/>
                    <a:pt x="374" y="163"/>
                    <a:pt x="373" y="163"/>
                  </a:cubicBezTo>
                  <a:cubicBezTo>
                    <a:pt x="371" y="164"/>
                    <a:pt x="369" y="164"/>
                    <a:pt x="367" y="165"/>
                  </a:cubicBezTo>
                  <a:cubicBezTo>
                    <a:pt x="367" y="165"/>
                    <a:pt x="366" y="165"/>
                    <a:pt x="366" y="165"/>
                  </a:cubicBezTo>
                  <a:cubicBezTo>
                    <a:pt x="365" y="166"/>
                    <a:pt x="365" y="166"/>
                    <a:pt x="364" y="166"/>
                  </a:cubicBezTo>
                  <a:cubicBezTo>
                    <a:pt x="362" y="167"/>
                    <a:pt x="360" y="167"/>
                    <a:pt x="358" y="168"/>
                  </a:cubicBezTo>
                  <a:cubicBezTo>
                    <a:pt x="357" y="168"/>
                    <a:pt x="357" y="168"/>
                    <a:pt x="356" y="169"/>
                  </a:cubicBezTo>
                  <a:cubicBezTo>
                    <a:pt x="356" y="169"/>
                    <a:pt x="355" y="169"/>
                    <a:pt x="355" y="169"/>
                  </a:cubicBezTo>
                  <a:cubicBezTo>
                    <a:pt x="353" y="170"/>
                    <a:pt x="350" y="170"/>
                    <a:pt x="348" y="171"/>
                  </a:cubicBezTo>
                  <a:cubicBezTo>
                    <a:pt x="348" y="171"/>
                    <a:pt x="347" y="171"/>
                    <a:pt x="347" y="172"/>
                  </a:cubicBezTo>
                  <a:cubicBezTo>
                    <a:pt x="346" y="172"/>
                    <a:pt x="346" y="172"/>
                    <a:pt x="345" y="172"/>
                  </a:cubicBezTo>
                  <a:cubicBezTo>
                    <a:pt x="343" y="173"/>
                    <a:pt x="341" y="173"/>
                    <a:pt x="339" y="174"/>
                  </a:cubicBezTo>
                  <a:cubicBezTo>
                    <a:pt x="339" y="174"/>
                    <a:pt x="338" y="174"/>
                    <a:pt x="338" y="174"/>
                  </a:cubicBezTo>
                  <a:cubicBezTo>
                    <a:pt x="337" y="174"/>
                    <a:pt x="337" y="175"/>
                    <a:pt x="337" y="175"/>
                  </a:cubicBezTo>
                  <a:cubicBezTo>
                    <a:pt x="335" y="175"/>
                    <a:pt x="333" y="176"/>
                    <a:pt x="331" y="176"/>
                  </a:cubicBezTo>
                  <a:cubicBezTo>
                    <a:pt x="331" y="176"/>
                    <a:pt x="330" y="177"/>
                    <a:pt x="330" y="177"/>
                  </a:cubicBezTo>
                  <a:cubicBezTo>
                    <a:pt x="329" y="177"/>
                    <a:pt x="329" y="177"/>
                    <a:pt x="329" y="177"/>
                  </a:cubicBezTo>
                  <a:cubicBezTo>
                    <a:pt x="327" y="177"/>
                    <a:pt x="326" y="178"/>
                    <a:pt x="325" y="178"/>
                  </a:cubicBezTo>
                  <a:cubicBezTo>
                    <a:pt x="324" y="178"/>
                    <a:pt x="324" y="178"/>
                    <a:pt x="324" y="178"/>
                  </a:cubicBezTo>
                  <a:cubicBezTo>
                    <a:pt x="324" y="178"/>
                    <a:pt x="323" y="178"/>
                    <a:pt x="323" y="179"/>
                  </a:cubicBezTo>
                  <a:cubicBezTo>
                    <a:pt x="323" y="179"/>
                    <a:pt x="322" y="179"/>
                    <a:pt x="322" y="179"/>
                  </a:cubicBezTo>
                  <a:cubicBezTo>
                    <a:pt x="320" y="179"/>
                    <a:pt x="319" y="180"/>
                    <a:pt x="317" y="180"/>
                  </a:cubicBezTo>
                  <a:cubicBezTo>
                    <a:pt x="317" y="180"/>
                    <a:pt x="317" y="180"/>
                    <a:pt x="316" y="180"/>
                  </a:cubicBezTo>
                  <a:cubicBezTo>
                    <a:pt x="316" y="181"/>
                    <a:pt x="316" y="181"/>
                    <a:pt x="315" y="181"/>
                  </a:cubicBezTo>
                  <a:cubicBezTo>
                    <a:pt x="314" y="181"/>
                    <a:pt x="313" y="181"/>
                    <a:pt x="312" y="182"/>
                  </a:cubicBezTo>
                  <a:cubicBezTo>
                    <a:pt x="312" y="182"/>
                    <a:pt x="311" y="182"/>
                    <a:pt x="311" y="182"/>
                  </a:cubicBezTo>
                  <a:cubicBezTo>
                    <a:pt x="310" y="182"/>
                    <a:pt x="310" y="182"/>
                    <a:pt x="310" y="182"/>
                  </a:cubicBezTo>
                  <a:cubicBezTo>
                    <a:pt x="308" y="183"/>
                    <a:pt x="305" y="183"/>
                    <a:pt x="303" y="184"/>
                  </a:cubicBezTo>
                  <a:cubicBezTo>
                    <a:pt x="303" y="184"/>
                    <a:pt x="302" y="184"/>
                    <a:pt x="301" y="184"/>
                  </a:cubicBezTo>
                  <a:cubicBezTo>
                    <a:pt x="301" y="185"/>
                    <a:pt x="300" y="185"/>
                    <a:pt x="299" y="185"/>
                  </a:cubicBezTo>
                  <a:cubicBezTo>
                    <a:pt x="294" y="186"/>
                    <a:pt x="288" y="188"/>
                    <a:pt x="283" y="189"/>
                  </a:cubicBezTo>
                  <a:cubicBezTo>
                    <a:pt x="282" y="189"/>
                    <a:pt x="281" y="190"/>
                    <a:pt x="279" y="190"/>
                  </a:cubicBezTo>
                  <a:cubicBezTo>
                    <a:pt x="278" y="190"/>
                    <a:pt x="277" y="191"/>
                    <a:pt x="275" y="191"/>
                  </a:cubicBezTo>
                  <a:cubicBezTo>
                    <a:pt x="269" y="192"/>
                    <a:pt x="262" y="194"/>
                    <a:pt x="256" y="195"/>
                  </a:cubicBezTo>
                  <a:cubicBezTo>
                    <a:pt x="254" y="196"/>
                    <a:pt x="253" y="196"/>
                    <a:pt x="251" y="196"/>
                  </a:cubicBezTo>
                  <a:cubicBezTo>
                    <a:pt x="249" y="197"/>
                    <a:pt x="246" y="197"/>
                    <a:pt x="244" y="198"/>
                  </a:cubicBezTo>
                  <a:cubicBezTo>
                    <a:pt x="209" y="205"/>
                    <a:pt x="176" y="210"/>
                    <a:pt x="145" y="213"/>
                  </a:cubicBezTo>
                  <a:cubicBezTo>
                    <a:pt x="145" y="213"/>
                    <a:pt x="144" y="213"/>
                    <a:pt x="142" y="213"/>
                  </a:cubicBezTo>
                  <a:cubicBezTo>
                    <a:pt x="140" y="213"/>
                    <a:pt x="138" y="213"/>
                    <a:pt x="138" y="213"/>
                  </a:cubicBezTo>
                  <a:cubicBezTo>
                    <a:pt x="138" y="213"/>
                    <a:pt x="137" y="213"/>
                    <a:pt x="137" y="213"/>
                  </a:cubicBezTo>
                  <a:cubicBezTo>
                    <a:pt x="137" y="212"/>
                    <a:pt x="136" y="212"/>
                    <a:pt x="135" y="212"/>
                  </a:cubicBezTo>
                  <a:cubicBezTo>
                    <a:pt x="131" y="210"/>
                    <a:pt x="128" y="208"/>
                    <a:pt x="124" y="206"/>
                  </a:cubicBezTo>
                  <a:cubicBezTo>
                    <a:pt x="123" y="206"/>
                    <a:pt x="123" y="206"/>
                    <a:pt x="122" y="206"/>
                  </a:cubicBezTo>
                  <a:cubicBezTo>
                    <a:pt x="121" y="205"/>
                    <a:pt x="121" y="205"/>
                    <a:pt x="120" y="205"/>
                  </a:cubicBezTo>
                  <a:cubicBezTo>
                    <a:pt x="117" y="203"/>
                    <a:pt x="114" y="201"/>
                    <a:pt x="110" y="199"/>
                  </a:cubicBezTo>
                  <a:cubicBezTo>
                    <a:pt x="110" y="199"/>
                    <a:pt x="109" y="198"/>
                    <a:pt x="109" y="198"/>
                  </a:cubicBezTo>
                  <a:cubicBezTo>
                    <a:pt x="108" y="198"/>
                    <a:pt x="108" y="197"/>
                    <a:pt x="107" y="197"/>
                  </a:cubicBezTo>
                  <a:cubicBezTo>
                    <a:pt x="104" y="195"/>
                    <a:pt x="102" y="193"/>
                    <a:pt x="99" y="191"/>
                  </a:cubicBezTo>
                  <a:cubicBezTo>
                    <a:pt x="98" y="191"/>
                    <a:pt x="98" y="190"/>
                    <a:pt x="97" y="190"/>
                  </a:cubicBezTo>
                  <a:cubicBezTo>
                    <a:pt x="97" y="190"/>
                    <a:pt x="96" y="189"/>
                    <a:pt x="96" y="189"/>
                  </a:cubicBezTo>
                  <a:cubicBezTo>
                    <a:pt x="92" y="186"/>
                    <a:pt x="88" y="183"/>
                    <a:pt x="84" y="180"/>
                  </a:cubicBezTo>
                  <a:cubicBezTo>
                    <a:pt x="84" y="179"/>
                    <a:pt x="83" y="179"/>
                    <a:pt x="83" y="179"/>
                  </a:cubicBezTo>
                  <a:cubicBezTo>
                    <a:pt x="83" y="178"/>
                    <a:pt x="82" y="178"/>
                    <a:pt x="82" y="178"/>
                  </a:cubicBezTo>
                  <a:cubicBezTo>
                    <a:pt x="81" y="176"/>
                    <a:pt x="79" y="175"/>
                    <a:pt x="78" y="174"/>
                  </a:cubicBezTo>
                  <a:cubicBezTo>
                    <a:pt x="77" y="174"/>
                    <a:pt x="77" y="173"/>
                    <a:pt x="77" y="173"/>
                  </a:cubicBezTo>
                  <a:cubicBezTo>
                    <a:pt x="76" y="173"/>
                    <a:pt x="76" y="172"/>
                    <a:pt x="76" y="172"/>
                  </a:cubicBezTo>
                  <a:cubicBezTo>
                    <a:pt x="74" y="171"/>
                    <a:pt x="73" y="169"/>
                    <a:pt x="71" y="168"/>
                  </a:cubicBezTo>
                  <a:cubicBezTo>
                    <a:pt x="71" y="167"/>
                    <a:pt x="70" y="167"/>
                    <a:pt x="70" y="166"/>
                  </a:cubicBezTo>
                  <a:cubicBezTo>
                    <a:pt x="69" y="166"/>
                    <a:pt x="69" y="165"/>
                    <a:pt x="69" y="165"/>
                  </a:cubicBezTo>
                  <a:cubicBezTo>
                    <a:pt x="68" y="165"/>
                    <a:pt x="68" y="164"/>
                    <a:pt x="68" y="164"/>
                  </a:cubicBezTo>
                  <a:cubicBezTo>
                    <a:pt x="66" y="162"/>
                    <a:pt x="64" y="160"/>
                    <a:pt x="62" y="158"/>
                  </a:cubicBezTo>
                  <a:cubicBezTo>
                    <a:pt x="62" y="158"/>
                    <a:pt x="62" y="159"/>
                    <a:pt x="63" y="159"/>
                  </a:cubicBezTo>
                  <a:cubicBezTo>
                    <a:pt x="64" y="161"/>
                    <a:pt x="66" y="162"/>
                    <a:pt x="68" y="164"/>
                  </a:cubicBezTo>
                  <a:cubicBezTo>
                    <a:pt x="68" y="164"/>
                    <a:pt x="69" y="165"/>
                    <a:pt x="69" y="165"/>
                  </a:cubicBezTo>
                  <a:cubicBezTo>
                    <a:pt x="69" y="165"/>
                    <a:pt x="70" y="166"/>
                    <a:pt x="70" y="166"/>
                  </a:cubicBezTo>
                  <a:cubicBezTo>
                    <a:pt x="72" y="168"/>
                    <a:pt x="75" y="170"/>
                    <a:pt x="77" y="172"/>
                  </a:cubicBezTo>
                  <a:cubicBezTo>
                    <a:pt x="77" y="172"/>
                    <a:pt x="78" y="172"/>
                    <a:pt x="78" y="173"/>
                  </a:cubicBezTo>
                  <a:cubicBezTo>
                    <a:pt x="78" y="173"/>
                    <a:pt x="79" y="173"/>
                    <a:pt x="79" y="174"/>
                  </a:cubicBezTo>
                  <a:cubicBezTo>
                    <a:pt x="81" y="175"/>
                    <a:pt x="82" y="176"/>
                    <a:pt x="84" y="177"/>
                  </a:cubicBezTo>
                  <a:cubicBezTo>
                    <a:pt x="84" y="178"/>
                    <a:pt x="85" y="178"/>
                    <a:pt x="85" y="178"/>
                  </a:cubicBezTo>
                  <a:cubicBezTo>
                    <a:pt x="85" y="179"/>
                    <a:pt x="86" y="179"/>
                    <a:pt x="86" y="179"/>
                  </a:cubicBezTo>
                  <a:cubicBezTo>
                    <a:pt x="91" y="183"/>
                    <a:pt x="95" y="186"/>
                    <a:pt x="100" y="188"/>
                  </a:cubicBezTo>
                  <a:cubicBezTo>
                    <a:pt x="100" y="189"/>
                    <a:pt x="101" y="189"/>
                    <a:pt x="101" y="189"/>
                  </a:cubicBezTo>
                  <a:cubicBezTo>
                    <a:pt x="102" y="190"/>
                    <a:pt x="102" y="190"/>
                    <a:pt x="103" y="190"/>
                  </a:cubicBezTo>
                  <a:cubicBezTo>
                    <a:pt x="106" y="192"/>
                    <a:pt x="110" y="194"/>
                    <a:pt x="113" y="196"/>
                  </a:cubicBezTo>
                  <a:cubicBezTo>
                    <a:pt x="114" y="196"/>
                    <a:pt x="114" y="197"/>
                    <a:pt x="115" y="197"/>
                  </a:cubicBezTo>
                  <a:cubicBezTo>
                    <a:pt x="116" y="197"/>
                    <a:pt x="116" y="198"/>
                    <a:pt x="117" y="198"/>
                  </a:cubicBezTo>
                  <a:cubicBezTo>
                    <a:pt x="121" y="200"/>
                    <a:pt x="125" y="202"/>
                    <a:pt x="129" y="203"/>
                  </a:cubicBezTo>
                  <a:cubicBezTo>
                    <a:pt x="130" y="203"/>
                    <a:pt x="130" y="204"/>
                    <a:pt x="131" y="204"/>
                  </a:cubicBezTo>
                  <a:cubicBezTo>
                    <a:pt x="131" y="204"/>
                    <a:pt x="131" y="204"/>
                    <a:pt x="132" y="204"/>
                  </a:cubicBezTo>
                  <a:cubicBezTo>
                    <a:pt x="134" y="204"/>
                    <a:pt x="139" y="204"/>
                    <a:pt x="139" y="204"/>
                  </a:cubicBezTo>
                  <a:cubicBezTo>
                    <a:pt x="139" y="204"/>
                    <a:pt x="140" y="204"/>
                    <a:pt x="140" y="204"/>
                  </a:cubicBezTo>
                  <a:cubicBezTo>
                    <a:pt x="165" y="201"/>
                    <a:pt x="192" y="198"/>
                    <a:pt x="219" y="193"/>
                  </a:cubicBezTo>
                  <a:cubicBezTo>
                    <a:pt x="223" y="192"/>
                    <a:pt x="226" y="192"/>
                    <a:pt x="229" y="191"/>
                  </a:cubicBezTo>
                  <a:cubicBezTo>
                    <a:pt x="232" y="190"/>
                    <a:pt x="235" y="190"/>
                    <a:pt x="238" y="189"/>
                  </a:cubicBezTo>
                  <a:cubicBezTo>
                    <a:pt x="253" y="186"/>
                    <a:pt x="268" y="183"/>
                    <a:pt x="283" y="179"/>
                  </a:cubicBezTo>
                  <a:cubicBezTo>
                    <a:pt x="284" y="179"/>
                    <a:pt x="285" y="179"/>
                    <a:pt x="287" y="178"/>
                  </a:cubicBezTo>
                  <a:cubicBezTo>
                    <a:pt x="287" y="178"/>
                    <a:pt x="288" y="178"/>
                    <a:pt x="289" y="178"/>
                  </a:cubicBezTo>
                  <a:cubicBezTo>
                    <a:pt x="293" y="177"/>
                    <a:pt x="296" y="176"/>
                    <a:pt x="299" y="175"/>
                  </a:cubicBezTo>
                  <a:cubicBezTo>
                    <a:pt x="300" y="175"/>
                    <a:pt x="301" y="175"/>
                    <a:pt x="301" y="175"/>
                  </a:cubicBezTo>
                  <a:cubicBezTo>
                    <a:pt x="302" y="174"/>
                    <a:pt x="303" y="174"/>
                    <a:pt x="303" y="174"/>
                  </a:cubicBezTo>
                  <a:cubicBezTo>
                    <a:pt x="305" y="173"/>
                    <a:pt x="307" y="173"/>
                    <a:pt x="310" y="172"/>
                  </a:cubicBezTo>
                  <a:cubicBezTo>
                    <a:pt x="310" y="172"/>
                    <a:pt x="310" y="172"/>
                    <a:pt x="311" y="172"/>
                  </a:cubicBezTo>
                  <a:cubicBezTo>
                    <a:pt x="311" y="172"/>
                    <a:pt x="311" y="172"/>
                    <a:pt x="312" y="172"/>
                  </a:cubicBezTo>
                  <a:cubicBezTo>
                    <a:pt x="313" y="171"/>
                    <a:pt x="314" y="171"/>
                    <a:pt x="316" y="171"/>
                  </a:cubicBezTo>
                  <a:cubicBezTo>
                    <a:pt x="316" y="171"/>
                    <a:pt x="316" y="171"/>
                    <a:pt x="317" y="170"/>
                  </a:cubicBezTo>
                  <a:cubicBezTo>
                    <a:pt x="317" y="170"/>
                    <a:pt x="318" y="170"/>
                    <a:pt x="318" y="170"/>
                  </a:cubicBezTo>
                  <a:cubicBezTo>
                    <a:pt x="318" y="170"/>
                    <a:pt x="318" y="170"/>
                    <a:pt x="318" y="170"/>
                  </a:cubicBezTo>
                  <a:cubicBezTo>
                    <a:pt x="319" y="170"/>
                    <a:pt x="320" y="169"/>
                    <a:pt x="321" y="169"/>
                  </a:cubicBezTo>
                  <a:cubicBezTo>
                    <a:pt x="322" y="169"/>
                    <a:pt x="322" y="169"/>
                    <a:pt x="322" y="169"/>
                  </a:cubicBezTo>
                  <a:cubicBezTo>
                    <a:pt x="323" y="169"/>
                    <a:pt x="323" y="169"/>
                    <a:pt x="324" y="169"/>
                  </a:cubicBezTo>
                  <a:cubicBezTo>
                    <a:pt x="325" y="168"/>
                    <a:pt x="327" y="168"/>
                    <a:pt x="328" y="167"/>
                  </a:cubicBezTo>
                  <a:cubicBezTo>
                    <a:pt x="329" y="167"/>
                    <a:pt x="329" y="167"/>
                    <a:pt x="330" y="167"/>
                  </a:cubicBezTo>
                  <a:cubicBezTo>
                    <a:pt x="330" y="167"/>
                    <a:pt x="330" y="167"/>
                    <a:pt x="331" y="166"/>
                  </a:cubicBezTo>
                  <a:cubicBezTo>
                    <a:pt x="333" y="166"/>
                    <a:pt x="334" y="165"/>
                    <a:pt x="336" y="165"/>
                  </a:cubicBezTo>
                  <a:cubicBezTo>
                    <a:pt x="337" y="165"/>
                    <a:pt x="337" y="165"/>
                    <a:pt x="338" y="164"/>
                  </a:cubicBezTo>
                  <a:cubicBezTo>
                    <a:pt x="338" y="164"/>
                    <a:pt x="338" y="164"/>
                    <a:pt x="339" y="164"/>
                  </a:cubicBezTo>
                  <a:cubicBezTo>
                    <a:pt x="341" y="163"/>
                    <a:pt x="343" y="163"/>
                    <a:pt x="345" y="162"/>
                  </a:cubicBezTo>
                  <a:cubicBezTo>
                    <a:pt x="345" y="162"/>
                    <a:pt x="346" y="162"/>
                    <a:pt x="346" y="162"/>
                  </a:cubicBezTo>
                  <a:cubicBezTo>
                    <a:pt x="347" y="162"/>
                    <a:pt x="347" y="161"/>
                    <a:pt x="348" y="161"/>
                  </a:cubicBezTo>
                  <a:cubicBezTo>
                    <a:pt x="350" y="161"/>
                    <a:pt x="352" y="160"/>
                    <a:pt x="354" y="160"/>
                  </a:cubicBezTo>
                  <a:cubicBezTo>
                    <a:pt x="354" y="159"/>
                    <a:pt x="354" y="159"/>
                    <a:pt x="355" y="159"/>
                  </a:cubicBezTo>
                  <a:cubicBezTo>
                    <a:pt x="355" y="159"/>
                    <a:pt x="356" y="159"/>
                    <a:pt x="356" y="159"/>
                  </a:cubicBezTo>
                  <a:cubicBezTo>
                    <a:pt x="358" y="158"/>
                    <a:pt x="360" y="157"/>
                    <a:pt x="362" y="157"/>
                  </a:cubicBezTo>
                  <a:cubicBezTo>
                    <a:pt x="362" y="157"/>
                    <a:pt x="363" y="156"/>
                    <a:pt x="363" y="156"/>
                  </a:cubicBezTo>
                  <a:cubicBezTo>
                    <a:pt x="364" y="156"/>
                    <a:pt x="364" y="156"/>
                    <a:pt x="365" y="156"/>
                  </a:cubicBezTo>
                  <a:cubicBezTo>
                    <a:pt x="368" y="155"/>
                    <a:pt x="372" y="153"/>
                    <a:pt x="375" y="152"/>
                  </a:cubicBezTo>
                  <a:cubicBezTo>
                    <a:pt x="376" y="152"/>
                    <a:pt x="376" y="152"/>
                    <a:pt x="377" y="152"/>
                  </a:cubicBezTo>
                  <a:cubicBezTo>
                    <a:pt x="377" y="152"/>
                    <a:pt x="378" y="151"/>
                    <a:pt x="378" y="151"/>
                  </a:cubicBezTo>
                  <a:cubicBezTo>
                    <a:pt x="381" y="150"/>
                    <a:pt x="383" y="149"/>
                    <a:pt x="386" y="148"/>
                  </a:cubicBezTo>
                  <a:cubicBezTo>
                    <a:pt x="386" y="148"/>
                    <a:pt x="387" y="148"/>
                    <a:pt x="387" y="148"/>
                  </a:cubicBezTo>
                  <a:cubicBezTo>
                    <a:pt x="388" y="148"/>
                    <a:pt x="388" y="147"/>
                    <a:pt x="389" y="147"/>
                  </a:cubicBezTo>
                  <a:cubicBezTo>
                    <a:pt x="392" y="146"/>
                    <a:pt x="394" y="145"/>
                    <a:pt x="397" y="144"/>
                  </a:cubicBezTo>
                  <a:cubicBezTo>
                    <a:pt x="397" y="144"/>
                    <a:pt x="398" y="144"/>
                    <a:pt x="398" y="144"/>
                  </a:cubicBezTo>
                  <a:cubicBezTo>
                    <a:pt x="399" y="143"/>
                    <a:pt x="399" y="143"/>
                    <a:pt x="399" y="143"/>
                  </a:cubicBezTo>
                  <a:cubicBezTo>
                    <a:pt x="405" y="141"/>
                    <a:pt x="411" y="138"/>
                    <a:pt x="416" y="136"/>
                  </a:cubicBezTo>
                  <a:cubicBezTo>
                    <a:pt x="416" y="136"/>
                    <a:pt x="417" y="136"/>
                    <a:pt x="417" y="135"/>
                  </a:cubicBezTo>
                  <a:cubicBezTo>
                    <a:pt x="417" y="135"/>
                    <a:pt x="417" y="135"/>
                    <a:pt x="418" y="135"/>
                  </a:cubicBezTo>
                  <a:cubicBezTo>
                    <a:pt x="418" y="135"/>
                    <a:pt x="418" y="135"/>
                    <a:pt x="418" y="135"/>
                  </a:cubicBezTo>
                  <a:cubicBezTo>
                    <a:pt x="419" y="135"/>
                    <a:pt x="419" y="135"/>
                    <a:pt x="419" y="135"/>
                  </a:cubicBezTo>
                  <a:cubicBezTo>
                    <a:pt x="419" y="135"/>
                    <a:pt x="419" y="134"/>
                    <a:pt x="420" y="134"/>
                  </a:cubicBezTo>
                  <a:cubicBezTo>
                    <a:pt x="422" y="133"/>
                    <a:pt x="424" y="132"/>
                    <a:pt x="426" y="131"/>
                  </a:cubicBezTo>
                  <a:cubicBezTo>
                    <a:pt x="427" y="131"/>
                    <a:pt x="427" y="131"/>
                    <a:pt x="427" y="130"/>
                  </a:cubicBezTo>
                  <a:cubicBezTo>
                    <a:pt x="428" y="130"/>
                    <a:pt x="428" y="130"/>
                    <a:pt x="429" y="130"/>
                  </a:cubicBezTo>
                  <a:cubicBezTo>
                    <a:pt x="431" y="129"/>
                    <a:pt x="433" y="128"/>
                    <a:pt x="434" y="127"/>
                  </a:cubicBezTo>
                  <a:cubicBezTo>
                    <a:pt x="435" y="126"/>
                    <a:pt x="435" y="126"/>
                    <a:pt x="435" y="126"/>
                  </a:cubicBezTo>
                  <a:cubicBezTo>
                    <a:pt x="436" y="126"/>
                    <a:pt x="436" y="126"/>
                    <a:pt x="436" y="125"/>
                  </a:cubicBezTo>
                  <a:cubicBezTo>
                    <a:pt x="438" y="124"/>
                    <a:pt x="440" y="123"/>
                    <a:pt x="441" y="122"/>
                  </a:cubicBezTo>
                  <a:cubicBezTo>
                    <a:pt x="444" y="124"/>
                    <a:pt x="446" y="126"/>
                    <a:pt x="448" y="129"/>
                  </a:cubicBezTo>
                  <a:cubicBezTo>
                    <a:pt x="448" y="129"/>
                    <a:pt x="448" y="129"/>
                    <a:pt x="448" y="129"/>
                  </a:cubicBezTo>
                  <a:close/>
                  <a:moveTo>
                    <a:pt x="29" y="121"/>
                  </a:moveTo>
                  <a:cubicBezTo>
                    <a:pt x="29" y="121"/>
                    <a:pt x="29" y="121"/>
                    <a:pt x="29" y="122"/>
                  </a:cubicBezTo>
                  <a:cubicBezTo>
                    <a:pt x="30" y="122"/>
                    <a:pt x="30" y="122"/>
                    <a:pt x="30" y="123"/>
                  </a:cubicBezTo>
                  <a:cubicBezTo>
                    <a:pt x="32" y="125"/>
                    <a:pt x="33" y="127"/>
                    <a:pt x="35" y="129"/>
                  </a:cubicBezTo>
                  <a:cubicBezTo>
                    <a:pt x="35" y="130"/>
                    <a:pt x="36" y="130"/>
                    <a:pt x="36" y="130"/>
                  </a:cubicBezTo>
                  <a:cubicBezTo>
                    <a:pt x="36" y="131"/>
                    <a:pt x="36" y="131"/>
                    <a:pt x="37" y="131"/>
                  </a:cubicBezTo>
                  <a:cubicBezTo>
                    <a:pt x="39" y="134"/>
                    <a:pt x="41" y="137"/>
                    <a:pt x="43" y="139"/>
                  </a:cubicBezTo>
                  <a:cubicBezTo>
                    <a:pt x="43" y="139"/>
                    <a:pt x="43" y="140"/>
                    <a:pt x="43" y="140"/>
                  </a:cubicBezTo>
                  <a:cubicBezTo>
                    <a:pt x="44" y="141"/>
                    <a:pt x="44" y="141"/>
                    <a:pt x="44" y="141"/>
                  </a:cubicBezTo>
                  <a:cubicBezTo>
                    <a:pt x="46" y="143"/>
                    <a:pt x="47" y="145"/>
                    <a:pt x="49" y="147"/>
                  </a:cubicBezTo>
                  <a:cubicBezTo>
                    <a:pt x="49" y="147"/>
                    <a:pt x="50" y="148"/>
                    <a:pt x="50" y="148"/>
                  </a:cubicBezTo>
                  <a:cubicBezTo>
                    <a:pt x="50" y="148"/>
                    <a:pt x="50" y="149"/>
                    <a:pt x="51" y="149"/>
                  </a:cubicBezTo>
                  <a:cubicBezTo>
                    <a:pt x="53" y="151"/>
                    <a:pt x="55" y="154"/>
                    <a:pt x="57" y="156"/>
                  </a:cubicBezTo>
                  <a:cubicBezTo>
                    <a:pt x="57" y="156"/>
                    <a:pt x="57" y="156"/>
                    <a:pt x="58" y="157"/>
                  </a:cubicBezTo>
                  <a:cubicBezTo>
                    <a:pt x="58" y="157"/>
                    <a:pt x="58" y="157"/>
                    <a:pt x="59" y="158"/>
                  </a:cubicBezTo>
                  <a:cubicBezTo>
                    <a:pt x="61" y="160"/>
                    <a:pt x="63" y="162"/>
                    <a:pt x="65" y="164"/>
                  </a:cubicBezTo>
                  <a:cubicBezTo>
                    <a:pt x="65" y="165"/>
                    <a:pt x="65" y="165"/>
                    <a:pt x="66" y="165"/>
                  </a:cubicBezTo>
                  <a:cubicBezTo>
                    <a:pt x="66" y="166"/>
                    <a:pt x="66" y="166"/>
                    <a:pt x="67" y="166"/>
                  </a:cubicBezTo>
                  <a:cubicBezTo>
                    <a:pt x="68" y="167"/>
                    <a:pt x="69" y="168"/>
                    <a:pt x="70" y="169"/>
                  </a:cubicBezTo>
                  <a:cubicBezTo>
                    <a:pt x="71" y="170"/>
                    <a:pt x="72" y="171"/>
                    <a:pt x="73" y="172"/>
                  </a:cubicBezTo>
                  <a:cubicBezTo>
                    <a:pt x="73" y="173"/>
                    <a:pt x="74" y="173"/>
                    <a:pt x="74" y="173"/>
                  </a:cubicBezTo>
                  <a:cubicBezTo>
                    <a:pt x="74" y="174"/>
                    <a:pt x="75" y="174"/>
                    <a:pt x="75" y="174"/>
                  </a:cubicBezTo>
                  <a:cubicBezTo>
                    <a:pt x="76" y="176"/>
                    <a:pt x="78" y="177"/>
                    <a:pt x="79" y="178"/>
                  </a:cubicBezTo>
                  <a:cubicBezTo>
                    <a:pt x="79" y="178"/>
                    <a:pt x="80" y="179"/>
                    <a:pt x="80" y="179"/>
                  </a:cubicBezTo>
                  <a:cubicBezTo>
                    <a:pt x="80" y="179"/>
                    <a:pt x="81" y="180"/>
                    <a:pt x="81" y="180"/>
                  </a:cubicBezTo>
                  <a:cubicBezTo>
                    <a:pt x="85" y="183"/>
                    <a:pt x="89" y="187"/>
                    <a:pt x="93" y="190"/>
                  </a:cubicBezTo>
                  <a:cubicBezTo>
                    <a:pt x="93" y="190"/>
                    <a:pt x="94" y="190"/>
                    <a:pt x="94" y="191"/>
                  </a:cubicBezTo>
                  <a:cubicBezTo>
                    <a:pt x="95" y="191"/>
                    <a:pt x="95" y="191"/>
                    <a:pt x="95" y="191"/>
                  </a:cubicBezTo>
                  <a:cubicBezTo>
                    <a:pt x="98" y="194"/>
                    <a:pt x="101" y="196"/>
                    <a:pt x="104" y="198"/>
                  </a:cubicBezTo>
                  <a:cubicBezTo>
                    <a:pt x="105" y="198"/>
                    <a:pt x="105" y="198"/>
                    <a:pt x="106" y="199"/>
                  </a:cubicBezTo>
                  <a:cubicBezTo>
                    <a:pt x="106" y="199"/>
                    <a:pt x="107" y="199"/>
                    <a:pt x="107" y="199"/>
                  </a:cubicBezTo>
                  <a:cubicBezTo>
                    <a:pt x="110" y="201"/>
                    <a:pt x="114" y="203"/>
                    <a:pt x="117" y="205"/>
                  </a:cubicBezTo>
                  <a:cubicBezTo>
                    <a:pt x="117" y="206"/>
                    <a:pt x="118" y="206"/>
                    <a:pt x="118" y="206"/>
                  </a:cubicBezTo>
                  <a:cubicBezTo>
                    <a:pt x="119" y="206"/>
                    <a:pt x="119" y="207"/>
                    <a:pt x="120" y="207"/>
                  </a:cubicBezTo>
                  <a:cubicBezTo>
                    <a:pt x="124" y="209"/>
                    <a:pt x="128" y="211"/>
                    <a:pt x="131" y="213"/>
                  </a:cubicBezTo>
                  <a:cubicBezTo>
                    <a:pt x="132" y="213"/>
                    <a:pt x="133" y="213"/>
                    <a:pt x="133" y="213"/>
                  </a:cubicBezTo>
                  <a:cubicBezTo>
                    <a:pt x="134" y="214"/>
                    <a:pt x="135" y="214"/>
                    <a:pt x="135" y="214"/>
                  </a:cubicBezTo>
                  <a:cubicBezTo>
                    <a:pt x="136" y="214"/>
                    <a:pt x="137" y="215"/>
                    <a:pt x="138" y="215"/>
                  </a:cubicBezTo>
                  <a:cubicBezTo>
                    <a:pt x="138" y="215"/>
                    <a:pt x="145" y="215"/>
                    <a:pt x="145" y="215"/>
                  </a:cubicBezTo>
                  <a:cubicBezTo>
                    <a:pt x="172" y="213"/>
                    <a:pt x="200" y="209"/>
                    <a:pt x="229" y="203"/>
                  </a:cubicBezTo>
                  <a:cubicBezTo>
                    <a:pt x="232" y="202"/>
                    <a:pt x="235" y="202"/>
                    <a:pt x="238" y="201"/>
                  </a:cubicBezTo>
                  <a:cubicBezTo>
                    <a:pt x="240" y="201"/>
                    <a:pt x="242" y="200"/>
                    <a:pt x="244" y="200"/>
                  </a:cubicBezTo>
                  <a:cubicBezTo>
                    <a:pt x="252" y="199"/>
                    <a:pt x="259" y="197"/>
                    <a:pt x="266" y="195"/>
                  </a:cubicBezTo>
                  <a:cubicBezTo>
                    <a:pt x="268" y="195"/>
                    <a:pt x="270" y="195"/>
                    <a:pt x="271" y="194"/>
                  </a:cubicBezTo>
                  <a:cubicBezTo>
                    <a:pt x="273" y="194"/>
                    <a:pt x="274" y="194"/>
                    <a:pt x="275" y="193"/>
                  </a:cubicBezTo>
                  <a:cubicBezTo>
                    <a:pt x="282" y="192"/>
                    <a:pt x="288" y="190"/>
                    <a:pt x="295" y="188"/>
                  </a:cubicBezTo>
                  <a:cubicBezTo>
                    <a:pt x="296" y="188"/>
                    <a:pt x="297" y="188"/>
                    <a:pt x="298" y="188"/>
                  </a:cubicBezTo>
                  <a:cubicBezTo>
                    <a:pt x="298" y="188"/>
                    <a:pt x="299" y="187"/>
                    <a:pt x="300" y="187"/>
                  </a:cubicBezTo>
                  <a:cubicBezTo>
                    <a:pt x="304" y="186"/>
                    <a:pt x="307" y="185"/>
                    <a:pt x="311" y="184"/>
                  </a:cubicBezTo>
                  <a:cubicBezTo>
                    <a:pt x="311" y="184"/>
                    <a:pt x="312" y="184"/>
                    <a:pt x="312" y="184"/>
                  </a:cubicBezTo>
                  <a:cubicBezTo>
                    <a:pt x="312" y="184"/>
                    <a:pt x="313" y="184"/>
                    <a:pt x="313" y="184"/>
                  </a:cubicBezTo>
                  <a:cubicBezTo>
                    <a:pt x="314" y="183"/>
                    <a:pt x="315" y="183"/>
                    <a:pt x="317" y="183"/>
                  </a:cubicBezTo>
                  <a:cubicBezTo>
                    <a:pt x="317" y="183"/>
                    <a:pt x="317" y="182"/>
                    <a:pt x="318" y="182"/>
                  </a:cubicBezTo>
                  <a:cubicBezTo>
                    <a:pt x="318" y="182"/>
                    <a:pt x="319" y="182"/>
                    <a:pt x="319" y="182"/>
                  </a:cubicBezTo>
                  <a:cubicBezTo>
                    <a:pt x="320" y="182"/>
                    <a:pt x="322" y="181"/>
                    <a:pt x="323" y="181"/>
                  </a:cubicBezTo>
                  <a:cubicBezTo>
                    <a:pt x="324" y="181"/>
                    <a:pt x="324" y="181"/>
                    <a:pt x="324" y="181"/>
                  </a:cubicBezTo>
                  <a:cubicBezTo>
                    <a:pt x="325" y="180"/>
                    <a:pt x="325" y="180"/>
                    <a:pt x="325" y="180"/>
                  </a:cubicBezTo>
                  <a:cubicBezTo>
                    <a:pt x="325" y="180"/>
                    <a:pt x="325" y="180"/>
                    <a:pt x="326" y="180"/>
                  </a:cubicBezTo>
                  <a:cubicBezTo>
                    <a:pt x="327" y="180"/>
                    <a:pt x="329" y="179"/>
                    <a:pt x="330" y="179"/>
                  </a:cubicBezTo>
                  <a:cubicBezTo>
                    <a:pt x="331" y="179"/>
                    <a:pt x="331" y="179"/>
                    <a:pt x="332" y="178"/>
                  </a:cubicBezTo>
                  <a:cubicBezTo>
                    <a:pt x="332" y="178"/>
                    <a:pt x="333" y="178"/>
                    <a:pt x="333" y="178"/>
                  </a:cubicBezTo>
                  <a:cubicBezTo>
                    <a:pt x="335" y="178"/>
                    <a:pt x="337" y="177"/>
                    <a:pt x="339" y="176"/>
                  </a:cubicBezTo>
                  <a:cubicBezTo>
                    <a:pt x="339" y="176"/>
                    <a:pt x="340" y="176"/>
                    <a:pt x="340" y="176"/>
                  </a:cubicBezTo>
                  <a:cubicBezTo>
                    <a:pt x="340" y="176"/>
                    <a:pt x="341" y="176"/>
                    <a:pt x="341" y="176"/>
                  </a:cubicBezTo>
                  <a:cubicBezTo>
                    <a:pt x="343" y="175"/>
                    <a:pt x="346" y="174"/>
                    <a:pt x="348" y="174"/>
                  </a:cubicBezTo>
                  <a:cubicBezTo>
                    <a:pt x="348" y="174"/>
                    <a:pt x="349" y="173"/>
                    <a:pt x="349" y="173"/>
                  </a:cubicBezTo>
                  <a:cubicBezTo>
                    <a:pt x="349" y="173"/>
                    <a:pt x="350" y="173"/>
                    <a:pt x="350" y="173"/>
                  </a:cubicBezTo>
                  <a:cubicBezTo>
                    <a:pt x="353" y="172"/>
                    <a:pt x="355" y="171"/>
                    <a:pt x="357" y="171"/>
                  </a:cubicBezTo>
                  <a:cubicBezTo>
                    <a:pt x="358" y="170"/>
                    <a:pt x="358" y="170"/>
                    <a:pt x="359" y="170"/>
                  </a:cubicBezTo>
                  <a:cubicBezTo>
                    <a:pt x="359" y="170"/>
                    <a:pt x="360" y="170"/>
                    <a:pt x="360" y="170"/>
                  </a:cubicBezTo>
                  <a:cubicBezTo>
                    <a:pt x="363" y="169"/>
                    <a:pt x="365" y="168"/>
                    <a:pt x="367" y="167"/>
                  </a:cubicBezTo>
                  <a:cubicBezTo>
                    <a:pt x="368" y="167"/>
                    <a:pt x="368" y="167"/>
                    <a:pt x="369" y="167"/>
                  </a:cubicBezTo>
                  <a:cubicBezTo>
                    <a:pt x="369" y="167"/>
                    <a:pt x="370" y="167"/>
                    <a:pt x="370" y="166"/>
                  </a:cubicBezTo>
                  <a:cubicBezTo>
                    <a:pt x="372" y="166"/>
                    <a:pt x="374" y="165"/>
                    <a:pt x="376" y="164"/>
                  </a:cubicBezTo>
                  <a:cubicBezTo>
                    <a:pt x="376" y="164"/>
                    <a:pt x="377" y="164"/>
                    <a:pt x="377" y="164"/>
                  </a:cubicBezTo>
                  <a:cubicBezTo>
                    <a:pt x="378" y="164"/>
                    <a:pt x="378" y="164"/>
                    <a:pt x="379" y="163"/>
                  </a:cubicBezTo>
                  <a:cubicBezTo>
                    <a:pt x="382" y="162"/>
                    <a:pt x="386" y="161"/>
                    <a:pt x="389" y="160"/>
                  </a:cubicBezTo>
                  <a:cubicBezTo>
                    <a:pt x="390" y="159"/>
                    <a:pt x="390" y="159"/>
                    <a:pt x="391" y="159"/>
                  </a:cubicBezTo>
                  <a:cubicBezTo>
                    <a:pt x="391" y="159"/>
                    <a:pt x="392" y="159"/>
                    <a:pt x="392" y="159"/>
                  </a:cubicBezTo>
                  <a:cubicBezTo>
                    <a:pt x="395" y="158"/>
                    <a:pt x="398" y="157"/>
                    <a:pt x="400" y="156"/>
                  </a:cubicBezTo>
                  <a:cubicBezTo>
                    <a:pt x="401" y="155"/>
                    <a:pt x="401" y="155"/>
                    <a:pt x="402" y="155"/>
                  </a:cubicBezTo>
                  <a:cubicBezTo>
                    <a:pt x="402" y="155"/>
                    <a:pt x="402" y="155"/>
                    <a:pt x="403" y="154"/>
                  </a:cubicBezTo>
                  <a:cubicBezTo>
                    <a:pt x="406" y="153"/>
                    <a:pt x="408" y="152"/>
                    <a:pt x="411" y="151"/>
                  </a:cubicBezTo>
                  <a:cubicBezTo>
                    <a:pt x="411" y="151"/>
                    <a:pt x="412" y="151"/>
                    <a:pt x="412" y="151"/>
                  </a:cubicBezTo>
                  <a:cubicBezTo>
                    <a:pt x="412" y="150"/>
                    <a:pt x="413" y="150"/>
                    <a:pt x="413" y="150"/>
                  </a:cubicBezTo>
                  <a:cubicBezTo>
                    <a:pt x="419" y="148"/>
                    <a:pt x="425" y="145"/>
                    <a:pt x="430" y="143"/>
                  </a:cubicBezTo>
                  <a:cubicBezTo>
                    <a:pt x="430" y="143"/>
                    <a:pt x="430" y="143"/>
                    <a:pt x="430" y="143"/>
                  </a:cubicBezTo>
                  <a:cubicBezTo>
                    <a:pt x="430" y="142"/>
                    <a:pt x="430" y="142"/>
                    <a:pt x="431" y="142"/>
                  </a:cubicBezTo>
                  <a:cubicBezTo>
                    <a:pt x="431" y="142"/>
                    <a:pt x="431" y="142"/>
                    <a:pt x="431" y="142"/>
                  </a:cubicBezTo>
                  <a:cubicBezTo>
                    <a:pt x="431" y="142"/>
                    <a:pt x="432" y="142"/>
                    <a:pt x="432" y="142"/>
                  </a:cubicBezTo>
                  <a:cubicBezTo>
                    <a:pt x="432" y="141"/>
                    <a:pt x="432" y="141"/>
                    <a:pt x="432" y="141"/>
                  </a:cubicBezTo>
                  <a:cubicBezTo>
                    <a:pt x="434" y="140"/>
                    <a:pt x="436" y="139"/>
                    <a:pt x="438" y="139"/>
                  </a:cubicBezTo>
                  <a:cubicBezTo>
                    <a:pt x="438" y="138"/>
                    <a:pt x="438" y="138"/>
                    <a:pt x="439" y="138"/>
                  </a:cubicBezTo>
                  <a:cubicBezTo>
                    <a:pt x="439" y="138"/>
                    <a:pt x="439" y="138"/>
                    <a:pt x="440" y="137"/>
                  </a:cubicBezTo>
                  <a:cubicBezTo>
                    <a:pt x="441" y="136"/>
                    <a:pt x="443" y="136"/>
                    <a:pt x="444" y="135"/>
                  </a:cubicBezTo>
                  <a:cubicBezTo>
                    <a:pt x="446" y="136"/>
                    <a:pt x="447" y="137"/>
                    <a:pt x="448" y="138"/>
                  </a:cubicBezTo>
                  <a:cubicBezTo>
                    <a:pt x="448" y="138"/>
                    <a:pt x="448" y="139"/>
                    <a:pt x="449" y="139"/>
                  </a:cubicBezTo>
                  <a:cubicBezTo>
                    <a:pt x="447" y="140"/>
                    <a:pt x="446" y="141"/>
                    <a:pt x="445" y="142"/>
                  </a:cubicBezTo>
                  <a:cubicBezTo>
                    <a:pt x="445" y="142"/>
                    <a:pt x="444" y="142"/>
                    <a:pt x="444" y="142"/>
                  </a:cubicBezTo>
                  <a:cubicBezTo>
                    <a:pt x="444" y="142"/>
                    <a:pt x="443" y="143"/>
                    <a:pt x="443" y="143"/>
                  </a:cubicBezTo>
                  <a:cubicBezTo>
                    <a:pt x="442" y="143"/>
                    <a:pt x="441" y="144"/>
                    <a:pt x="439" y="145"/>
                  </a:cubicBezTo>
                  <a:cubicBezTo>
                    <a:pt x="439" y="145"/>
                    <a:pt x="438" y="145"/>
                    <a:pt x="438" y="146"/>
                  </a:cubicBezTo>
                  <a:cubicBezTo>
                    <a:pt x="438" y="146"/>
                    <a:pt x="438" y="146"/>
                    <a:pt x="438" y="146"/>
                  </a:cubicBezTo>
                  <a:cubicBezTo>
                    <a:pt x="438" y="146"/>
                    <a:pt x="437" y="146"/>
                    <a:pt x="437" y="146"/>
                  </a:cubicBezTo>
                  <a:cubicBezTo>
                    <a:pt x="437" y="146"/>
                    <a:pt x="437" y="146"/>
                    <a:pt x="437" y="146"/>
                  </a:cubicBezTo>
                  <a:cubicBezTo>
                    <a:pt x="437" y="146"/>
                    <a:pt x="436" y="147"/>
                    <a:pt x="436" y="147"/>
                  </a:cubicBezTo>
                  <a:cubicBezTo>
                    <a:pt x="431" y="149"/>
                    <a:pt x="426" y="152"/>
                    <a:pt x="421" y="154"/>
                  </a:cubicBezTo>
                  <a:cubicBezTo>
                    <a:pt x="421" y="154"/>
                    <a:pt x="420" y="155"/>
                    <a:pt x="420" y="155"/>
                  </a:cubicBezTo>
                  <a:cubicBezTo>
                    <a:pt x="419" y="155"/>
                    <a:pt x="419" y="155"/>
                    <a:pt x="418" y="155"/>
                  </a:cubicBezTo>
                  <a:cubicBezTo>
                    <a:pt x="416" y="156"/>
                    <a:pt x="414" y="157"/>
                    <a:pt x="411" y="159"/>
                  </a:cubicBezTo>
                  <a:cubicBezTo>
                    <a:pt x="411" y="159"/>
                    <a:pt x="410" y="159"/>
                    <a:pt x="410" y="159"/>
                  </a:cubicBezTo>
                  <a:cubicBezTo>
                    <a:pt x="409" y="159"/>
                    <a:pt x="409" y="160"/>
                    <a:pt x="408" y="160"/>
                  </a:cubicBezTo>
                  <a:cubicBezTo>
                    <a:pt x="406" y="161"/>
                    <a:pt x="403" y="162"/>
                    <a:pt x="401" y="163"/>
                  </a:cubicBezTo>
                  <a:cubicBezTo>
                    <a:pt x="400" y="163"/>
                    <a:pt x="400" y="163"/>
                    <a:pt x="399" y="163"/>
                  </a:cubicBezTo>
                  <a:cubicBezTo>
                    <a:pt x="399" y="164"/>
                    <a:pt x="398" y="164"/>
                    <a:pt x="398" y="164"/>
                  </a:cubicBezTo>
                  <a:cubicBezTo>
                    <a:pt x="394" y="165"/>
                    <a:pt x="391" y="167"/>
                    <a:pt x="388" y="168"/>
                  </a:cubicBezTo>
                  <a:cubicBezTo>
                    <a:pt x="387" y="168"/>
                    <a:pt x="387" y="168"/>
                    <a:pt x="386" y="168"/>
                  </a:cubicBezTo>
                  <a:cubicBezTo>
                    <a:pt x="386" y="169"/>
                    <a:pt x="385" y="169"/>
                    <a:pt x="385" y="169"/>
                  </a:cubicBezTo>
                  <a:cubicBezTo>
                    <a:pt x="383" y="170"/>
                    <a:pt x="381" y="170"/>
                    <a:pt x="379" y="171"/>
                  </a:cubicBezTo>
                  <a:cubicBezTo>
                    <a:pt x="378" y="171"/>
                    <a:pt x="378" y="171"/>
                    <a:pt x="377" y="172"/>
                  </a:cubicBezTo>
                  <a:cubicBezTo>
                    <a:pt x="377" y="172"/>
                    <a:pt x="376" y="172"/>
                    <a:pt x="376" y="172"/>
                  </a:cubicBezTo>
                  <a:cubicBezTo>
                    <a:pt x="373" y="173"/>
                    <a:pt x="371" y="174"/>
                    <a:pt x="368" y="175"/>
                  </a:cubicBezTo>
                  <a:cubicBezTo>
                    <a:pt x="368" y="175"/>
                    <a:pt x="367" y="175"/>
                    <a:pt x="367" y="175"/>
                  </a:cubicBezTo>
                  <a:cubicBezTo>
                    <a:pt x="366" y="175"/>
                    <a:pt x="366" y="175"/>
                    <a:pt x="366" y="176"/>
                  </a:cubicBezTo>
                  <a:cubicBezTo>
                    <a:pt x="363" y="176"/>
                    <a:pt x="361" y="177"/>
                    <a:pt x="358" y="178"/>
                  </a:cubicBezTo>
                  <a:cubicBezTo>
                    <a:pt x="358" y="178"/>
                    <a:pt x="357" y="178"/>
                    <a:pt x="357" y="179"/>
                  </a:cubicBezTo>
                  <a:cubicBezTo>
                    <a:pt x="356" y="179"/>
                    <a:pt x="356" y="179"/>
                    <a:pt x="355" y="179"/>
                  </a:cubicBezTo>
                  <a:cubicBezTo>
                    <a:pt x="353" y="180"/>
                    <a:pt x="351" y="180"/>
                    <a:pt x="349" y="181"/>
                  </a:cubicBezTo>
                  <a:cubicBezTo>
                    <a:pt x="348" y="181"/>
                    <a:pt x="348" y="181"/>
                    <a:pt x="347" y="182"/>
                  </a:cubicBezTo>
                  <a:cubicBezTo>
                    <a:pt x="347" y="182"/>
                    <a:pt x="346" y="182"/>
                    <a:pt x="346" y="182"/>
                  </a:cubicBezTo>
                  <a:cubicBezTo>
                    <a:pt x="344" y="183"/>
                    <a:pt x="342" y="183"/>
                    <a:pt x="340" y="184"/>
                  </a:cubicBezTo>
                  <a:cubicBezTo>
                    <a:pt x="339" y="184"/>
                    <a:pt x="339" y="184"/>
                    <a:pt x="338" y="184"/>
                  </a:cubicBezTo>
                  <a:cubicBezTo>
                    <a:pt x="338" y="184"/>
                    <a:pt x="338" y="185"/>
                    <a:pt x="337" y="185"/>
                  </a:cubicBezTo>
                  <a:cubicBezTo>
                    <a:pt x="335" y="185"/>
                    <a:pt x="333" y="186"/>
                    <a:pt x="331" y="186"/>
                  </a:cubicBezTo>
                  <a:cubicBezTo>
                    <a:pt x="331" y="187"/>
                    <a:pt x="330" y="187"/>
                    <a:pt x="330" y="187"/>
                  </a:cubicBezTo>
                  <a:cubicBezTo>
                    <a:pt x="330" y="187"/>
                    <a:pt x="329" y="187"/>
                    <a:pt x="329" y="187"/>
                  </a:cubicBezTo>
                  <a:cubicBezTo>
                    <a:pt x="327" y="188"/>
                    <a:pt x="326" y="188"/>
                    <a:pt x="325" y="188"/>
                  </a:cubicBezTo>
                  <a:cubicBezTo>
                    <a:pt x="325" y="188"/>
                    <a:pt x="324" y="188"/>
                    <a:pt x="324" y="188"/>
                  </a:cubicBezTo>
                  <a:cubicBezTo>
                    <a:pt x="324" y="189"/>
                    <a:pt x="323" y="189"/>
                    <a:pt x="323" y="189"/>
                  </a:cubicBezTo>
                  <a:cubicBezTo>
                    <a:pt x="323" y="189"/>
                    <a:pt x="322" y="189"/>
                    <a:pt x="322" y="189"/>
                  </a:cubicBezTo>
                  <a:cubicBezTo>
                    <a:pt x="321" y="190"/>
                    <a:pt x="319" y="190"/>
                    <a:pt x="318" y="190"/>
                  </a:cubicBezTo>
                  <a:cubicBezTo>
                    <a:pt x="318" y="190"/>
                    <a:pt x="317" y="190"/>
                    <a:pt x="317" y="191"/>
                  </a:cubicBezTo>
                  <a:cubicBezTo>
                    <a:pt x="316" y="191"/>
                    <a:pt x="316" y="191"/>
                    <a:pt x="316" y="191"/>
                  </a:cubicBezTo>
                  <a:cubicBezTo>
                    <a:pt x="315" y="191"/>
                    <a:pt x="313" y="191"/>
                    <a:pt x="312" y="192"/>
                  </a:cubicBezTo>
                  <a:cubicBezTo>
                    <a:pt x="312" y="192"/>
                    <a:pt x="312" y="192"/>
                    <a:pt x="311" y="192"/>
                  </a:cubicBezTo>
                  <a:cubicBezTo>
                    <a:pt x="311" y="192"/>
                    <a:pt x="310" y="192"/>
                    <a:pt x="310" y="192"/>
                  </a:cubicBezTo>
                  <a:cubicBezTo>
                    <a:pt x="308" y="193"/>
                    <a:pt x="305" y="194"/>
                    <a:pt x="303" y="194"/>
                  </a:cubicBezTo>
                  <a:cubicBezTo>
                    <a:pt x="302" y="195"/>
                    <a:pt x="301" y="195"/>
                    <a:pt x="301" y="195"/>
                  </a:cubicBezTo>
                  <a:cubicBezTo>
                    <a:pt x="300" y="195"/>
                    <a:pt x="299" y="195"/>
                    <a:pt x="298" y="196"/>
                  </a:cubicBezTo>
                  <a:cubicBezTo>
                    <a:pt x="292" y="197"/>
                    <a:pt x="287" y="199"/>
                    <a:pt x="281" y="200"/>
                  </a:cubicBezTo>
                  <a:cubicBezTo>
                    <a:pt x="280" y="200"/>
                    <a:pt x="279" y="201"/>
                    <a:pt x="277" y="201"/>
                  </a:cubicBezTo>
                  <a:cubicBezTo>
                    <a:pt x="276" y="201"/>
                    <a:pt x="274" y="202"/>
                    <a:pt x="273" y="202"/>
                  </a:cubicBezTo>
                  <a:cubicBezTo>
                    <a:pt x="258" y="205"/>
                    <a:pt x="244" y="209"/>
                    <a:pt x="230" y="211"/>
                  </a:cubicBezTo>
                  <a:cubicBezTo>
                    <a:pt x="227" y="212"/>
                    <a:pt x="223" y="213"/>
                    <a:pt x="220" y="213"/>
                  </a:cubicBezTo>
                  <a:cubicBezTo>
                    <a:pt x="216" y="214"/>
                    <a:pt x="212" y="215"/>
                    <a:pt x="208" y="216"/>
                  </a:cubicBezTo>
                  <a:cubicBezTo>
                    <a:pt x="196" y="218"/>
                    <a:pt x="184" y="219"/>
                    <a:pt x="173" y="221"/>
                  </a:cubicBezTo>
                  <a:cubicBezTo>
                    <a:pt x="169" y="221"/>
                    <a:pt x="165" y="222"/>
                    <a:pt x="161" y="223"/>
                  </a:cubicBezTo>
                  <a:cubicBezTo>
                    <a:pt x="157" y="223"/>
                    <a:pt x="153" y="223"/>
                    <a:pt x="149" y="224"/>
                  </a:cubicBezTo>
                  <a:cubicBezTo>
                    <a:pt x="148" y="224"/>
                    <a:pt x="146" y="224"/>
                    <a:pt x="145" y="224"/>
                  </a:cubicBezTo>
                  <a:cubicBezTo>
                    <a:pt x="145" y="224"/>
                    <a:pt x="138" y="224"/>
                    <a:pt x="138" y="224"/>
                  </a:cubicBezTo>
                  <a:cubicBezTo>
                    <a:pt x="133" y="222"/>
                    <a:pt x="127" y="219"/>
                    <a:pt x="122" y="216"/>
                  </a:cubicBezTo>
                  <a:cubicBezTo>
                    <a:pt x="122" y="216"/>
                    <a:pt x="121" y="216"/>
                    <a:pt x="121" y="216"/>
                  </a:cubicBezTo>
                  <a:cubicBezTo>
                    <a:pt x="120" y="215"/>
                    <a:pt x="120" y="215"/>
                    <a:pt x="119" y="215"/>
                  </a:cubicBezTo>
                  <a:cubicBezTo>
                    <a:pt x="116" y="213"/>
                    <a:pt x="113" y="211"/>
                    <a:pt x="109" y="209"/>
                  </a:cubicBezTo>
                  <a:cubicBezTo>
                    <a:pt x="109" y="208"/>
                    <a:pt x="108" y="208"/>
                    <a:pt x="108" y="208"/>
                  </a:cubicBezTo>
                  <a:cubicBezTo>
                    <a:pt x="108" y="208"/>
                    <a:pt x="107" y="207"/>
                    <a:pt x="107" y="207"/>
                  </a:cubicBezTo>
                  <a:cubicBezTo>
                    <a:pt x="104" y="205"/>
                    <a:pt x="101" y="203"/>
                    <a:pt x="98" y="201"/>
                  </a:cubicBezTo>
                  <a:cubicBezTo>
                    <a:pt x="98" y="201"/>
                    <a:pt x="97" y="200"/>
                    <a:pt x="97" y="200"/>
                  </a:cubicBezTo>
                  <a:cubicBezTo>
                    <a:pt x="96" y="200"/>
                    <a:pt x="96" y="199"/>
                    <a:pt x="95" y="199"/>
                  </a:cubicBezTo>
                  <a:cubicBezTo>
                    <a:pt x="93" y="197"/>
                    <a:pt x="90" y="195"/>
                    <a:pt x="88" y="193"/>
                  </a:cubicBezTo>
                  <a:cubicBezTo>
                    <a:pt x="87" y="192"/>
                    <a:pt x="87" y="192"/>
                    <a:pt x="86" y="192"/>
                  </a:cubicBezTo>
                  <a:cubicBezTo>
                    <a:pt x="86" y="191"/>
                    <a:pt x="86" y="191"/>
                    <a:pt x="85" y="191"/>
                  </a:cubicBezTo>
                  <a:cubicBezTo>
                    <a:pt x="82" y="188"/>
                    <a:pt x="78" y="184"/>
                    <a:pt x="75" y="181"/>
                  </a:cubicBezTo>
                  <a:cubicBezTo>
                    <a:pt x="74" y="181"/>
                    <a:pt x="74" y="180"/>
                    <a:pt x="74" y="180"/>
                  </a:cubicBezTo>
                  <a:cubicBezTo>
                    <a:pt x="73" y="180"/>
                    <a:pt x="73" y="179"/>
                    <a:pt x="72" y="179"/>
                  </a:cubicBezTo>
                  <a:cubicBezTo>
                    <a:pt x="72" y="179"/>
                    <a:pt x="72" y="178"/>
                    <a:pt x="72" y="178"/>
                  </a:cubicBezTo>
                  <a:cubicBezTo>
                    <a:pt x="71" y="177"/>
                    <a:pt x="70" y="176"/>
                    <a:pt x="69" y="175"/>
                  </a:cubicBezTo>
                  <a:cubicBezTo>
                    <a:pt x="68" y="175"/>
                    <a:pt x="68" y="175"/>
                    <a:pt x="68" y="174"/>
                  </a:cubicBezTo>
                  <a:cubicBezTo>
                    <a:pt x="67" y="174"/>
                    <a:pt x="67" y="174"/>
                    <a:pt x="67" y="173"/>
                  </a:cubicBezTo>
                  <a:cubicBezTo>
                    <a:pt x="65" y="171"/>
                    <a:pt x="63" y="169"/>
                    <a:pt x="61" y="167"/>
                  </a:cubicBezTo>
                  <a:cubicBezTo>
                    <a:pt x="61" y="167"/>
                    <a:pt x="60" y="166"/>
                    <a:pt x="60" y="166"/>
                  </a:cubicBezTo>
                  <a:cubicBezTo>
                    <a:pt x="60" y="166"/>
                    <a:pt x="59" y="165"/>
                    <a:pt x="59" y="165"/>
                  </a:cubicBezTo>
                  <a:cubicBezTo>
                    <a:pt x="57" y="163"/>
                    <a:pt x="55" y="161"/>
                    <a:pt x="53" y="158"/>
                  </a:cubicBezTo>
                  <a:cubicBezTo>
                    <a:pt x="53" y="158"/>
                    <a:pt x="53" y="158"/>
                    <a:pt x="52" y="157"/>
                  </a:cubicBezTo>
                  <a:cubicBezTo>
                    <a:pt x="52" y="157"/>
                    <a:pt x="52" y="157"/>
                    <a:pt x="51" y="156"/>
                  </a:cubicBezTo>
                  <a:cubicBezTo>
                    <a:pt x="50" y="154"/>
                    <a:pt x="48" y="152"/>
                    <a:pt x="46" y="150"/>
                  </a:cubicBezTo>
                  <a:cubicBezTo>
                    <a:pt x="46" y="149"/>
                    <a:pt x="45" y="149"/>
                    <a:pt x="45" y="149"/>
                  </a:cubicBezTo>
                  <a:cubicBezTo>
                    <a:pt x="45" y="148"/>
                    <a:pt x="45" y="148"/>
                    <a:pt x="44" y="148"/>
                  </a:cubicBezTo>
                  <a:cubicBezTo>
                    <a:pt x="43" y="146"/>
                    <a:pt x="41" y="144"/>
                    <a:pt x="40" y="142"/>
                  </a:cubicBezTo>
                  <a:cubicBezTo>
                    <a:pt x="39" y="141"/>
                    <a:pt x="39" y="141"/>
                    <a:pt x="39" y="141"/>
                  </a:cubicBezTo>
                  <a:cubicBezTo>
                    <a:pt x="39" y="140"/>
                    <a:pt x="38" y="140"/>
                    <a:pt x="38" y="140"/>
                  </a:cubicBezTo>
                  <a:cubicBezTo>
                    <a:pt x="36" y="137"/>
                    <a:pt x="34" y="135"/>
                    <a:pt x="33" y="132"/>
                  </a:cubicBezTo>
                  <a:cubicBezTo>
                    <a:pt x="32" y="132"/>
                    <a:pt x="32" y="131"/>
                    <a:pt x="32" y="131"/>
                  </a:cubicBezTo>
                  <a:cubicBezTo>
                    <a:pt x="32" y="131"/>
                    <a:pt x="31" y="130"/>
                    <a:pt x="31" y="130"/>
                  </a:cubicBezTo>
                  <a:cubicBezTo>
                    <a:pt x="29" y="128"/>
                    <a:pt x="28" y="125"/>
                    <a:pt x="26" y="123"/>
                  </a:cubicBezTo>
                  <a:cubicBezTo>
                    <a:pt x="26" y="123"/>
                    <a:pt x="26" y="122"/>
                    <a:pt x="26" y="122"/>
                  </a:cubicBezTo>
                  <a:cubicBezTo>
                    <a:pt x="25" y="122"/>
                    <a:pt x="25" y="121"/>
                    <a:pt x="25" y="121"/>
                  </a:cubicBezTo>
                  <a:cubicBezTo>
                    <a:pt x="24" y="119"/>
                    <a:pt x="22" y="117"/>
                    <a:pt x="21" y="114"/>
                  </a:cubicBezTo>
                  <a:cubicBezTo>
                    <a:pt x="22" y="114"/>
                    <a:pt x="23" y="114"/>
                    <a:pt x="24" y="114"/>
                  </a:cubicBezTo>
                  <a:cubicBezTo>
                    <a:pt x="25" y="116"/>
                    <a:pt x="27" y="118"/>
                    <a:pt x="29" y="121"/>
                  </a:cubicBezTo>
                  <a:close/>
                  <a:moveTo>
                    <a:pt x="29" y="130"/>
                  </a:moveTo>
                  <a:cubicBezTo>
                    <a:pt x="29" y="131"/>
                    <a:pt x="29" y="131"/>
                    <a:pt x="29" y="131"/>
                  </a:cubicBezTo>
                  <a:cubicBezTo>
                    <a:pt x="29" y="132"/>
                    <a:pt x="30" y="132"/>
                    <a:pt x="30" y="132"/>
                  </a:cubicBezTo>
                  <a:cubicBezTo>
                    <a:pt x="32" y="135"/>
                    <a:pt x="34" y="138"/>
                    <a:pt x="36" y="140"/>
                  </a:cubicBezTo>
                  <a:cubicBezTo>
                    <a:pt x="36" y="140"/>
                    <a:pt x="36" y="141"/>
                    <a:pt x="36" y="141"/>
                  </a:cubicBezTo>
                  <a:cubicBezTo>
                    <a:pt x="37" y="141"/>
                    <a:pt x="37" y="142"/>
                    <a:pt x="37" y="142"/>
                  </a:cubicBezTo>
                  <a:cubicBezTo>
                    <a:pt x="39" y="144"/>
                    <a:pt x="40" y="146"/>
                    <a:pt x="42" y="148"/>
                  </a:cubicBezTo>
                  <a:cubicBezTo>
                    <a:pt x="42" y="148"/>
                    <a:pt x="42" y="149"/>
                    <a:pt x="42" y="149"/>
                  </a:cubicBezTo>
                  <a:cubicBezTo>
                    <a:pt x="43" y="149"/>
                    <a:pt x="43" y="150"/>
                    <a:pt x="43" y="150"/>
                  </a:cubicBezTo>
                  <a:cubicBezTo>
                    <a:pt x="45" y="152"/>
                    <a:pt x="47" y="155"/>
                    <a:pt x="49" y="157"/>
                  </a:cubicBezTo>
                  <a:cubicBezTo>
                    <a:pt x="49" y="157"/>
                    <a:pt x="49" y="157"/>
                    <a:pt x="50" y="158"/>
                  </a:cubicBezTo>
                  <a:cubicBezTo>
                    <a:pt x="50" y="158"/>
                    <a:pt x="50" y="158"/>
                    <a:pt x="51" y="159"/>
                  </a:cubicBezTo>
                  <a:cubicBezTo>
                    <a:pt x="52" y="161"/>
                    <a:pt x="54" y="163"/>
                    <a:pt x="56" y="165"/>
                  </a:cubicBezTo>
                  <a:cubicBezTo>
                    <a:pt x="57" y="166"/>
                    <a:pt x="57" y="166"/>
                    <a:pt x="57" y="166"/>
                  </a:cubicBezTo>
                  <a:cubicBezTo>
                    <a:pt x="58" y="167"/>
                    <a:pt x="58" y="167"/>
                    <a:pt x="58" y="168"/>
                  </a:cubicBezTo>
                  <a:cubicBezTo>
                    <a:pt x="60" y="170"/>
                    <a:pt x="62" y="172"/>
                    <a:pt x="64" y="174"/>
                  </a:cubicBezTo>
                  <a:cubicBezTo>
                    <a:pt x="64" y="174"/>
                    <a:pt x="65" y="174"/>
                    <a:pt x="65" y="175"/>
                  </a:cubicBezTo>
                  <a:cubicBezTo>
                    <a:pt x="65" y="175"/>
                    <a:pt x="66" y="175"/>
                    <a:pt x="66" y="176"/>
                  </a:cubicBezTo>
                  <a:cubicBezTo>
                    <a:pt x="67" y="177"/>
                    <a:pt x="68" y="178"/>
                    <a:pt x="70" y="179"/>
                  </a:cubicBezTo>
                  <a:cubicBezTo>
                    <a:pt x="70" y="180"/>
                    <a:pt x="70" y="180"/>
                    <a:pt x="70" y="180"/>
                  </a:cubicBezTo>
                  <a:cubicBezTo>
                    <a:pt x="70" y="180"/>
                    <a:pt x="70" y="180"/>
                    <a:pt x="71" y="180"/>
                  </a:cubicBezTo>
                  <a:cubicBezTo>
                    <a:pt x="71" y="181"/>
                    <a:pt x="71" y="181"/>
                    <a:pt x="72" y="181"/>
                  </a:cubicBezTo>
                  <a:cubicBezTo>
                    <a:pt x="75" y="185"/>
                    <a:pt x="79" y="188"/>
                    <a:pt x="82" y="191"/>
                  </a:cubicBezTo>
                  <a:cubicBezTo>
                    <a:pt x="83" y="191"/>
                    <a:pt x="83" y="192"/>
                    <a:pt x="83" y="192"/>
                  </a:cubicBezTo>
                  <a:cubicBezTo>
                    <a:pt x="84" y="192"/>
                    <a:pt x="84" y="193"/>
                    <a:pt x="85" y="193"/>
                  </a:cubicBezTo>
                  <a:cubicBezTo>
                    <a:pt x="87" y="195"/>
                    <a:pt x="90" y="197"/>
                    <a:pt x="92" y="199"/>
                  </a:cubicBezTo>
                  <a:cubicBezTo>
                    <a:pt x="93" y="200"/>
                    <a:pt x="93" y="200"/>
                    <a:pt x="94" y="200"/>
                  </a:cubicBezTo>
                  <a:cubicBezTo>
                    <a:pt x="94" y="201"/>
                    <a:pt x="94" y="201"/>
                    <a:pt x="95" y="201"/>
                  </a:cubicBezTo>
                  <a:cubicBezTo>
                    <a:pt x="98" y="203"/>
                    <a:pt x="100" y="206"/>
                    <a:pt x="103" y="207"/>
                  </a:cubicBezTo>
                  <a:cubicBezTo>
                    <a:pt x="104" y="208"/>
                    <a:pt x="104" y="208"/>
                    <a:pt x="105" y="208"/>
                  </a:cubicBezTo>
                  <a:cubicBezTo>
                    <a:pt x="105" y="209"/>
                    <a:pt x="106" y="209"/>
                    <a:pt x="106" y="209"/>
                  </a:cubicBezTo>
                  <a:cubicBezTo>
                    <a:pt x="109" y="211"/>
                    <a:pt x="112" y="213"/>
                    <a:pt x="116" y="215"/>
                  </a:cubicBezTo>
                  <a:cubicBezTo>
                    <a:pt x="116" y="216"/>
                    <a:pt x="117" y="216"/>
                    <a:pt x="117" y="216"/>
                  </a:cubicBezTo>
                  <a:cubicBezTo>
                    <a:pt x="118" y="216"/>
                    <a:pt x="118" y="217"/>
                    <a:pt x="119" y="217"/>
                  </a:cubicBezTo>
                  <a:cubicBezTo>
                    <a:pt x="125" y="221"/>
                    <a:pt x="131" y="224"/>
                    <a:pt x="137" y="226"/>
                  </a:cubicBezTo>
                  <a:cubicBezTo>
                    <a:pt x="137" y="226"/>
                    <a:pt x="138" y="226"/>
                    <a:pt x="138" y="226"/>
                  </a:cubicBezTo>
                  <a:cubicBezTo>
                    <a:pt x="138" y="226"/>
                    <a:pt x="140" y="226"/>
                    <a:pt x="142" y="227"/>
                  </a:cubicBezTo>
                  <a:cubicBezTo>
                    <a:pt x="143" y="227"/>
                    <a:pt x="145" y="227"/>
                    <a:pt x="145" y="227"/>
                  </a:cubicBezTo>
                  <a:cubicBezTo>
                    <a:pt x="146" y="226"/>
                    <a:pt x="148" y="226"/>
                    <a:pt x="149" y="226"/>
                  </a:cubicBezTo>
                  <a:cubicBezTo>
                    <a:pt x="160" y="225"/>
                    <a:pt x="171" y="224"/>
                    <a:pt x="182" y="222"/>
                  </a:cubicBezTo>
                  <a:cubicBezTo>
                    <a:pt x="186" y="221"/>
                    <a:pt x="191" y="221"/>
                    <a:pt x="196" y="220"/>
                  </a:cubicBezTo>
                  <a:cubicBezTo>
                    <a:pt x="200" y="219"/>
                    <a:pt x="204" y="219"/>
                    <a:pt x="208" y="218"/>
                  </a:cubicBezTo>
                  <a:cubicBezTo>
                    <a:pt x="226" y="215"/>
                    <a:pt x="244" y="211"/>
                    <a:pt x="263" y="207"/>
                  </a:cubicBezTo>
                  <a:cubicBezTo>
                    <a:pt x="265" y="206"/>
                    <a:pt x="267" y="206"/>
                    <a:pt x="269" y="205"/>
                  </a:cubicBezTo>
                  <a:cubicBezTo>
                    <a:pt x="270" y="205"/>
                    <a:pt x="272" y="205"/>
                    <a:pt x="273" y="204"/>
                  </a:cubicBezTo>
                  <a:cubicBezTo>
                    <a:pt x="280" y="203"/>
                    <a:pt x="287" y="201"/>
                    <a:pt x="294" y="199"/>
                  </a:cubicBezTo>
                  <a:cubicBezTo>
                    <a:pt x="295" y="199"/>
                    <a:pt x="296" y="199"/>
                    <a:pt x="297" y="198"/>
                  </a:cubicBezTo>
                  <a:cubicBezTo>
                    <a:pt x="297" y="198"/>
                    <a:pt x="298" y="198"/>
                    <a:pt x="299" y="198"/>
                  </a:cubicBezTo>
                  <a:cubicBezTo>
                    <a:pt x="303" y="197"/>
                    <a:pt x="307" y="196"/>
                    <a:pt x="311" y="194"/>
                  </a:cubicBezTo>
                  <a:cubicBezTo>
                    <a:pt x="312" y="194"/>
                    <a:pt x="312" y="194"/>
                    <a:pt x="312" y="194"/>
                  </a:cubicBezTo>
                  <a:cubicBezTo>
                    <a:pt x="313" y="194"/>
                    <a:pt x="313" y="194"/>
                    <a:pt x="314" y="194"/>
                  </a:cubicBezTo>
                  <a:cubicBezTo>
                    <a:pt x="315" y="193"/>
                    <a:pt x="316" y="193"/>
                    <a:pt x="317" y="193"/>
                  </a:cubicBezTo>
                  <a:cubicBezTo>
                    <a:pt x="317" y="193"/>
                    <a:pt x="318" y="193"/>
                    <a:pt x="318" y="193"/>
                  </a:cubicBezTo>
                  <a:cubicBezTo>
                    <a:pt x="319" y="192"/>
                    <a:pt x="319" y="192"/>
                    <a:pt x="319" y="192"/>
                  </a:cubicBezTo>
                  <a:cubicBezTo>
                    <a:pt x="321" y="192"/>
                    <a:pt x="322" y="191"/>
                    <a:pt x="324" y="191"/>
                  </a:cubicBezTo>
                  <a:cubicBezTo>
                    <a:pt x="324" y="191"/>
                    <a:pt x="324" y="191"/>
                    <a:pt x="325" y="191"/>
                  </a:cubicBezTo>
                  <a:cubicBezTo>
                    <a:pt x="325" y="191"/>
                    <a:pt x="325" y="191"/>
                    <a:pt x="325" y="191"/>
                  </a:cubicBezTo>
                  <a:cubicBezTo>
                    <a:pt x="326" y="190"/>
                    <a:pt x="326" y="190"/>
                    <a:pt x="326" y="190"/>
                  </a:cubicBezTo>
                  <a:cubicBezTo>
                    <a:pt x="328" y="190"/>
                    <a:pt x="329" y="189"/>
                    <a:pt x="331" y="189"/>
                  </a:cubicBezTo>
                  <a:cubicBezTo>
                    <a:pt x="331" y="189"/>
                    <a:pt x="331" y="189"/>
                    <a:pt x="332" y="189"/>
                  </a:cubicBezTo>
                  <a:cubicBezTo>
                    <a:pt x="332" y="189"/>
                    <a:pt x="333" y="188"/>
                    <a:pt x="333" y="188"/>
                  </a:cubicBezTo>
                  <a:cubicBezTo>
                    <a:pt x="335" y="188"/>
                    <a:pt x="337" y="187"/>
                    <a:pt x="339" y="186"/>
                  </a:cubicBezTo>
                  <a:cubicBezTo>
                    <a:pt x="340" y="186"/>
                    <a:pt x="340" y="186"/>
                    <a:pt x="340" y="186"/>
                  </a:cubicBezTo>
                  <a:cubicBezTo>
                    <a:pt x="341" y="186"/>
                    <a:pt x="341" y="186"/>
                    <a:pt x="342" y="186"/>
                  </a:cubicBezTo>
                  <a:cubicBezTo>
                    <a:pt x="344" y="185"/>
                    <a:pt x="346" y="184"/>
                    <a:pt x="348" y="184"/>
                  </a:cubicBezTo>
                  <a:cubicBezTo>
                    <a:pt x="349" y="184"/>
                    <a:pt x="349" y="183"/>
                    <a:pt x="350" y="183"/>
                  </a:cubicBezTo>
                  <a:cubicBezTo>
                    <a:pt x="350" y="183"/>
                    <a:pt x="350" y="183"/>
                    <a:pt x="351" y="183"/>
                  </a:cubicBezTo>
                  <a:cubicBezTo>
                    <a:pt x="353" y="182"/>
                    <a:pt x="356" y="181"/>
                    <a:pt x="358" y="181"/>
                  </a:cubicBezTo>
                  <a:cubicBezTo>
                    <a:pt x="358" y="180"/>
                    <a:pt x="359" y="180"/>
                    <a:pt x="359" y="180"/>
                  </a:cubicBezTo>
                  <a:cubicBezTo>
                    <a:pt x="360" y="180"/>
                    <a:pt x="360" y="180"/>
                    <a:pt x="361" y="180"/>
                  </a:cubicBezTo>
                  <a:cubicBezTo>
                    <a:pt x="363" y="179"/>
                    <a:pt x="366" y="178"/>
                    <a:pt x="368" y="177"/>
                  </a:cubicBezTo>
                  <a:cubicBezTo>
                    <a:pt x="369" y="177"/>
                    <a:pt x="369" y="177"/>
                    <a:pt x="370" y="177"/>
                  </a:cubicBezTo>
                  <a:cubicBezTo>
                    <a:pt x="370" y="177"/>
                    <a:pt x="371" y="176"/>
                    <a:pt x="371" y="176"/>
                  </a:cubicBezTo>
                  <a:cubicBezTo>
                    <a:pt x="374" y="175"/>
                    <a:pt x="376" y="174"/>
                    <a:pt x="379" y="173"/>
                  </a:cubicBezTo>
                  <a:cubicBezTo>
                    <a:pt x="379" y="173"/>
                    <a:pt x="380" y="173"/>
                    <a:pt x="380" y="173"/>
                  </a:cubicBezTo>
                  <a:cubicBezTo>
                    <a:pt x="381" y="173"/>
                    <a:pt x="381" y="173"/>
                    <a:pt x="382" y="172"/>
                  </a:cubicBezTo>
                  <a:cubicBezTo>
                    <a:pt x="384" y="172"/>
                    <a:pt x="386" y="171"/>
                    <a:pt x="387" y="170"/>
                  </a:cubicBezTo>
                  <a:cubicBezTo>
                    <a:pt x="388" y="170"/>
                    <a:pt x="388" y="170"/>
                    <a:pt x="389" y="170"/>
                  </a:cubicBezTo>
                  <a:cubicBezTo>
                    <a:pt x="389" y="170"/>
                    <a:pt x="390" y="169"/>
                    <a:pt x="390" y="169"/>
                  </a:cubicBezTo>
                  <a:cubicBezTo>
                    <a:pt x="394" y="168"/>
                    <a:pt x="397" y="167"/>
                    <a:pt x="400" y="165"/>
                  </a:cubicBezTo>
                  <a:cubicBezTo>
                    <a:pt x="401" y="165"/>
                    <a:pt x="401" y="165"/>
                    <a:pt x="402" y="165"/>
                  </a:cubicBezTo>
                  <a:cubicBezTo>
                    <a:pt x="402" y="165"/>
                    <a:pt x="403" y="164"/>
                    <a:pt x="403" y="164"/>
                  </a:cubicBezTo>
                  <a:cubicBezTo>
                    <a:pt x="406" y="163"/>
                    <a:pt x="409" y="162"/>
                    <a:pt x="411" y="161"/>
                  </a:cubicBezTo>
                  <a:cubicBezTo>
                    <a:pt x="411" y="161"/>
                    <a:pt x="412" y="161"/>
                    <a:pt x="412" y="160"/>
                  </a:cubicBezTo>
                  <a:cubicBezTo>
                    <a:pt x="413" y="160"/>
                    <a:pt x="413" y="160"/>
                    <a:pt x="414" y="160"/>
                  </a:cubicBezTo>
                  <a:cubicBezTo>
                    <a:pt x="416" y="159"/>
                    <a:pt x="419" y="158"/>
                    <a:pt x="421" y="157"/>
                  </a:cubicBezTo>
                  <a:cubicBezTo>
                    <a:pt x="421" y="157"/>
                    <a:pt x="422" y="156"/>
                    <a:pt x="422" y="156"/>
                  </a:cubicBezTo>
                  <a:cubicBezTo>
                    <a:pt x="423" y="156"/>
                    <a:pt x="423" y="156"/>
                    <a:pt x="423" y="156"/>
                  </a:cubicBezTo>
                  <a:cubicBezTo>
                    <a:pt x="429" y="153"/>
                    <a:pt x="434" y="151"/>
                    <a:pt x="438" y="148"/>
                  </a:cubicBezTo>
                  <a:cubicBezTo>
                    <a:pt x="438" y="148"/>
                    <a:pt x="439" y="148"/>
                    <a:pt x="439" y="148"/>
                  </a:cubicBezTo>
                  <a:cubicBezTo>
                    <a:pt x="439" y="148"/>
                    <a:pt x="439" y="148"/>
                    <a:pt x="439" y="147"/>
                  </a:cubicBezTo>
                  <a:cubicBezTo>
                    <a:pt x="440" y="147"/>
                    <a:pt x="440" y="147"/>
                    <a:pt x="440" y="147"/>
                  </a:cubicBezTo>
                  <a:cubicBezTo>
                    <a:pt x="440" y="147"/>
                    <a:pt x="440" y="147"/>
                    <a:pt x="441" y="147"/>
                  </a:cubicBezTo>
                  <a:cubicBezTo>
                    <a:pt x="441" y="147"/>
                    <a:pt x="441" y="146"/>
                    <a:pt x="442" y="146"/>
                  </a:cubicBezTo>
                  <a:cubicBezTo>
                    <a:pt x="443" y="146"/>
                    <a:pt x="444" y="145"/>
                    <a:pt x="445" y="144"/>
                  </a:cubicBezTo>
                  <a:cubicBezTo>
                    <a:pt x="446" y="146"/>
                    <a:pt x="447" y="147"/>
                    <a:pt x="448" y="148"/>
                  </a:cubicBezTo>
                  <a:cubicBezTo>
                    <a:pt x="448" y="148"/>
                    <a:pt x="449" y="149"/>
                    <a:pt x="449" y="149"/>
                  </a:cubicBezTo>
                  <a:cubicBezTo>
                    <a:pt x="448" y="149"/>
                    <a:pt x="448" y="149"/>
                    <a:pt x="448" y="150"/>
                  </a:cubicBezTo>
                  <a:cubicBezTo>
                    <a:pt x="447" y="150"/>
                    <a:pt x="447" y="150"/>
                    <a:pt x="447" y="150"/>
                  </a:cubicBezTo>
                  <a:cubicBezTo>
                    <a:pt x="446" y="150"/>
                    <a:pt x="446" y="151"/>
                    <a:pt x="446" y="151"/>
                  </a:cubicBezTo>
                  <a:cubicBezTo>
                    <a:pt x="445" y="151"/>
                    <a:pt x="445" y="151"/>
                    <a:pt x="445" y="151"/>
                  </a:cubicBezTo>
                  <a:cubicBezTo>
                    <a:pt x="445" y="151"/>
                    <a:pt x="444" y="152"/>
                    <a:pt x="444" y="152"/>
                  </a:cubicBezTo>
                  <a:cubicBezTo>
                    <a:pt x="444" y="152"/>
                    <a:pt x="443" y="152"/>
                    <a:pt x="443" y="153"/>
                  </a:cubicBezTo>
                  <a:cubicBezTo>
                    <a:pt x="439" y="155"/>
                    <a:pt x="435" y="157"/>
                    <a:pt x="430" y="160"/>
                  </a:cubicBezTo>
                  <a:cubicBezTo>
                    <a:pt x="430" y="160"/>
                    <a:pt x="429" y="160"/>
                    <a:pt x="429" y="160"/>
                  </a:cubicBezTo>
                  <a:cubicBezTo>
                    <a:pt x="429" y="160"/>
                    <a:pt x="428" y="161"/>
                    <a:pt x="428" y="161"/>
                  </a:cubicBezTo>
                  <a:cubicBezTo>
                    <a:pt x="426" y="162"/>
                    <a:pt x="424" y="163"/>
                    <a:pt x="421" y="164"/>
                  </a:cubicBezTo>
                  <a:cubicBezTo>
                    <a:pt x="421" y="164"/>
                    <a:pt x="420" y="164"/>
                    <a:pt x="420" y="165"/>
                  </a:cubicBezTo>
                  <a:cubicBezTo>
                    <a:pt x="420" y="165"/>
                    <a:pt x="419" y="165"/>
                    <a:pt x="419" y="165"/>
                  </a:cubicBezTo>
                  <a:cubicBezTo>
                    <a:pt x="416" y="166"/>
                    <a:pt x="414" y="167"/>
                    <a:pt x="411" y="168"/>
                  </a:cubicBezTo>
                  <a:cubicBezTo>
                    <a:pt x="411" y="169"/>
                    <a:pt x="410" y="169"/>
                    <a:pt x="410" y="169"/>
                  </a:cubicBezTo>
                  <a:cubicBezTo>
                    <a:pt x="410" y="169"/>
                    <a:pt x="409" y="169"/>
                    <a:pt x="409" y="169"/>
                  </a:cubicBezTo>
                  <a:cubicBezTo>
                    <a:pt x="405" y="171"/>
                    <a:pt x="402" y="172"/>
                    <a:pt x="399" y="174"/>
                  </a:cubicBezTo>
                  <a:cubicBezTo>
                    <a:pt x="398" y="174"/>
                    <a:pt x="398" y="174"/>
                    <a:pt x="397" y="174"/>
                  </a:cubicBezTo>
                  <a:cubicBezTo>
                    <a:pt x="397" y="174"/>
                    <a:pt x="396" y="174"/>
                    <a:pt x="396" y="175"/>
                  </a:cubicBezTo>
                  <a:cubicBezTo>
                    <a:pt x="394" y="175"/>
                    <a:pt x="392" y="176"/>
                    <a:pt x="390" y="177"/>
                  </a:cubicBezTo>
                  <a:cubicBezTo>
                    <a:pt x="390" y="177"/>
                    <a:pt x="389" y="177"/>
                    <a:pt x="389" y="177"/>
                  </a:cubicBezTo>
                  <a:cubicBezTo>
                    <a:pt x="388" y="177"/>
                    <a:pt x="388" y="178"/>
                    <a:pt x="388" y="178"/>
                  </a:cubicBezTo>
                  <a:cubicBezTo>
                    <a:pt x="385" y="179"/>
                    <a:pt x="382" y="180"/>
                    <a:pt x="379" y="181"/>
                  </a:cubicBezTo>
                  <a:cubicBezTo>
                    <a:pt x="379" y="181"/>
                    <a:pt x="378" y="181"/>
                    <a:pt x="378" y="181"/>
                  </a:cubicBezTo>
                  <a:cubicBezTo>
                    <a:pt x="378" y="182"/>
                    <a:pt x="377" y="182"/>
                    <a:pt x="377" y="182"/>
                  </a:cubicBezTo>
                  <a:cubicBezTo>
                    <a:pt x="374" y="183"/>
                    <a:pt x="371" y="184"/>
                    <a:pt x="369" y="185"/>
                  </a:cubicBezTo>
                  <a:cubicBezTo>
                    <a:pt x="368" y="185"/>
                    <a:pt x="368" y="185"/>
                    <a:pt x="367" y="185"/>
                  </a:cubicBezTo>
                  <a:cubicBezTo>
                    <a:pt x="367" y="185"/>
                    <a:pt x="367" y="185"/>
                    <a:pt x="366" y="186"/>
                  </a:cubicBezTo>
                  <a:cubicBezTo>
                    <a:pt x="364" y="186"/>
                    <a:pt x="361" y="187"/>
                    <a:pt x="359" y="188"/>
                  </a:cubicBezTo>
                  <a:cubicBezTo>
                    <a:pt x="358" y="188"/>
                    <a:pt x="358" y="188"/>
                    <a:pt x="357" y="188"/>
                  </a:cubicBezTo>
                  <a:cubicBezTo>
                    <a:pt x="357" y="189"/>
                    <a:pt x="356" y="189"/>
                    <a:pt x="356" y="189"/>
                  </a:cubicBezTo>
                  <a:cubicBezTo>
                    <a:pt x="354" y="190"/>
                    <a:pt x="351" y="190"/>
                    <a:pt x="349" y="191"/>
                  </a:cubicBezTo>
                  <a:cubicBezTo>
                    <a:pt x="349" y="191"/>
                    <a:pt x="348" y="191"/>
                    <a:pt x="348" y="192"/>
                  </a:cubicBezTo>
                  <a:cubicBezTo>
                    <a:pt x="347" y="192"/>
                    <a:pt x="347" y="192"/>
                    <a:pt x="346" y="192"/>
                  </a:cubicBezTo>
                  <a:cubicBezTo>
                    <a:pt x="344" y="193"/>
                    <a:pt x="342" y="193"/>
                    <a:pt x="339" y="194"/>
                  </a:cubicBezTo>
                  <a:cubicBezTo>
                    <a:pt x="339" y="194"/>
                    <a:pt x="338" y="195"/>
                    <a:pt x="338" y="195"/>
                  </a:cubicBezTo>
                  <a:cubicBezTo>
                    <a:pt x="337" y="195"/>
                    <a:pt x="337" y="195"/>
                    <a:pt x="337" y="195"/>
                  </a:cubicBezTo>
                  <a:cubicBezTo>
                    <a:pt x="335" y="195"/>
                    <a:pt x="334" y="196"/>
                    <a:pt x="332" y="196"/>
                  </a:cubicBezTo>
                  <a:cubicBezTo>
                    <a:pt x="332" y="197"/>
                    <a:pt x="331" y="197"/>
                    <a:pt x="331" y="197"/>
                  </a:cubicBezTo>
                  <a:cubicBezTo>
                    <a:pt x="330" y="197"/>
                    <a:pt x="330" y="197"/>
                    <a:pt x="330" y="197"/>
                  </a:cubicBezTo>
                  <a:cubicBezTo>
                    <a:pt x="328" y="198"/>
                    <a:pt x="327" y="198"/>
                    <a:pt x="325" y="199"/>
                  </a:cubicBezTo>
                  <a:cubicBezTo>
                    <a:pt x="325" y="199"/>
                    <a:pt x="325" y="199"/>
                    <a:pt x="325" y="199"/>
                  </a:cubicBezTo>
                  <a:cubicBezTo>
                    <a:pt x="324" y="199"/>
                    <a:pt x="324" y="199"/>
                    <a:pt x="324" y="199"/>
                  </a:cubicBezTo>
                  <a:cubicBezTo>
                    <a:pt x="323" y="199"/>
                    <a:pt x="323" y="199"/>
                    <a:pt x="322" y="199"/>
                  </a:cubicBezTo>
                  <a:cubicBezTo>
                    <a:pt x="321" y="200"/>
                    <a:pt x="320" y="200"/>
                    <a:pt x="318" y="200"/>
                  </a:cubicBezTo>
                  <a:cubicBezTo>
                    <a:pt x="318" y="200"/>
                    <a:pt x="318" y="201"/>
                    <a:pt x="317" y="201"/>
                  </a:cubicBezTo>
                  <a:cubicBezTo>
                    <a:pt x="317" y="201"/>
                    <a:pt x="317" y="201"/>
                    <a:pt x="317" y="201"/>
                  </a:cubicBezTo>
                  <a:cubicBezTo>
                    <a:pt x="317" y="201"/>
                    <a:pt x="317" y="201"/>
                    <a:pt x="316" y="201"/>
                  </a:cubicBezTo>
                  <a:cubicBezTo>
                    <a:pt x="316" y="201"/>
                    <a:pt x="316" y="201"/>
                    <a:pt x="316" y="201"/>
                  </a:cubicBezTo>
                  <a:cubicBezTo>
                    <a:pt x="316" y="201"/>
                    <a:pt x="315" y="201"/>
                    <a:pt x="315" y="201"/>
                  </a:cubicBezTo>
                  <a:cubicBezTo>
                    <a:pt x="313" y="202"/>
                    <a:pt x="311" y="202"/>
                    <a:pt x="310" y="203"/>
                  </a:cubicBezTo>
                  <a:cubicBezTo>
                    <a:pt x="309" y="203"/>
                    <a:pt x="308" y="203"/>
                    <a:pt x="308" y="203"/>
                  </a:cubicBezTo>
                  <a:cubicBezTo>
                    <a:pt x="307" y="204"/>
                    <a:pt x="306" y="204"/>
                    <a:pt x="305" y="204"/>
                  </a:cubicBezTo>
                  <a:cubicBezTo>
                    <a:pt x="296" y="207"/>
                    <a:pt x="288" y="209"/>
                    <a:pt x="279" y="211"/>
                  </a:cubicBezTo>
                  <a:cubicBezTo>
                    <a:pt x="278" y="211"/>
                    <a:pt x="276" y="212"/>
                    <a:pt x="275" y="212"/>
                  </a:cubicBezTo>
                  <a:cubicBezTo>
                    <a:pt x="273" y="212"/>
                    <a:pt x="271" y="213"/>
                    <a:pt x="270" y="213"/>
                  </a:cubicBezTo>
                  <a:cubicBezTo>
                    <a:pt x="253" y="217"/>
                    <a:pt x="237" y="221"/>
                    <a:pt x="221" y="224"/>
                  </a:cubicBezTo>
                  <a:cubicBezTo>
                    <a:pt x="217" y="225"/>
                    <a:pt x="213" y="226"/>
                    <a:pt x="209" y="226"/>
                  </a:cubicBezTo>
                  <a:cubicBezTo>
                    <a:pt x="204" y="227"/>
                    <a:pt x="199" y="228"/>
                    <a:pt x="194" y="229"/>
                  </a:cubicBezTo>
                  <a:cubicBezTo>
                    <a:pt x="177" y="232"/>
                    <a:pt x="161" y="234"/>
                    <a:pt x="145" y="236"/>
                  </a:cubicBezTo>
                  <a:cubicBezTo>
                    <a:pt x="145" y="236"/>
                    <a:pt x="138" y="235"/>
                    <a:pt x="138" y="235"/>
                  </a:cubicBezTo>
                  <a:cubicBezTo>
                    <a:pt x="137" y="235"/>
                    <a:pt x="136" y="234"/>
                    <a:pt x="135" y="234"/>
                  </a:cubicBezTo>
                  <a:cubicBezTo>
                    <a:pt x="134" y="233"/>
                    <a:pt x="134" y="233"/>
                    <a:pt x="133" y="233"/>
                  </a:cubicBezTo>
                  <a:cubicBezTo>
                    <a:pt x="133" y="233"/>
                    <a:pt x="132" y="232"/>
                    <a:pt x="131" y="232"/>
                  </a:cubicBezTo>
                  <a:cubicBezTo>
                    <a:pt x="130" y="232"/>
                    <a:pt x="129" y="231"/>
                    <a:pt x="128" y="230"/>
                  </a:cubicBezTo>
                  <a:cubicBezTo>
                    <a:pt x="127" y="230"/>
                    <a:pt x="127" y="230"/>
                    <a:pt x="126" y="229"/>
                  </a:cubicBezTo>
                  <a:cubicBezTo>
                    <a:pt x="126" y="229"/>
                    <a:pt x="125" y="229"/>
                    <a:pt x="125" y="229"/>
                  </a:cubicBezTo>
                  <a:cubicBezTo>
                    <a:pt x="119" y="226"/>
                    <a:pt x="114" y="222"/>
                    <a:pt x="109" y="219"/>
                  </a:cubicBezTo>
                  <a:cubicBezTo>
                    <a:pt x="108" y="218"/>
                    <a:pt x="108" y="218"/>
                    <a:pt x="107" y="218"/>
                  </a:cubicBezTo>
                  <a:cubicBezTo>
                    <a:pt x="107" y="217"/>
                    <a:pt x="106" y="217"/>
                    <a:pt x="106" y="217"/>
                  </a:cubicBezTo>
                  <a:cubicBezTo>
                    <a:pt x="103" y="215"/>
                    <a:pt x="100" y="213"/>
                    <a:pt x="97" y="211"/>
                  </a:cubicBezTo>
                  <a:cubicBezTo>
                    <a:pt x="97" y="210"/>
                    <a:pt x="97" y="210"/>
                    <a:pt x="96" y="210"/>
                  </a:cubicBezTo>
                  <a:cubicBezTo>
                    <a:pt x="96" y="209"/>
                    <a:pt x="95" y="209"/>
                    <a:pt x="95" y="209"/>
                  </a:cubicBezTo>
                  <a:cubicBezTo>
                    <a:pt x="92" y="207"/>
                    <a:pt x="90" y="205"/>
                    <a:pt x="87" y="202"/>
                  </a:cubicBezTo>
                  <a:cubicBezTo>
                    <a:pt x="87" y="202"/>
                    <a:pt x="86" y="202"/>
                    <a:pt x="86" y="201"/>
                  </a:cubicBezTo>
                  <a:cubicBezTo>
                    <a:pt x="86" y="201"/>
                    <a:pt x="85" y="201"/>
                    <a:pt x="85" y="201"/>
                  </a:cubicBezTo>
                  <a:cubicBezTo>
                    <a:pt x="83" y="198"/>
                    <a:pt x="80" y="196"/>
                    <a:pt x="78" y="194"/>
                  </a:cubicBezTo>
                  <a:cubicBezTo>
                    <a:pt x="77" y="194"/>
                    <a:pt x="77" y="193"/>
                    <a:pt x="77" y="193"/>
                  </a:cubicBezTo>
                  <a:cubicBezTo>
                    <a:pt x="76" y="193"/>
                    <a:pt x="76" y="192"/>
                    <a:pt x="76" y="192"/>
                  </a:cubicBezTo>
                  <a:cubicBezTo>
                    <a:pt x="74" y="191"/>
                    <a:pt x="73" y="190"/>
                    <a:pt x="72" y="188"/>
                  </a:cubicBezTo>
                  <a:cubicBezTo>
                    <a:pt x="70" y="186"/>
                    <a:pt x="68" y="184"/>
                    <a:pt x="66" y="182"/>
                  </a:cubicBezTo>
                  <a:cubicBezTo>
                    <a:pt x="65" y="182"/>
                    <a:pt x="65" y="182"/>
                    <a:pt x="65" y="181"/>
                  </a:cubicBezTo>
                  <a:cubicBezTo>
                    <a:pt x="64" y="181"/>
                    <a:pt x="64" y="181"/>
                    <a:pt x="64" y="180"/>
                  </a:cubicBezTo>
                  <a:cubicBezTo>
                    <a:pt x="63" y="179"/>
                    <a:pt x="61" y="178"/>
                    <a:pt x="60" y="176"/>
                  </a:cubicBezTo>
                  <a:cubicBezTo>
                    <a:pt x="60" y="176"/>
                    <a:pt x="60" y="176"/>
                    <a:pt x="59" y="175"/>
                  </a:cubicBezTo>
                  <a:cubicBezTo>
                    <a:pt x="59" y="175"/>
                    <a:pt x="59" y="175"/>
                    <a:pt x="58" y="174"/>
                  </a:cubicBezTo>
                  <a:cubicBezTo>
                    <a:pt x="57" y="172"/>
                    <a:pt x="55" y="170"/>
                    <a:pt x="53" y="168"/>
                  </a:cubicBezTo>
                  <a:cubicBezTo>
                    <a:pt x="53" y="168"/>
                    <a:pt x="52" y="168"/>
                    <a:pt x="52" y="167"/>
                  </a:cubicBezTo>
                  <a:cubicBezTo>
                    <a:pt x="52" y="167"/>
                    <a:pt x="51" y="167"/>
                    <a:pt x="51" y="166"/>
                  </a:cubicBezTo>
                  <a:cubicBezTo>
                    <a:pt x="49" y="164"/>
                    <a:pt x="47" y="162"/>
                    <a:pt x="46" y="159"/>
                  </a:cubicBezTo>
                  <a:cubicBezTo>
                    <a:pt x="45" y="159"/>
                    <a:pt x="45" y="159"/>
                    <a:pt x="45" y="158"/>
                  </a:cubicBezTo>
                  <a:cubicBezTo>
                    <a:pt x="45" y="158"/>
                    <a:pt x="44" y="158"/>
                    <a:pt x="44" y="157"/>
                  </a:cubicBezTo>
                  <a:cubicBezTo>
                    <a:pt x="42" y="155"/>
                    <a:pt x="40" y="153"/>
                    <a:pt x="39" y="151"/>
                  </a:cubicBezTo>
                  <a:cubicBezTo>
                    <a:pt x="39" y="150"/>
                    <a:pt x="38" y="150"/>
                    <a:pt x="38" y="150"/>
                  </a:cubicBezTo>
                  <a:cubicBezTo>
                    <a:pt x="38" y="149"/>
                    <a:pt x="37" y="149"/>
                    <a:pt x="37" y="149"/>
                  </a:cubicBezTo>
                  <a:cubicBezTo>
                    <a:pt x="36" y="147"/>
                    <a:pt x="34" y="145"/>
                    <a:pt x="33" y="143"/>
                  </a:cubicBezTo>
                  <a:cubicBezTo>
                    <a:pt x="33" y="142"/>
                    <a:pt x="33" y="142"/>
                    <a:pt x="32" y="142"/>
                  </a:cubicBezTo>
                  <a:cubicBezTo>
                    <a:pt x="32" y="141"/>
                    <a:pt x="32" y="141"/>
                    <a:pt x="32" y="141"/>
                  </a:cubicBezTo>
                  <a:cubicBezTo>
                    <a:pt x="30" y="138"/>
                    <a:pt x="28" y="136"/>
                    <a:pt x="26" y="133"/>
                  </a:cubicBezTo>
                  <a:cubicBezTo>
                    <a:pt x="26" y="133"/>
                    <a:pt x="26" y="132"/>
                    <a:pt x="26" y="132"/>
                  </a:cubicBezTo>
                  <a:cubicBezTo>
                    <a:pt x="25" y="132"/>
                    <a:pt x="25" y="131"/>
                    <a:pt x="25" y="131"/>
                  </a:cubicBezTo>
                  <a:cubicBezTo>
                    <a:pt x="24" y="129"/>
                    <a:pt x="22" y="126"/>
                    <a:pt x="21" y="124"/>
                  </a:cubicBezTo>
                  <a:cubicBezTo>
                    <a:pt x="22" y="124"/>
                    <a:pt x="23" y="124"/>
                    <a:pt x="24" y="124"/>
                  </a:cubicBezTo>
                  <a:cubicBezTo>
                    <a:pt x="25" y="126"/>
                    <a:pt x="27" y="128"/>
                    <a:pt x="29" y="130"/>
                  </a:cubicBezTo>
                  <a:close/>
                  <a:moveTo>
                    <a:pt x="26" y="161"/>
                  </a:moveTo>
                  <a:cubicBezTo>
                    <a:pt x="26" y="161"/>
                    <a:pt x="25" y="161"/>
                    <a:pt x="25" y="160"/>
                  </a:cubicBezTo>
                  <a:cubicBezTo>
                    <a:pt x="24" y="158"/>
                    <a:pt x="23" y="156"/>
                    <a:pt x="21" y="153"/>
                  </a:cubicBezTo>
                  <a:cubicBezTo>
                    <a:pt x="22" y="153"/>
                    <a:pt x="23" y="153"/>
                    <a:pt x="24" y="153"/>
                  </a:cubicBezTo>
                  <a:cubicBezTo>
                    <a:pt x="25" y="155"/>
                    <a:pt x="26" y="157"/>
                    <a:pt x="28" y="160"/>
                  </a:cubicBezTo>
                  <a:cubicBezTo>
                    <a:pt x="28" y="160"/>
                    <a:pt x="28" y="160"/>
                    <a:pt x="29" y="161"/>
                  </a:cubicBezTo>
                  <a:cubicBezTo>
                    <a:pt x="29" y="161"/>
                    <a:pt x="29" y="161"/>
                    <a:pt x="29" y="162"/>
                  </a:cubicBezTo>
                  <a:cubicBezTo>
                    <a:pt x="31" y="164"/>
                    <a:pt x="32" y="166"/>
                    <a:pt x="34" y="169"/>
                  </a:cubicBezTo>
                  <a:cubicBezTo>
                    <a:pt x="34" y="169"/>
                    <a:pt x="35" y="169"/>
                    <a:pt x="35" y="170"/>
                  </a:cubicBezTo>
                  <a:cubicBezTo>
                    <a:pt x="35" y="170"/>
                    <a:pt x="35" y="170"/>
                    <a:pt x="36" y="171"/>
                  </a:cubicBezTo>
                  <a:cubicBezTo>
                    <a:pt x="37" y="173"/>
                    <a:pt x="39" y="175"/>
                    <a:pt x="40" y="177"/>
                  </a:cubicBezTo>
                  <a:cubicBezTo>
                    <a:pt x="41" y="177"/>
                    <a:pt x="41" y="178"/>
                    <a:pt x="41" y="178"/>
                  </a:cubicBezTo>
                  <a:cubicBezTo>
                    <a:pt x="42" y="178"/>
                    <a:pt x="42" y="179"/>
                    <a:pt x="42" y="179"/>
                  </a:cubicBezTo>
                  <a:cubicBezTo>
                    <a:pt x="43" y="180"/>
                    <a:pt x="44" y="182"/>
                    <a:pt x="45" y="183"/>
                  </a:cubicBezTo>
                  <a:cubicBezTo>
                    <a:pt x="46" y="183"/>
                    <a:pt x="46" y="183"/>
                    <a:pt x="46" y="184"/>
                  </a:cubicBezTo>
                  <a:cubicBezTo>
                    <a:pt x="46" y="184"/>
                    <a:pt x="47" y="184"/>
                    <a:pt x="47" y="185"/>
                  </a:cubicBezTo>
                  <a:cubicBezTo>
                    <a:pt x="50" y="188"/>
                    <a:pt x="53" y="192"/>
                    <a:pt x="56" y="195"/>
                  </a:cubicBezTo>
                  <a:cubicBezTo>
                    <a:pt x="56" y="195"/>
                    <a:pt x="57" y="196"/>
                    <a:pt x="57" y="196"/>
                  </a:cubicBezTo>
                  <a:cubicBezTo>
                    <a:pt x="57" y="196"/>
                    <a:pt x="57" y="197"/>
                    <a:pt x="58" y="197"/>
                  </a:cubicBezTo>
                  <a:cubicBezTo>
                    <a:pt x="60" y="199"/>
                    <a:pt x="62" y="201"/>
                    <a:pt x="64" y="203"/>
                  </a:cubicBezTo>
                  <a:cubicBezTo>
                    <a:pt x="64" y="204"/>
                    <a:pt x="65" y="204"/>
                    <a:pt x="65" y="204"/>
                  </a:cubicBezTo>
                  <a:cubicBezTo>
                    <a:pt x="65" y="205"/>
                    <a:pt x="66" y="205"/>
                    <a:pt x="66" y="205"/>
                  </a:cubicBezTo>
                  <a:cubicBezTo>
                    <a:pt x="68" y="208"/>
                    <a:pt x="71" y="210"/>
                    <a:pt x="73" y="212"/>
                  </a:cubicBezTo>
                  <a:cubicBezTo>
                    <a:pt x="73" y="212"/>
                    <a:pt x="73" y="212"/>
                    <a:pt x="73" y="213"/>
                  </a:cubicBezTo>
                  <a:cubicBezTo>
                    <a:pt x="74" y="213"/>
                    <a:pt x="74" y="213"/>
                    <a:pt x="74" y="213"/>
                  </a:cubicBezTo>
                  <a:cubicBezTo>
                    <a:pt x="74" y="213"/>
                    <a:pt x="75" y="214"/>
                    <a:pt x="75" y="214"/>
                  </a:cubicBezTo>
                  <a:cubicBezTo>
                    <a:pt x="77" y="216"/>
                    <a:pt x="80" y="218"/>
                    <a:pt x="82" y="220"/>
                  </a:cubicBezTo>
                  <a:cubicBezTo>
                    <a:pt x="82" y="221"/>
                    <a:pt x="83" y="221"/>
                    <a:pt x="83" y="221"/>
                  </a:cubicBezTo>
                  <a:cubicBezTo>
                    <a:pt x="84" y="222"/>
                    <a:pt x="84" y="222"/>
                    <a:pt x="84" y="222"/>
                  </a:cubicBezTo>
                  <a:cubicBezTo>
                    <a:pt x="89" y="226"/>
                    <a:pt x="93" y="230"/>
                    <a:pt x="98" y="233"/>
                  </a:cubicBezTo>
                  <a:cubicBezTo>
                    <a:pt x="98" y="234"/>
                    <a:pt x="98" y="234"/>
                    <a:pt x="99" y="234"/>
                  </a:cubicBezTo>
                  <a:cubicBezTo>
                    <a:pt x="99" y="235"/>
                    <a:pt x="100" y="235"/>
                    <a:pt x="100" y="235"/>
                  </a:cubicBezTo>
                  <a:cubicBezTo>
                    <a:pt x="101" y="236"/>
                    <a:pt x="102" y="236"/>
                    <a:pt x="102" y="237"/>
                  </a:cubicBezTo>
                  <a:cubicBezTo>
                    <a:pt x="103" y="237"/>
                    <a:pt x="103" y="238"/>
                    <a:pt x="104" y="238"/>
                  </a:cubicBezTo>
                  <a:cubicBezTo>
                    <a:pt x="104" y="238"/>
                    <a:pt x="105" y="238"/>
                    <a:pt x="105" y="239"/>
                  </a:cubicBezTo>
                  <a:cubicBezTo>
                    <a:pt x="108" y="241"/>
                    <a:pt x="111" y="243"/>
                    <a:pt x="114" y="245"/>
                  </a:cubicBezTo>
                  <a:cubicBezTo>
                    <a:pt x="114" y="245"/>
                    <a:pt x="115" y="245"/>
                    <a:pt x="115" y="246"/>
                  </a:cubicBezTo>
                  <a:cubicBezTo>
                    <a:pt x="115" y="246"/>
                    <a:pt x="116" y="246"/>
                    <a:pt x="116" y="247"/>
                  </a:cubicBezTo>
                  <a:cubicBezTo>
                    <a:pt x="120" y="249"/>
                    <a:pt x="123" y="251"/>
                    <a:pt x="126" y="253"/>
                  </a:cubicBezTo>
                  <a:cubicBezTo>
                    <a:pt x="126" y="253"/>
                    <a:pt x="127" y="253"/>
                    <a:pt x="127" y="253"/>
                  </a:cubicBezTo>
                  <a:cubicBezTo>
                    <a:pt x="128" y="254"/>
                    <a:pt x="128" y="254"/>
                    <a:pt x="129" y="254"/>
                  </a:cubicBezTo>
                  <a:cubicBezTo>
                    <a:pt x="133" y="257"/>
                    <a:pt x="137" y="259"/>
                    <a:pt x="141" y="261"/>
                  </a:cubicBezTo>
                  <a:cubicBezTo>
                    <a:pt x="141" y="261"/>
                    <a:pt x="142" y="261"/>
                    <a:pt x="143" y="261"/>
                  </a:cubicBezTo>
                  <a:cubicBezTo>
                    <a:pt x="143" y="262"/>
                    <a:pt x="143" y="262"/>
                    <a:pt x="144" y="262"/>
                  </a:cubicBezTo>
                  <a:cubicBezTo>
                    <a:pt x="144" y="262"/>
                    <a:pt x="144" y="262"/>
                    <a:pt x="145" y="262"/>
                  </a:cubicBezTo>
                  <a:cubicBezTo>
                    <a:pt x="147" y="263"/>
                    <a:pt x="151" y="263"/>
                    <a:pt x="151" y="263"/>
                  </a:cubicBezTo>
                  <a:cubicBezTo>
                    <a:pt x="170" y="261"/>
                    <a:pt x="190" y="258"/>
                    <a:pt x="211" y="254"/>
                  </a:cubicBezTo>
                  <a:cubicBezTo>
                    <a:pt x="215" y="253"/>
                    <a:pt x="219" y="252"/>
                    <a:pt x="223" y="251"/>
                  </a:cubicBezTo>
                  <a:cubicBezTo>
                    <a:pt x="226" y="251"/>
                    <a:pt x="230" y="250"/>
                    <a:pt x="233" y="249"/>
                  </a:cubicBezTo>
                  <a:cubicBezTo>
                    <a:pt x="249" y="246"/>
                    <a:pt x="265" y="243"/>
                    <a:pt x="282" y="239"/>
                  </a:cubicBezTo>
                  <a:cubicBezTo>
                    <a:pt x="283" y="238"/>
                    <a:pt x="285" y="238"/>
                    <a:pt x="286" y="238"/>
                  </a:cubicBezTo>
                  <a:cubicBezTo>
                    <a:pt x="287" y="237"/>
                    <a:pt x="288" y="237"/>
                    <a:pt x="289" y="237"/>
                  </a:cubicBezTo>
                  <a:cubicBezTo>
                    <a:pt x="293" y="236"/>
                    <a:pt x="296" y="235"/>
                    <a:pt x="299" y="234"/>
                  </a:cubicBezTo>
                  <a:cubicBezTo>
                    <a:pt x="300" y="234"/>
                    <a:pt x="301" y="234"/>
                    <a:pt x="302" y="234"/>
                  </a:cubicBezTo>
                  <a:cubicBezTo>
                    <a:pt x="302" y="233"/>
                    <a:pt x="303" y="233"/>
                    <a:pt x="304" y="233"/>
                  </a:cubicBezTo>
                  <a:cubicBezTo>
                    <a:pt x="306" y="232"/>
                    <a:pt x="308" y="232"/>
                    <a:pt x="311" y="231"/>
                  </a:cubicBezTo>
                  <a:cubicBezTo>
                    <a:pt x="311" y="231"/>
                    <a:pt x="311" y="231"/>
                    <a:pt x="312" y="231"/>
                  </a:cubicBezTo>
                  <a:cubicBezTo>
                    <a:pt x="312" y="231"/>
                    <a:pt x="313" y="231"/>
                    <a:pt x="313" y="231"/>
                  </a:cubicBezTo>
                  <a:cubicBezTo>
                    <a:pt x="315" y="230"/>
                    <a:pt x="317" y="229"/>
                    <a:pt x="320" y="229"/>
                  </a:cubicBezTo>
                  <a:cubicBezTo>
                    <a:pt x="320" y="229"/>
                    <a:pt x="320" y="229"/>
                    <a:pt x="321" y="229"/>
                  </a:cubicBezTo>
                  <a:cubicBezTo>
                    <a:pt x="321" y="228"/>
                    <a:pt x="321" y="228"/>
                    <a:pt x="322" y="228"/>
                  </a:cubicBezTo>
                  <a:cubicBezTo>
                    <a:pt x="322" y="228"/>
                    <a:pt x="322" y="228"/>
                    <a:pt x="323" y="228"/>
                  </a:cubicBezTo>
                  <a:cubicBezTo>
                    <a:pt x="323" y="228"/>
                    <a:pt x="323" y="228"/>
                    <a:pt x="324" y="228"/>
                  </a:cubicBezTo>
                  <a:cubicBezTo>
                    <a:pt x="324" y="228"/>
                    <a:pt x="324" y="227"/>
                    <a:pt x="325" y="227"/>
                  </a:cubicBezTo>
                  <a:cubicBezTo>
                    <a:pt x="328" y="227"/>
                    <a:pt x="331" y="226"/>
                    <a:pt x="334" y="225"/>
                  </a:cubicBezTo>
                  <a:cubicBezTo>
                    <a:pt x="334" y="225"/>
                    <a:pt x="335" y="225"/>
                    <a:pt x="335" y="224"/>
                  </a:cubicBezTo>
                  <a:cubicBezTo>
                    <a:pt x="336" y="224"/>
                    <a:pt x="336" y="224"/>
                    <a:pt x="336" y="224"/>
                  </a:cubicBezTo>
                  <a:cubicBezTo>
                    <a:pt x="337" y="224"/>
                    <a:pt x="337" y="224"/>
                    <a:pt x="338" y="224"/>
                  </a:cubicBezTo>
                  <a:cubicBezTo>
                    <a:pt x="338" y="224"/>
                    <a:pt x="339" y="223"/>
                    <a:pt x="339" y="223"/>
                  </a:cubicBezTo>
                  <a:cubicBezTo>
                    <a:pt x="340" y="223"/>
                    <a:pt x="340" y="223"/>
                    <a:pt x="340" y="223"/>
                  </a:cubicBezTo>
                  <a:cubicBezTo>
                    <a:pt x="341" y="223"/>
                    <a:pt x="341" y="223"/>
                    <a:pt x="341" y="223"/>
                  </a:cubicBezTo>
                  <a:cubicBezTo>
                    <a:pt x="343" y="222"/>
                    <a:pt x="345" y="222"/>
                    <a:pt x="347" y="221"/>
                  </a:cubicBezTo>
                  <a:cubicBezTo>
                    <a:pt x="347" y="221"/>
                    <a:pt x="348" y="221"/>
                    <a:pt x="348" y="221"/>
                  </a:cubicBezTo>
                  <a:cubicBezTo>
                    <a:pt x="349" y="221"/>
                    <a:pt x="349" y="220"/>
                    <a:pt x="349" y="220"/>
                  </a:cubicBezTo>
                  <a:cubicBezTo>
                    <a:pt x="352" y="220"/>
                    <a:pt x="354" y="219"/>
                    <a:pt x="356" y="218"/>
                  </a:cubicBezTo>
                  <a:cubicBezTo>
                    <a:pt x="357" y="218"/>
                    <a:pt x="357" y="218"/>
                    <a:pt x="358" y="218"/>
                  </a:cubicBezTo>
                  <a:cubicBezTo>
                    <a:pt x="358" y="218"/>
                    <a:pt x="359" y="217"/>
                    <a:pt x="359" y="217"/>
                  </a:cubicBezTo>
                  <a:cubicBezTo>
                    <a:pt x="361" y="217"/>
                    <a:pt x="362" y="216"/>
                    <a:pt x="364" y="216"/>
                  </a:cubicBezTo>
                  <a:cubicBezTo>
                    <a:pt x="364" y="216"/>
                    <a:pt x="365" y="216"/>
                    <a:pt x="365" y="215"/>
                  </a:cubicBezTo>
                  <a:cubicBezTo>
                    <a:pt x="366" y="215"/>
                    <a:pt x="366" y="215"/>
                    <a:pt x="367" y="215"/>
                  </a:cubicBezTo>
                  <a:cubicBezTo>
                    <a:pt x="370" y="214"/>
                    <a:pt x="374" y="213"/>
                    <a:pt x="378" y="211"/>
                  </a:cubicBezTo>
                  <a:cubicBezTo>
                    <a:pt x="378" y="211"/>
                    <a:pt x="378" y="211"/>
                    <a:pt x="379" y="211"/>
                  </a:cubicBezTo>
                  <a:cubicBezTo>
                    <a:pt x="378" y="211"/>
                    <a:pt x="378" y="211"/>
                    <a:pt x="378" y="211"/>
                  </a:cubicBezTo>
                  <a:cubicBezTo>
                    <a:pt x="374" y="213"/>
                    <a:pt x="371" y="214"/>
                    <a:pt x="367" y="215"/>
                  </a:cubicBezTo>
                  <a:cubicBezTo>
                    <a:pt x="367" y="216"/>
                    <a:pt x="366" y="216"/>
                    <a:pt x="366" y="216"/>
                  </a:cubicBezTo>
                  <a:cubicBezTo>
                    <a:pt x="365" y="216"/>
                    <a:pt x="365" y="216"/>
                    <a:pt x="364" y="216"/>
                  </a:cubicBezTo>
                  <a:cubicBezTo>
                    <a:pt x="363" y="217"/>
                    <a:pt x="361" y="217"/>
                    <a:pt x="360" y="218"/>
                  </a:cubicBezTo>
                  <a:cubicBezTo>
                    <a:pt x="360" y="218"/>
                    <a:pt x="359" y="218"/>
                    <a:pt x="359" y="218"/>
                  </a:cubicBezTo>
                  <a:cubicBezTo>
                    <a:pt x="358" y="218"/>
                    <a:pt x="358" y="219"/>
                    <a:pt x="357" y="219"/>
                  </a:cubicBezTo>
                  <a:cubicBezTo>
                    <a:pt x="355" y="219"/>
                    <a:pt x="353" y="220"/>
                    <a:pt x="350" y="221"/>
                  </a:cubicBezTo>
                  <a:cubicBezTo>
                    <a:pt x="350" y="221"/>
                    <a:pt x="350" y="221"/>
                    <a:pt x="349" y="221"/>
                  </a:cubicBezTo>
                  <a:cubicBezTo>
                    <a:pt x="349" y="222"/>
                    <a:pt x="348" y="222"/>
                    <a:pt x="348" y="222"/>
                  </a:cubicBezTo>
                  <a:cubicBezTo>
                    <a:pt x="346" y="223"/>
                    <a:pt x="344" y="223"/>
                    <a:pt x="342" y="224"/>
                  </a:cubicBezTo>
                  <a:cubicBezTo>
                    <a:pt x="341" y="224"/>
                    <a:pt x="341" y="224"/>
                    <a:pt x="340" y="224"/>
                  </a:cubicBezTo>
                  <a:cubicBezTo>
                    <a:pt x="340" y="224"/>
                    <a:pt x="339" y="225"/>
                    <a:pt x="339" y="225"/>
                  </a:cubicBezTo>
                  <a:cubicBezTo>
                    <a:pt x="339" y="225"/>
                    <a:pt x="338" y="225"/>
                    <a:pt x="338" y="225"/>
                  </a:cubicBezTo>
                  <a:cubicBezTo>
                    <a:pt x="337" y="225"/>
                    <a:pt x="337" y="226"/>
                    <a:pt x="336" y="226"/>
                  </a:cubicBezTo>
                  <a:cubicBezTo>
                    <a:pt x="336" y="226"/>
                    <a:pt x="336" y="226"/>
                    <a:pt x="335" y="226"/>
                  </a:cubicBezTo>
                  <a:cubicBezTo>
                    <a:pt x="332" y="227"/>
                    <a:pt x="329" y="228"/>
                    <a:pt x="326" y="229"/>
                  </a:cubicBezTo>
                  <a:cubicBezTo>
                    <a:pt x="326" y="229"/>
                    <a:pt x="326" y="229"/>
                    <a:pt x="326" y="229"/>
                  </a:cubicBezTo>
                  <a:cubicBezTo>
                    <a:pt x="325" y="229"/>
                    <a:pt x="325" y="229"/>
                    <a:pt x="325" y="229"/>
                  </a:cubicBezTo>
                  <a:cubicBezTo>
                    <a:pt x="325" y="229"/>
                    <a:pt x="324" y="229"/>
                    <a:pt x="324" y="230"/>
                  </a:cubicBezTo>
                  <a:cubicBezTo>
                    <a:pt x="324" y="230"/>
                    <a:pt x="323" y="230"/>
                    <a:pt x="323" y="230"/>
                  </a:cubicBezTo>
                  <a:cubicBezTo>
                    <a:pt x="323" y="230"/>
                    <a:pt x="322" y="230"/>
                    <a:pt x="322" y="230"/>
                  </a:cubicBezTo>
                  <a:cubicBezTo>
                    <a:pt x="321" y="230"/>
                    <a:pt x="321" y="230"/>
                    <a:pt x="321" y="230"/>
                  </a:cubicBezTo>
                  <a:cubicBezTo>
                    <a:pt x="319" y="231"/>
                    <a:pt x="316" y="232"/>
                    <a:pt x="314" y="232"/>
                  </a:cubicBezTo>
                  <a:cubicBezTo>
                    <a:pt x="314" y="233"/>
                    <a:pt x="313" y="233"/>
                    <a:pt x="313" y="233"/>
                  </a:cubicBezTo>
                  <a:cubicBezTo>
                    <a:pt x="313" y="233"/>
                    <a:pt x="312" y="233"/>
                    <a:pt x="312" y="233"/>
                  </a:cubicBezTo>
                  <a:cubicBezTo>
                    <a:pt x="308" y="234"/>
                    <a:pt x="304" y="235"/>
                    <a:pt x="300" y="237"/>
                  </a:cubicBezTo>
                  <a:cubicBezTo>
                    <a:pt x="299" y="237"/>
                    <a:pt x="298" y="237"/>
                    <a:pt x="297" y="237"/>
                  </a:cubicBezTo>
                  <a:cubicBezTo>
                    <a:pt x="296" y="238"/>
                    <a:pt x="295" y="238"/>
                    <a:pt x="294" y="238"/>
                  </a:cubicBezTo>
                  <a:cubicBezTo>
                    <a:pt x="289" y="239"/>
                    <a:pt x="285" y="241"/>
                    <a:pt x="280" y="242"/>
                  </a:cubicBezTo>
                  <a:cubicBezTo>
                    <a:pt x="278" y="243"/>
                    <a:pt x="276" y="243"/>
                    <a:pt x="275" y="243"/>
                  </a:cubicBezTo>
                  <a:cubicBezTo>
                    <a:pt x="273" y="244"/>
                    <a:pt x="271" y="245"/>
                    <a:pt x="269" y="245"/>
                  </a:cubicBezTo>
                  <a:cubicBezTo>
                    <a:pt x="234" y="254"/>
                    <a:pt x="199" y="261"/>
                    <a:pt x="167" y="267"/>
                  </a:cubicBezTo>
                  <a:cubicBezTo>
                    <a:pt x="160" y="268"/>
                    <a:pt x="152" y="269"/>
                    <a:pt x="145" y="270"/>
                  </a:cubicBezTo>
                  <a:cubicBezTo>
                    <a:pt x="145" y="270"/>
                    <a:pt x="145" y="270"/>
                    <a:pt x="145" y="270"/>
                  </a:cubicBezTo>
                  <a:cubicBezTo>
                    <a:pt x="144" y="270"/>
                    <a:pt x="143" y="270"/>
                    <a:pt x="141" y="269"/>
                  </a:cubicBezTo>
                  <a:cubicBezTo>
                    <a:pt x="140" y="269"/>
                    <a:pt x="139" y="269"/>
                    <a:pt x="139" y="269"/>
                  </a:cubicBezTo>
                  <a:cubicBezTo>
                    <a:pt x="136" y="268"/>
                    <a:pt x="134" y="266"/>
                    <a:pt x="131" y="265"/>
                  </a:cubicBezTo>
                  <a:cubicBezTo>
                    <a:pt x="131" y="264"/>
                    <a:pt x="130" y="264"/>
                    <a:pt x="130" y="264"/>
                  </a:cubicBezTo>
                  <a:cubicBezTo>
                    <a:pt x="129" y="264"/>
                    <a:pt x="129" y="263"/>
                    <a:pt x="128" y="263"/>
                  </a:cubicBezTo>
                  <a:cubicBezTo>
                    <a:pt x="125" y="261"/>
                    <a:pt x="121" y="259"/>
                    <a:pt x="118" y="256"/>
                  </a:cubicBezTo>
                  <a:cubicBezTo>
                    <a:pt x="117" y="256"/>
                    <a:pt x="117" y="256"/>
                    <a:pt x="116" y="255"/>
                  </a:cubicBezTo>
                  <a:cubicBezTo>
                    <a:pt x="116" y="255"/>
                    <a:pt x="115" y="255"/>
                    <a:pt x="115" y="254"/>
                  </a:cubicBezTo>
                  <a:cubicBezTo>
                    <a:pt x="112" y="252"/>
                    <a:pt x="109" y="250"/>
                    <a:pt x="106" y="248"/>
                  </a:cubicBezTo>
                  <a:cubicBezTo>
                    <a:pt x="106" y="248"/>
                    <a:pt x="105" y="248"/>
                    <a:pt x="105" y="247"/>
                  </a:cubicBezTo>
                  <a:cubicBezTo>
                    <a:pt x="105" y="247"/>
                    <a:pt x="104" y="247"/>
                    <a:pt x="104" y="246"/>
                  </a:cubicBezTo>
                  <a:cubicBezTo>
                    <a:pt x="101" y="244"/>
                    <a:pt x="98" y="242"/>
                    <a:pt x="96" y="240"/>
                  </a:cubicBezTo>
                  <a:cubicBezTo>
                    <a:pt x="95" y="240"/>
                    <a:pt x="95" y="240"/>
                    <a:pt x="95" y="239"/>
                  </a:cubicBezTo>
                  <a:cubicBezTo>
                    <a:pt x="94" y="239"/>
                    <a:pt x="94" y="239"/>
                    <a:pt x="94" y="238"/>
                  </a:cubicBezTo>
                  <a:cubicBezTo>
                    <a:pt x="93" y="238"/>
                    <a:pt x="92" y="237"/>
                    <a:pt x="91" y="237"/>
                  </a:cubicBezTo>
                  <a:cubicBezTo>
                    <a:pt x="91" y="236"/>
                    <a:pt x="91" y="236"/>
                    <a:pt x="90" y="236"/>
                  </a:cubicBezTo>
                  <a:cubicBezTo>
                    <a:pt x="90" y="235"/>
                    <a:pt x="89" y="235"/>
                    <a:pt x="89" y="235"/>
                  </a:cubicBezTo>
                  <a:cubicBezTo>
                    <a:pt x="85" y="231"/>
                    <a:pt x="81" y="227"/>
                    <a:pt x="77" y="224"/>
                  </a:cubicBezTo>
                  <a:cubicBezTo>
                    <a:pt x="76" y="223"/>
                    <a:pt x="76" y="223"/>
                    <a:pt x="76" y="223"/>
                  </a:cubicBezTo>
                  <a:cubicBezTo>
                    <a:pt x="75" y="222"/>
                    <a:pt x="75" y="222"/>
                    <a:pt x="75" y="222"/>
                  </a:cubicBezTo>
                  <a:cubicBezTo>
                    <a:pt x="74" y="221"/>
                    <a:pt x="73" y="220"/>
                    <a:pt x="73" y="220"/>
                  </a:cubicBezTo>
                  <a:cubicBezTo>
                    <a:pt x="71" y="218"/>
                    <a:pt x="70" y="217"/>
                    <a:pt x="68" y="215"/>
                  </a:cubicBezTo>
                  <a:cubicBezTo>
                    <a:pt x="68" y="215"/>
                    <a:pt x="67" y="214"/>
                    <a:pt x="67" y="214"/>
                  </a:cubicBezTo>
                  <a:cubicBezTo>
                    <a:pt x="67" y="214"/>
                    <a:pt x="66" y="213"/>
                    <a:pt x="66" y="213"/>
                  </a:cubicBezTo>
                  <a:cubicBezTo>
                    <a:pt x="64" y="211"/>
                    <a:pt x="62" y="209"/>
                    <a:pt x="60" y="206"/>
                  </a:cubicBezTo>
                  <a:cubicBezTo>
                    <a:pt x="60" y="206"/>
                    <a:pt x="59" y="206"/>
                    <a:pt x="59" y="205"/>
                  </a:cubicBezTo>
                  <a:cubicBezTo>
                    <a:pt x="59" y="205"/>
                    <a:pt x="58" y="205"/>
                    <a:pt x="58" y="204"/>
                  </a:cubicBezTo>
                  <a:cubicBezTo>
                    <a:pt x="56" y="202"/>
                    <a:pt x="54" y="200"/>
                    <a:pt x="52" y="198"/>
                  </a:cubicBezTo>
                  <a:cubicBezTo>
                    <a:pt x="52" y="197"/>
                    <a:pt x="52" y="197"/>
                    <a:pt x="51" y="197"/>
                  </a:cubicBezTo>
                  <a:cubicBezTo>
                    <a:pt x="51" y="196"/>
                    <a:pt x="51" y="196"/>
                    <a:pt x="50" y="196"/>
                  </a:cubicBezTo>
                  <a:cubicBezTo>
                    <a:pt x="47" y="192"/>
                    <a:pt x="45" y="189"/>
                    <a:pt x="42" y="185"/>
                  </a:cubicBezTo>
                  <a:cubicBezTo>
                    <a:pt x="42" y="185"/>
                    <a:pt x="42" y="185"/>
                    <a:pt x="41" y="184"/>
                  </a:cubicBezTo>
                  <a:cubicBezTo>
                    <a:pt x="41" y="184"/>
                    <a:pt x="41" y="184"/>
                    <a:pt x="41" y="183"/>
                  </a:cubicBezTo>
                  <a:cubicBezTo>
                    <a:pt x="40" y="182"/>
                    <a:pt x="39" y="181"/>
                    <a:pt x="38" y="180"/>
                  </a:cubicBezTo>
                  <a:cubicBezTo>
                    <a:pt x="37" y="179"/>
                    <a:pt x="37" y="179"/>
                    <a:pt x="37" y="179"/>
                  </a:cubicBezTo>
                  <a:cubicBezTo>
                    <a:pt x="37" y="178"/>
                    <a:pt x="36" y="178"/>
                    <a:pt x="36" y="178"/>
                  </a:cubicBezTo>
                  <a:cubicBezTo>
                    <a:pt x="35" y="175"/>
                    <a:pt x="33" y="173"/>
                    <a:pt x="32" y="171"/>
                  </a:cubicBezTo>
                  <a:cubicBezTo>
                    <a:pt x="32" y="171"/>
                    <a:pt x="31" y="171"/>
                    <a:pt x="31" y="170"/>
                  </a:cubicBezTo>
                  <a:cubicBezTo>
                    <a:pt x="31" y="170"/>
                    <a:pt x="31" y="169"/>
                    <a:pt x="31" y="169"/>
                  </a:cubicBezTo>
                  <a:cubicBezTo>
                    <a:pt x="29" y="167"/>
                    <a:pt x="28" y="165"/>
                    <a:pt x="26" y="162"/>
                  </a:cubicBezTo>
                  <a:cubicBezTo>
                    <a:pt x="26" y="162"/>
                    <a:pt x="26" y="162"/>
                    <a:pt x="26" y="161"/>
                  </a:cubicBezTo>
                  <a:close/>
                  <a:moveTo>
                    <a:pt x="453" y="334"/>
                  </a:moveTo>
                  <a:cubicBezTo>
                    <a:pt x="433" y="348"/>
                    <a:pt x="388" y="369"/>
                    <a:pt x="328" y="392"/>
                  </a:cubicBezTo>
                  <a:cubicBezTo>
                    <a:pt x="267" y="415"/>
                    <a:pt x="200" y="437"/>
                    <a:pt x="143" y="452"/>
                  </a:cubicBezTo>
                  <a:cubicBezTo>
                    <a:pt x="137" y="441"/>
                    <a:pt x="120" y="425"/>
                    <a:pt x="100" y="407"/>
                  </a:cubicBezTo>
                  <a:cubicBezTo>
                    <a:pt x="76" y="385"/>
                    <a:pt x="76" y="385"/>
                    <a:pt x="76" y="385"/>
                  </a:cubicBezTo>
                  <a:cubicBezTo>
                    <a:pt x="52" y="362"/>
                    <a:pt x="24" y="332"/>
                    <a:pt x="24" y="311"/>
                  </a:cubicBezTo>
                  <a:cubicBezTo>
                    <a:pt x="24" y="310"/>
                    <a:pt x="24" y="310"/>
                    <a:pt x="24" y="309"/>
                  </a:cubicBezTo>
                  <a:cubicBezTo>
                    <a:pt x="25" y="309"/>
                    <a:pt x="26" y="309"/>
                    <a:pt x="27" y="309"/>
                  </a:cubicBezTo>
                  <a:cubicBezTo>
                    <a:pt x="27" y="309"/>
                    <a:pt x="27" y="309"/>
                    <a:pt x="27" y="309"/>
                  </a:cubicBezTo>
                  <a:cubicBezTo>
                    <a:pt x="33" y="330"/>
                    <a:pt x="57" y="356"/>
                    <a:pt x="78" y="376"/>
                  </a:cubicBezTo>
                  <a:cubicBezTo>
                    <a:pt x="104" y="400"/>
                    <a:pt x="104" y="400"/>
                    <a:pt x="104" y="400"/>
                  </a:cubicBezTo>
                  <a:cubicBezTo>
                    <a:pt x="121" y="415"/>
                    <a:pt x="135" y="428"/>
                    <a:pt x="142" y="438"/>
                  </a:cubicBezTo>
                  <a:cubicBezTo>
                    <a:pt x="142" y="438"/>
                    <a:pt x="146" y="443"/>
                    <a:pt x="146" y="443"/>
                  </a:cubicBezTo>
                  <a:cubicBezTo>
                    <a:pt x="147" y="443"/>
                    <a:pt x="147" y="443"/>
                    <a:pt x="147" y="443"/>
                  </a:cubicBezTo>
                  <a:cubicBezTo>
                    <a:pt x="204" y="429"/>
                    <a:pt x="271" y="407"/>
                    <a:pt x="333" y="384"/>
                  </a:cubicBezTo>
                  <a:cubicBezTo>
                    <a:pt x="385" y="364"/>
                    <a:pt x="427" y="345"/>
                    <a:pt x="450" y="331"/>
                  </a:cubicBezTo>
                  <a:cubicBezTo>
                    <a:pt x="451" y="332"/>
                    <a:pt x="452" y="333"/>
                    <a:pt x="453" y="334"/>
                  </a:cubicBezTo>
                  <a:close/>
                  <a:moveTo>
                    <a:pt x="456" y="324"/>
                  </a:moveTo>
                  <a:cubicBezTo>
                    <a:pt x="455" y="325"/>
                    <a:pt x="453" y="327"/>
                    <a:pt x="450" y="328"/>
                  </a:cubicBezTo>
                  <a:cubicBezTo>
                    <a:pt x="450" y="328"/>
                    <a:pt x="450" y="329"/>
                    <a:pt x="449" y="329"/>
                  </a:cubicBezTo>
                  <a:cubicBezTo>
                    <a:pt x="449" y="329"/>
                    <a:pt x="449" y="329"/>
                    <a:pt x="448" y="329"/>
                  </a:cubicBezTo>
                  <a:cubicBezTo>
                    <a:pt x="426" y="343"/>
                    <a:pt x="384" y="362"/>
                    <a:pt x="332" y="382"/>
                  </a:cubicBezTo>
                  <a:cubicBezTo>
                    <a:pt x="271" y="405"/>
                    <a:pt x="204" y="426"/>
                    <a:pt x="147" y="441"/>
                  </a:cubicBezTo>
                  <a:cubicBezTo>
                    <a:pt x="146" y="440"/>
                    <a:pt x="144" y="437"/>
                    <a:pt x="144" y="437"/>
                  </a:cubicBezTo>
                  <a:cubicBezTo>
                    <a:pt x="136" y="427"/>
                    <a:pt x="122" y="414"/>
                    <a:pt x="106" y="399"/>
                  </a:cubicBezTo>
                  <a:cubicBezTo>
                    <a:pt x="80" y="375"/>
                    <a:pt x="80" y="375"/>
                    <a:pt x="80" y="375"/>
                  </a:cubicBezTo>
                  <a:cubicBezTo>
                    <a:pt x="64" y="359"/>
                    <a:pt x="46" y="341"/>
                    <a:pt x="36" y="324"/>
                  </a:cubicBezTo>
                  <a:cubicBezTo>
                    <a:pt x="46" y="338"/>
                    <a:pt x="61" y="353"/>
                    <a:pt x="74" y="366"/>
                  </a:cubicBezTo>
                  <a:cubicBezTo>
                    <a:pt x="103" y="393"/>
                    <a:pt x="103" y="393"/>
                    <a:pt x="103" y="393"/>
                  </a:cubicBezTo>
                  <a:cubicBezTo>
                    <a:pt x="118" y="406"/>
                    <a:pt x="131" y="418"/>
                    <a:pt x="138" y="427"/>
                  </a:cubicBezTo>
                  <a:cubicBezTo>
                    <a:pt x="138" y="427"/>
                    <a:pt x="142" y="432"/>
                    <a:pt x="142" y="432"/>
                  </a:cubicBezTo>
                  <a:cubicBezTo>
                    <a:pt x="143" y="432"/>
                    <a:pt x="143" y="432"/>
                    <a:pt x="143" y="432"/>
                  </a:cubicBezTo>
                  <a:cubicBezTo>
                    <a:pt x="199" y="418"/>
                    <a:pt x="267" y="396"/>
                    <a:pt x="328" y="373"/>
                  </a:cubicBezTo>
                  <a:cubicBezTo>
                    <a:pt x="378" y="355"/>
                    <a:pt x="418" y="337"/>
                    <a:pt x="442" y="324"/>
                  </a:cubicBezTo>
                  <a:cubicBezTo>
                    <a:pt x="442" y="324"/>
                    <a:pt x="442" y="323"/>
                    <a:pt x="443" y="323"/>
                  </a:cubicBezTo>
                  <a:cubicBezTo>
                    <a:pt x="443" y="323"/>
                    <a:pt x="443" y="323"/>
                    <a:pt x="444" y="323"/>
                  </a:cubicBezTo>
                  <a:cubicBezTo>
                    <a:pt x="446" y="321"/>
                    <a:pt x="448" y="320"/>
                    <a:pt x="451" y="318"/>
                  </a:cubicBezTo>
                  <a:cubicBezTo>
                    <a:pt x="453" y="320"/>
                    <a:pt x="455" y="322"/>
                    <a:pt x="456" y="324"/>
                  </a:cubicBezTo>
                  <a:close/>
                  <a:moveTo>
                    <a:pt x="452" y="314"/>
                  </a:moveTo>
                  <a:cubicBezTo>
                    <a:pt x="452" y="314"/>
                    <a:pt x="452" y="314"/>
                    <a:pt x="452" y="314"/>
                  </a:cubicBezTo>
                  <a:cubicBezTo>
                    <a:pt x="452" y="315"/>
                    <a:pt x="451" y="315"/>
                    <a:pt x="451" y="315"/>
                  </a:cubicBezTo>
                  <a:cubicBezTo>
                    <a:pt x="450" y="316"/>
                    <a:pt x="450" y="316"/>
                    <a:pt x="450" y="316"/>
                  </a:cubicBezTo>
                  <a:cubicBezTo>
                    <a:pt x="449" y="316"/>
                    <a:pt x="449" y="317"/>
                    <a:pt x="449" y="317"/>
                  </a:cubicBezTo>
                  <a:cubicBezTo>
                    <a:pt x="447" y="318"/>
                    <a:pt x="444" y="320"/>
                    <a:pt x="442" y="321"/>
                  </a:cubicBezTo>
                  <a:cubicBezTo>
                    <a:pt x="441" y="321"/>
                    <a:pt x="441" y="321"/>
                    <a:pt x="441" y="322"/>
                  </a:cubicBezTo>
                  <a:cubicBezTo>
                    <a:pt x="440" y="322"/>
                    <a:pt x="440" y="322"/>
                    <a:pt x="440" y="322"/>
                  </a:cubicBezTo>
                  <a:cubicBezTo>
                    <a:pt x="416" y="336"/>
                    <a:pt x="377" y="353"/>
                    <a:pt x="328" y="371"/>
                  </a:cubicBezTo>
                  <a:cubicBezTo>
                    <a:pt x="267" y="394"/>
                    <a:pt x="199" y="415"/>
                    <a:pt x="143" y="429"/>
                  </a:cubicBezTo>
                  <a:cubicBezTo>
                    <a:pt x="142" y="428"/>
                    <a:pt x="140" y="425"/>
                    <a:pt x="140" y="425"/>
                  </a:cubicBezTo>
                  <a:cubicBezTo>
                    <a:pt x="132" y="416"/>
                    <a:pt x="119" y="405"/>
                    <a:pt x="104" y="391"/>
                  </a:cubicBezTo>
                  <a:cubicBezTo>
                    <a:pt x="76" y="364"/>
                    <a:pt x="76" y="364"/>
                    <a:pt x="76" y="364"/>
                  </a:cubicBezTo>
                  <a:cubicBezTo>
                    <a:pt x="58" y="347"/>
                    <a:pt x="38" y="327"/>
                    <a:pt x="29" y="308"/>
                  </a:cubicBezTo>
                  <a:cubicBezTo>
                    <a:pt x="29" y="308"/>
                    <a:pt x="29" y="308"/>
                    <a:pt x="29" y="308"/>
                  </a:cubicBezTo>
                  <a:cubicBezTo>
                    <a:pt x="29" y="308"/>
                    <a:pt x="29" y="308"/>
                    <a:pt x="28" y="307"/>
                  </a:cubicBezTo>
                  <a:cubicBezTo>
                    <a:pt x="28" y="307"/>
                    <a:pt x="28" y="307"/>
                    <a:pt x="28" y="306"/>
                  </a:cubicBezTo>
                  <a:cubicBezTo>
                    <a:pt x="28" y="305"/>
                    <a:pt x="27" y="305"/>
                    <a:pt x="27" y="304"/>
                  </a:cubicBezTo>
                  <a:cubicBezTo>
                    <a:pt x="26" y="302"/>
                    <a:pt x="26" y="301"/>
                    <a:pt x="25" y="300"/>
                  </a:cubicBezTo>
                  <a:cubicBezTo>
                    <a:pt x="24" y="296"/>
                    <a:pt x="24" y="293"/>
                    <a:pt x="24" y="290"/>
                  </a:cubicBezTo>
                  <a:cubicBezTo>
                    <a:pt x="25" y="290"/>
                    <a:pt x="26" y="289"/>
                    <a:pt x="27" y="289"/>
                  </a:cubicBezTo>
                  <a:cubicBezTo>
                    <a:pt x="28" y="291"/>
                    <a:pt x="29" y="293"/>
                    <a:pt x="30" y="295"/>
                  </a:cubicBezTo>
                  <a:cubicBezTo>
                    <a:pt x="31" y="295"/>
                    <a:pt x="31" y="296"/>
                    <a:pt x="31" y="297"/>
                  </a:cubicBezTo>
                  <a:cubicBezTo>
                    <a:pt x="31" y="297"/>
                    <a:pt x="31" y="297"/>
                    <a:pt x="32" y="298"/>
                  </a:cubicBezTo>
                  <a:cubicBezTo>
                    <a:pt x="32" y="298"/>
                    <a:pt x="32" y="298"/>
                    <a:pt x="32" y="299"/>
                  </a:cubicBezTo>
                  <a:cubicBezTo>
                    <a:pt x="33" y="301"/>
                    <a:pt x="34" y="303"/>
                    <a:pt x="36" y="305"/>
                  </a:cubicBezTo>
                  <a:cubicBezTo>
                    <a:pt x="36" y="305"/>
                    <a:pt x="36" y="306"/>
                    <a:pt x="36" y="306"/>
                  </a:cubicBezTo>
                  <a:cubicBezTo>
                    <a:pt x="36" y="307"/>
                    <a:pt x="37" y="307"/>
                    <a:pt x="37" y="307"/>
                  </a:cubicBezTo>
                  <a:cubicBezTo>
                    <a:pt x="47" y="324"/>
                    <a:pt x="64" y="341"/>
                    <a:pt x="79" y="356"/>
                  </a:cubicBezTo>
                  <a:cubicBezTo>
                    <a:pt x="111" y="385"/>
                    <a:pt x="111" y="385"/>
                    <a:pt x="111" y="385"/>
                  </a:cubicBezTo>
                  <a:cubicBezTo>
                    <a:pt x="125" y="397"/>
                    <a:pt x="136" y="408"/>
                    <a:pt x="144" y="416"/>
                  </a:cubicBezTo>
                  <a:cubicBezTo>
                    <a:pt x="144" y="416"/>
                    <a:pt x="148" y="420"/>
                    <a:pt x="148" y="420"/>
                  </a:cubicBezTo>
                  <a:cubicBezTo>
                    <a:pt x="149" y="420"/>
                    <a:pt x="149" y="420"/>
                    <a:pt x="149" y="420"/>
                  </a:cubicBezTo>
                  <a:cubicBezTo>
                    <a:pt x="205" y="407"/>
                    <a:pt x="272" y="386"/>
                    <a:pt x="334" y="363"/>
                  </a:cubicBezTo>
                  <a:cubicBezTo>
                    <a:pt x="376" y="348"/>
                    <a:pt x="412" y="332"/>
                    <a:pt x="436" y="320"/>
                  </a:cubicBezTo>
                  <a:cubicBezTo>
                    <a:pt x="436" y="320"/>
                    <a:pt x="437" y="319"/>
                    <a:pt x="437" y="319"/>
                  </a:cubicBezTo>
                  <a:cubicBezTo>
                    <a:pt x="438" y="319"/>
                    <a:pt x="438" y="319"/>
                    <a:pt x="438" y="319"/>
                  </a:cubicBezTo>
                  <a:cubicBezTo>
                    <a:pt x="441" y="317"/>
                    <a:pt x="444" y="316"/>
                    <a:pt x="446" y="315"/>
                  </a:cubicBezTo>
                  <a:cubicBezTo>
                    <a:pt x="446" y="314"/>
                    <a:pt x="447" y="314"/>
                    <a:pt x="447" y="314"/>
                  </a:cubicBezTo>
                  <a:cubicBezTo>
                    <a:pt x="447" y="314"/>
                    <a:pt x="448" y="313"/>
                    <a:pt x="448" y="313"/>
                  </a:cubicBezTo>
                  <a:cubicBezTo>
                    <a:pt x="449" y="313"/>
                    <a:pt x="449" y="313"/>
                    <a:pt x="450" y="312"/>
                  </a:cubicBezTo>
                  <a:cubicBezTo>
                    <a:pt x="451" y="313"/>
                    <a:pt x="452" y="314"/>
                    <a:pt x="452" y="314"/>
                  </a:cubicBezTo>
                  <a:close/>
                  <a:moveTo>
                    <a:pt x="457" y="305"/>
                  </a:moveTo>
                  <a:cubicBezTo>
                    <a:pt x="457" y="305"/>
                    <a:pt x="457" y="305"/>
                    <a:pt x="457" y="305"/>
                  </a:cubicBezTo>
                  <a:cubicBezTo>
                    <a:pt x="455" y="306"/>
                    <a:pt x="453" y="308"/>
                    <a:pt x="451" y="309"/>
                  </a:cubicBezTo>
                  <a:cubicBezTo>
                    <a:pt x="450" y="309"/>
                    <a:pt x="450" y="310"/>
                    <a:pt x="450" y="310"/>
                  </a:cubicBezTo>
                  <a:cubicBezTo>
                    <a:pt x="449" y="310"/>
                    <a:pt x="449" y="310"/>
                    <a:pt x="448" y="311"/>
                  </a:cubicBezTo>
                  <a:cubicBezTo>
                    <a:pt x="448" y="311"/>
                    <a:pt x="447" y="311"/>
                    <a:pt x="446" y="312"/>
                  </a:cubicBezTo>
                  <a:cubicBezTo>
                    <a:pt x="446" y="312"/>
                    <a:pt x="446" y="312"/>
                    <a:pt x="445" y="312"/>
                  </a:cubicBezTo>
                  <a:cubicBezTo>
                    <a:pt x="445" y="313"/>
                    <a:pt x="444" y="313"/>
                    <a:pt x="444" y="313"/>
                  </a:cubicBezTo>
                  <a:cubicBezTo>
                    <a:pt x="442" y="314"/>
                    <a:pt x="439" y="316"/>
                    <a:pt x="436" y="317"/>
                  </a:cubicBezTo>
                  <a:cubicBezTo>
                    <a:pt x="436" y="317"/>
                    <a:pt x="435" y="318"/>
                    <a:pt x="435" y="318"/>
                  </a:cubicBezTo>
                  <a:cubicBezTo>
                    <a:pt x="435" y="318"/>
                    <a:pt x="434" y="318"/>
                    <a:pt x="434" y="319"/>
                  </a:cubicBezTo>
                  <a:cubicBezTo>
                    <a:pt x="410" y="331"/>
                    <a:pt x="375" y="346"/>
                    <a:pt x="333" y="361"/>
                  </a:cubicBezTo>
                  <a:cubicBezTo>
                    <a:pt x="272" y="384"/>
                    <a:pt x="205" y="404"/>
                    <a:pt x="149" y="418"/>
                  </a:cubicBezTo>
                  <a:cubicBezTo>
                    <a:pt x="148" y="417"/>
                    <a:pt x="145" y="414"/>
                    <a:pt x="145" y="414"/>
                  </a:cubicBezTo>
                  <a:cubicBezTo>
                    <a:pt x="138" y="406"/>
                    <a:pt x="126" y="396"/>
                    <a:pt x="113" y="383"/>
                  </a:cubicBezTo>
                  <a:cubicBezTo>
                    <a:pt x="81" y="354"/>
                    <a:pt x="81" y="354"/>
                    <a:pt x="81" y="354"/>
                  </a:cubicBezTo>
                  <a:cubicBezTo>
                    <a:pt x="70" y="343"/>
                    <a:pt x="57" y="330"/>
                    <a:pt x="47" y="317"/>
                  </a:cubicBezTo>
                  <a:cubicBezTo>
                    <a:pt x="56" y="327"/>
                    <a:pt x="65" y="337"/>
                    <a:pt x="74" y="345"/>
                  </a:cubicBezTo>
                  <a:cubicBezTo>
                    <a:pt x="86" y="357"/>
                    <a:pt x="99" y="368"/>
                    <a:pt x="110" y="378"/>
                  </a:cubicBezTo>
                  <a:cubicBezTo>
                    <a:pt x="121" y="389"/>
                    <a:pt x="131" y="398"/>
                    <a:pt x="138" y="405"/>
                  </a:cubicBezTo>
                  <a:cubicBezTo>
                    <a:pt x="138" y="405"/>
                    <a:pt x="143" y="409"/>
                    <a:pt x="143" y="409"/>
                  </a:cubicBezTo>
                  <a:cubicBezTo>
                    <a:pt x="143" y="409"/>
                    <a:pt x="143" y="409"/>
                    <a:pt x="143" y="409"/>
                  </a:cubicBezTo>
                  <a:cubicBezTo>
                    <a:pt x="199" y="396"/>
                    <a:pt x="267" y="376"/>
                    <a:pt x="328" y="353"/>
                  </a:cubicBezTo>
                  <a:cubicBezTo>
                    <a:pt x="368" y="339"/>
                    <a:pt x="401" y="325"/>
                    <a:pt x="425" y="313"/>
                  </a:cubicBezTo>
                  <a:cubicBezTo>
                    <a:pt x="425" y="313"/>
                    <a:pt x="426" y="313"/>
                    <a:pt x="426" y="312"/>
                  </a:cubicBezTo>
                  <a:cubicBezTo>
                    <a:pt x="426" y="312"/>
                    <a:pt x="427" y="312"/>
                    <a:pt x="427" y="312"/>
                  </a:cubicBezTo>
                  <a:cubicBezTo>
                    <a:pt x="430" y="310"/>
                    <a:pt x="433" y="309"/>
                    <a:pt x="436" y="307"/>
                  </a:cubicBezTo>
                  <a:cubicBezTo>
                    <a:pt x="436" y="307"/>
                    <a:pt x="436" y="307"/>
                    <a:pt x="437" y="307"/>
                  </a:cubicBezTo>
                  <a:cubicBezTo>
                    <a:pt x="437" y="307"/>
                    <a:pt x="438" y="306"/>
                    <a:pt x="438" y="306"/>
                  </a:cubicBezTo>
                  <a:cubicBezTo>
                    <a:pt x="439" y="306"/>
                    <a:pt x="440" y="305"/>
                    <a:pt x="441" y="304"/>
                  </a:cubicBezTo>
                  <a:cubicBezTo>
                    <a:pt x="442" y="304"/>
                    <a:pt x="442" y="304"/>
                    <a:pt x="442" y="304"/>
                  </a:cubicBezTo>
                  <a:cubicBezTo>
                    <a:pt x="443" y="303"/>
                    <a:pt x="443" y="303"/>
                    <a:pt x="443" y="303"/>
                  </a:cubicBezTo>
                  <a:cubicBezTo>
                    <a:pt x="446" y="301"/>
                    <a:pt x="449" y="300"/>
                    <a:pt x="451" y="298"/>
                  </a:cubicBezTo>
                  <a:cubicBezTo>
                    <a:pt x="453" y="300"/>
                    <a:pt x="456" y="302"/>
                    <a:pt x="457" y="305"/>
                  </a:cubicBezTo>
                  <a:close/>
                  <a:moveTo>
                    <a:pt x="452" y="295"/>
                  </a:moveTo>
                  <a:cubicBezTo>
                    <a:pt x="452" y="295"/>
                    <a:pt x="452" y="295"/>
                    <a:pt x="452" y="295"/>
                  </a:cubicBezTo>
                  <a:cubicBezTo>
                    <a:pt x="452" y="295"/>
                    <a:pt x="451" y="295"/>
                    <a:pt x="451" y="295"/>
                  </a:cubicBezTo>
                  <a:cubicBezTo>
                    <a:pt x="451" y="296"/>
                    <a:pt x="451" y="296"/>
                    <a:pt x="450" y="296"/>
                  </a:cubicBezTo>
                  <a:cubicBezTo>
                    <a:pt x="450" y="296"/>
                    <a:pt x="450" y="297"/>
                    <a:pt x="449" y="297"/>
                  </a:cubicBezTo>
                  <a:cubicBezTo>
                    <a:pt x="447" y="298"/>
                    <a:pt x="444" y="300"/>
                    <a:pt x="441" y="302"/>
                  </a:cubicBezTo>
                  <a:cubicBezTo>
                    <a:pt x="441" y="302"/>
                    <a:pt x="441" y="302"/>
                    <a:pt x="440" y="302"/>
                  </a:cubicBezTo>
                  <a:cubicBezTo>
                    <a:pt x="440" y="302"/>
                    <a:pt x="440" y="303"/>
                    <a:pt x="439" y="303"/>
                  </a:cubicBezTo>
                  <a:cubicBezTo>
                    <a:pt x="438" y="304"/>
                    <a:pt x="437" y="304"/>
                    <a:pt x="436" y="305"/>
                  </a:cubicBezTo>
                  <a:cubicBezTo>
                    <a:pt x="435" y="305"/>
                    <a:pt x="435" y="305"/>
                    <a:pt x="435" y="305"/>
                  </a:cubicBezTo>
                  <a:cubicBezTo>
                    <a:pt x="434" y="306"/>
                    <a:pt x="434" y="306"/>
                    <a:pt x="433" y="306"/>
                  </a:cubicBezTo>
                  <a:cubicBezTo>
                    <a:pt x="431" y="308"/>
                    <a:pt x="428" y="309"/>
                    <a:pt x="425" y="311"/>
                  </a:cubicBezTo>
                  <a:cubicBezTo>
                    <a:pt x="425" y="311"/>
                    <a:pt x="424" y="311"/>
                    <a:pt x="424" y="311"/>
                  </a:cubicBezTo>
                  <a:cubicBezTo>
                    <a:pt x="423" y="311"/>
                    <a:pt x="423" y="312"/>
                    <a:pt x="422" y="312"/>
                  </a:cubicBezTo>
                  <a:cubicBezTo>
                    <a:pt x="399" y="323"/>
                    <a:pt x="366" y="337"/>
                    <a:pt x="327" y="351"/>
                  </a:cubicBezTo>
                  <a:cubicBezTo>
                    <a:pt x="266" y="373"/>
                    <a:pt x="199" y="394"/>
                    <a:pt x="143" y="407"/>
                  </a:cubicBezTo>
                  <a:cubicBezTo>
                    <a:pt x="143" y="406"/>
                    <a:pt x="140" y="403"/>
                    <a:pt x="140" y="403"/>
                  </a:cubicBezTo>
                  <a:cubicBezTo>
                    <a:pt x="133" y="396"/>
                    <a:pt x="123" y="387"/>
                    <a:pt x="111" y="377"/>
                  </a:cubicBezTo>
                  <a:cubicBezTo>
                    <a:pt x="100" y="367"/>
                    <a:pt x="87" y="355"/>
                    <a:pt x="75" y="344"/>
                  </a:cubicBezTo>
                  <a:cubicBezTo>
                    <a:pt x="64" y="333"/>
                    <a:pt x="51" y="320"/>
                    <a:pt x="41" y="307"/>
                  </a:cubicBezTo>
                  <a:cubicBezTo>
                    <a:pt x="41" y="306"/>
                    <a:pt x="41" y="306"/>
                    <a:pt x="40" y="306"/>
                  </a:cubicBezTo>
                  <a:cubicBezTo>
                    <a:pt x="40" y="305"/>
                    <a:pt x="40" y="305"/>
                    <a:pt x="40" y="305"/>
                  </a:cubicBezTo>
                  <a:cubicBezTo>
                    <a:pt x="38" y="302"/>
                    <a:pt x="37" y="300"/>
                    <a:pt x="35" y="298"/>
                  </a:cubicBezTo>
                  <a:cubicBezTo>
                    <a:pt x="35" y="298"/>
                    <a:pt x="35" y="298"/>
                    <a:pt x="35" y="297"/>
                  </a:cubicBezTo>
                  <a:cubicBezTo>
                    <a:pt x="34" y="297"/>
                    <a:pt x="34" y="297"/>
                    <a:pt x="34" y="296"/>
                  </a:cubicBezTo>
                  <a:cubicBezTo>
                    <a:pt x="33" y="296"/>
                    <a:pt x="33" y="295"/>
                    <a:pt x="33" y="294"/>
                  </a:cubicBezTo>
                  <a:cubicBezTo>
                    <a:pt x="32" y="292"/>
                    <a:pt x="30" y="291"/>
                    <a:pt x="30" y="289"/>
                  </a:cubicBezTo>
                  <a:cubicBezTo>
                    <a:pt x="29" y="288"/>
                    <a:pt x="29" y="288"/>
                    <a:pt x="29" y="288"/>
                  </a:cubicBezTo>
                  <a:cubicBezTo>
                    <a:pt x="29" y="288"/>
                    <a:pt x="29" y="288"/>
                    <a:pt x="29" y="288"/>
                  </a:cubicBezTo>
                  <a:cubicBezTo>
                    <a:pt x="29" y="287"/>
                    <a:pt x="29" y="287"/>
                    <a:pt x="28" y="287"/>
                  </a:cubicBezTo>
                  <a:cubicBezTo>
                    <a:pt x="28" y="285"/>
                    <a:pt x="27" y="284"/>
                    <a:pt x="27" y="283"/>
                  </a:cubicBezTo>
                  <a:cubicBezTo>
                    <a:pt x="25" y="279"/>
                    <a:pt x="24" y="275"/>
                    <a:pt x="24" y="271"/>
                  </a:cubicBezTo>
                  <a:cubicBezTo>
                    <a:pt x="24" y="273"/>
                    <a:pt x="25" y="276"/>
                    <a:pt x="27" y="278"/>
                  </a:cubicBezTo>
                  <a:cubicBezTo>
                    <a:pt x="27" y="279"/>
                    <a:pt x="27" y="279"/>
                    <a:pt x="28" y="280"/>
                  </a:cubicBezTo>
                  <a:cubicBezTo>
                    <a:pt x="28" y="281"/>
                    <a:pt x="29" y="282"/>
                    <a:pt x="29" y="283"/>
                  </a:cubicBezTo>
                  <a:cubicBezTo>
                    <a:pt x="30" y="284"/>
                    <a:pt x="31" y="285"/>
                    <a:pt x="31" y="286"/>
                  </a:cubicBezTo>
                  <a:cubicBezTo>
                    <a:pt x="31" y="287"/>
                    <a:pt x="32" y="287"/>
                    <a:pt x="32" y="287"/>
                  </a:cubicBezTo>
                  <a:cubicBezTo>
                    <a:pt x="32" y="288"/>
                    <a:pt x="32" y="288"/>
                    <a:pt x="33" y="288"/>
                  </a:cubicBezTo>
                  <a:cubicBezTo>
                    <a:pt x="34" y="291"/>
                    <a:pt x="36" y="293"/>
                    <a:pt x="38" y="296"/>
                  </a:cubicBezTo>
                  <a:cubicBezTo>
                    <a:pt x="38" y="296"/>
                    <a:pt x="38" y="296"/>
                    <a:pt x="38" y="297"/>
                  </a:cubicBezTo>
                  <a:cubicBezTo>
                    <a:pt x="39" y="297"/>
                    <a:pt x="39" y="297"/>
                    <a:pt x="39" y="298"/>
                  </a:cubicBezTo>
                  <a:cubicBezTo>
                    <a:pt x="41" y="300"/>
                    <a:pt x="42" y="302"/>
                    <a:pt x="44" y="304"/>
                  </a:cubicBezTo>
                  <a:cubicBezTo>
                    <a:pt x="45" y="304"/>
                    <a:pt x="45" y="305"/>
                    <a:pt x="45" y="305"/>
                  </a:cubicBezTo>
                  <a:cubicBezTo>
                    <a:pt x="45" y="305"/>
                    <a:pt x="46" y="306"/>
                    <a:pt x="46" y="306"/>
                  </a:cubicBezTo>
                  <a:cubicBezTo>
                    <a:pt x="53" y="315"/>
                    <a:pt x="63" y="324"/>
                    <a:pt x="74" y="335"/>
                  </a:cubicBezTo>
                  <a:cubicBezTo>
                    <a:pt x="87" y="348"/>
                    <a:pt x="102" y="361"/>
                    <a:pt x="115" y="372"/>
                  </a:cubicBezTo>
                  <a:cubicBezTo>
                    <a:pt x="138" y="393"/>
                    <a:pt x="138" y="393"/>
                    <a:pt x="138" y="393"/>
                  </a:cubicBezTo>
                  <a:cubicBezTo>
                    <a:pt x="138" y="394"/>
                    <a:pt x="143" y="398"/>
                    <a:pt x="143" y="398"/>
                  </a:cubicBezTo>
                  <a:cubicBezTo>
                    <a:pt x="144" y="397"/>
                    <a:pt x="144" y="397"/>
                    <a:pt x="144" y="397"/>
                  </a:cubicBezTo>
                  <a:cubicBezTo>
                    <a:pt x="199" y="385"/>
                    <a:pt x="267" y="365"/>
                    <a:pt x="328" y="343"/>
                  </a:cubicBezTo>
                  <a:cubicBezTo>
                    <a:pt x="363" y="331"/>
                    <a:pt x="392" y="319"/>
                    <a:pt x="415" y="308"/>
                  </a:cubicBezTo>
                  <a:cubicBezTo>
                    <a:pt x="416" y="308"/>
                    <a:pt x="416" y="307"/>
                    <a:pt x="416" y="307"/>
                  </a:cubicBezTo>
                  <a:cubicBezTo>
                    <a:pt x="417" y="307"/>
                    <a:pt x="417" y="307"/>
                    <a:pt x="418" y="307"/>
                  </a:cubicBezTo>
                  <a:cubicBezTo>
                    <a:pt x="421" y="305"/>
                    <a:pt x="424" y="304"/>
                    <a:pt x="427" y="302"/>
                  </a:cubicBezTo>
                  <a:cubicBezTo>
                    <a:pt x="427" y="302"/>
                    <a:pt x="428" y="302"/>
                    <a:pt x="428" y="302"/>
                  </a:cubicBezTo>
                  <a:cubicBezTo>
                    <a:pt x="428" y="301"/>
                    <a:pt x="429" y="301"/>
                    <a:pt x="429" y="301"/>
                  </a:cubicBezTo>
                  <a:cubicBezTo>
                    <a:pt x="431" y="300"/>
                    <a:pt x="432" y="300"/>
                    <a:pt x="433" y="299"/>
                  </a:cubicBezTo>
                  <a:cubicBezTo>
                    <a:pt x="434" y="299"/>
                    <a:pt x="434" y="298"/>
                    <a:pt x="434" y="298"/>
                  </a:cubicBezTo>
                  <a:cubicBezTo>
                    <a:pt x="435" y="298"/>
                    <a:pt x="435" y="298"/>
                    <a:pt x="436" y="298"/>
                  </a:cubicBezTo>
                  <a:cubicBezTo>
                    <a:pt x="439" y="296"/>
                    <a:pt x="441" y="294"/>
                    <a:pt x="444" y="293"/>
                  </a:cubicBezTo>
                  <a:cubicBezTo>
                    <a:pt x="444" y="293"/>
                    <a:pt x="445" y="292"/>
                    <a:pt x="445" y="292"/>
                  </a:cubicBezTo>
                  <a:cubicBezTo>
                    <a:pt x="446" y="292"/>
                    <a:pt x="446" y="292"/>
                    <a:pt x="446" y="292"/>
                  </a:cubicBezTo>
                  <a:cubicBezTo>
                    <a:pt x="447" y="291"/>
                    <a:pt x="447" y="291"/>
                    <a:pt x="448" y="291"/>
                  </a:cubicBezTo>
                  <a:cubicBezTo>
                    <a:pt x="449" y="292"/>
                    <a:pt x="451" y="293"/>
                    <a:pt x="452" y="295"/>
                  </a:cubicBezTo>
                  <a:close/>
                  <a:moveTo>
                    <a:pt x="452" y="285"/>
                  </a:moveTo>
                  <a:cubicBezTo>
                    <a:pt x="451" y="286"/>
                    <a:pt x="449" y="287"/>
                    <a:pt x="448" y="288"/>
                  </a:cubicBezTo>
                  <a:cubicBezTo>
                    <a:pt x="448" y="288"/>
                    <a:pt x="447" y="288"/>
                    <a:pt x="447" y="288"/>
                  </a:cubicBezTo>
                  <a:cubicBezTo>
                    <a:pt x="447" y="289"/>
                    <a:pt x="446" y="289"/>
                    <a:pt x="446" y="289"/>
                  </a:cubicBezTo>
                  <a:cubicBezTo>
                    <a:pt x="445" y="289"/>
                    <a:pt x="445" y="290"/>
                    <a:pt x="444" y="290"/>
                  </a:cubicBezTo>
                  <a:cubicBezTo>
                    <a:pt x="444" y="290"/>
                    <a:pt x="444" y="291"/>
                    <a:pt x="443" y="291"/>
                  </a:cubicBezTo>
                  <a:cubicBezTo>
                    <a:pt x="443" y="291"/>
                    <a:pt x="442" y="291"/>
                    <a:pt x="442" y="291"/>
                  </a:cubicBezTo>
                  <a:cubicBezTo>
                    <a:pt x="439" y="293"/>
                    <a:pt x="436" y="295"/>
                    <a:pt x="433" y="296"/>
                  </a:cubicBezTo>
                  <a:cubicBezTo>
                    <a:pt x="433" y="296"/>
                    <a:pt x="433" y="297"/>
                    <a:pt x="432" y="297"/>
                  </a:cubicBezTo>
                  <a:cubicBezTo>
                    <a:pt x="432" y="297"/>
                    <a:pt x="431" y="297"/>
                    <a:pt x="431" y="297"/>
                  </a:cubicBezTo>
                  <a:cubicBezTo>
                    <a:pt x="430" y="298"/>
                    <a:pt x="428" y="299"/>
                    <a:pt x="427" y="300"/>
                  </a:cubicBezTo>
                  <a:cubicBezTo>
                    <a:pt x="426" y="300"/>
                    <a:pt x="426" y="300"/>
                    <a:pt x="426" y="300"/>
                  </a:cubicBezTo>
                  <a:cubicBezTo>
                    <a:pt x="425" y="301"/>
                    <a:pt x="425" y="301"/>
                    <a:pt x="424" y="301"/>
                  </a:cubicBezTo>
                  <a:cubicBezTo>
                    <a:pt x="421" y="302"/>
                    <a:pt x="418" y="304"/>
                    <a:pt x="415" y="305"/>
                  </a:cubicBezTo>
                  <a:cubicBezTo>
                    <a:pt x="415" y="306"/>
                    <a:pt x="414" y="306"/>
                    <a:pt x="414" y="306"/>
                  </a:cubicBezTo>
                  <a:cubicBezTo>
                    <a:pt x="413" y="306"/>
                    <a:pt x="413" y="306"/>
                    <a:pt x="413" y="307"/>
                  </a:cubicBezTo>
                  <a:cubicBezTo>
                    <a:pt x="390" y="317"/>
                    <a:pt x="361" y="329"/>
                    <a:pt x="327" y="341"/>
                  </a:cubicBezTo>
                  <a:cubicBezTo>
                    <a:pt x="266" y="363"/>
                    <a:pt x="199" y="383"/>
                    <a:pt x="144" y="395"/>
                  </a:cubicBezTo>
                  <a:cubicBezTo>
                    <a:pt x="143" y="394"/>
                    <a:pt x="140" y="392"/>
                    <a:pt x="140" y="392"/>
                  </a:cubicBezTo>
                  <a:cubicBezTo>
                    <a:pt x="140" y="392"/>
                    <a:pt x="116" y="370"/>
                    <a:pt x="116" y="370"/>
                  </a:cubicBezTo>
                  <a:cubicBezTo>
                    <a:pt x="103" y="359"/>
                    <a:pt x="89" y="347"/>
                    <a:pt x="75" y="333"/>
                  </a:cubicBezTo>
                  <a:cubicBezTo>
                    <a:pt x="65" y="323"/>
                    <a:pt x="56" y="314"/>
                    <a:pt x="49" y="306"/>
                  </a:cubicBezTo>
                  <a:cubicBezTo>
                    <a:pt x="48" y="305"/>
                    <a:pt x="48" y="305"/>
                    <a:pt x="48" y="305"/>
                  </a:cubicBezTo>
                  <a:cubicBezTo>
                    <a:pt x="47" y="304"/>
                    <a:pt x="47" y="304"/>
                    <a:pt x="47" y="304"/>
                  </a:cubicBezTo>
                  <a:cubicBezTo>
                    <a:pt x="45" y="301"/>
                    <a:pt x="43" y="299"/>
                    <a:pt x="42" y="297"/>
                  </a:cubicBezTo>
                  <a:cubicBezTo>
                    <a:pt x="42" y="297"/>
                    <a:pt x="41" y="297"/>
                    <a:pt x="41" y="296"/>
                  </a:cubicBezTo>
                  <a:cubicBezTo>
                    <a:pt x="41" y="296"/>
                    <a:pt x="41" y="296"/>
                    <a:pt x="40" y="295"/>
                  </a:cubicBezTo>
                  <a:cubicBezTo>
                    <a:pt x="38" y="293"/>
                    <a:pt x="37" y="290"/>
                    <a:pt x="35" y="288"/>
                  </a:cubicBezTo>
                  <a:cubicBezTo>
                    <a:pt x="35" y="288"/>
                    <a:pt x="35" y="287"/>
                    <a:pt x="34" y="287"/>
                  </a:cubicBezTo>
                  <a:cubicBezTo>
                    <a:pt x="34" y="287"/>
                    <a:pt x="34" y="286"/>
                    <a:pt x="34" y="286"/>
                  </a:cubicBezTo>
                  <a:cubicBezTo>
                    <a:pt x="32" y="284"/>
                    <a:pt x="31" y="282"/>
                    <a:pt x="30" y="280"/>
                  </a:cubicBezTo>
                  <a:cubicBezTo>
                    <a:pt x="30" y="279"/>
                    <a:pt x="30" y="279"/>
                    <a:pt x="30" y="279"/>
                  </a:cubicBezTo>
                  <a:cubicBezTo>
                    <a:pt x="29" y="278"/>
                    <a:pt x="29" y="278"/>
                    <a:pt x="29" y="278"/>
                  </a:cubicBezTo>
                  <a:cubicBezTo>
                    <a:pt x="28" y="275"/>
                    <a:pt x="27" y="272"/>
                    <a:pt x="26" y="270"/>
                  </a:cubicBezTo>
                  <a:cubicBezTo>
                    <a:pt x="25" y="270"/>
                    <a:pt x="25" y="269"/>
                    <a:pt x="25" y="269"/>
                  </a:cubicBezTo>
                  <a:cubicBezTo>
                    <a:pt x="25" y="268"/>
                    <a:pt x="25" y="268"/>
                    <a:pt x="25" y="268"/>
                  </a:cubicBezTo>
                  <a:cubicBezTo>
                    <a:pt x="24" y="265"/>
                    <a:pt x="24" y="263"/>
                    <a:pt x="23" y="261"/>
                  </a:cubicBezTo>
                  <a:cubicBezTo>
                    <a:pt x="23" y="261"/>
                    <a:pt x="23" y="261"/>
                    <a:pt x="23" y="261"/>
                  </a:cubicBezTo>
                  <a:cubicBezTo>
                    <a:pt x="24" y="263"/>
                    <a:pt x="25" y="265"/>
                    <a:pt x="26" y="267"/>
                  </a:cubicBezTo>
                  <a:cubicBezTo>
                    <a:pt x="27" y="268"/>
                    <a:pt x="27" y="268"/>
                    <a:pt x="27" y="269"/>
                  </a:cubicBezTo>
                  <a:cubicBezTo>
                    <a:pt x="27" y="269"/>
                    <a:pt x="27" y="269"/>
                    <a:pt x="28" y="270"/>
                  </a:cubicBezTo>
                  <a:cubicBezTo>
                    <a:pt x="29" y="272"/>
                    <a:pt x="30" y="275"/>
                    <a:pt x="32" y="277"/>
                  </a:cubicBezTo>
                  <a:cubicBezTo>
                    <a:pt x="32" y="278"/>
                    <a:pt x="32" y="278"/>
                    <a:pt x="33" y="278"/>
                  </a:cubicBezTo>
                  <a:cubicBezTo>
                    <a:pt x="33" y="279"/>
                    <a:pt x="33" y="279"/>
                    <a:pt x="33" y="279"/>
                  </a:cubicBezTo>
                  <a:cubicBezTo>
                    <a:pt x="35" y="281"/>
                    <a:pt x="36" y="283"/>
                    <a:pt x="38" y="285"/>
                  </a:cubicBezTo>
                  <a:cubicBezTo>
                    <a:pt x="38" y="286"/>
                    <a:pt x="38" y="286"/>
                    <a:pt x="38" y="286"/>
                  </a:cubicBezTo>
                  <a:cubicBezTo>
                    <a:pt x="39" y="287"/>
                    <a:pt x="39" y="287"/>
                    <a:pt x="39" y="287"/>
                  </a:cubicBezTo>
                  <a:cubicBezTo>
                    <a:pt x="41" y="290"/>
                    <a:pt x="43" y="292"/>
                    <a:pt x="45" y="295"/>
                  </a:cubicBezTo>
                  <a:cubicBezTo>
                    <a:pt x="45" y="295"/>
                    <a:pt x="46" y="295"/>
                    <a:pt x="46" y="296"/>
                  </a:cubicBezTo>
                  <a:cubicBezTo>
                    <a:pt x="46" y="296"/>
                    <a:pt x="46" y="296"/>
                    <a:pt x="47" y="297"/>
                  </a:cubicBezTo>
                  <a:cubicBezTo>
                    <a:pt x="48" y="299"/>
                    <a:pt x="50" y="301"/>
                    <a:pt x="52" y="303"/>
                  </a:cubicBezTo>
                  <a:cubicBezTo>
                    <a:pt x="52" y="303"/>
                    <a:pt x="53" y="303"/>
                    <a:pt x="53" y="304"/>
                  </a:cubicBezTo>
                  <a:cubicBezTo>
                    <a:pt x="53" y="304"/>
                    <a:pt x="54" y="304"/>
                    <a:pt x="54" y="305"/>
                  </a:cubicBezTo>
                  <a:cubicBezTo>
                    <a:pt x="56" y="307"/>
                    <a:pt x="58" y="309"/>
                    <a:pt x="60" y="311"/>
                  </a:cubicBezTo>
                  <a:cubicBezTo>
                    <a:pt x="64" y="316"/>
                    <a:pt x="69" y="321"/>
                    <a:pt x="73" y="326"/>
                  </a:cubicBezTo>
                  <a:cubicBezTo>
                    <a:pt x="93" y="346"/>
                    <a:pt x="114" y="365"/>
                    <a:pt x="130" y="379"/>
                  </a:cubicBezTo>
                  <a:cubicBezTo>
                    <a:pt x="139" y="387"/>
                    <a:pt x="139" y="387"/>
                    <a:pt x="139" y="387"/>
                  </a:cubicBezTo>
                  <a:cubicBezTo>
                    <a:pt x="139" y="387"/>
                    <a:pt x="144" y="391"/>
                    <a:pt x="144" y="391"/>
                  </a:cubicBezTo>
                  <a:cubicBezTo>
                    <a:pt x="145" y="391"/>
                    <a:pt x="145" y="391"/>
                    <a:pt x="145" y="391"/>
                  </a:cubicBezTo>
                  <a:cubicBezTo>
                    <a:pt x="200" y="378"/>
                    <a:pt x="268" y="358"/>
                    <a:pt x="329" y="335"/>
                  </a:cubicBezTo>
                  <a:cubicBezTo>
                    <a:pt x="358" y="324"/>
                    <a:pt x="384" y="313"/>
                    <a:pt x="406" y="303"/>
                  </a:cubicBezTo>
                  <a:cubicBezTo>
                    <a:pt x="406" y="303"/>
                    <a:pt x="407" y="303"/>
                    <a:pt x="407" y="302"/>
                  </a:cubicBezTo>
                  <a:cubicBezTo>
                    <a:pt x="408" y="302"/>
                    <a:pt x="408" y="302"/>
                    <a:pt x="408" y="302"/>
                  </a:cubicBezTo>
                  <a:cubicBezTo>
                    <a:pt x="412" y="300"/>
                    <a:pt x="415" y="299"/>
                    <a:pt x="418" y="297"/>
                  </a:cubicBezTo>
                  <a:cubicBezTo>
                    <a:pt x="418" y="297"/>
                    <a:pt x="418" y="297"/>
                    <a:pt x="419" y="297"/>
                  </a:cubicBezTo>
                  <a:cubicBezTo>
                    <a:pt x="419" y="297"/>
                    <a:pt x="420" y="296"/>
                    <a:pt x="420" y="296"/>
                  </a:cubicBezTo>
                  <a:cubicBezTo>
                    <a:pt x="422" y="295"/>
                    <a:pt x="423" y="295"/>
                    <a:pt x="425" y="294"/>
                  </a:cubicBezTo>
                  <a:cubicBezTo>
                    <a:pt x="425" y="294"/>
                    <a:pt x="426" y="293"/>
                    <a:pt x="426" y="293"/>
                  </a:cubicBezTo>
                  <a:cubicBezTo>
                    <a:pt x="426" y="293"/>
                    <a:pt x="427" y="293"/>
                    <a:pt x="427" y="293"/>
                  </a:cubicBezTo>
                  <a:cubicBezTo>
                    <a:pt x="430" y="291"/>
                    <a:pt x="433" y="289"/>
                    <a:pt x="436" y="288"/>
                  </a:cubicBezTo>
                  <a:cubicBezTo>
                    <a:pt x="437" y="287"/>
                    <a:pt x="437" y="287"/>
                    <a:pt x="437" y="287"/>
                  </a:cubicBezTo>
                  <a:cubicBezTo>
                    <a:pt x="438" y="287"/>
                    <a:pt x="438" y="287"/>
                    <a:pt x="438" y="286"/>
                  </a:cubicBezTo>
                  <a:cubicBezTo>
                    <a:pt x="439" y="286"/>
                    <a:pt x="440" y="285"/>
                    <a:pt x="441" y="285"/>
                  </a:cubicBezTo>
                  <a:cubicBezTo>
                    <a:pt x="441" y="285"/>
                    <a:pt x="442" y="284"/>
                    <a:pt x="442" y="284"/>
                  </a:cubicBezTo>
                  <a:cubicBezTo>
                    <a:pt x="442" y="284"/>
                    <a:pt x="443" y="284"/>
                    <a:pt x="443" y="284"/>
                  </a:cubicBezTo>
                  <a:cubicBezTo>
                    <a:pt x="443" y="284"/>
                    <a:pt x="443" y="283"/>
                    <a:pt x="443" y="283"/>
                  </a:cubicBezTo>
                  <a:cubicBezTo>
                    <a:pt x="445" y="283"/>
                    <a:pt x="446" y="282"/>
                    <a:pt x="448" y="281"/>
                  </a:cubicBezTo>
                  <a:cubicBezTo>
                    <a:pt x="449" y="282"/>
                    <a:pt x="451" y="284"/>
                    <a:pt x="452" y="285"/>
                  </a:cubicBezTo>
                  <a:close/>
                  <a:moveTo>
                    <a:pt x="454" y="274"/>
                  </a:moveTo>
                  <a:cubicBezTo>
                    <a:pt x="454" y="274"/>
                    <a:pt x="454" y="274"/>
                    <a:pt x="454" y="274"/>
                  </a:cubicBezTo>
                  <a:cubicBezTo>
                    <a:pt x="454" y="274"/>
                    <a:pt x="454" y="274"/>
                    <a:pt x="453" y="274"/>
                  </a:cubicBezTo>
                  <a:cubicBezTo>
                    <a:pt x="453" y="274"/>
                    <a:pt x="453" y="274"/>
                    <a:pt x="453" y="275"/>
                  </a:cubicBezTo>
                  <a:cubicBezTo>
                    <a:pt x="452" y="275"/>
                    <a:pt x="452" y="275"/>
                    <a:pt x="452" y="275"/>
                  </a:cubicBezTo>
                  <a:cubicBezTo>
                    <a:pt x="450" y="276"/>
                    <a:pt x="449" y="277"/>
                    <a:pt x="448" y="278"/>
                  </a:cubicBezTo>
                  <a:cubicBezTo>
                    <a:pt x="447" y="278"/>
                    <a:pt x="447" y="278"/>
                    <a:pt x="447" y="279"/>
                  </a:cubicBezTo>
                  <a:cubicBezTo>
                    <a:pt x="446" y="279"/>
                    <a:pt x="446" y="279"/>
                    <a:pt x="446" y="279"/>
                  </a:cubicBezTo>
                  <a:cubicBezTo>
                    <a:pt x="446" y="279"/>
                    <a:pt x="445" y="280"/>
                    <a:pt x="445" y="280"/>
                  </a:cubicBezTo>
                  <a:cubicBezTo>
                    <a:pt x="445" y="280"/>
                    <a:pt x="445" y="280"/>
                    <a:pt x="445" y="280"/>
                  </a:cubicBezTo>
                  <a:cubicBezTo>
                    <a:pt x="444" y="280"/>
                    <a:pt x="443" y="281"/>
                    <a:pt x="443" y="281"/>
                  </a:cubicBezTo>
                  <a:cubicBezTo>
                    <a:pt x="442" y="281"/>
                    <a:pt x="442" y="282"/>
                    <a:pt x="441" y="282"/>
                  </a:cubicBezTo>
                  <a:cubicBezTo>
                    <a:pt x="441" y="282"/>
                    <a:pt x="440" y="283"/>
                    <a:pt x="440" y="283"/>
                  </a:cubicBezTo>
                  <a:cubicBezTo>
                    <a:pt x="440" y="283"/>
                    <a:pt x="439" y="283"/>
                    <a:pt x="439" y="283"/>
                  </a:cubicBezTo>
                  <a:cubicBezTo>
                    <a:pt x="438" y="284"/>
                    <a:pt x="437" y="284"/>
                    <a:pt x="436" y="285"/>
                  </a:cubicBezTo>
                  <a:cubicBezTo>
                    <a:pt x="436" y="285"/>
                    <a:pt x="435" y="285"/>
                    <a:pt x="435" y="286"/>
                  </a:cubicBezTo>
                  <a:cubicBezTo>
                    <a:pt x="435" y="286"/>
                    <a:pt x="434" y="286"/>
                    <a:pt x="434" y="286"/>
                  </a:cubicBezTo>
                  <a:cubicBezTo>
                    <a:pt x="431" y="288"/>
                    <a:pt x="428" y="290"/>
                    <a:pt x="425" y="291"/>
                  </a:cubicBezTo>
                  <a:cubicBezTo>
                    <a:pt x="424" y="291"/>
                    <a:pt x="424" y="292"/>
                    <a:pt x="424" y="292"/>
                  </a:cubicBezTo>
                  <a:cubicBezTo>
                    <a:pt x="423" y="292"/>
                    <a:pt x="423" y="292"/>
                    <a:pt x="422" y="292"/>
                  </a:cubicBezTo>
                  <a:cubicBezTo>
                    <a:pt x="421" y="293"/>
                    <a:pt x="419" y="294"/>
                    <a:pt x="418" y="295"/>
                  </a:cubicBezTo>
                  <a:cubicBezTo>
                    <a:pt x="417" y="295"/>
                    <a:pt x="417" y="295"/>
                    <a:pt x="416" y="295"/>
                  </a:cubicBezTo>
                  <a:cubicBezTo>
                    <a:pt x="416" y="296"/>
                    <a:pt x="415" y="296"/>
                    <a:pt x="415" y="296"/>
                  </a:cubicBezTo>
                  <a:cubicBezTo>
                    <a:pt x="412" y="298"/>
                    <a:pt x="409" y="299"/>
                    <a:pt x="406" y="301"/>
                  </a:cubicBezTo>
                  <a:cubicBezTo>
                    <a:pt x="405" y="301"/>
                    <a:pt x="405" y="301"/>
                    <a:pt x="405" y="301"/>
                  </a:cubicBezTo>
                  <a:cubicBezTo>
                    <a:pt x="404" y="301"/>
                    <a:pt x="404" y="302"/>
                    <a:pt x="403" y="302"/>
                  </a:cubicBezTo>
                  <a:cubicBezTo>
                    <a:pt x="399" y="304"/>
                    <a:pt x="394" y="306"/>
                    <a:pt x="389" y="308"/>
                  </a:cubicBezTo>
                  <a:cubicBezTo>
                    <a:pt x="371" y="316"/>
                    <a:pt x="351" y="324"/>
                    <a:pt x="329" y="332"/>
                  </a:cubicBezTo>
                  <a:cubicBezTo>
                    <a:pt x="329" y="332"/>
                    <a:pt x="329" y="333"/>
                    <a:pt x="329" y="333"/>
                  </a:cubicBezTo>
                  <a:cubicBezTo>
                    <a:pt x="267" y="356"/>
                    <a:pt x="200" y="376"/>
                    <a:pt x="145" y="388"/>
                  </a:cubicBezTo>
                  <a:cubicBezTo>
                    <a:pt x="144" y="388"/>
                    <a:pt x="140" y="385"/>
                    <a:pt x="140" y="385"/>
                  </a:cubicBezTo>
                  <a:cubicBezTo>
                    <a:pt x="141" y="385"/>
                    <a:pt x="131" y="377"/>
                    <a:pt x="131" y="377"/>
                  </a:cubicBezTo>
                  <a:cubicBezTo>
                    <a:pt x="125" y="372"/>
                    <a:pt x="118" y="365"/>
                    <a:pt x="111" y="359"/>
                  </a:cubicBezTo>
                  <a:cubicBezTo>
                    <a:pt x="102" y="351"/>
                    <a:pt x="93" y="342"/>
                    <a:pt x="84" y="333"/>
                  </a:cubicBezTo>
                  <a:cubicBezTo>
                    <a:pt x="81" y="330"/>
                    <a:pt x="78" y="327"/>
                    <a:pt x="75" y="324"/>
                  </a:cubicBezTo>
                  <a:cubicBezTo>
                    <a:pt x="70" y="319"/>
                    <a:pt x="65" y="314"/>
                    <a:pt x="61" y="309"/>
                  </a:cubicBezTo>
                  <a:cubicBezTo>
                    <a:pt x="60" y="307"/>
                    <a:pt x="58" y="306"/>
                    <a:pt x="57" y="304"/>
                  </a:cubicBezTo>
                  <a:cubicBezTo>
                    <a:pt x="57" y="304"/>
                    <a:pt x="56" y="304"/>
                    <a:pt x="56" y="303"/>
                  </a:cubicBezTo>
                  <a:cubicBezTo>
                    <a:pt x="56" y="303"/>
                    <a:pt x="56" y="303"/>
                    <a:pt x="55" y="302"/>
                  </a:cubicBezTo>
                  <a:cubicBezTo>
                    <a:pt x="53" y="300"/>
                    <a:pt x="52" y="298"/>
                    <a:pt x="50" y="296"/>
                  </a:cubicBezTo>
                  <a:cubicBezTo>
                    <a:pt x="50" y="296"/>
                    <a:pt x="50" y="295"/>
                    <a:pt x="49" y="295"/>
                  </a:cubicBezTo>
                  <a:cubicBezTo>
                    <a:pt x="49" y="295"/>
                    <a:pt x="49" y="294"/>
                    <a:pt x="48" y="294"/>
                  </a:cubicBezTo>
                  <a:cubicBezTo>
                    <a:pt x="46" y="292"/>
                    <a:pt x="45" y="289"/>
                    <a:pt x="43" y="287"/>
                  </a:cubicBezTo>
                  <a:cubicBezTo>
                    <a:pt x="43" y="286"/>
                    <a:pt x="42" y="286"/>
                    <a:pt x="42" y="286"/>
                  </a:cubicBezTo>
                  <a:cubicBezTo>
                    <a:pt x="42" y="285"/>
                    <a:pt x="42" y="285"/>
                    <a:pt x="41" y="285"/>
                  </a:cubicBezTo>
                  <a:cubicBezTo>
                    <a:pt x="40" y="283"/>
                    <a:pt x="39" y="281"/>
                    <a:pt x="37" y="279"/>
                  </a:cubicBezTo>
                  <a:cubicBezTo>
                    <a:pt x="37" y="278"/>
                    <a:pt x="37" y="278"/>
                    <a:pt x="37" y="278"/>
                  </a:cubicBezTo>
                  <a:cubicBezTo>
                    <a:pt x="36" y="277"/>
                    <a:pt x="36" y="277"/>
                    <a:pt x="36" y="277"/>
                  </a:cubicBezTo>
                  <a:cubicBezTo>
                    <a:pt x="34" y="274"/>
                    <a:pt x="33" y="271"/>
                    <a:pt x="31" y="269"/>
                  </a:cubicBezTo>
                  <a:cubicBezTo>
                    <a:pt x="31" y="269"/>
                    <a:pt x="31" y="268"/>
                    <a:pt x="31" y="268"/>
                  </a:cubicBezTo>
                  <a:cubicBezTo>
                    <a:pt x="31" y="268"/>
                    <a:pt x="30" y="267"/>
                    <a:pt x="30" y="267"/>
                  </a:cubicBezTo>
                  <a:cubicBezTo>
                    <a:pt x="29" y="264"/>
                    <a:pt x="28" y="262"/>
                    <a:pt x="27" y="260"/>
                  </a:cubicBezTo>
                  <a:cubicBezTo>
                    <a:pt x="27" y="260"/>
                    <a:pt x="27" y="259"/>
                    <a:pt x="27" y="259"/>
                  </a:cubicBezTo>
                  <a:cubicBezTo>
                    <a:pt x="26" y="258"/>
                    <a:pt x="26" y="258"/>
                    <a:pt x="26" y="258"/>
                  </a:cubicBezTo>
                  <a:cubicBezTo>
                    <a:pt x="25" y="255"/>
                    <a:pt x="24" y="253"/>
                    <a:pt x="24" y="251"/>
                  </a:cubicBezTo>
                  <a:cubicBezTo>
                    <a:pt x="24" y="250"/>
                    <a:pt x="24" y="250"/>
                    <a:pt x="24" y="250"/>
                  </a:cubicBezTo>
                  <a:cubicBezTo>
                    <a:pt x="23" y="249"/>
                    <a:pt x="23" y="249"/>
                    <a:pt x="23" y="248"/>
                  </a:cubicBezTo>
                  <a:cubicBezTo>
                    <a:pt x="23" y="248"/>
                    <a:pt x="23" y="248"/>
                    <a:pt x="23" y="247"/>
                  </a:cubicBezTo>
                  <a:cubicBezTo>
                    <a:pt x="24" y="247"/>
                    <a:pt x="25" y="247"/>
                    <a:pt x="26" y="247"/>
                  </a:cubicBezTo>
                  <a:cubicBezTo>
                    <a:pt x="26" y="247"/>
                    <a:pt x="27" y="247"/>
                    <a:pt x="27" y="248"/>
                  </a:cubicBezTo>
                  <a:cubicBezTo>
                    <a:pt x="27" y="248"/>
                    <a:pt x="27" y="249"/>
                    <a:pt x="27" y="249"/>
                  </a:cubicBezTo>
                  <a:cubicBezTo>
                    <a:pt x="28" y="249"/>
                    <a:pt x="28" y="250"/>
                    <a:pt x="28" y="250"/>
                  </a:cubicBezTo>
                  <a:cubicBezTo>
                    <a:pt x="29" y="252"/>
                    <a:pt x="31" y="254"/>
                    <a:pt x="32" y="257"/>
                  </a:cubicBezTo>
                  <a:cubicBezTo>
                    <a:pt x="32" y="257"/>
                    <a:pt x="33" y="258"/>
                    <a:pt x="33" y="258"/>
                  </a:cubicBezTo>
                  <a:cubicBezTo>
                    <a:pt x="33" y="258"/>
                    <a:pt x="33" y="259"/>
                    <a:pt x="34" y="259"/>
                  </a:cubicBezTo>
                  <a:cubicBezTo>
                    <a:pt x="35" y="261"/>
                    <a:pt x="37" y="263"/>
                    <a:pt x="38" y="266"/>
                  </a:cubicBezTo>
                  <a:cubicBezTo>
                    <a:pt x="39" y="266"/>
                    <a:pt x="39" y="266"/>
                    <a:pt x="39" y="267"/>
                  </a:cubicBezTo>
                  <a:cubicBezTo>
                    <a:pt x="39" y="267"/>
                    <a:pt x="40" y="267"/>
                    <a:pt x="40" y="268"/>
                  </a:cubicBezTo>
                  <a:cubicBezTo>
                    <a:pt x="42" y="270"/>
                    <a:pt x="44" y="273"/>
                    <a:pt x="46" y="275"/>
                  </a:cubicBezTo>
                  <a:cubicBezTo>
                    <a:pt x="46" y="275"/>
                    <a:pt x="46" y="276"/>
                    <a:pt x="47" y="276"/>
                  </a:cubicBezTo>
                  <a:cubicBezTo>
                    <a:pt x="47" y="276"/>
                    <a:pt x="47" y="277"/>
                    <a:pt x="48" y="277"/>
                  </a:cubicBezTo>
                  <a:cubicBezTo>
                    <a:pt x="49" y="279"/>
                    <a:pt x="51" y="281"/>
                    <a:pt x="53" y="283"/>
                  </a:cubicBezTo>
                  <a:cubicBezTo>
                    <a:pt x="53" y="283"/>
                    <a:pt x="53" y="284"/>
                    <a:pt x="54" y="284"/>
                  </a:cubicBezTo>
                  <a:cubicBezTo>
                    <a:pt x="54" y="285"/>
                    <a:pt x="54" y="285"/>
                    <a:pt x="55" y="285"/>
                  </a:cubicBezTo>
                  <a:cubicBezTo>
                    <a:pt x="57" y="288"/>
                    <a:pt x="59" y="290"/>
                    <a:pt x="61" y="292"/>
                  </a:cubicBezTo>
                  <a:cubicBezTo>
                    <a:pt x="62" y="293"/>
                    <a:pt x="62" y="293"/>
                    <a:pt x="62" y="293"/>
                  </a:cubicBezTo>
                  <a:cubicBezTo>
                    <a:pt x="63" y="294"/>
                    <a:pt x="63" y="294"/>
                    <a:pt x="63" y="294"/>
                  </a:cubicBezTo>
                  <a:cubicBezTo>
                    <a:pt x="65" y="296"/>
                    <a:pt x="67" y="298"/>
                    <a:pt x="69" y="300"/>
                  </a:cubicBezTo>
                  <a:cubicBezTo>
                    <a:pt x="70" y="301"/>
                    <a:pt x="70" y="301"/>
                    <a:pt x="70" y="301"/>
                  </a:cubicBezTo>
                  <a:cubicBezTo>
                    <a:pt x="71" y="302"/>
                    <a:pt x="71" y="302"/>
                    <a:pt x="71" y="302"/>
                  </a:cubicBezTo>
                  <a:cubicBezTo>
                    <a:pt x="72" y="303"/>
                    <a:pt x="72" y="303"/>
                    <a:pt x="73" y="304"/>
                  </a:cubicBezTo>
                  <a:cubicBezTo>
                    <a:pt x="95" y="325"/>
                    <a:pt x="118" y="344"/>
                    <a:pt x="138" y="360"/>
                  </a:cubicBezTo>
                  <a:cubicBezTo>
                    <a:pt x="139" y="360"/>
                    <a:pt x="144" y="363"/>
                    <a:pt x="144" y="363"/>
                  </a:cubicBezTo>
                  <a:cubicBezTo>
                    <a:pt x="144" y="363"/>
                    <a:pt x="144" y="363"/>
                    <a:pt x="144" y="363"/>
                  </a:cubicBezTo>
                  <a:cubicBezTo>
                    <a:pt x="199" y="352"/>
                    <a:pt x="266" y="334"/>
                    <a:pt x="328" y="313"/>
                  </a:cubicBezTo>
                  <a:cubicBezTo>
                    <a:pt x="348" y="306"/>
                    <a:pt x="367" y="299"/>
                    <a:pt x="384" y="292"/>
                  </a:cubicBezTo>
                  <a:cubicBezTo>
                    <a:pt x="384" y="292"/>
                    <a:pt x="384" y="291"/>
                    <a:pt x="385" y="291"/>
                  </a:cubicBezTo>
                  <a:cubicBezTo>
                    <a:pt x="385" y="291"/>
                    <a:pt x="386" y="291"/>
                    <a:pt x="386" y="291"/>
                  </a:cubicBezTo>
                  <a:cubicBezTo>
                    <a:pt x="390" y="289"/>
                    <a:pt x="393" y="288"/>
                    <a:pt x="396" y="287"/>
                  </a:cubicBezTo>
                  <a:cubicBezTo>
                    <a:pt x="397" y="286"/>
                    <a:pt x="397" y="286"/>
                    <a:pt x="398" y="286"/>
                  </a:cubicBezTo>
                  <a:cubicBezTo>
                    <a:pt x="398" y="286"/>
                    <a:pt x="398" y="286"/>
                    <a:pt x="399" y="285"/>
                  </a:cubicBezTo>
                  <a:cubicBezTo>
                    <a:pt x="401" y="285"/>
                    <a:pt x="403" y="284"/>
                    <a:pt x="404" y="283"/>
                  </a:cubicBezTo>
                  <a:cubicBezTo>
                    <a:pt x="405" y="283"/>
                    <a:pt x="405" y="283"/>
                    <a:pt x="406" y="282"/>
                  </a:cubicBezTo>
                  <a:cubicBezTo>
                    <a:pt x="406" y="282"/>
                    <a:pt x="407" y="282"/>
                    <a:pt x="407" y="282"/>
                  </a:cubicBezTo>
                  <a:cubicBezTo>
                    <a:pt x="411" y="280"/>
                    <a:pt x="414" y="279"/>
                    <a:pt x="417" y="277"/>
                  </a:cubicBezTo>
                  <a:cubicBezTo>
                    <a:pt x="418" y="277"/>
                    <a:pt x="418" y="277"/>
                    <a:pt x="419" y="277"/>
                  </a:cubicBezTo>
                  <a:cubicBezTo>
                    <a:pt x="419" y="276"/>
                    <a:pt x="419" y="276"/>
                    <a:pt x="420" y="276"/>
                  </a:cubicBezTo>
                  <a:cubicBezTo>
                    <a:pt x="421" y="275"/>
                    <a:pt x="423" y="275"/>
                    <a:pt x="424" y="274"/>
                  </a:cubicBezTo>
                  <a:cubicBezTo>
                    <a:pt x="424" y="274"/>
                    <a:pt x="425" y="274"/>
                    <a:pt x="425" y="273"/>
                  </a:cubicBezTo>
                  <a:cubicBezTo>
                    <a:pt x="426" y="273"/>
                    <a:pt x="426" y="273"/>
                    <a:pt x="426" y="273"/>
                  </a:cubicBezTo>
                  <a:cubicBezTo>
                    <a:pt x="429" y="272"/>
                    <a:pt x="431" y="271"/>
                    <a:pt x="433" y="270"/>
                  </a:cubicBezTo>
                  <a:cubicBezTo>
                    <a:pt x="433" y="269"/>
                    <a:pt x="434" y="269"/>
                    <a:pt x="434" y="269"/>
                  </a:cubicBezTo>
                  <a:cubicBezTo>
                    <a:pt x="434" y="269"/>
                    <a:pt x="435" y="269"/>
                    <a:pt x="435" y="268"/>
                  </a:cubicBezTo>
                  <a:cubicBezTo>
                    <a:pt x="437" y="267"/>
                    <a:pt x="439" y="266"/>
                    <a:pt x="441" y="265"/>
                  </a:cubicBezTo>
                  <a:cubicBezTo>
                    <a:pt x="441" y="265"/>
                    <a:pt x="441" y="265"/>
                    <a:pt x="442" y="265"/>
                  </a:cubicBezTo>
                  <a:cubicBezTo>
                    <a:pt x="442" y="265"/>
                    <a:pt x="442" y="264"/>
                    <a:pt x="443" y="264"/>
                  </a:cubicBezTo>
                  <a:cubicBezTo>
                    <a:pt x="443" y="264"/>
                    <a:pt x="443" y="264"/>
                    <a:pt x="444" y="264"/>
                  </a:cubicBezTo>
                  <a:cubicBezTo>
                    <a:pt x="448" y="267"/>
                    <a:pt x="451" y="270"/>
                    <a:pt x="454" y="274"/>
                  </a:cubicBezTo>
                  <a:close/>
                  <a:moveTo>
                    <a:pt x="451" y="256"/>
                  </a:moveTo>
                  <a:cubicBezTo>
                    <a:pt x="451" y="256"/>
                    <a:pt x="451" y="256"/>
                    <a:pt x="451" y="256"/>
                  </a:cubicBezTo>
                  <a:cubicBezTo>
                    <a:pt x="449" y="257"/>
                    <a:pt x="447" y="259"/>
                    <a:pt x="444" y="261"/>
                  </a:cubicBezTo>
                  <a:cubicBezTo>
                    <a:pt x="444" y="261"/>
                    <a:pt x="443" y="261"/>
                    <a:pt x="443" y="261"/>
                  </a:cubicBezTo>
                  <a:cubicBezTo>
                    <a:pt x="443" y="262"/>
                    <a:pt x="442" y="262"/>
                    <a:pt x="442" y="262"/>
                  </a:cubicBezTo>
                  <a:cubicBezTo>
                    <a:pt x="441" y="262"/>
                    <a:pt x="441" y="262"/>
                    <a:pt x="441" y="263"/>
                  </a:cubicBezTo>
                  <a:cubicBezTo>
                    <a:pt x="440" y="263"/>
                    <a:pt x="440" y="263"/>
                    <a:pt x="440" y="263"/>
                  </a:cubicBezTo>
                  <a:cubicBezTo>
                    <a:pt x="439" y="263"/>
                    <a:pt x="439" y="264"/>
                    <a:pt x="439" y="264"/>
                  </a:cubicBezTo>
                  <a:cubicBezTo>
                    <a:pt x="437" y="265"/>
                    <a:pt x="435" y="266"/>
                    <a:pt x="433" y="267"/>
                  </a:cubicBezTo>
                  <a:cubicBezTo>
                    <a:pt x="432" y="267"/>
                    <a:pt x="432" y="267"/>
                    <a:pt x="432" y="268"/>
                  </a:cubicBezTo>
                  <a:cubicBezTo>
                    <a:pt x="431" y="268"/>
                    <a:pt x="431" y="268"/>
                    <a:pt x="430" y="268"/>
                  </a:cubicBezTo>
                  <a:cubicBezTo>
                    <a:pt x="428" y="269"/>
                    <a:pt x="426" y="270"/>
                    <a:pt x="424" y="271"/>
                  </a:cubicBezTo>
                  <a:cubicBezTo>
                    <a:pt x="424" y="272"/>
                    <a:pt x="423" y="272"/>
                    <a:pt x="423" y="272"/>
                  </a:cubicBezTo>
                  <a:cubicBezTo>
                    <a:pt x="422" y="272"/>
                    <a:pt x="422" y="272"/>
                    <a:pt x="421" y="273"/>
                  </a:cubicBezTo>
                  <a:cubicBezTo>
                    <a:pt x="420" y="273"/>
                    <a:pt x="419" y="274"/>
                    <a:pt x="417" y="275"/>
                  </a:cubicBezTo>
                  <a:cubicBezTo>
                    <a:pt x="417" y="275"/>
                    <a:pt x="416" y="275"/>
                    <a:pt x="416" y="275"/>
                  </a:cubicBezTo>
                  <a:cubicBezTo>
                    <a:pt x="416" y="275"/>
                    <a:pt x="415" y="276"/>
                    <a:pt x="415" y="276"/>
                  </a:cubicBezTo>
                  <a:cubicBezTo>
                    <a:pt x="411" y="277"/>
                    <a:pt x="408" y="279"/>
                    <a:pt x="404" y="281"/>
                  </a:cubicBezTo>
                  <a:cubicBezTo>
                    <a:pt x="404" y="281"/>
                    <a:pt x="404" y="281"/>
                    <a:pt x="403" y="281"/>
                  </a:cubicBezTo>
                  <a:cubicBezTo>
                    <a:pt x="403" y="281"/>
                    <a:pt x="402" y="281"/>
                    <a:pt x="402" y="282"/>
                  </a:cubicBezTo>
                  <a:cubicBezTo>
                    <a:pt x="400" y="282"/>
                    <a:pt x="398" y="283"/>
                    <a:pt x="396" y="284"/>
                  </a:cubicBezTo>
                  <a:cubicBezTo>
                    <a:pt x="396" y="284"/>
                    <a:pt x="395" y="284"/>
                    <a:pt x="395" y="285"/>
                  </a:cubicBezTo>
                  <a:cubicBezTo>
                    <a:pt x="394" y="285"/>
                    <a:pt x="394" y="285"/>
                    <a:pt x="394" y="285"/>
                  </a:cubicBezTo>
                  <a:cubicBezTo>
                    <a:pt x="390" y="286"/>
                    <a:pt x="387" y="288"/>
                    <a:pt x="384" y="289"/>
                  </a:cubicBezTo>
                  <a:cubicBezTo>
                    <a:pt x="383" y="289"/>
                    <a:pt x="383" y="290"/>
                    <a:pt x="382" y="290"/>
                  </a:cubicBezTo>
                  <a:cubicBezTo>
                    <a:pt x="382" y="290"/>
                    <a:pt x="381" y="290"/>
                    <a:pt x="381" y="290"/>
                  </a:cubicBezTo>
                  <a:cubicBezTo>
                    <a:pt x="365" y="297"/>
                    <a:pt x="346" y="304"/>
                    <a:pt x="327" y="310"/>
                  </a:cubicBezTo>
                  <a:cubicBezTo>
                    <a:pt x="266" y="332"/>
                    <a:pt x="199" y="350"/>
                    <a:pt x="144" y="361"/>
                  </a:cubicBezTo>
                  <a:cubicBezTo>
                    <a:pt x="143" y="361"/>
                    <a:pt x="140" y="358"/>
                    <a:pt x="140" y="358"/>
                  </a:cubicBezTo>
                  <a:cubicBezTo>
                    <a:pt x="120" y="342"/>
                    <a:pt x="96" y="323"/>
                    <a:pt x="75" y="302"/>
                  </a:cubicBezTo>
                  <a:cubicBezTo>
                    <a:pt x="74" y="302"/>
                    <a:pt x="74" y="302"/>
                    <a:pt x="74" y="302"/>
                  </a:cubicBezTo>
                  <a:cubicBezTo>
                    <a:pt x="74" y="302"/>
                    <a:pt x="74" y="301"/>
                    <a:pt x="73" y="301"/>
                  </a:cubicBezTo>
                  <a:cubicBezTo>
                    <a:pt x="73" y="301"/>
                    <a:pt x="73" y="300"/>
                    <a:pt x="72" y="300"/>
                  </a:cubicBezTo>
                  <a:cubicBezTo>
                    <a:pt x="70" y="298"/>
                    <a:pt x="68" y="296"/>
                    <a:pt x="66" y="294"/>
                  </a:cubicBezTo>
                  <a:cubicBezTo>
                    <a:pt x="66" y="294"/>
                    <a:pt x="65" y="293"/>
                    <a:pt x="65" y="293"/>
                  </a:cubicBezTo>
                  <a:cubicBezTo>
                    <a:pt x="65" y="293"/>
                    <a:pt x="64" y="292"/>
                    <a:pt x="64" y="292"/>
                  </a:cubicBezTo>
                  <a:cubicBezTo>
                    <a:pt x="62" y="289"/>
                    <a:pt x="60" y="287"/>
                    <a:pt x="57" y="285"/>
                  </a:cubicBezTo>
                  <a:cubicBezTo>
                    <a:pt x="57" y="284"/>
                    <a:pt x="57" y="284"/>
                    <a:pt x="56" y="284"/>
                  </a:cubicBezTo>
                  <a:cubicBezTo>
                    <a:pt x="56" y="283"/>
                    <a:pt x="56" y="283"/>
                    <a:pt x="56" y="283"/>
                  </a:cubicBezTo>
                  <a:cubicBezTo>
                    <a:pt x="54" y="281"/>
                    <a:pt x="52" y="279"/>
                    <a:pt x="50" y="277"/>
                  </a:cubicBezTo>
                  <a:cubicBezTo>
                    <a:pt x="50" y="276"/>
                    <a:pt x="50" y="276"/>
                    <a:pt x="49" y="276"/>
                  </a:cubicBezTo>
                  <a:cubicBezTo>
                    <a:pt x="49" y="275"/>
                    <a:pt x="49" y="275"/>
                    <a:pt x="48" y="275"/>
                  </a:cubicBezTo>
                  <a:cubicBezTo>
                    <a:pt x="46" y="272"/>
                    <a:pt x="44" y="270"/>
                    <a:pt x="42" y="267"/>
                  </a:cubicBezTo>
                  <a:cubicBezTo>
                    <a:pt x="42" y="267"/>
                    <a:pt x="42" y="267"/>
                    <a:pt x="42" y="266"/>
                  </a:cubicBezTo>
                  <a:cubicBezTo>
                    <a:pt x="41" y="266"/>
                    <a:pt x="41" y="266"/>
                    <a:pt x="41" y="265"/>
                  </a:cubicBezTo>
                  <a:cubicBezTo>
                    <a:pt x="39" y="263"/>
                    <a:pt x="38" y="261"/>
                    <a:pt x="36" y="259"/>
                  </a:cubicBezTo>
                  <a:cubicBezTo>
                    <a:pt x="36" y="258"/>
                    <a:pt x="36" y="258"/>
                    <a:pt x="35" y="257"/>
                  </a:cubicBezTo>
                  <a:cubicBezTo>
                    <a:pt x="35" y="257"/>
                    <a:pt x="35" y="257"/>
                    <a:pt x="35" y="256"/>
                  </a:cubicBezTo>
                  <a:cubicBezTo>
                    <a:pt x="33" y="254"/>
                    <a:pt x="32" y="252"/>
                    <a:pt x="30" y="250"/>
                  </a:cubicBezTo>
                  <a:cubicBezTo>
                    <a:pt x="30" y="249"/>
                    <a:pt x="30" y="249"/>
                    <a:pt x="30" y="249"/>
                  </a:cubicBezTo>
                  <a:cubicBezTo>
                    <a:pt x="30" y="248"/>
                    <a:pt x="29" y="248"/>
                    <a:pt x="29" y="247"/>
                  </a:cubicBezTo>
                  <a:cubicBezTo>
                    <a:pt x="29" y="247"/>
                    <a:pt x="29" y="247"/>
                    <a:pt x="29" y="246"/>
                  </a:cubicBezTo>
                  <a:cubicBezTo>
                    <a:pt x="28" y="246"/>
                    <a:pt x="28" y="245"/>
                    <a:pt x="28" y="245"/>
                  </a:cubicBezTo>
                  <a:cubicBezTo>
                    <a:pt x="28" y="245"/>
                    <a:pt x="28" y="244"/>
                    <a:pt x="28" y="244"/>
                  </a:cubicBezTo>
                  <a:cubicBezTo>
                    <a:pt x="25" y="240"/>
                    <a:pt x="24" y="235"/>
                    <a:pt x="23" y="231"/>
                  </a:cubicBezTo>
                  <a:cubicBezTo>
                    <a:pt x="23" y="231"/>
                    <a:pt x="23" y="231"/>
                    <a:pt x="24" y="231"/>
                  </a:cubicBezTo>
                  <a:cubicBezTo>
                    <a:pt x="25" y="235"/>
                    <a:pt x="28" y="239"/>
                    <a:pt x="30" y="244"/>
                  </a:cubicBezTo>
                  <a:cubicBezTo>
                    <a:pt x="31" y="244"/>
                    <a:pt x="31" y="244"/>
                    <a:pt x="31" y="245"/>
                  </a:cubicBezTo>
                  <a:cubicBezTo>
                    <a:pt x="31" y="245"/>
                    <a:pt x="31" y="245"/>
                    <a:pt x="32" y="246"/>
                  </a:cubicBezTo>
                  <a:cubicBezTo>
                    <a:pt x="32" y="246"/>
                    <a:pt x="32" y="247"/>
                    <a:pt x="32" y="247"/>
                  </a:cubicBezTo>
                  <a:cubicBezTo>
                    <a:pt x="33" y="247"/>
                    <a:pt x="33" y="248"/>
                    <a:pt x="33" y="248"/>
                  </a:cubicBezTo>
                  <a:cubicBezTo>
                    <a:pt x="33" y="248"/>
                    <a:pt x="34" y="249"/>
                    <a:pt x="34" y="249"/>
                  </a:cubicBezTo>
                  <a:cubicBezTo>
                    <a:pt x="35" y="251"/>
                    <a:pt x="37" y="254"/>
                    <a:pt x="39" y="256"/>
                  </a:cubicBezTo>
                  <a:cubicBezTo>
                    <a:pt x="39" y="256"/>
                    <a:pt x="39" y="257"/>
                    <a:pt x="39" y="257"/>
                  </a:cubicBezTo>
                  <a:cubicBezTo>
                    <a:pt x="40" y="257"/>
                    <a:pt x="40" y="258"/>
                    <a:pt x="40" y="258"/>
                  </a:cubicBezTo>
                  <a:cubicBezTo>
                    <a:pt x="42" y="260"/>
                    <a:pt x="44" y="262"/>
                    <a:pt x="46" y="265"/>
                  </a:cubicBezTo>
                  <a:cubicBezTo>
                    <a:pt x="46" y="265"/>
                    <a:pt x="46" y="265"/>
                    <a:pt x="47" y="266"/>
                  </a:cubicBezTo>
                  <a:cubicBezTo>
                    <a:pt x="47" y="266"/>
                    <a:pt x="47" y="266"/>
                    <a:pt x="47" y="267"/>
                  </a:cubicBezTo>
                  <a:cubicBezTo>
                    <a:pt x="49" y="269"/>
                    <a:pt x="52" y="272"/>
                    <a:pt x="54" y="274"/>
                  </a:cubicBezTo>
                  <a:cubicBezTo>
                    <a:pt x="54" y="274"/>
                    <a:pt x="54" y="275"/>
                    <a:pt x="55" y="275"/>
                  </a:cubicBezTo>
                  <a:cubicBezTo>
                    <a:pt x="55" y="275"/>
                    <a:pt x="55" y="276"/>
                    <a:pt x="56" y="276"/>
                  </a:cubicBezTo>
                  <a:cubicBezTo>
                    <a:pt x="57" y="278"/>
                    <a:pt x="59" y="280"/>
                    <a:pt x="61" y="282"/>
                  </a:cubicBezTo>
                  <a:cubicBezTo>
                    <a:pt x="62" y="282"/>
                    <a:pt x="62" y="283"/>
                    <a:pt x="62" y="283"/>
                  </a:cubicBezTo>
                  <a:cubicBezTo>
                    <a:pt x="63" y="283"/>
                    <a:pt x="63" y="284"/>
                    <a:pt x="63" y="284"/>
                  </a:cubicBezTo>
                  <a:cubicBezTo>
                    <a:pt x="65" y="286"/>
                    <a:pt x="68" y="289"/>
                    <a:pt x="70" y="291"/>
                  </a:cubicBezTo>
                  <a:cubicBezTo>
                    <a:pt x="71" y="291"/>
                    <a:pt x="71" y="292"/>
                    <a:pt x="71" y="292"/>
                  </a:cubicBezTo>
                  <a:cubicBezTo>
                    <a:pt x="72" y="292"/>
                    <a:pt x="72" y="293"/>
                    <a:pt x="72" y="293"/>
                  </a:cubicBezTo>
                  <a:cubicBezTo>
                    <a:pt x="72" y="293"/>
                    <a:pt x="73" y="293"/>
                    <a:pt x="73" y="294"/>
                  </a:cubicBezTo>
                  <a:cubicBezTo>
                    <a:pt x="75" y="295"/>
                    <a:pt x="77" y="297"/>
                    <a:pt x="79" y="299"/>
                  </a:cubicBezTo>
                  <a:cubicBezTo>
                    <a:pt x="79" y="299"/>
                    <a:pt x="79" y="300"/>
                    <a:pt x="80" y="300"/>
                  </a:cubicBezTo>
                  <a:cubicBezTo>
                    <a:pt x="80" y="300"/>
                    <a:pt x="80" y="301"/>
                    <a:pt x="81" y="301"/>
                  </a:cubicBezTo>
                  <a:cubicBezTo>
                    <a:pt x="103" y="322"/>
                    <a:pt x="126" y="340"/>
                    <a:pt x="138" y="349"/>
                  </a:cubicBezTo>
                  <a:cubicBezTo>
                    <a:pt x="139" y="349"/>
                    <a:pt x="143" y="351"/>
                    <a:pt x="143" y="351"/>
                  </a:cubicBezTo>
                  <a:cubicBezTo>
                    <a:pt x="144" y="352"/>
                    <a:pt x="144" y="352"/>
                    <a:pt x="144" y="352"/>
                  </a:cubicBezTo>
                  <a:cubicBezTo>
                    <a:pt x="144" y="352"/>
                    <a:pt x="144" y="352"/>
                    <a:pt x="144" y="352"/>
                  </a:cubicBezTo>
                  <a:cubicBezTo>
                    <a:pt x="199" y="341"/>
                    <a:pt x="266" y="323"/>
                    <a:pt x="328" y="302"/>
                  </a:cubicBezTo>
                  <a:cubicBezTo>
                    <a:pt x="344" y="297"/>
                    <a:pt x="359" y="291"/>
                    <a:pt x="373" y="286"/>
                  </a:cubicBezTo>
                  <a:cubicBezTo>
                    <a:pt x="373" y="286"/>
                    <a:pt x="374" y="286"/>
                    <a:pt x="374" y="285"/>
                  </a:cubicBezTo>
                  <a:cubicBezTo>
                    <a:pt x="375" y="285"/>
                    <a:pt x="375" y="285"/>
                    <a:pt x="376" y="285"/>
                  </a:cubicBezTo>
                  <a:cubicBezTo>
                    <a:pt x="379" y="284"/>
                    <a:pt x="382" y="282"/>
                    <a:pt x="385" y="281"/>
                  </a:cubicBezTo>
                  <a:cubicBezTo>
                    <a:pt x="386" y="281"/>
                    <a:pt x="386" y="281"/>
                    <a:pt x="387" y="280"/>
                  </a:cubicBezTo>
                  <a:cubicBezTo>
                    <a:pt x="387" y="280"/>
                    <a:pt x="388" y="280"/>
                    <a:pt x="388" y="280"/>
                  </a:cubicBezTo>
                  <a:cubicBezTo>
                    <a:pt x="390" y="279"/>
                    <a:pt x="392" y="278"/>
                    <a:pt x="394" y="278"/>
                  </a:cubicBezTo>
                  <a:cubicBezTo>
                    <a:pt x="394" y="277"/>
                    <a:pt x="395" y="277"/>
                    <a:pt x="395" y="277"/>
                  </a:cubicBezTo>
                  <a:cubicBezTo>
                    <a:pt x="396" y="277"/>
                    <a:pt x="396" y="277"/>
                    <a:pt x="396" y="276"/>
                  </a:cubicBezTo>
                  <a:cubicBezTo>
                    <a:pt x="400" y="275"/>
                    <a:pt x="404" y="273"/>
                    <a:pt x="407" y="272"/>
                  </a:cubicBezTo>
                  <a:cubicBezTo>
                    <a:pt x="407" y="272"/>
                    <a:pt x="408" y="272"/>
                    <a:pt x="408" y="271"/>
                  </a:cubicBezTo>
                  <a:cubicBezTo>
                    <a:pt x="409" y="271"/>
                    <a:pt x="409" y="271"/>
                    <a:pt x="410" y="271"/>
                  </a:cubicBezTo>
                  <a:cubicBezTo>
                    <a:pt x="411" y="270"/>
                    <a:pt x="413" y="269"/>
                    <a:pt x="414" y="269"/>
                  </a:cubicBezTo>
                  <a:cubicBezTo>
                    <a:pt x="415" y="269"/>
                    <a:pt x="415" y="268"/>
                    <a:pt x="415" y="268"/>
                  </a:cubicBezTo>
                  <a:cubicBezTo>
                    <a:pt x="416" y="268"/>
                    <a:pt x="416" y="268"/>
                    <a:pt x="417" y="268"/>
                  </a:cubicBezTo>
                  <a:cubicBezTo>
                    <a:pt x="419" y="266"/>
                    <a:pt x="421" y="265"/>
                    <a:pt x="424" y="264"/>
                  </a:cubicBezTo>
                  <a:cubicBezTo>
                    <a:pt x="424" y="264"/>
                    <a:pt x="425" y="264"/>
                    <a:pt x="425" y="264"/>
                  </a:cubicBezTo>
                  <a:cubicBezTo>
                    <a:pt x="425" y="263"/>
                    <a:pt x="426" y="263"/>
                    <a:pt x="426" y="263"/>
                  </a:cubicBezTo>
                  <a:cubicBezTo>
                    <a:pt x="428" y="262"/>
                    <a:pt x="431" y="261"/>
                    <a:pt x="433" y="260"/>
                  </a:cubicBezTo>
                  <a:cubicBezTo>
                    <a:pt x="433" y="260"/>
                    <a:pt x="433" y="259"/>
                    <a:pt x="434" y="259"/>
                  </a:cubicBezTo>
                  <a:cubicBezTo>
                    <a:pt x="434" y="259"/>
                    <a:pt x="434" y="259"/>
                    <a:pt x="435" y="259"/>
                  </a:cubicBezTo>
                  <a:cubicBezTo>
                    <a:pt x="435" y="258"/>
                    <a:pt x="436" y="258"/>
                    <a:pt x="436" y="258"/>
                  </a:cubicBezTo>
                  <a:cubicBezTo>
                    <a:pt x="437" y="258"/>
                    <a:pt x="437" y="257"/>
                    <a:pt x="437" y="257"/>
                  </a:cubicBezTo>
                  <a:cubicBezTo>
                    <a:pt x="438" y="257"/>
                    <a:pt x="438" y="257"/>
                    <a:pt x="438" y="257"/>
                  </a:cubicBezTo>
                  <a:cubicBezTo>
                    <a:pt x="442" y="255"/>
                    <a:pt x="445" y="253"/>
                    <a:pt x="447" y="252"/>
                  </a:cubicBezTo>
                  <a:cubicBezTo>
                    <a:pt x="449" y="253"/>
                    <a:pt x="450" y="254"/>
                    <a:pt x="451" y="256"/>
                  </a:cubicBezTo>
                  <a:close/>
                  <a:moveTo>
                    <a:pt x="451" y="246"/>
                  </a:moveTo>
                  <a:cubicBezTo>
                    <a:pt x="451" y="246"/>
                    <a:pt x="451" y="246"/>
                    <a:pt x="451" y="246"/>
                  </a:cubicBezTo>
                  <a:cubicBezTo>
                    <a:pt x="450" y="247"/>
                    <a:pt x="449" y="248"/>
                    <a:pt x="447" y="249"/>
                  </a:cubicBezTo>
                  <a:cubicBezTo>
                    <a:pt x="447" y="249"/>
                    <a:pt x="447" y="249"/>
                    <a:pt x="446" y="249"/>
                  </a:cubicBezTo>
                  <a:cubicBezTo>
                    <a:pt x="446" y="250"/>
                    <a:pt x="446" y="250"/>
                    <a:pt x="445" y="250"/>
                  </a:cubicBezTo>
                  <a:cubicBezTo>
                    <a:pt x="443" y="252"/>
                    <a:pt x="440" y="253"/>
                    <a:pt x="436" y="255"/>
                  </a:cubicBezTo>
                  <a:cubicBezTo>
                    <a:pt x="436" y="255"/>
                    <a:pt x="436" y="256"/>
                    <a:pt x="435" y="256"/>
                  </a:cubicBezTo>
                  <a:cubicBezTo>
                    <a:pt x="435" y="256"/>
                    <a:pt x="434" y="256"/>
                    <a:pt x="434" y="256"/>
                  </a:cubicBezTo>
                  <a:cubicBezTo>
                    <a:pt x="434" y="257"/>
                    <a:pt x="433" y="257"/>
                    <a:pt x="433" y="257"/>
                  </a:cubicBezTo>
                  <a:cubicBezTo>
                    <a:pt x="432" y="257"/>
                    <a:pt x="432" y="258"/>
                    <a:pt x="432" y="258"/>
                  </a:cubicBezTo>
                  <a:cubicBezTo>
                    <a:pt x="431" y="258"/>
                    <a:pt x="431" y="258"/>
                    <a:pt x="430" y="258"/>
                  </a:cubicBezTo>
                  <a:cubicBezTo>
                    <a:pt x="428" y="259"/>
                    <a:pt x="426" y="261"/>
                    <a:pt x="424" y="262"/>
                  </a:cubicBezTo>
                  <a:cubicBezTo>
                    <a:pt x="423" y="262"/>
                    <a:pt x="423" y="262"/>
                    <a:pt x="423" y="262"/>
                  </a:cubicBezTo>
                  <a:cubicBezTo>
                    <a:pt x="422" y="262"/>
                    <a:pt x="422" y="263"/>
                    <a:pt x="421" y="263"/>
                  </a:cubicBezTo>
                  <a:cubicBezTo>
                    <a:pt x="419" y="264"/>
                    <a:pt x="417" y="265"/>
                    <a:pt x="414" y="266"/>
                  </a:cubicBezTo>
                  <a:cubicBezTo>
                    <a:pt x="414" y="266"/>
                    <a:pt x="413" y="267"/>
                    <a:pt x="413" y="267"/>
                  </a:cubicBezTo>
                  <a:cubicBezTo>
                    <a:pt x="412" y="267"/>
                    <a:pt x="412" y="267"/>
                    <a:pt x="412" y="267"/>
                  </a:cubicBezTo>
                  <a:cubicBezTo>
                    <a:pt x="410" y="268"/>
                    <a:pt x="409" y="269"/>
                    <a:pt x="407" y="269"/>
                  </a:cubicBezTo>
                  <a:cubicBezTo>
                    <a:pt x="407" y="270"/>
                    <a:pt x="406" y="270"/>
                    <a:pt x="406" y="270"/>
                  </a:cubicBezTo>
                  <a:cubicBezTo>
                    <a:pt x="405" y="270"/>
                    <a:pt x="405" y="270"/>
                    <a:pt x="404" y="271"/>
                  </a:cubicBezTo>
                  <a:cubicBezTo>
                    <a:pt x="401" y="272"/>
                    <a:pt x="397" y="274"/>
                    <a:pt x="394" y="275"/>
                  </a:cubicBezTo>
                  <a:cubicBezTo>
                    <a:pt x="393" y="275"/>
                    <a:pt x="393" y="276"/>
                    <a:pt x="392" y="276"/>
                  </a:cubicBezTo>
                  <a:cubicBezTo>
                    <a:pt x="392" y="276"/>
                    <a:pt x="391" y="276"/>
                    <a:pt x="391" y="276"/>
                  </a:cubicBezTo>
                  <a:cubicBezTo>
                    <a:pt x="389" y="277"/>
                    <a:pt x="387" y="278"/>
                    <a:pt x="386" y="278"/>
                  </a:cubicBezTo>
                  <a:cubicBezTo>
                    <a:pt x="385" y="279"/>
                    <a:pt x="385" y="279"/>
                    <a:pt x="384" y="279"/>
                  </a:cubicBezTo>
                  <a:cubicBezTo>
                    <a:pt x="384" y="279"/>
                    <a:pt x="383" y="279"/>
                    <a:pt x="383" y="280"/>
                  </a:cubicBezTo>
                  <a:cubicBezTo>
                    <a:pt x="380" y="281"/>
                    <a:pt x="376" y="282"/>
                    <a:pt x="373" y="283"/>
                  </a:cubicBezTo>
                  <a:cubicBezTo>
                    <a:pt x="373" y="284"/>
                    <a:pt x="372" y="284"/>
                    <a:pt x="372" y="284"/>
                  </a:cubicBezTo>
                  <a:cubicBezTo>
                    <a:pt x="371" y="284"/>
                    <a:pt x="371" y="284"/>
                    <a:pt x="370" y="284"/>
                  </a:cubicBezTo>
                  <a:cubicBezTo>
                    <a:pt x="357" y="290"/>
                    <a:pt x="342" y="295"/>
                    <a:pt x="327" y="300"/>
                  </a:cubicBezTo>
                  <a:cubicBezTo>
                    <a:pt x="266" y="321"/>
                    <a:pt x="199" y="339"/>
                    <a:pt x="144" y="350"/>
                  </a:cubicBezTo>
                  <a:cubicBezTo>
                    <a:pt x="144" y="350"/>
                    <a:pt x="140" y="347"/>
                    <a:pt x="140" y="347"/>
                  </a:cubicBezTo>
                  <a:cubicBezTo>
                    <a:pt x="128" y="338"/>
                    <a:pt x="106" y="321"/>
                    <a:pt x="84" y="301"/>
                  </a:cubicBezTo>
                  <a:cubicBezTo>
                    <a:pt x="83" y="300"/>
                    <a:pt x="83" y="300"/>
                    <a:pt x="83" y="300"/>
                  </a:cubicBezTo>
                  <a:cubicBezTo>
                    <a:pt x="82" y="299"/>
                    <a:pt x="82" y="299"/>
                    <a:pt x="81" y="299"/>
                  </a:cubicBezTo>
                  <a:cubicBezTo>
                    <a:pt x="79" y="297"/>
                    <a:pt x="77" y="295"/>
                    <a:pt x="75" y="293"/>
                  </a:cubicBezTo>
                  <a:cubicBezTo>
                    <a:pt x="75" y="292"/>
                    <a:pt x="75" y="292"/>
                    <a:pt x="74" y="292"/>
                  </a:cubicBezTo>
                  <a:cubicBezTo>
                    <a:pt x="74" y="292"/>
                    <a:pt x="74" y="292"/>
                    <a:pt x="74" y="292"/>
                  </a:cubicBezTo>
                  <a:cubicBezTo>
                    <a:pt x="74" y="291"/>
                    <a:pt x="73" y="291"/>
                    <a:pt x="73" y="291"/>
                  </a:cubicBezTo>
                  <a:cubicBezTo>
                    <a:pt x="71" y="288"/>
                    <a:pt x="68" y="286"/>
                    <a:pt x="66" y="284"/>
                  </a:cubicBezTo>
                  <a:cubicBezTo>
                    <a:pt x="66" y="283"/>
                    <a:pt x="65" y="283"/>
                    <a:pt x="65" y="283"/>
                  </a:cubicBezTo>
                  <a:cubicBezTo>
                    <a:pt x="65" y="282"/>
                    <a:pt x="64" y="282"/>
                    <a:pt x="64" y="282"/>
                  </a:cubicBezTo>
                  <a:cubicBezTo>
                    <a:pt x="62" y="280"/>
                    <a:pt x="60" y="278"/>
                    <a:pt x="58" y="276"/>
                  </a:cubicBezTo>
                  <a:cubicBezTo>
                    <a:pt x="58" y="275"/>
                    <a:pt x="58" y="275"/>
                    <a:pt x="57" y="275"/>
                  </a:cubicBezTo>
                  <a:cubicBezTo>
                    <a:pt x="57" y="274"/>
                    <a:pt x="57" y="274"/>
                    <a:pt x="57" y="274"/>
                  </a:cubicBezTo>
                  <a:cubicBezTo>
                    <a:pt x="54" y="271"/>
                    <a:pt x="52" y="269"/>
                    <a:pt x="50" y="266"/>
                  </a:cubicBezTo>
                  <a:cubicBezTo>
                    <a:pt x="50" y="266"/>
                    <a:pt x="49" y="266"/>
                    <a:pt x="49" y="265"/>
                  </a:cubicBezTo>
                  <a:cubicBezTo>
                    <a:pt x="49" y="265"/>
                    <a:pt x="49" y="265"/>
                    <a:pt x="48" y="264"/>
                  </a:cubicBezTo>
                  <a:cubicBezTo>
                    <a:pt x="46" y="262"/>
                    <a:pt x="45" y="260"/>
                    <a:pt x="43" y="258"/>
                  </a:cubicBezTo>
                  <a:cubicBezTo>
                    <a:pt x="43" y="257"/>
                    <a:pt x="42" y="257"/>
                    <a:pt x="42" y="257"/>
                  </a:cubicBezTo>
                  <a:cubicBezTo>
                    <a:pt x="42" y="256"/>
                    <a:pt x="42" y="256"/>
                    <a:pt x="41" y="255"/>
                  </a:cubicBezTo>
                  <a:cubicBezTo>
                    <a:pt x="40" y="253"/>
                    <a:pt x="38" y="251"/>
                    <a:pt x="36" y="249"/>
                  </a:cubicBezTo>
                  <a:cubicBezTo>
                    <a:pt x="36" y="248"/>
                    <a:pt x="36" y="248"/>
                    <a:pt x="36" y="248"/>
                  </a:cubicBezTo>
                  <a:cubicBezTo>
                    <a:pt x="35" y="247"/>
                    <a:pt x="35" y="247"/>
                    <a:pt x="35" y="247"/>
                  </a:cubicBezTo>
                  <a:cubicBezTo>
                    <a:pt x="35" y="246"/>
                    <a:pt x="34" y="246"/>
                    <a:pt x="34" y="245"/>
                  </a:cubicBezTo>
                  <a:cubicBezTo>
                    <a:pt x="34" y="245"/>
                    <a:pt x="34" y="245"/>
                    <a:pt x="33" y="244"/>
                  </a:cubicBezTo>
                  <a:cubicBezTo>
                    <a:pt x="33" y="244"/>
                    <a:pt x="33" y="244"/>
                    <a:pt x="33" y="243"/>
                  </a:cubicBezTo>
                  <a:cubicBezTo>
                    <a:pt x="30" y="239"/>
                    <a:pt x="28" y="235"/>
                    <a:pt x="26" y="231"/>
                  </a:cubicBezTo>
                  <a:cubicBezTo>
                    <a:pt x="30" y="235"/>
                    <a:pt x="33" y="239"/>
                    <a:pt x="36" y="243"/>
                  </a:cubicBezTo>
                  <a:cubicBezTo>
                    <a:pt x="36" y="243"/>
                    <a:pt x="37" y="243"/>
                    <a:pt x="37" y="243"/>
                  </a:cubicBezTo>
                  <a:cubicBezTo>
                    <a:pt x="37" y="243"/>
                    <a:pt x="37" y="243"/>
                    <a:pt x="37" y="244"/>
                  </a:cubicBezTo>
                  <a:cubicBezTo>
                    <a:pt x="37" y="244"/>
                    <a:pt x="38" y="244"/>
                    <a:pt x="38" y="245"/>
                  </a:cubicBezTo>
                  <a:cubicBezTo>
                    <a:pt x="38" y="245"/>
                    <a:pt x="39" y="246"/>
                    <a:pt x="39" y="246"/>
                  </a:cubicBezTo>
                  <a:cubicBezTo>
                    <a:pt x="39" y="246"/>
                    <a:pt x="40" y="247"/>
                    <a:pt x="40" y="247"/>
                  </a:cubicBezTo>
                  <a:cubicBezTo>
                    <a:pt x="40" y="247"/>
                    <a:pt x="40" y="248"/>
                    <a:pt x="41" y="248"/>
                  </a:cubicBezTo>
                  <a:cubicBezTo>
                    <a:pt x="42" y="250"/>
                    <a:pt x="44" y="253"/>
                    <a:pt x="46" y="255"/>
                  </a:cubicBezTo>
                  <a:cubicBezTo>
                    <a:pt x="46" y="255"/>
                    <a:pt x="47" y="256"/>
                    <a:pt x="47" y="256"/>
                  </a:cubicBezTo>
                  <a:cubicBezTo>
                    <a:pt x="47" y="256"/>
                    <a:pt x="47" y="257"/>
                    <a:pt x="48" y="257"/>
                  </a:cubicBezTo>
                  <a:cubicBezTo>
                    <a:pt x="50" y="259"/>
                    <a:pt x="51" y="261"/>
                    <a:pt x="54" y="264"/>
                  </a:cubicBezTo>
                  <a:cubicBezTo>
                    <a:pt x="54" y="264"/>
                    <a:pt x="54" y="264"/>
                    <a:pt x="54" y="265"/>
                  </a:cubicBezTo>
                  <a:cubicBezTo>
                    <a:pt x="55" y="265"/>
                    <a:pt x="55" y="265"/>
                    <a:pt x="55" y="266"/>
                  </a:cubicBezTo>
                  <a:cubicBezTo>
                    <a:pt x="58" y="268"/>
                    <a:pt x="60" y="270"/>
                    <a:pt x="62" y="273"/>
                  </a:cubicBezTo>
                  <a:cubicBezTo>
                    <a:pt x="63" y="273"/>
                    <a:pt x="63" y="274"/>
                    <a:pt x="63" y="274"/>
                  </a:cubicBezTo>
                  <a:cubicBezTo>
                    <a:pt x="64" y="274"/>
                    <a:pt x="64" y="275"/>
                    <a:pt x="64" y="275"/>
                  </a:cubicBezTo>
                  <a:cubicBezTo>
                    <a:pt x="66" y="277"/>
                    <a:pt x="68" y="279"/>
                    <a:pt x="70" y="281"/>
                  </a:cubicBezTo>
                  <a:cubicBezTo>
                    <a:pt x="70" y="281"/>
                    <a:pt x="71" y="281"/>
                    <a:pt x="71" y="282"/>
                  </a:cubicBezTo>
                  <a:cubicBezTo>
                    <a:pt x="71" y="282"/>
                    <a:pt x="72" y="282"/>
                    <a:pt x="72" y="283"/>
                  </a:cubicBezTo>
                  <a:cubicBezTo>
                    <a:pt x="72" y="283"/>
                    <a:pt x="72" y="283"/>
                    <a:pt x="73" y="283"/>
                  </a:cubicBezTo>
                  <a:cubicBezTo>
                    <a:pt x="75" y="285"/>
                    <a:pt x="77" y="288"/>
                    <a:pt x="79" y="290"/>
                  </a:cubicBezTo>
                  <a:cubicBezTo>
                    <a:pt x="80" y="290"/>
                    <a:pt x="80" y="290"/>
                    <a:pt x="81" y="291"/>
                  </a:cubicBezTo>
                  <a:cubicBezTo>
                    <a:pt x="81" y="291"/>
                    <a:pt x="81" y="291"/>
                    <a:pt x="82" y="292"/>
                  </a:cubicBezTo>
                  <a:cubicBezTo>
                    <a:pt x="84" y="294"/>
                    <a:pt x="86" y="296"/>
                    <a:pt x="88" y="298"/>
                  </a:cubicBezTo>
                  <a:cubicBezTo>
                    <a:pt x="89" y="298"/>
                    <a:pt x="89" y="298"/>
                    <a:pt x="89" y="299"/>
                  </a:cubicBezTo>
                  <a:cubicBezTo>
                    <a:pt x="90" y="299"/>
                    <a:pt x="90" y="299"/>
                    <a:pt x="90" y="300"/>
                  </a:cubicBezTo>
                  <a:cubicBezTo>
                    <a:pt x="106" y="313"/>
                    <a:pt x="123" y="327"/>
                    <a:pt x="138" y="338"/>
                  </a:cubicBezTo>
                  <a:cubicBezTo>
                    <a:pt x="139" y="338"/>
                    <a:pt x="144" y="340"/>
                    <a:pt x="144" y="340"/>
                  </a:cubicBezTo>
                  <a:cubicBezTo>
                    <a:pt x="144" y="341"/>
                    <a:pt x="144" y="341"/>
                    <a:pt x="144" y="341"/>
                  </a:cubicBezTo>
                  <a:cubicBezTo>
                    <a:pt x="144" y="341"/>
                    <a:pt x="144" y="341"/>
                    <a:pt x="144" y="341"/>
                  </a:cubicBezTo>
                  <a:cubicBezTo>
                    <a:pt x="199" y="330"/>
                    <a:pt x="266" y="313"/>
                    <a:pt x="327" y="292"/>
                  </a:cubicBezTo>
                  <a:cubicBezTo>
                    <a:pt x="340" y="288"/>
                    <a:pt x="351" y="284"/>
                    <a:pt x="363" y="280"/>
                  </a:cubicBezTo>
                  <a:cubicBezTo>
                    <a:pt x="363" y="280"/>
                    <a:pt x="363" y="279"/>
                    <a:pt x="364" y="279"/>
                  </a:cubicBezTo>
                  <a:cubicBezTo>
                    <a:pt x="364" y="279"/>
                    <a:pt x="365" y="279"/>
                    <a:pt x="365" y="279"/>
                  </a:cubicBezTo>
                  <a:cubicBezTo>
                    <a:pt x="369" y="278"/>
                    <a:pt x="372" y="276"/>
                    <a:pt x="375" y="275"/>
                  </a:cubicBezTo>
                  <a:cubicBezTo>
                    <a:pt x="375" y="275"/>
                    <a:pt x="376" y="275"/>
                    <a:pt x="376" y="275"/>
                  </a:cubicBezTo>
                  <a:cubicBezTo>
                    <a:pt x="377" y="274"/>
                    <a:pt x="377" y="274"/>
                    <a:pt x="378" y="274"/>
                  </a:cubicBezTo>
                  <a:cubicBezTo>
                    <a:pt x="379" y="273"/>
                    <a:pt x="381" y="273"/>
                    <a:pt x="383" y="272"/>
                  </a:cubicBezTo>
                  <a:cubicBezTo>
                    <a:pt x="383" y="272"/>
                    <a:pt x="384" y="272"/>
                    <a:pt x="384" y="271"/>
                  </a:cubicBezTo>
                  <a:cubicBezTo>
                    <a:pt x="385" y="271"/>
                    <a:pt x="385" y="271"/>
                    <a:pt x="386" y="271"/>
                  </a:cubicBezTo>
                  <a:cubicBezTo>
                    <a:pt x="389" y="269"/>
                    <a:pt x="393" y="268"/>
                    <a:pt x="396" y="267"/>
                  </a:cubicBezTo>
                  <a:cubicBezTo>
                    <a:pt x="397" y="266"/>
                    <a:pt x="397" y="266"/>
                    <a:pt x="398" y="266"/>
                  </a:cubicBezTo>
                  <a:cubicBezTo>
                    <a:pt x="398" y="266"/>
                    <a:pt x="399" y="266"/>
                    <a:pt x="399" y="265"/>
                  </a:cubicBezTo>
                  <a:cubicBezTo>
                    <a:pt x="401" y="265"/>
                    <a:pt x="402" y="264"/>
                    <a:pt x="404" y="263"/>
                  </a:cubicBezTo>
                  <a:cubicBezTo>
                    <a:pt x="404" y="263"/>
                    <a:pt x="405" y="263"/>
                    <a:pt x="405" y="263"/>
                  </a:cubicBezTo>
                  <a:cubicBezTo>
                    <a:pt x="406" y="263"/>
                    <a:pt x="406" y="262"/>
                    <a:pt x="406" y="262"/>
                  </a:cubicBezTo>
                  <a:cubicBezTo>
                    <a:pt x="409" y="261"/>
                    <a:pt x="412" y="260"/>
                    <a:pt x="414" y="259"/>
                  </a:cubicBezTo>
                  <a:cubicBezTo>
                    <a:pt x="414" y="259"/>
                    <a:pt x="415" y="259"/>
                    <a:pt x="415" y="258"/>
                  </a:cubicBezTo>
                  <a:cubicBezTo>
                    <a:pt x="416" y="258"/>
                    <a:pt x="416" y="258"/>
                    <a:pt x="417" y="258"/>
                  </a:cubicBezTo>
                  <a:cubicBezTo>
                    <a:pt x="419" y="257"/>
                    <a:pt x="421" y="256"/>
                    <a:pt x="424" y="254"/>
                  </a:cubicBezTo>
                  <a:cubicBezTo>
                    <a:pt x="424" y="254"/>
                    <a:pt x="424" y="254"/>
                    <a:pt x="425" y="254"/>
                  </a:cubicBezTo>
                  <a:cubicBezTo>
                    <a:pt x="425" y="254"/>
                    <a:pt x="426" y="253"/>
                    <a:pt x="426" y="253"/>
                  </a:cubicBezTo>
                  <a:cubicBezTo>
                    <a:pt x="427" y="253"/>
                    <a:pt x="427" y="253"/>
                    <a:pt x="428" y="252"/>
                  </a:cubicBezTo>
                  <a:cubicBezTo>
                    <a:pt x="428" y="252"/>
                    <a:pt x="429" y="252"/>
                    <a:pt x="429" y="252"/>
                  </a:cubicBezTo>
                  <a:cubicBezTo>
                    <a:pt x="429" y="252"/>
                    <a:pt x="430" y="251"/>
                    <a:pt x="430" y="251"/>
                  </a:cubicBezTo>
                  <a:cubicBezTo>
                    <a:pt x="434" y="249"/>
                    <a:pt x="437" y="248"/>
                    <a:pt x="440" y="246"/>
                  </a:cubicBezTo>
                  <a:cubicBezTo>
                    <a:pt x="441" y="246"/>
                    <a:pt x="441" y="245"/>
                    <a:pt x="441" y="245"/>
                  </a:cubicBezTo>
                  <a:cubicBezTo>
                    <a:pt x="442" y="245"/>
                    <a:pt x="442" y="245"/>
                    <a:pt x="442" y="245"/>
                  </a:cubicBezTo>
                  <a:cubicBezTo>
                    <a:pt x="444" y="244"/>
                    <a:pt x="446" y="243"/>
                    <a:pt x="447" y="242"/>
                  </a:cubicBezTo>
                  <a:cubicBezTo>
                    <a:pt x="448" y="243"/>
                    <a:pt x="450" y="245"/>
                    <a:pt x="451" y="246"/>
                  </a:cubicBezTo>
                  <a:close/>
                  <a:moveTo>
                    <a:pt x="451" y="236"/>
                  </a:moveTo>
                  <a:cubicBezTo>
                    <a:pt x="451" y="236"/>
                    <a:pt x="451" y="236"/>
                    <a:pt x="451" y="236"/>
                  </a:cubicBezTo>
                  <a:cubicBezTo>
                    <a:pt x="450" y="237"/>
                    <a:pt x="449" y="238"/>
                    <a:pt x="447" y="239"/>
                  </a:cubicBezTo>
                  <a:cubicBezTo>
                    <a:pt x="447" y="239"/>
                    <a:pt x="447" y="239"/>
                    <a:pt x="446" y="240"/>
                  </a:cubicBezTo>
                  <a:cubicBezTo>
                    <a:pt x="446" y="240"/>
                    <a:pt x="446" y="240"/>
                    <a:pt x="445" y="240"/>
                  </a:cubicBezTo>
                  <a:cubicBezTo>
                    <a:pt x="444" y="241"/>
                    <a:pt x="442" y="242"/>
                    <a:pt x="440" y="243"/>
                  </a:cubicBezTo>
                  <a:cubicBezTo>
                    <a:pt x="440" y="243"/>
                    <a:pt x="440" y="244"/>
                    <a:pt x="439" y="244"/>
                  </a:cubicBezTo>
                  <a:cubicBezTo>
                    <a:pt x="439" y="244"/>
                    <a:pt x="439" y="244"/>
                    <a:pt x="438" y="244"/>
                  </a:cubicBezTo>
                  <a:cubicBezTo>
                    <a:pt x="435" y="246"/>
                    <a:pt x="432" y="248"/>
                    <a:pt x="428" y="250"/>
                  </a:cubicBezTo>
                  <a:cubicBezTo>
                    <a:pt x="427" y="250"/>
                    <a:pt x="427" y="250"/>
                    <a:pt x="427" y="250"/>
                  </a:cubicBezTo>
                  <a:cubicBezTo>
                    <a:pt x="426" y="251"/>
                    <a:pt x="426" y="251"/>
                    <a:pt x="425" y="251"/>
                  </a:cubicBezTo>
                  <a:cubicBezTo>
                    <a:pt x="425" y="251"/>
                    <a:pt x="424" y="252"/>
                    <a:pt x="424" y="252"/>
                  </a:cubicBezTo>
                  <a:cubicBezTo>
                    <a:pt x="423" y="252"/>
                    <a:pt x="423" y="252"/>
                    <a:pt x="422" y="253"/>
                  </a:cubicBezTo>
                  <a:cubicBezTo>
                    <a:pt x="422" y="253"/>
                    <a:pt x="421" y="253"/>
                    <a:pt x="421" y="253"/>
                  </a:cubicBezTo>
                  <a:cubicBezTo>
                    <a:pt x="419" y="254"/>
                    <a:pt x="416" y="255"/>
                    <a:pt x="414" y="256"/>
                  </a:cubicBezTo>
                  <a:cubicBezTo>
                    <a:pt x="414" y="257"/>
                    <a:pt x="413" y="257"/>
                    <a:pt x="413" y="257"/>
                  </a:cubicBezTo>
                  <a:cubicBezTo>
                    <a:pt x="412" y="257"/>
                    <a:pt x="412" y="257"/>
                    <a:pt x="411" y="258"/>
                  </a:cubicBezTo>
                  <a:cubicBezTo>
                    <a:pt x="409" y="259"/>
                    <a:pt x="406" y="260"/>
                    <a:pt x="404" y="261"/>
                  </a:cubicBezTo>
                  <a:cubicBezTo>
                    <a:pt x="403" y="261"/>
                    <a:pt x="403" y="261"/>
                    <a:pt x="402" y="262"/>
                  </a:cubicBezTo>
                  <a:cubicBezTo>
                    <a:pt x="402" y="262"/>
                    <a:pt x="402" y="262"/>
                    <a:pt x="401" y="262"/>
                  </a:cubicBezTo>
                  <a:cubicBezTo>
                    <a:pt x="400" y="263"/>
                    <a:pt x="398" y="263"/>
                    <a:pt x="396" y="264"/>
                  </a:cubicBezTo>
                  <a:cubicBezTo>
                    <a:pt x="396" y="264"/>
                    <a:pt x="396" y="264"/>
                    <a:pt x="395" y="265"/>
                  </a:cubicBezTo>
                  <a:cubicBezTo>
                    <a:pt x="395" y="265"/>
                    <a:pt x="394" y="265"/>
                    <a:pt x="394" y="265"/>
                  </a:cubicBezTo>
                  <a:cubicBezTo>
                    <a:pt x="390" y="267"/>
                    <a:pt x="387" y="268"/>
                    <a:pt x="383" y="270"/>
                  </a:cubicBezTo>
                  <a:cubicBezTo>
                    <a:pt x="383" y="270"/>
                    <a:pt x="382" y="270"/>
                    <a:pt x="382" y="270"/>
                  </a:cubicBezTo>
                  <a:cubicBezTo>
                    <a:pt x="381" y="270"/>
                    <a:pt x="381" y="270"/>
                    <a:pt x="380" y="271"/>
                  </a:cubicBezTo>
                  <a:cubicBezTo>
                    <a:pt x="379" y="271"/>
                    <a:pt x="377" y="272"/>
                    <a:pt x="375" y="273"/>
                  </a:cubicBezTo>
                  <a:cubicBezTo>
                    <a:pt x="375" y="273"/>
                    <a:pt x="374" y="273"/>
                    <a:pt x="374" y="273"/>
                  </a:cubicBezTo>
                  <a:cubicBezTo>
                    <a:pt x="373" y="273"/>
                    <a:pt x="373" y="274"/>
                    <a:pt x="372" y="274"/>
                  </a:cubicBezTo>
                  <a:cubicBezTo>
                    <a:pt x="369" y="275"/>
                    <a:pt x="366" y="276"/>
                    <a:pt x="363" y="277"/>
                  </a:cubicBezTo>
                  <a:cubicBezTo>
                    <a:pt x="362" y="277"/>
                    <a:pt x="362" y="278"/>
                    <a:pt x="361" y="278"/>
                  </a:cubicBezTo>
                  <a:cubicBezTo>
                    <a:pt x="361" y="278"/>
                    <a:pt x="361" y="278"/>
                    <a:pt x="360" y="278"/>
                  </a:cubicBezTo>
                  <a:cubicBezTo>
                    <a:pt x="350" y="282"/>
                    <a:pt x="338" y="286"/>
                    <a:pt x="327" y="290"/>
                  </a:cubicBezTo>
                  <a:cubicBezTo>
                    <a:pt x="266" y="311"/>
                    <a:pt x="199" y="328"/>
                    <a:pt x="144" y="338"/>
                  </a:cubicBezTo>
                  <a:cubicBezTo>
                    <a:pt x="144" y="338"/>
                    <a:pt x="140" y="336"/>
                    <a:pt x="140" y="336"/>
                  </a:cubicBezTo>
                  <a:cubicBezTo>
                    <a:pt x="125" y="325"/>
                    <a:pt x="108" y="312"/>
                    <a:pt x="93" y="299"/>
                  </a:cubicBezTo>
                  <a:cubicBezTo>
                    <a:pt x="93" y="299"/>
                    <a:pt x="93" y="299"/>
                    <a:pt x="92" y="298"/>
                  </a:cubicBezTo>
                  <a:cubicBezTo>
                    <a:pt x="92" y="298"/>
                    <a:pt x="91" y="298"/>
                    <a:pt x="91" y="297"/>
                  </a:cubicBezTo>
                  <a:cubicBezTo>
                    <a:pt x="89" y="295"/>
                    <a:pt x="87" y="293"/>
                    <a:pt x="85" y="291"/>
                  </a:cubicBezTo>
                  <a:cubicBezTo>
                    <a:pt x="84" y="291"/>
                    <a:pt x="84" y="291"/>
                    <a:pt x="83" y="290"/>
                  </a:cubicBezTo>
                  <a:cubicBezTo>
                    <a:pt x="83" y="290"/>
                    <a:pt x="83" y="290"/>
                    <a:pt x="82" y="289"/>
                  </a:cubicBezTo>
                  <a:cubicBezTo>
                    <a:pt x="80" y="287"/>
                    <a:pt x="77" y="285"/>
                    <a:pt x="75" y="282"/>
                  </a:cubicBezTo>
                  <a:cubicBezTo>
                    <a:pt x="75" y="282"/>
                    <a:pt x="74" y="282"/>
                    <a:pt x="74" y="282"/>
                  </a:cubicBezTo>
                  <a:cubicBezTo>
                    <a:pt x="74" y="282"/>
                    <a:pt x="74" y="281"/>
                    <a:pt x="74" y="281"/>
                  </a:cubicBezTo>
                  <a:cubicBezTo>
                    <a:pt x="74" y="281"/>
                    <a:pt x="73" y="281"/>
                    <a:pt x="73" y="280"/>
                  </a:cubicBezTo>
                  <a:cubicBezTo>
                    <a:pt x="71" y="278"/>
                    <a:pt x="69" y="276"/>
                    <a:pt x="67" y="274"/>
                  </a:cubicBezTo>
                  <a:cubicBezTo>
                    <a:pt x="67" y="274"/>
                    <a:pt x="66" y="274"/>
                    <a:pt x="66" y="273"/>
                  </a:cubicBezTo>
                  <a:cubicBezTo>
                    <a:pt x="66" y="273"/>
                    <a:pt x="65" y="273"/>
                    <a:pt x="65" y="272"/>
                  </a:cubicBezTo>
                  <a:cubicBezTo>
                    <a:pt x="63" y="270"/>
                    <a:pt x="60" y="268"/>
                    <a:pt x="58" y="265"/>
                  </a:cubicBezTo>
                  <a:cubicBezTo>
                    <a:pt x="58" y="265"/>
                    <a:pt x="57" y="265"/>
                    <a:pt x="57" y="264"/>
                  </a:cubicBezTo>
                  <a:cubicBezTo>
                    <a:pt x="57" y="264"/>
                    <a:pt x="57" y="263"/>
                    <a:pt x="56" y="263"/>
                  </a:cubicBezTo>
                  <a:cubicBezTo>
                    <a:pt x="55" y="262"/>
                    <a:pt x="54" y="260"/>
                    <a:pt x="53" y="259"/>
                  </a:cubicBezTo>
                  <a:cubicBezTo>
                    <a:pt x="54" y="260"/>
                    <a:pt x="55" y="261"/>
                    <a:pt x="56" y="262"/>
                  </a:cubicBezTo>
                  <a:cubicBezTo>
                    <a:pt x="56" y="262"/>
                    <a:pt x="56" y="263"/>
                    <a:pt x="57" y="263"/>
                  </a:cubicBezTo>
                  <a:cubicBezTo>
                    <a:pt x="57" y="263"/>
                    <a:pt x="58" y="264"/>
                    <a:pt x="58" y="264"/>
                  </a:cubicBezTo>
                  <a:cubicBezTo>
                    <a:pt x="58" y="264"/>
                    <a:pt x="59" y="265"/>
                    <a:pt x="59" y="265"/>
                  </a:cubicBezTo>
                  <a:cubicBezTo>
                    <a:pt x="62" y="267"/>
                    <a:pt x="64" y="270"/>
                    <a:pt x="67" y="272"/>
                  </a:cubicBezTo>
                  <a:cubicBezTo>
                    <a:pt x="67" y="273"/>
                    <a:pt x="68" y="273"/>
                    <a:pt x="68" y="273"/>
                  </a:cubicBezTo>
                  <a:cubicBezTo>
                    <a:pt x="68" y="274"/>
                    <a:pt x="69" y="274"/>
                    <a:pt x="69" y="274"/>
                  </a:cubicBezTo>
                  <a:cubicBezTo>
                    <a:pt x="71" y="276"/>
                    <a:pt x="74" y="278"/>
                    <a:pt x="76" y="280"/>
                  </a:cubicBezTo>
                  <a:cubicBezTo>
                    <a:pt x="76" y="280"/>
                    <a:pt x="77" y="281"/>
                    <a:pt x="77" y="281"/>
                  </a:cubicBezTo>
                  <a:cubicBezTo>
                    <a:pt x="77" y="281"/>
                    <a:pt x="78" y="282"/>
                    <a:pt x="78" y="282"/>
                  </a:cubicBezTo>
                  <a:cubicBezTo>
                    <a:pt x="81" y="284"/>
                    <a:pt x="84" y="286"/>
                    <a:pt x="87" y="289"/>
                  </a:cubicBezTo>
                  <a:cubicBezTo>
                    <a:pt x="87" y="289"/>
                    <a:pt x="88" y="289"/>
                    <a:pt x="88" y="290"/>
                  </a:cubicBezTo>
                  <a:cubicBezTo>
                    <a:pt x="88" y="290"/>
                    <a:pt x="89" y="290"/>
                    <a:pt x="89" y="291"/>
                  </a:cubicBezTo>
                  <a:cubicBezTo>
                    <a:pt x="92" y="293"/>
                    <a:pt x="94" y="294"/>
                    <a:pt x="97" y="296"/>
                  </a:cubicBezTo>
                  <a:cubicBezTo>
                    <a:pt x="97" y="297"/>
                    <a:pt x="98" y="297"/>
                    <a:pt x="98" y="297"/>
                  </a:cubicBezTo>
                  <a:cubicBezTo>
                    <a:pt x="98" y="298"/>
                    <a:pt x="99" y="298"/>
                    <a:pt x="99" y="298"/>
                  </a:cubicBezTo>
                  <a:cubicBezTo>
                    <a:pt x="103" y="301"/>
                    <a:pt x="107" y="304"/>
                    <a:pt x="111" y="306"/>
                  </a:cubicBezTo>
                  <a:cubicBezTo>
                    <a:pt x="120" y="314"/>
                    <a:pt x="130" y="321"/>
                    <a:pt x="138" y="327"/>
                  </a:cubicBezTo>
                  <a:cubicBezTo>
                    <a:pt x="138" y="327"/>
                    <a:pt x="144" y="329"/>
                    <a:pt x="144" y="329"/>
                  </a:cubicBezTo>
                  <a:cubicBezTo>
                    <a:pt x="144" y="329"/>
                    <a:pt x="144" y="329"/>
                    <a:pt x="144" y="329"/>
                  </a:cubicBezTo>
                  <a:cubicBezTo>
                    <a:pt x="144" y="329"/>
                    <a:pt x="144" y="329"/>
                    <a:pt x="144" y="329"/>
                  </a:cubicBezTo>
                  <a:cubicBezTo>
                    <a:pt x="199" y="320"/>
                    <a:pt x="266" y="302"/>
                    <a:pt x="327" y="282"/>
                  </a:cubicBezTo>
                  <a:cubicBezTo>
                    <a:pt x="336" y="279"/>
                    <a:pt x="344" y="276"/>
                    <a:pt x="353" y="273"/>
                  </a:cubicBezTo>
                  <a:cubicBezTo>
                    <a:pt x="353" y="273"/>
                    <a:pt x="353" y="273"/>
                    <a:pt x="354" y="273"/>
                  </a:cubicBezTo>
                  <a:cubicBezTo>
                    <a:pt x="354" y="273"/>
                    <a:pt x="355" y="273"/>
                    <a:pt x="355" y="272"/>
                  </a:cubicBezTo>
                  <a:cubicBezTo>
                    <a:pt x="358" y="271"/>
                    <a:pt x="361" y="270"/>
                    <a:pt x="365" y="269"/>
                  </a:cubicBezTo>
                  <a:cubicBezTo>
                    <a:pt x="365" y="269"/>
                    <a:pt x="365" y="269"/>
                    <a:pt x="366" y="268"/>
                  </a:cubicBezTo>
                  <a:cubicBezTo>
                    <a:pt x="366" y="268"/>
                    <a:pt x="367" y="268"/>
                    <a:pt x="367" y="268"/>
                  </a:cubicBezTo>
                  <a:cubicBezTo>
                    <a:pt x="369" y="267"/>
                    <a:pt x="370" y="267"/>
                    <a:pt x="372" y="266"/>
                  </a:cubicBezTo>
                  <a:cubicBezTo>
                    <a:pt x="373" y="266"/>
                    <a:pt x="373" y="266"/>
                    <a:pt x="373" y="266"/>
                  </a:cubicBezTo>
                  <a:cubicBezTo>
                    <a:pt x="374" y="265"/>
                    <a:pt x="374" y="265"/>
                    <a:pt x="375" y="265"/>
                  </a:cubicBezTo>
                  <a:cubicBezTo>
                    <a:pt x="378" y="264"/>
                    <a:pt x="382" y="262"/>
                    <a:pt x="386" y="261"/>
                  </a:cubicBezTo>
                  <a:cubicBezTo>
                    <a:pt x="386" y="261"/>
                    <a:pt x="386" y="261"/>
                    <a:pt x="387" y="260"/>
                  </a:cubicBezTo>
                  <a:cubicBezTo>
                    <a:pt x="387" y="260"/>
                    <a:pt x="388" y="260"/>
                    <a:pt x="388" y="260"/>
                  </a:cubicBezTo>
                  <a:cubicBezTo>
                    <a:pt x="390" y="259"/>
                    <a:pt x="391" y="259"/>
                    <a:pt x="393" y="258"/>
                  </a:cubicBezTo>
                  <a:cubicBezTo>
                    <a:pt x="393" y="258"/>
                    <a:pt x="394" y="258"/>
                    <a:pt x="394" y="257"/>
                  </a:cubicBezTo>
                  <a:cubicBezTo>
                    <a:pt x="395" y="257"/>
                    <a:pt x="395" y="257"/>
                    <a:pt x="396" y="257"/>
                  </a:cubicBezTo>
                  <a:cubicBezTo>
                    <a:pt x="398" y="256"/>
                    <a:pt x="401" y="255"/>
                    <a:pt x="403" y="254"/>
                  </a:cubicBezTo>
                  <a:cubicBezTo>
                    <a:pt x="404" y="253"/>
                    <a:pt x="404" y="253"/>
                    <a:pt x="405" y="253"/>
                  </a:cubicBezTo>
                  <a:cubicBezTo>
                    <a:pt x="405" y="253"/>
                    <a:pt x="406" y="253"/>
                    <a:pt x="406" y="252"/>
                  </a:cubicBezTo>
                  <a:cubicBezTo>
                    <a:pt x="409" y="251"/>
                    <a:pt x="411" y="250"/>
                    <a:pt x="414" y="249"/>
                  </a:cubicBezTo>
                  <a:cubicBezTo>
                    <a:pt x="414" y="249"/>
                    <a:pt x="415" y="249"/>
                    <a:pt x="415" y="249"/>
                  </a:cubicBezTo>
                  <a:cubicBezTo>
                    <a:pt x="415" y="248"/>
                    <a:pt x="416" y="248"/>
                    <a:pt x="416" y="248"/>
                  </a:cubicBezTo>
                  <a:cubicBezTo>
                    <a:pt x="417" y="248"/>
                    <a:pt x="418" y="247"/>
                    <a:pt x="418" y="247"/>
                  </a:cubicBezTo>
                  <a:cubicBezTo>
                    <a:pt x="419" y="247"/>
                    <a:pt x="419" y="247"/>
                    <a:pt x="420" y="246"/>
                  </a:cubicBezTo>
                  <a:cubicBezTo>
                    <a:pt x="420" y="246"/>
                    <a:pt x="421" y="246"/>
                    <a:pt x="421" y="246"/>
                  </a:cubicBezTo>
                  <a:cubicBezTo>
                    <a:pt x="425" y="244"/>
                    <a:pt x="429" y="242"/>
                    <a:pt x="432" y="240"/>
                  </a:cubicBezTo>
                  <a:cubicBezTo>
                    <a:pt x="433" y="240"/>
                    <a:pt x="433" y="240"/>
                    <a:pt x="433" y="240"/>
                  </a:cubicBezTo>
                  <a:cubicBezTo>
                    <a:pt x="434" y="239"/>
                    <a:pt x="434" y="239"/>
                    <a:pt x="434" y="239"/>
                  </a:cubicBezTo>
                  <a:cubicBezTo>
                    <a:pt x="436" y="238"/>
                    <a:pt x="438" y="237"/>
                    <a:pt x="440" y="236"/>
                  </a:cubicBezTo>
                  <a:cubicBezTo>
                    <a:pt x="440" y="236"/>
                    <a:pt x="441" y="236"/>
                    <a:pt x="441" y="235"/>
                  </a:cubicBezTo>
                  <a:cubicBezTo>
                    <a:pt x="441" y="235"/>
                    <a:pt x="442" y="235"/>
                    <a:pt x="442" y="235"/>
                  </a:cubicBezTo>
                  <a:cubicBezTo>
                    <a:pt x="444" y="234"/>
                    <a:pt x="445" y="233"/>
                    <a:pt x="447" y="232"/>
                  </a:cubicBezTo>
                  <a:cubicBezTo>
                    <a:pt x="448" y="233"/>
                    <a:pt x="450" y="235"/>
                    <a:pt x="451" y="236"/>
                  </a:cubicBezTo>
                  <a:close/>
                  <a:moveTo>
                    <a:pt x="451" y="227"/>
                  </a:moveTo>
                  <a:cubicBezTo>
                    <a:pt x="451" y="227"/>
                    <a:pt x="451" y="227"/>
                    <a:pt x="451" y="227"/>
                  </a:cubicBezTo>
                  <a:cubicBezTo>
                    <a:pt x="450" y="228"/>
                    <a:pt x="448" y="228"/>
                    <a:pt x="447" y="229"/>
                  </a:cubicBezTo>
                  <a:cubicBezTo>
                    <a:pt x="447" y="229"/>
                    <a:pt x="446" y="230"/>
                    <a:pt x="446" y="230"/>
                  </a:cubicBezTo>
                  <a:cubicBezTo>
                    <a:pt x="446" y="230"/>
                    <a:pt x="445" y="230"/>
                    <a:pt x="445" y="231"/>
                  </a:cubicBezTo>
                  <a:cubicBezTo>
                    <a:pt x="443" y="231"/>
                    <a:pt x="442" y="232"/>
                    <a:pt x="440" y="233"/>
                  </a:cubicBezTo>
                  <a:cubicBezTo>
                    <a:pt x="440" y="234"/>
                    <a:pt x="439" y="234"/>
                    <a:pt x="439" y="234"/>
                  </a:cubicBezTo>
                  <a:cubicBezTo>
                    <a:pt x="439" y="234"/>
                    <a:pt x="438" y="234"/>
                    <a:pt x="438" y="235"/>
                  </a:cubicBezTo>
                  <a:cubicBezTo>
                    <a:pt x="436" y="236"/>
                    <a:pt x="434" y="237"/>
                    <a:pt x="432" y="238"/>
                  </a:cubicBezTo>
                  <a:cubicBezTo>
                    <a:pt x="432" y="238"/>
                    <a:pt x="431" y="238"/>
                    <a:pt x="431" y="238"/>
                  </a:cubicBezTo>
                  <a:cubicBezTo>
                    <a:pt x="431" y="238"/>
                    <a:pt x="430" y="239"/>
                    <a:pt x="430" y="239"/>
                  </a:cubicBezTo>
                  <a:cubicBezTo>
                    <a:pt x="426" y="241"/>
                    <a:pt x="423" y="243"/>
                    <a:pt x="419" y="244"/>
                  </a:cubicBezTo>
                  <a:cubicBezTo>
                    <a:pt x="418" y="245"/>
                    <a:pt x="418" y="245"/>
                    <a:pt x="417" y="245"/>
                  </a:cubicBezTo>
                  <a:cubicBezTo>
                    <a:pt x="417" y="245"/>
                    <a:pt x="416" y="245"/>
                    <a:pt x="416" y="246"/>
                  </a:cubicBezTo>
                  <a:cubicBezTo>
                    <a:pt x="415" y="246"/>
                    <a:pt x="414" y="246"/>
                    <a:pt x="414" y="247"/>
                  </a:cubicBezTo>
                  <a:cubicBezTo>
                    <a:pt x="413" y="247"/>
                    <a:pt x="413" y="247"/>
                    <a:pt x="412" y="247"/>
                  </a:cubicBezTo>
                  <a:cubicBezTo>
                    <a:pt x="412" y="247"/>
                    <a:pt x="412" y="248"/>
                    <a:pt x="411" y="248"/>
                  </a:cubicBezTo>
                  <a:cubicBezTo>
                    <a:pt x="409" y="249"/>
                    <a:pt x="406" y="250"/>
                    <a:pt x="404" y="251"/>
                  </a:cubicBezTo>
                  <a:cubicBezTo>
                    <a:pt x="403" y="251"/>
                    <a:pt x="403" y="251"/>
                    <a:pt x="402" y="252"/>
                  </a:cubicBezTo>
                  <a:cubicBezTo>
                    <a:pt x="402" y="252"/>
                    <a:pt x="401" y="252"/>
                    <a:pt x="401" y="252"/>
                  </a:cubicBezTo>
                  <a:cubicBezTo>
                    <a:pt x="398" y="253"/>
                    <a:pt x="396" y="254"/>
                    <a:pt x="393" y="255"/>
                  </a:cubicBezTo>
                  <a:cubicBezTo>
                    <a:pt x="393" y="256"/>
                    <a:pt x="392" y="256"/>
                    <a:pt x="392" y="256"/>
                  </a:cubicBezTo>
                  <a:cubicBezTo>
                    <a:pt x="391" y="256"/>
                    <a:pt x="391" y="256"/>
                    <a:pt x="390" y="257"/>
                  </a:cubicBezTo>
                  <a:cubicBezTo>
                    <a:pt x="389" y="257"/>
                    <a:pt x="387" y="258"/>
                    <a:pt x="386" y="258"/>
                  </a:cubicBezTo>
                  <a:cubicBezTo>
                    <a:pt x="385" y="259"/>
                    <a:pt x="385" y="259"/>
                    <a:pt x="384" y="259"/>
                  </a:cubicBezTo>
                  <a:cubicBezTo>
                    <a:pt x="384" y="259"/>
                    <a:pt x="383" y="259"/>
                    <a:pt x="383" y="260"/>
                  </a:cubicBezTo>
                  <a:cubicBezTo>
                    <a:pt x="379" y="261"/>
                    <a:pt x="376" y="262"/>
                    <a:pt x="372" y="264"/>
                  </a:cubicBezTo>
                  <a:cubicBezTo>
                    <a:pt x="372" y="264"/>
                    <a:pt x="371" y="264"/>
                    <a:pt x="371" y="264"/>
                  </a:cubicBezTo>
                  <a:cubicBezTo>
                    <a:pt x="370" y="264"/>
                    <a:pt x="370" y="265"/>
                    <a:pt x="370" y="265"/>
                  </a:cubicBezTo>
                  <a:cubicBezTo>
                    <a:pt x="368" y="265"/>
                    <a:pt x="366" y="266"/>
                    <a:pt x="365" y="266"/>
                  </a:cubicBezTo>
                  <a:cubicBezTo>
                    <a:pt x="364" y="267"/>
                    <a:pt x="364" y="267"/>
                    <a:pt x="363" y="267"/>
                  </a:cubicBezTo>
                  <a:cubicBezTo>
                    <a:pt x="363" y="267"/>
                    <a:pt x="363" y="267"/>
                    <a:pt x="362" y="267"/>
                  </a:cubicBezTo>
                  <a:cubicBezTo>
                    <a:pt x="359" y="269"/>
                    <a:pt x="356" y="270"/>
                    <a:pt x="353" y="271"/>
                  </a:cubicBezTo>
                  <a:cubicBezTo>
                    <a:pt x="352" y="271"/>
                    <a:pt x="352" y="271"/>
                    <a:pt x="352" y="271"/>
                  </a:cubicBezTo>
                  <a:cubicBezTo>
                    <a:pt x="351" y="271"/>
                    <a:pt x="351" y="272"/>
                    <a:pt x="350" y="272"/>
                  </a:cubicBezTo>
                  <a:cubicBezTo>
                    <a:pt x="343" y="274"/>
                    <a:pt x="335" y="277"/>
                    <a:pt x="326" y="280"/>
                  </a:cubicBezTo>
                  <a:cubicBezTo>
                    <a:pt x="266" y="300"/>
                    <a:pt x="199" y="317"/>
                    <a:pt x="144" y="327"/>
                  </a:cubicBezTo>
                  <a:cubicBezTo>
                    <a:pt x="144" y="327"/>
                    <a:pt x="139" y="325"/>
                    <a:pt x="139" y="325"/>
                  </a:cubicBezTo>
                  <a:cubicBezTo>
                    <a:pt x="136" y="322"/>
                    <a:pt x="132" y="320"/>
                    <a:pt x="128" y="317"/>
                  </a:cubicBezTo>
                  <a:cubicBezTo>
                    <a:pt x="129" y="317"/>
                    <a:pt x="131" y="318"/>
                    <a:pt x="131" y="318"/>
                  </a:cubicBezTo>
                  <a:cubicBezTo>
                    <a:pt x="131" y="318"/>
                    <a:pt x="131" y="318"/>
                    <a:pt x="131" y="318"/>
                  </a:cubicBezTo>
                  <a:cubicBezTo>
                    <a:pt x="131" y="318"/>
                    <a:pt x="131" y="318"/>
                    <a:pt x="131" y="318"/>
                  </a:cubicBezTo>
                  <a:cubicBezTo>
                    <a:pt x="189" y="308"/>
                    <a:pt x="257" y="292"/>
                    <a:pt x="322" y="271"/>
                  </a:cubicBezTo>
                  <a:cubicBezTo>
                    <a:pt x="328" y="269"/>
                    <a:pt x="335" y="267"/>
                    <a:pt x="341" y="265"/>
                  </a:cubicBezTo>
                  <a:cubicBezTo>
                    <a:pt x="342" y="265"/>
                    <a:pt x="342" y="265"/>
                    <a:pt x="342" y="265"/>
                  </a:cubicBezTo>
                  <a:cubicBezTo>
                    <a:pt x="343" y="264"/>
                    <a:pt x="343" y="264"/>
                    <a:pt x="344" y="264"/>
                  </a:cubicBezTo>
                  <a:cubicBezTo>
                    <a:pt x="347" y="263"/>
                    <a:pt x="350" y="262"/>
                    <a:pt x="353" y="261"/>
                  </a:cubicBezTo>
                  <a:cubicBezTo>
                    <a:pt x="353" y="261"/>
                    <a:pt x="354" y="261"/>
                    <a:pt x="354" y="261"/>
                  </a:cubicBezTo>
                  <a:cubicBezTo>
                    <a:pt x="355" y="260"/>
                    <a:pt x="355" y="260"/>
                    <a:pt x="355" y="260"/>
                  </a:cubicBezTo>
                  <a:cubicBezTo>
                    <a:pt x="357" y="260"/>
                    <a:pt x="358" y="259"/>
                    <a:pt x="360" y="259"/>
                  </a:cubicBezTo>
                  <a:cubicBezTo>
                    <a:pt x="360" y="259"/>
                    <a:pt x="360" y="258"/>
                    <a:pt x="361" y="258"/>
                  </a:cubicBezTo>
                  <a:cubicBezTo>
                    <a:pt x="361" y="258"/>
                    <a:pt x="362" y="258"/>
                    <a:pt x="362" y="258"/>
                  </a:cubicBezTo>
                  <a:cubicBezTo>
                    <a:pt x="366" y="256"/>
                    <a:pt x="369" y="255"/>
                    <a:pt x="373" y="254"/>
                  </a:cubicBezTo>
                  <a:cubicBezTo>
                    <a:pt x="373" y="254"/>
                    <a:pt x="374" y="254"/>
                    <a:pt x="374" y="253"/>
                  </a:cubicBezTo>
                  <a:cubicBezTo>
                    <a:pt x="375" y="253"/>
                    <a:pt x="375" y="253"/>
                    <a:pt x="376" y="253"/>
                  </a:cubicBezTo>
                  <a:cubicBezTo>
                    <a:pt x="377" y="252"/>
                    <a:pt x="379" y="252"/>
                    <a:pt x="380" y="251"/>
                  </a:cubicBezTo>
                  <a:cubicBezTo>
                    <a:pt x="380" y="251"/>
                    <a:pt x="381" y="251"/>
                    <a:pt x="381" y="251"/>
                  </a:cubicBezTo>
                  <a:cubicBezTo>
                    <a:pt x="382" y="251"/>
                    <a:pt x="382" y="250"/>
                    <a:pt x="383" y="250"/>
                  </a:cubicBezTo>
                  <a:cubicBezTo>
                    <a:pt x="386" y="249"/>
                    <a:pt x="388" y="248"/>
                    <a:pt x="391" y="247"/>
                  </a:cubicBezTo>
                  <a:cubicBezTo>
                    <a:pt x="391" y="247"/>
                    <a:pt x="392" y="247"/>
                    <a:pt x="392" y="247"/>
                  </a:cubicBezTo>
                  <a:cubicBezTo>
                    <a:pt x="393" y="246"/>
                    <a:pt x="393" y="246"/>
                    <a:pt x="394" y="246"/>
                  </a:cubicBezTo>
                  <a:cubicBezTo>
                    <a:pt x="396" y="245"/>
                    <a:pt x="399" y="244"/>
                    <a:pt x="401" y="243"/>
                  </a:cubicBezTo>
                  <a:cubicBezTo>
                    <a:pt x="402" y="243"/>
                    <a:pt x="402" y="242"/>
                    <a:pt x="403" y="242"/>
                  </a:cubicBezTo>
                  <a:cubicBezTo>
                    <a:pt x="403" y="242"/>
                    <a:pt x="404" y="242"/>
                    <a:pt x="404" y="242"/>
                  </a:cubicBezTo>
                  <a:cubicBezTo>
                    <a:pt x="405" y="241"/>
                    <a:pt x="406" y="241"/>
                    <a:pt x="407" y="241"/>
                  </a:cubicBezTo>
                  <a:cubicBezTo>
                    <a:pt x="407" y="240"/>
                    <a:pt x="408" y="240"/>
                    <a:pt x="408" y="240"/>
                  </a:cubicBezTo>
                  <a:cubicBezTo>
                    <a:pt x="409" y="240"/>
                    <a:pt x="409" y="240"/>
                    <a:pt x="410" y="239"/>
                  </a:cubicBezTo>
                  <a:cubicBezTo>
                    <a:pt x="414" y="238"/>
                    <a:pt x="418" y="236"/>
                    <a:pt x="422" y="234"/>
                  </a:cubicBezTo>
                  <a:cubicBezTo>
                    <a:pt x="422" y="234"/>
                    <a:pt x="422" y="234"/>
                    <a:pt x="423" y="233"/>
                  </a:cubicBezTo>
                  <a:cubicBezTo>
                    <a:pt x="423" y="233"/>
                    <a:pt x="424" y="233"/>
                    <a:pt x="424" y="233"/>
                  </a:cubicBezTo>
                  <a:cubicBezTo>
                    <a:pt x="426" y="232"/>
                    <a:pt x="429" y="231"/>
                    <a:pt x="431" y="230"/>
                  </a:cubicBezTo>
                  <a:cubicBezTo>
                    <a:pt x="431" y="230"/>
                    <a:pt x="432" y="229"/>
                    <a:pt x="432" y="229"/>
                  </a:cubicBezTo>
                  <a:cubicBezTo>
                    <a:pt x="432" y="229"/>
                    <a:pt x="433" y="229"/>
                    <a:pt x="433" y="229"/>
                  </a:cubicBezTo>
                  <a:cubicBezTo>
                    <a:pt x="435" y="228"/>
                    <a:pt x="437" y="227"/>
                    <a:pt x="439" y="226"/>
                  </a:cubicBezTo>
                  <a:cubicBezTo>
                    <a:pt x="439" y="225"/>
                    <a:pt x="440" y="225"/>
                    <a:pt x="440" y="225"/>
                  </a:cubicBezTo>
                  <a:cubicBezTo>
                    <a:pt x="440" y="225"/>
                    <a:pt x="441" y="225"/>
                    <a:pt x="441" y="224"/>
                  </a:cubicBezTo>
                  <a:cubicBezTo>
                    <a:pt x="443" y="223"/>
                    <a:pt x="444" y="222"/>
                    <a:pt x="446" y="222"/>
                  </a:cubicBezTo>
                  <a:cubicBezTo>
                    <a:pt x="448" y="223"/>
                    <a:pt x="449" y="225"/>
                    <a:pt x="451" y="227"/>
                  </a:cubicBezTo>
                  <a:close/>
                  <a:moveTo>
                    <a:pt x="450" y="216"/>
                  </a:moveTo>
                  <a:cubicBezTo>
                    <a:pt x="450" y="216"/>
                    <a:pt x="450" y="216"/>
                    <a:pt x="450" y="216"/>
                  </a:cubicBezTo>
                  <a:cubicBezTo>
                    <a:pt x="449" y="217"/>
                    <a:pt x="448" y="218"/>
                    <a:pt x="446" y="219"/>
                  </a:cubicBezTo>
                  <a:cubicBezTo>
                    <a:pt x="446" y="219"/>
                    <a:pt x="445" y="219"/>
                    <a:pt x="445" y="219"/>
                  </a:cubicBezTo>
                  <a:cubicBezTo>
                    <a:pt x="445" y="220"/>
                    <a:pt x="444" y="220"/>
                    <a:pt x="444" y="220"/>
                  </a:cubicBezTo>
                  <a:cubicBezTo>
                    <a:pt x="442" y="221"/>
                    <a:pt x="441" y="222"/>
                    <a:pt x="439" y="223"/>
                  </a:cubicBezTo>
                  <a:cubicBezTo>
                    <a:pt x="439" y="223"/>
                    <a:pt x="438" y="223"/>
                    <a:pt x="438" y="223"/>
                  </a:cubicBezTo>
                  <a:cubicBezTo>
                    <a:pt x="437" y="224"/>
                    <a:pt x="437" y="224"/>
                    <a:pt x="437" y="224"/>
                  </a:cubicBezTo>
                  <a:cubicBezTo>
                    <a:pt x="435" y="225"/>
                    <a:pt x="433" y="226"/>
                    <a:pt x="431" y="227"/>
                  </a:cubicBezTo>
                  <a:cubicBezTo>
                    <a:pt x="430" y="227"/>
                    <a:pt x="430" y="228"/>
                    <a:pt x="430" y="228"/>
                  </a:cubicBezTo>
                  <a:cubicBezTo>
                    <a:pt x="429" y="228"/>
                    <a:pt x="429" y="228"/>
                    <a:pt x="428" y="228"/>
                  </a:cubicBezTo>
                  <a:cubicBezTo>
                    <a:pt x="426" y="229"/>
                    <a:pt x="424" y="230"/>
                    <a:pt x="422" y="232"/>
                  </a:cubicBezTo>
                  <a:cubicBezTo>
                    <a:pt x="421" y="232"/>
                    <a:pt x="421" y="232"/>
                    <a:pt x="420" y="232"/>
                  </a:cubicBezTo>
                  <a:cubicBezTo>
                    <a:pt x="420" y="232"/>
                    <a:pt x="419" y="233"/>
                    <a:pt x="419" y="233"/>
                  </a:cubicBezTo>
                  <a:cubicBezTo>
                    <a:pt x="415" y="234"/>
                    <a:pt x="411" y="236"/>
                    <a:pt x="407" y="238"/>
                  </a:cubicBezTo>
                  <a:cubicBezTo>
                    <a:pt x="407" y="238"/>
                    <a:pt x="406" y="238"/>
                    <a:pt x="406" y="239"/>
                  </a:cubicBezTo>
                  <a:cubicBezTo>
                    <a:pt x="405" y="239"/>
                    <a:pt x="405" y="239"/>
                    <a:pt x="404" y="239"/>
                  </a:cubicBezTo>
                  <a:cubicBezTo>
                    <a:pt x="403" y="240"/>
                    <a:pt x="402" y="240"/>
                    <a:pt x="401" y="240"/>
                  </a:cubicBezTo>
                  <a:cubicBezTo>
                    <a:pt x="401" y="241"/>
                    <a:pt x="401" y="241"/>
                    <a:pt x="400" y="241"/>
                  </a:cubicBezTo>
                  <a:cubicBezTo>
                    <a:pt x="400" y="241"/>
                    <a:pt x="399" y="241"/>
                    <a:pt x="399" y="241"/>
                  </a:cubicBezTo>
                  <a:cubicBezTo>
                    <a:pt x="396" y="243"/>
                    <a:pt x="393" y="244"/>
                    <a:pt x="391" y="245"/>
                  </a:cubicBezTo>
                  <a:cubicBezTo>
                    <a:pt x="390" y="245"/>
                    <a:pt x="390" y="245"/>
                    <a:pt x="389" y="245"/>
                  </a:cubicBezTo>
                  <a:cubicBezTo>
                    <a:pt x="389" y="245"/>
                    <a:pt x="388" y="246"/>
                    <a:pt x="388" y="246"/>
                  </a:cubicBezTo>
                  <a:cubicBezTo>
                    <a:pt x="385" y="247"/>
                    <a:pt x="383" y="248"/>
                    <a:pt x="380" y="249"/>
                  </a:cubicBezTo>
                  <a:cubicBezTo>
                    <a:pt x="380" y="249"/>
                    <a:pt x="379" y="249"/>
                    <a:pt x="379" y="249"/>
                  </a:cubicBezTo>
                  <a:cubicBezTo>
                    <a:pt x="378" y="249"/>
                    <a:pt x="378" y="250"/>
                    <a:pt x="377" y="250"/>
                  </a:cubicBezTo>
                  <a:cubicBezTo>
                    <a:pt x="376" y="250"/>
                    <a:pt x="375" y="251"/>
                    <a:pt x="373" y="251"/>
                  </a:cubicBezTo>
                  <a:cubicBezTo>
                    <a:pt x="373" y="252"/>
                    <a:pt x="372" y="252"/>
                    <a:pt x="372" y="252"/>
                  </a:cubicBezTo>
                  <a:cubicBezTo>
                    <a:pt x="371" y="252"/>
                    <a:pt x="371" y="252"/>
                    <a:pt x="370" y="252"/>
                  </a:cubicBezTo>
                  <a:cubicBezTo>
                    <a:pt x="367" y="254"/>
                    <a:pt x="363" y="255"/>
                    <a:pt x="360" y="256"/>
                  </a:cubicBezTo>
                  <a:cubicBezTo>
                    <a:pt x="359" y="256"/>
                    <a:pt x="359" y="257"/>
                    <a:pt x="358" y="257"/>
                  </a:cubicBezTo>
                  <a:cubicBezTo>
                    <a:pt x="358" y="257"/>
                    <a:pt x="358" y="257"/>
                    <a:pt x="357" y="257"/>
                  </a:cubicBezTo>
                  <a:cubicBezTo>
                    <a:pt x="356" y="258"/>
                    <a:pt x="354" y="258"/>
                    <a:pt x="353" y="259"/>
                  </a:cubicBezTo>
                  <a:cubicBezTo>
                    <a:pt x="353" y="259"/>
                    <a:pt x="352" y="259"/>
                    <a:pt x="352" y="259"/>
                  </a:cubicBezTo>
                  <a:cubicBezTo>
                    <a:pt x="351" y="259"/>
                    <a:pt x="351" y="259"/>
                    <a:pt x="351" y="259"/>
                  </a:cubicBezTo>
                  <a:cubicBezTo>
                    <a:pt x="348" y="260"/>
                    <a:pt x="345" y="261"/>
                    <a:pt x="342" y="262"/>
                  </a:cubicBezTo>
                  <a:cubicBezTo>
                    <a:pt x="341" y="263"/>
                    <a:pt x="341" y="263"/>
                    <a:pt x="340" y="263"/>
                  </a:cubicBezTo>
                  <a:cubicBezTo>
                    <a:pt x="340" y="263"/>
                    <a:pt x="340" y="263"/>
                    <a:pt x="339" y="263"/>
                  </a:cubicBezTo>
                  <a:cubicBezTo>
                    <a:pt x="333" y="265"/>
                    <a:pt x="327" y="267"/>
                    <a:pt x="321" y="269"/>
                  </a:cubicBezTo>
                  <a:cubicBezTo>
                    <a:pt x="257" y="289"/>
                    <a:pt x="188" y="306"/>
                    <a:pt x="131" y="315"/>
                  </a:cubicBezTo>
                  <a:cubicBezTo>
                    <a:pt x="131" y="315"/>
                    <a:pt x="126" y="313"/>
                    <a:pt x="126" y="313"/>
                  </a:cubicBezTo>
                  <a:cubicBezTo>
                    <a:pt x="121" y="311"/>
                    <a:pt x="117" y="308"/>
                    <a:pt x="112" y="305"/>
                  </a:cubicBezTo>
                  <a:cubicBezTo>
                    <a:pt x="109" y="302"/>
                    <a:pt x="106" y="300"/>
                    <a:pt x="102" y="298"/>
                  </a:cubicBezTo>
                  <a:cubicBezTo>
                    <a:pt x="102" y="297"/>
                    <a:pt x="102" y="297"/>
                    <a:pt x="101" y="297"/>
                  </a:cubicBezTo>
                  <a:cubicBezTo>
                    <a:pt x="101" y="297"/>
                    <a:pt x="100" y="296"/>
                    <a:pt x="100" y="296"/>
                  </a:cubicBezTo>
                  <a:cubicBezTo>
                    <a:pt x="99" y="295"/>
                    <a:pt x="98" y="295"/>
                    <a:pt x="98" y="294"/>
                  </a:cubicBezTo>
                  <a:cubicBezTo>
                    <a:pt x="96" y="293"/>
                    <a:pt x="94" y="292"/>
                    <a:pt x="92" y="290"/>
                  </a:cubicBezTo>
                  <a:cubicBezTo>
                    <a:pt x="92" y="290"/>
                    <a:pt x="91" y="290"/>
                    <a:pt x="91" y="289"/>
                  </a:cubicBezTo>
                  <a:cubicBezTo>
                    <a:pt x="91" y="289"/>
                    <a:pt x="90" y="289"/>
                    <a:pt x="90" y="288"/>
                  </a:cubicBezTo>
                  <a:cubicBezTo>
                    <a:pt x="87" y="286"/>
                    <a:pt x="85" y="285"/>
                    <a:pt x="83" y="283"/>
                  </a:cubicBezTo>
                  <a:cubicBezTo>
                    <a:pt x="82" y="282"/>
                    <a:pt x="82" y="282"/>
                    <a:pt x="81" y="281"/>
                  </a:cubicBezTo>
                  <a:cubicBezTo>
                    <a:pt x="81" y="281"/>
                    <a:pt x="81" y="281"/>
                    <a:pt x="80" y="280"/>
                  </a:cubicBezTo>
                  <a:cubicBezTo>
                    <a:pt x="80" y="280"/>
                    <a:pt x="79" y="280"/>
                    <a:pt x="79" y="279"/>
                  </a:cubicBezTo>
                  <a:cubicBezTo>
                    <a:pt x="77" y="278"/>
                    <a:pt x="74" y="276"/>
                    <a:pt x="72" y="274"/>
                  </a:cubicBezTo>
                  <a:cubicBezTo>
                    <a:pt x="72" y="273"/>
                    <a:pt x="71" y="273"/>
                    <a:pt x="71" y="273"/>
                  </a:cubicBezTo>
                  <a:cubicBezTo>
                    <a:pt x="71" y="272"/>
                    <a:pt x="70" y="272"/>
                    <a:pt x="70" y="272"/>
                  </a:cubicBezTo>
                  <a:cubicBezTo>
                    <a:pt x="67" y="269"/>
                    <a:pt x="65" y="267"/>
                    <a:pt x="62" y="265"/>
                  </a:cubicBezTo>
                  <a:cubicBezTo>
                    <a:pt x="62" y="264"/>
                    <a:pt x="61" y="264"/>
                    <a:pt x="61" y="264"/>
                  </a:cubicBezTo>
                  <a:cubicBezTo>
                    <a:pt x="60" y="263"/>
                    <a:pt x="60" y="263"/>
                    <a:pt x="60" y="263"/>
                  </a:cubicBezTo>
                  <a:cubicBezTo>
                    <a:pt x="59" y="262"/>
                    <a:pt x="58" y="261"/>
                    <a:pt x="57" y="260"/>
                  </a:cubicBezTo>
                  <a:cubicBezTo>
                    <a:pt x="56" y="259"/>
                    <a:pt x="54" y="258"/>
                    <a:pt x="53" y="256"/>
                  </a:cubicBezTo>
                  <a:cubicBezTo>
                    <a:pt x="53" y="256"/>
                    <a:pt x="52" y="255"/>
                    <a:pt x="52" y="255"/>
                  </a:cubicBezTo>
                  <a:cubicBezTo>
                    <a:pt x="51" y="255"/>
                    <a:pt x="51" y="254"/>
                    <a:pt x="51" y="254"/>
                  </a:cubicBezTo>
                  <a:cubicBezTo>
                    <a:pt x="49" y="252"/>
                    <a:pt x="46" y="250"/>
                    <a:pt x="44" y="248"/>
                  </a:cubicBezTo>
                  <a:cubicBezTo>
                    <a:pt x="44" y="247"/>
                    <a:pt x="44" y="247"/>
                    <a:pt x="43" y="247"/>
                  </a:cubicBezTo>
                  <a:cubicBezTo>
                    <a:pt x="43" y="246"/>
                    <a:pt x="43" y="246"/>
                    <a:pt x="42" y="246"/>
                  </a:cubicBezTo>
                  <a:cubicBezTo>
                    <a:pt x="42" y="245"/>
                    <a:pt x="41" y="245"/>
                    <a:pt x="41" y="244"/>
                  </a:cubicBezTo>
                  <a:cubicBezTo>
                    <a:pt x="41" y="244"/>
                    <a:pt x="40" y="244"/>
                    <a:pt x="40" y="243"/>
                  </a:cubicBezTo>
                  <a:cubicBezTo>
                    <a:pt x="40" y="243"/>
                    <a:pt x="39" y="243"/>
                    <a:pt x="39" y="242"/>
                  </a:cubicBezTo>
                  <a:cubicBezTo>
                    <a:pt x="39" y="242"/>
                    <a:pt x="39" y="242"/>
                    <a:pt x="39" y="242"/>
                  </a:cubicBezTo>
                  <a:cubicBezTo>
                    <a:pt x="37" y="240"/>
                    <a:pt x="35" y="237"/>
                    <a:pt x="33" y="235"/>
                  </a:cubicBezTo>
                  <a:cubicBezTo>
                    <a:pt x="31" y="234"/>
                    <a:pt x="30" y="232"/>
                    <a:pt x="29" y="230"/>
                  </a:cubicBezTo>
                  <a:cubicBezTo>
                    <a:pt x="28" y="230"/>
                    <a:pt x="28" y="230"/>
                    <a:pt x="28" y="230"/>
                  </a:cubicBezTo>
                  <a:cubicBezTo>
                    <a:pt x="28" y="230"/>
                    <a:pt x="28" y="230"/>
                    <a:pt x="28" y="229"/>
                  </a:cubicBezTo>
                  <a:cubicBezTo>
                    <a:pt x="27" y="229"/>
                    <a:pt x="27" y="229"/>
                    <a:pt x="27" y="228"/>
                  </a:cubicBezTo>
                  <a:cubicBezTo>
                    <a:pt x="26" y="227"/>
                    <a:pt x="25" y="226"/>
                    <a:pt x="24" y="224"/>
                  </a:cubicBezTo>
                  <a:cubicBezTo>
                    <a:pt x="23" y="223"/>
                    <a:pt x="22" y="222"/>
                    <a:pt x="22" y="222"/>
                  </a:cubicBezTo>
                  <a:cubicBezTo>
                    <a:pt x="21" y="221"/>
                    <a:pt x="21" y="220"/>
                    <a:pt x="20" y="220"/>
                  </a:cubicBezTo>
                  <a:cubicBezTo>
                    <a:pt x="13" y="210"/>
                    <a:pt x="7" y="200"/>
                    <a:pt x="4" y="191"/>
                  </a:cubicBezTo>
                  <a:cubicBezTo>
                    <a:pt x="7" y="190"/>
                    <a:pt x="12" y="190"/>
                    <a:pt x="18" y="189"/>
                  </a:cubicBezTo>
                  <a:cubicBezTo>
                    <a:pt x="20" y="192"/>
                    <a:pt x="22" y="196"/>
                    <a:pt x="24" y="200"/>
                  </a:cubicBezTo>
                  <a:cubicBezTo>
                    <a:pt x="24" y="200"/>
                    <a:pt x="24" y="200"/>
                    <a:pt x="25" y="201"/>
                  </a:cubicBezTo>
                  <a:cubicBezTo>
                    <a:pt x="25" y="201"/>
                    <a:pt x="25" y="201"/>
                    <a:pt x="25" y="202"/>
                  </a:cubicBezTo>
                  <a:cubicBezTo>
                    <a:pt x="27" y="204"/>
                    <a:pt x="28" y="206"/>
                    <a:pt x="30" y="208"/>
                  </a:cubicBezTo>
                  <a:cubicBezTo>
                    <a:pt x="30" y="209"/>
                    <a:pt x="30" y="209"/>
                    <a:pt x="30" y="209"/>
                  </a:cubicBezTo>
                  <a:cubicBezTo>
                    <a:pt x="31" y="210"/>
                    <a:pt x="31" y="210"/>
                    <a:pt x="31" y="210"/>
                  </a:cubicBezTo>
                  <a:cubicBezTo>
                    <a:pt x="33" y="213"/>
                    <a:pt x="34" y="215"/>
                    <a:pt x="36" y="217"/>
                  </a:cubicBezTo>
                  <a:cubicBezTo>
                    <a:pt x="36" y="218"/>
                    <a:pt x="37" y="218"/>
                    <a:pt x="37" y="218"/>
                  </a:cubicBezTo>
                  <a:cubicBezTo>
                    <a:pt x="37" y="219"/>
                    <a:pt x="37" y="219"/>
                    <a:pt x="38" y="219"/>
                  </a:cubicBezTo>
                  <a:cubicBezTo>
                    <a:pt x="40" y="222"/>
                    <a:pt x="41" y="224"/>
                    <a:pt x="43" y="226"/>
                  </a:cubicBezTo>
                  <a:cubicBezTo>
                    <a:pt x="43" y="226"/>
                    <a:pt x="44" y="227"/>
                    <a:pt x="44" y="227"/>
                  </a:cubicBezTo>
                  <a:cubicBezTo>
                    <a:pt x="44" y="227"/>
                    <a:pt x="45" y="228"/>
                    <a:pt x="45" y="228"/>
                  </a:cubicBezTo>
                  <a:cubicBezTo>
                    <a:pt x="48" y="232"/>
                    <a:pt x="52" y="236"/>
                    <a:pt x="56" y="240"/>
                  </a:cubicBezTo>
                  <a:cubicBezTo>
                    <a:pt x="56" y="240"/>
                    <a:pt x="56" y="240"/>
                    <a:pt x="56" y="241"/>
                  </a:cubicBezTo>
                  <a:cubicBezTo>
                    <a:pt x="57" y="241"/>
                    <a:pt x="57" y="241"/>
                    <a:pt x="57" y="242"/>
                  </a:cubicBezTo>
                  <a:cubicBezTo>
                    <a:pt x="58" y="242"/>
                    <a:pt x="58" y="243"/>
                    <a:pt x="59" y="243"/>
                  </a:cubicBezTo>
                  <a:cubicBezTo>
                    <a:pt x="59" y="244"/>
                    <a:pt x="60" y="244"/>
                    <a:pt x="60" y="244"/>
                  </a:cubicBezTo>
                  <a:cubicBezTo>
                    <a:pt x="60" y="245"/>
                    <a:pt x="61" y="245"/>
                    <a:pt x="61" y="245"/>
                  </a:cubicBezTo>
                  <a:cubicBezTo>
                    <a:pt x="63" y="248"/>
                    <a:pt x="65" y="250"/>
                    <a:pt x="67" y="252"/>
                  </a:cubicBezTo>
                  <a:cubicBezTo>
                    <a:pt x="68" y="252"/>
                    <a:pt x="68" y="252"/>
                    <a:pt x="68" y="252"/>
                  </a:cubicBezTo>
                  <a:cubicBezTo>
                    <a:pt x="68" y="252"/>
                    <a:pt x="68" y="253"/>
                    <a:pt x="68" y="253"/>
                  </a:cubicBezTo>
                  <a:cubicBezTo>
                    <a:pt x="69" y="253"/>
                    <a:pt x="69" y="253"/>
                    <a:pt x="70" y="254"/>
                  </a:cubicBezTo>
                  <a:cubicBezTo>
                    <a:pt x="72" y="256"/>
                    <a:pt x="74" y="258"/>
                    <a:pt x="76" y="260"/>
                  </a:cubicBezTo>
                  <a:cubicBezTo>
                    <a:pt x="77" y="261"/>
                    <a:pt x="77" y="261"/>
                    <a:pt x="77" y="261"/>
                  </a:cubicBezTo>
                  <a:cubicBezTo>
                    <a:pt x="78" y="262"/>
                    <a:pt x="78" y="262"/>
                    <a:pt x="79" y="262"/>
                  </a:cubicBezTo>
                  <a:cubicBezTo>
                    <a:pt x="81" y="265"/>
                    <a:pt x="84" y="267"/>
                    <a:pt x="87" y="269"/>
                  </a:cubicBezTo>
                  <a:cubicBezTo>
                    <a:pt x="87" y="270"/>
                    <a:pt x="87" y="270"/>
                    <a:pt x="88" y="270"/>
                  </a:cubicBezTo>
                  <a:cubicBezTo>
                    <a:pt x="88" y="271"/>
                    <a:pt x="89" y="271"/>
                    <a:pt x="89" y="271"/>
                  </a:cubicBezTo>
                  <a:cubicBezTo>
                    <a:pt x="91" y="273"/>
                    <a:pt x="93" y="275"/>
                    <a:pt x="96" y="277"/>
                  </a:cubicBezTo>
                  <a:cubicBezTo>
                    <a:pt x="96" y="277"/>
                    <a:pt x="96" y="278"/>
                    <a:pt x="97" y="278"/>
                  </a:cubicBezTo>
                  <a:cubicBezTo>
                    <a:pt x="97" y="278"/>
                    <a:pt x="98" y="279"/>
                    <a:pt x="98" y="279"/>
                  </a:cubicBezTo>
                  <a:cubicBezTo>
                    <a:pt x="101" y="281"/>
                    <a:pt x="104" y="283"/>
                    <a:pt x="107" y="286"/>
                  </a:cubicBezTo>
                  <a:cubicBezTo>
                    <a:pt x="107" y="286"/>
                    <a:pt x="108" y="286"/>
                    <a:pt x="108" y="287"/>
                  </a:cubicBezTo>
                  <a:cubicBezTo>
                    <a:pt x="108" y="287"/>
                    <a:pt x="109" y="287"/>
                    <a:pt x="109" y="288"/>
                  </a:cubicBezTo>
                  <a:cubicBezTo>
                    <a:pt x="112" y="290"/>
                    <a:pt x="114" y="291"/>
                    <a:pt x="117" y="293"/>
                  </a:cubicBezTo>
                  <a:cubicBezTo>
                    <a:pt x="117" y="293"/>
                    <a:pt x="118" y="294"/>
                    <a:pt x="118" y="294"/>
                  </a:cubicBezTo>
                  <a:cubicBezTo>
                    <a:pt x="119" y="294"/>
                    <a:pt x="119" y="295"/>
                    <a:pt x="120" y="295"/>
                  </a:cubicBezTo>
                  <a:cubicBezTo>
                    <a:pt x="125" y="298"/>
                    <a:pt x="129" y="302"/>
                    <a:pt x="134" y="304"/>
                  </a:cubicBezTo>
                  <a:cubicBezTo>
                    <a:pt x="134" y="304"/>
                    <a:pt x="140" y="306"/>
                    <a:pt x="140" y="306"/>
                  </a:cubicBezTo>
                  <a:cubicBezTo>
                    <a:pt x="140" y="306"/>
                    <a:pt x="140" y="306"/>
                    <a:pt x="140" y="306"/>
                  </a:cubicBezTo>
                  <a:cubicBezTo>
                    <a:pt x="141" y="306"/>
                    <a:pt x="141" y="306"/>
                    <a:pt x="141" y="306"/>
                  </a:cubicBezTo>
                  <a:cubicBezTo>
                    <a:pt x="196" y="298"/>
                    <a:pt x="261" y="282"/>
                    <a:pt x="323" y="262"/>
                  </a:cubicBezTo>
                  <a:cubicBezTo>
                    <a:pt x="326" y="261"/>
                    <a:pt x="330" y="259"/>
                    <a:pt x="333" y="258"/>
                  </a:cubicBezTo>
                  <a:cubicBezTo>
                    <a:pt x="334" y="258"/>
                    <a:pt x="334" y="258"/>
                    <a:pt x="335" y="258"/>
                  </a:cubicBezTo>
                  <a:cubicBezTo>
                    <a:pt x="335" y="258"/>
                    <a:pt x="335" y="258"/>
                    <a:pt x="336" y="257"/>
                  </a:cubicBezTo>
                  <a:cubicBezTo>
                    <a:pt x="339" y="256"/>
                    <a:pt x="342" y="255"/>
                    <a:pt x="344" y="255"/>
                  </a:cubicBezTo>
                  <a:cubicBezTo>
                    <a:pt x="345" y="254"/>
                    <a:pt x="345" y="254"/>
                    <a:pt x="346" y="254"/>
                  </a:cubicBezTo>
                  <a:cubicBezTo>
                    <a:pt x="346" y="254"/>
                    <a:pt x="346" y="254"/>
                    <a:pt x="347" y="254"/>
                  </a:cubicBezTo>
                  <a:cubicBezTo>
                    <a:pt x="348" y="253"/>
                    <a:pt x="349" y="253"/>
                    <a:pt x="350" y="252"/>
                  </a:cubicBezTo>
                  <a:cubicBezTo>
                    <a:pt x="351" y="252"/>
                    <a:pt x="351" y="252"/>
                    <a:pt x="352" y="252"/>
                  </a:cubicBezTo>
                  <a:cubicBezTo>
                    <a:pt x="352" y="252"/>
                    <a:pt x="352" y="252"/>
                    <a:pt x="353" y="252"/>
                  </a:cubicBezTo>
                  <a:cubicBezTo>
                    <a:pt x="356" y="250"/>
                    <a:pt x="360" y="249"/>
                    <a:pt x="363" y="248"/>
                  </a:cubicBezTo>
                  <a:cubicBezTo>
                    <a:pt x="364" y="248"/>
                    <a:pt x="364" y="248"/>
                    <a:pt x="364" y="247"/>
                  </a:cubicBezTo>
                  <a:cubicBezTo>
                    <a:pt x="365" y="247"/>
                    <a:pt x="365" y="247"/>
                    <a:pt x="366" y="247"/>
                  </a:cubicBezTo>
                  <a:cubicBezTo>
                    <a:pt x="367" y="246"/>
                    <a:pt x="368" y="246"/>
                    <a:pt x="370" y="245"/>
                  </a:cubicBezTo>
                  <a:cubicBezTo>
                    <a:pt x="370" y="245"/>
                    <a:pt x="371" y="245"/>
                    <a:pt x="371" y="245"/>
                  </a:cubicBezTo>
                  <a:cubicBezTo>
                    <a:pt x="371" y="245"/>
                    <a:pt x="372" y="245"/>
                    <a:pt x="372" y="244"/>
                  </a:cubicBezTo>
                  <a:cubicBezTo>
                    <a:pt x="375" y="243"/>
                    <a:pt x="377" y="243"/>
                    <a:pt x="380" y="242"/>
                  </a:cubicBezTo>
                  <a:cubicBezTo>
                    <a:pt x="380" y="241"/>
                    <a:pt x="381" y="241"/>
                    <a:pt x="381" y="241"/>
                  </a:cubicBezTo>
                  <a:cubicBezTo>
                    <a:pt x="382" y="241"/>
                    <a:pt x="382" y="241"/>
                    <a:pt x="383" y="240"/>
                  </a:cubicBezTo>
                  <a:cubicBezTo>
                    <a:pt x="385" y="239"/>
                    <a:pt x="388" y="238"/>
                    <a:pt x="391" y="237"/>
                  </a:cubicBezTo>
                  <a:cubicBezTo>
                    <a:pt x="391" y="237"/>
                    <a:pt x="391" y="237"/>
                    <a:pt x="392" y="237"/>
                  </a:cubicBezTo>
                  <a:cubicBezTo>
                    <a:pt x="392" y="237"/>
                    <a:pt x="393" y="236"/>
                    <a:pt x="393" y="236"/>
                  </a:cubicBezTo>
                  <a:cubicBezTo>
                    <a:pt x="394" y="236"/>
                    <a:pt x="395" y="235"/>
                    <a:pt x="396" y="235"/>
                  </a:cubicBezTo>
                  <a:cubicBezTo>
                    <a:pt x="397" y="235"/>
                    <a:pt x="397" y="235"/>
                    <a:pt x="398" y="234"/>
                  </a:cubicBezTo>
                  <a:cubicBezTo>
                    <a:pt x="398" y="234"/>
                    <a:pt x="399" y="234"/>
                    <a:pt x="399" y="234"/>
                  </a:cubicBezTo>
                  <a:cubicBezTo>
                    <a:pt x="403" y="232"/>
                    <a:pt x="407" y="230"/>
                    <a:pt x="411" y="229"/>
                  </a:cubicBezTo>
                  <a:cubicBezTo>
                    <a:pt x="412" y="228"/>
                    <a:pt x="412" y="228"/>
                    <a:pt x="413" y="228"/>
                  </a:cubicBezTo>
                  <a:cubicBezTo>
                    <a:pt x="413" y="228"/>
                    <a:pt x="413" y="228"/>
                    <a:pt x="414" y="227"/>
                  </a:cubicBezTo>
                  <a:cubicBezTo>
                    <a:pt x="416" y="226"/>
                    <a:pt x="419" y="225"/>
                    <a:pt x="421" y="224"/>
                  </a:cubicBezTo>
                  <a:cubicBezTo>
                    <a:pt x="421" y="224"/>
                    <a:pt x="422" y="224"/>
                    <a:pt x="422" y="223"/>
                  </a:cubicBezTo>
                  <a:cubicBezTo>
                    <a:pt x="423" y="223"/>
                    <a:pt x="423" y="223"/>
                    <a:pt x="423" y="223"/>
                  </a:cubicBezTo>
                  <a:cubicBezTo>
                    <a:pt x="426" y="222"/>
                    <a:pt x="428" y="221"/>
                    <a:pt x="430" y="220"/>
                  </a:cubicBezTo>
                  <a:cubicBezTo>
                    <a:pt x="430" y="219"/>
                    <a:pt x="431" y="219"/>
                    <a:pt x="431" y="219"/>
                  </a:cubicBezTo>
                  <a:cubicBezTo>
                    <a:pt x="431" y="219"/>
                    <a:pt x="432" y="219"/>
                    <a:pt x="432" y="218"/>
                  </a:cubicBezTo>
                  <a:cubicBezTo>
                    <a:pt x="434" y="217"/>
                    <a:pt x="436" y="216"/>
                    <a:pt x="438" y="215"/>
                  </a:cubicBezTo>
                  <a:cubicBezTo>
                    <a:pt x="438" y="215"/>
                    <a:pt x="439" y="215"/>
                    <a:pt x="439" y="215"/>
                  </a:cubicBezTo>
                  <a:cubicBezTo>
                    <a:pt x="439" y="214"/>
                    <a:pt x="440" y="214"/>
                    <a:pt x="440" y="214"/>
                  </a:cubicBezTo>
                  <a:cubicBezTo>
                    <a:pt x="442" y="213"/>
                    <a:pt x="444" y="212"/>
                    <a:pt x="445" y="211"/>
                  </a:cubicBezTo>
                  <a:cubicBezTo>
                    <a:pt x="447" y="212"/>
                    <a:pt x="449" y="214"/>
                    <a:pt x="450" y="216"/>
                  </a:cubicBezTo>
                  <a:close/>
                  <a:moveTo>
                    <a:pt x="446" y="207"/>
                  </a:moveTo>
                  <a:cubicBezTo>
                    <a:pt x="446" y="207"/>
                    <a:pt x="446" y="207"/>
                    <a:pt x="446" y="207"/>
                  </a:cubicBezTo>
                  <a:cubicBezTo>
                    <a:pt x="446" y="207"/>
                    <a:pt x="446" y="207"/>
                    <a:pt x="446" y="207"/>
                  </a:cubicBezTo>
                  <a:cubicBezTo>
                    <a:pt x="446" y="207"/>
                    <a:pt x="446" y="208"/>
                    <a:pt x="445" y="208"/>
                  </a:cubicBezTo>
                  <a:cubicBezTo>
                    <a:pt x="445" y="208"/>
                    <a:pt x="445" y="208"/>
                    <a:pt x="444" y="208"/>
                  </a:cubicBezTo>
                  <a:cubicBezTo>
                    <a:pt x="444" y="209"/>
                    <a:pt x="444" y="209"/>
                    <a:pt x="443" y="209"/>
                  </a:cubicBezTo>
                  <a:cubicBezTo>
                    <a:pt x="442" y="210"/>
                    <a:pt x="440" y="211"/>
                    <a:pt x="438" y="213"/>
                  </a:cubicBezTo>
                  <a:cubicBezTo>
                    <a:pt x="438" y="213"/>
                    <a:pt x="437" y="213"/>
                    <a:pt x="437" y="213"/>
                  </a:cubicBezTo>
                  <a:cubicBezTo>
                    <a:pt x="436" y="213"/>
                    <a:pt x="436" y="214"/>
                    <a:pt x="436" y="214"/>
                  </a:cubicBezTo>
                  <a:cubicBezTo>
                    <a:pt x="434" y="215"/>
                    <a:pt x="432" y="216"/>
                    <a:pt x="430" y="217"/>
                  </a:cubicBezTo>
                  <a:cubicBezTo>
                    <a:pt x="430" y="217"/>
                    <a:pt x="429" y="217"/>
                    <a:pt x="429" y="218"/>
                  </a:cubicBezTo>
                  <a:cubicBezTo>
                    <a:pt x="428" y="218"/>
                    <a:pt x="428" y="218"/>
                    <a:pt x="428" y="218"/>
                  </a:cubicBezTo>
                  <a:cubicBezTo>
                    <a:pt x="425" y="219"/>
                    <a:pt x="423" y="220"/>
                    <a:pt x="421" y="222"/>
                  </a:cubicBezTo>
                  <a:cubicBezTo>
                    <a:pt x="421" y="222"/>
                    <a:pt x="420" y="222"/>
                    <a:pt x="420" y="222"/>
                  </a:cubicBezTo>
                  <a:cubicBezTo>
                    <a:pt x="419" y="222"/>
                    <a:pt x="419" y="223"/>
                    <a:pt x="418" y="223"/>
                  </a:cubicBezTo>
                  <a:cubicBezTo>
                    <a:pt x="416" y="224"/>
                    <a:pt x="414" y="225"/>
                    <a:pt x="411" y="226"/>
                  </a:cubicBezTo>
                  <a:cubicBezTo>
                    <a:pt x="411" y="226"/>
                    <a:pt x="410" y="226"/>
                    <a:pt x="410" y="227"/>
                  </a:cubicBezTo>
                  <a:cubicBezTo>
                    <a:pt x="410" y="227"/>
                    <a:pt x="409" y="227"/>
                    <a:pt x="409" y="227"/>
                  </a:cubicBezTo>
                  <a:cubicBezTo>
                    <a:pt x="405" y="229"/>
                    <a:pt x="401" y="231"/>
                    <a:pt x="397" y="232"/>
                  </a:cubicBezTo>
                  <a:cubicBezTo>
                    <a:pt x="396" y="233"/>
                    <a:pt x="396" y="233"/>
                    <a:pt x="395" y="233"/>
                  </a:cubicBezTo>
                  <a:cubicBezTo>
                    <a:pt x="395" y="233"/>
                    <a:pt x="394" y="233"/>
                    <a:pt x="394" y="234"/>
                  </a:cubicBezTo>
                  <a:cubicBezTo>
                    <a:pt x="393" y="234"/>
                    <a:pt x="392" y="234"/>
                    <a:pt x="391" y="235"/>
                  </a:cubicBezTo>
                  <a:cubicBezTo>
                    <a:pt x="390" y="235"/>
                    <a:pt x="390" y="235"/>
                    <a:pt x="389" y="235"/>
                  </a:cubicBezTo>
                  <a:cubicBezTo>
                    <a:pt x="389" y="236"/>
                    <a:pt x="388" y="236"/>
                    <a:pt x="388" y="236"/>
                  </a:cubicBezTo>
                  <a:cubicBezTo>
                    <a:pt x="385" y="237"/>
                    <a:pt x="383" y="238"/>
                    <a:pt x="380" y="239"/>
                  </a:cubicBezTo>
                  <a:cubicBezTo>
                    <a:pt x="380" y="239"/>
                    <a:pt x="379" y="239"/>
                    <a:pt x="379" y="240"/>
                  </a:cubicBezTo>
                  <a:cubicBezTo>
                    <a:pt x="378" y="240"/>
                    <a:pt x="378" y="240"/>
                    <a:pt x="377" y="240"/>
                  </a:cubicBezTo>
                  <a:cubicBezTo>
                    <a:pt x="375" y="241"/>
                    <a:pt x="372" y="242"/>
                    <a:pt x="370" y="243"/>
                  </a:cubicBezTo>
                  <a:cubicBezTo>
                    <a:pt x="369" y="243"/>
                    <a:pt x="369" y="243"/>
                    <a:pt x="368" y="244"/>
                  </a:cubicBezTo>
                  <a:cubicBezTo>
                    <a:pt x="368" y="244"/>
                    <a:pt x="368" y="244"/>
                    <a:pt x="367" y="244"/>
                  </a:cubicBezTo>
                  <a:cubicBezTo>
                    <a:pt x="366" y="244"/>
                    <a:pt x="365" y="245"/>
                    <a:pt x="363" y="245"/>
                  </a:cubicBezTo>
                  <a:cubicBezTo>
                    <a:pt x="363" y="246"/>
                    <a:pt x="362" y="246"/>
                    <a:pt x="362" y="246"/>
                  </a:cubicBezTo>
                  <a:cubicBezTo>
                    <a:pt x="362" y="246"/>
                    <a:pt x="361" y="246"/>
                    <a:pt x="361" y="246"/>
                  </a:cubicBezTo>
                  <a:cubicBezTo>
                    <a:pt x="357" y="248"/>
                    <a:pt x="354" y="249"/>
                    <a:pt x="351" y="250"/>
                  </a:cubicBezTo>
                  <a:cubicBezTo>
                    <a:pt x="350" y="250"/>
                    <a:pt x="350" y="250"/>
                    <a:pt x="349" y="250"/>
                  </a:cubicBezTo>
                  <a:cubicBezTo>
                    <a:pt x="349" y="251"/>
                    <a:pt x="348" y="251"/>
                    <a:pt x="348" y="251"/>
                  </a:cubicBezTo>
                  <a:cubicBezTo>
                    <a:pt x="347" y="251"/>
                    <a:pt x="346" y="252"/>
                    <a:pt x="345" y="252"/>
                  </a:cubicBezTo>
                  <a:cubicBezTo>
                    <a:pt x="344" y="252"/>
                    <a:pt x="344" y="252"/>
                    <a:pt x="343" y="252"/>
                  </a:cubicBezTo>
                  <a:cubicBezTo>
                    <a:pt x="343" y="253"/>
                    <a:pt x="343" y="253"/>
                    <a:pt x="342" y="253"/>
                  </a:cubicBezTo>
                  <a:cubicBezTo>
                    <a:pt x="339" y="254"/>
                    <a:pt x="337" y="255"/>
                    <a:pt x="334" y="256"/>
                  </a:cubicBezTo>
                  <a:cubicBezTo>
                    <a:pt x="333" y="256"/>
                    <a:pt x="333" y="256"/>
                    <a:pt x="333" y="256"/>
                  </a:cubicBezTo>
                  <a:cubicBezTo>
                    <a:pt x="332" y="256"/>
                    <a:pt x="332" y="256"/>
                    <a:pt x="332" y="256"/>
                  </a:cubicBezTo>
                  <a:cubicBezTo>
                    <a:pt x="328" y="257"/>
                    <a:pt x="325" y="258"/>
                    <a:pt x="322" y="260"/>
                  </a:cubicBezTo>
                  <a:cubicBezTo>
                    <a:pt x="260" y="279"/>
                    <a:pt x="196" y="295"/>
                    <a:pt x="140" y="304"/>
                  </a:cubicBezTo>
                  <a:cubicBezTo>
                    <a:pt x="140" y="304"/>
                    <a:pt x="135" y="302"/>
                    <a:pt x="135" y="302"/>
                  </a:cubicBezTo>
                  <a:cubicBezTo>
                    <a:pt x="131" y="300"/>
                    <a:pt x="127" y="297"/>
                    <a:pt x="123" y="294"/>
                  </a:cubicBezTo>
                  <a:cubicBezTo>
                    <a:pt x="122" y="294"/>
                    <a:pt x="122" y="294"/>
                    <a:pt x="121" y="294"/>
                  </a:cubicBezTo>
                  <a:cubicBezTo>
                    <a:pt x="121" y="293"/>
                    <a:pt x="121" y="293"/>
                    <a:pt x="120" y="293"/>
                  </a:cubicBezTo>
                  <a:cubicBezTo>
                    <a:pt x="118" y="291"/>
                    <a:pt x="115" y="289"/>
                    <a:pt x="112" y="287"/>
                  </a:cubicBezTo>
                  <a:cubicBezTo>
                    <a:pt x="112" y="287"/>
                    <a:pt x="111" y="286"/>
                    <a:pt x="111" y="286"/>
                  </a:cubicBezTo>
                  <a:cubicBezTo>
                    <a:pt x="111" y="286"/>
                    <a:pt x="110" y="285"/>
                    <a:pt x="110" y="285"/>
                  </a:cubicBezTo>
                  <a:cubicBezTo>
                    <a:pt x="107" y="283"/>
                    <a:pt x="104" y="281"/>
                    <a:pt x="101" y="278"/>
                  </a:cubicBezTo>
                  <a:cubicBezTo>
                    <a:pt x="101" y="278"/>
                    <a:pt x="100" y="278"/>
                    <a:pt x="100" y="277"/>
                  </a:cubicBezTo>
                  <a:cubicBezTo>
                    <a:pt x="99" y="277"/>
                    <a:pt x="99" y="277"/>
                    <a:pt x="99" y="277"/>
                  </a:cubicBezTo>
                  <a:cubicBezTo>
                    <a:pt x="96" y="275"/>
                    <a:pt x="94" y="273"/>
                    <a:pt x="92" y="271"/>
                  </a:cubicBezTo>
                  <a:cubicBezTo>
                    <a:pt x="91" y="271"/>
                    <a:pt x="91" y="270"/>
                    <a:pt x="91" y="270"/>
                  </a:cubicBezTo>
                  <a:cubicBezTo>
                    <a:pt x="90" y="270"/>
                    <a:pt x="90" y="269"/>
                    <a:pt x="90" y="269"/>
                  </a:cubicBezTo>
                  <a:cubicBezTo>
                    <a:pt x="87" y="267"/>
                    <a:pt x="84" y="264"/>
                    <a:pt x="82" y="262"/>
                  </a:cubicBezTo>
                  <a:cubicBezTo>
                    <a:pt x="81" y="262"/>
                    <a:pt x="81" y="261"/>
                    <a:pt x="80" y="261"/>
                  </a:cubicBezTo>
                  <a:cubicBezTo>
                    <a:pt x="80" y="261"/>
                    <a:pt x="80" y="260"/>
                    <a:pt x="79" y="260"/>
                  </a:cubicBezTo>
                  <a:cubicBezTo>
                    <a:pt x="77" y="258"/>
                    <a:pt x="75" y="256"/>
                    <a:pt x="72" y="253"/>
                  </a:cubicBezTo>
                  <a:cubicBezTo>
                    <a:pt x="72" y="253"/>
                    <a:pt x="72" y="253"/>
                    <a:pt x="71" y="252"/>
                  </a:cubicBezTo>
                  <a:cubicBezTo>
                    <a:pt x="71" y="252"/>
                    <a:pt x="71" y="252"/>
                    <a:pt x="70" y="251"/>
                  </a:cubicBezTo>
                  <a:cubicBezTo>
                    <a:pt x="70" y="251"/>
                    <a:pt x="70" y="251"/>
                    <a:pt x="69" y="251"/>
                  </a:cubicBezTo>
                  <a:cubicBezTo>
                    <a:pt x="68" y="249"/>
                    <a:pt x="66" y="247"/>
                    <a:pt x="64" y="245"/>
                  </a:cubicBezTo>
                  <a:cubicBezTo>
                    <a:pt x="63" y="245"/>
                    <a:pt x="63" y="244"/>
                    <a:pt x="63" y="244"/>
                  </a:cubicBezTo>
                  <a:cubicBezTo>
                    <a:pt x="62" y="244"/>
                    <a:pt x="62" y="243"/>
                    <a:pt x="62" y="243"/>
                  </a:cubicBezTo>
                  <a:cubicBezTo>
                    <a:pt x="61" y="242"/>
                    <a:pt x="61" y="242"/>
                    <a:pt x="60" y="241"/>
                  </a:cubicBezTo>
                  <a:cubicBezTo>
                    <a:pt x="60" y="241"/>
                    <a:pt x="60" y="241"/>
                    <a:pt x="59" y="240"/>
                  </a:cubicBezTo>
                  <a:cubicBezTo>
                    <a:pt x="59" y="240"/>
                    <a:pt x="59" y="240"/>
                    <a:pt x="58" y="239"/>
                  </a:cubicBezTo>
                  <a:cubicBezTo>
                    <a:pt x="55" y="236"/>
                    <a:pt x="51" y="232"/>
                    <a:pt x="48" y="228"/>
                  </a:cubicBezTo>
                  <a:cubicBezTo>
                    <a:pt x="47" y="227"/>
                    <a:pt x="47" y="227"/>
                    <a:pt x="47" y="227"/>
                  </a:cubicBezTo>
                  <a:cubicBezTo>
                    <a:pt x="46" y="226"/>
                    <a:pt x="46" y="226"/>
                    <a:pt x="46" y="226"/>
                  </a:cubicBezTo>
                  <a:cubicBezTo>
                    <a:pt x="44" y="223"/>
                    <a:pt x="42" y="221"/>
                    <a:pt x="40" y="219"/>
                  </a:cubicBezTo>
                  <a:cubicBezTo>
                    <a:pt x="40" y="219"/>
                    <a:pt x="40" y="218"/>
                    <a:pt x="40" y="218"/>
                  </a:cubicBezTo>
                  <a:cubicBezTo>
                    <a:pt x="39" y="217"/>
                    <a:pt x="39" y="217"/>
                    <a:pt x="39" y="217"/>
                  </a:cubicBezTo>
                  <a:cubicBezTo>
                    <a:pt x="37" y="215"/>
                    <a:pt x="35" y="212"/>
                    <a:pt x="34" y="210"/>
                  </a:cubicBezTo>
                  <a:cubicBezTo>
                    <a:pt x="33" y="210"/>
                    <a:pt x="33" y="209"/>
                    <a:pt x="33" y="209"/>
                  </a:cubicBezTo>
                  <a:cubicBezTo>
                    <a:pt x="33" y="209"/>
                    <a:pt x="32" y="208"/>
                    <a:pt x="32" y="208"/>
                  </a:cubicBezTo>
                  <a:cubicBezTo>
                    <a:pt x="31" y="206"/>
                    <a:pt x="29" y="203"/>
                    <a:pt x="28" y="201"/>
                  </a:cubicBezTo>
                  <a:cubicBezTo>
                    <a:pt x="27" y="201"/>
                    <a:pt x="27" y="200"/>
                    <a:pt x="27" y="200"/>
                  </a:cubicBezTo>
                  <a:cubicBezTo>
                    <a:pt x="27" y="200"/>
                    <a:pt x="27" y="199"/>
                    <a:pt x="26" y="199"/>
                  </a:cubicBezTo>
                  <a:cubicBezTo>
                    <a:pt x="24" y="196"/>
                    <a:pt x="22" y="192"/>
                    <a:pt x="21" y="188"/>
                  </a:cubicBezTo>
                  <a:cubicBezTo>
                    <a:pt x="20" y="188"/>
                    <a:pt x="20" y="188"/>
                    <a:pt x="20" y="187"/>
                  </a:cubicBezTo>
                  <a:cubicBezTo>
                    <a:pt x="20" y="187"/>
                    <a:pt x="20" y="187"/>
                    <a:pt x="20" y="186"/>
                  </a:cubicBezTo>
                  <a:cubicBezTo>
                    <a:pt x="19" y="185"/>
                    <a:pt x="18" y="184"/>
                    <a:pt x="18" y="183"/>
                  </a:cubicBezTo>
                  <a:cubicBezTo>
                    <a:pt x="20" y="182"/>
                    <a:pt x="21" y="182"/>
                    <a:pt x="24" y="182"/>
                  </a:cubicBezTo>
                  <a:cubicBezTo>
                    <a:pt x="24" y="183"/>
                    <a:pt x="25" y="184"/>
                    <a:pt x="26" y="185"/>
                  </a:cubicBezTo>
                  <a:cubicBezTo>
                    <a:pt x="26" y="186"/>
                    <a:pt x="26" y="186"/>
                    <a:pt x="26" y="187"/>
                  </a:cubicBezTo>
                  <a:cubicBezTo>
                    <a:pt x="26" y="187"/>
                    <a:pt x="27" y="187"/>
                    <a:pt x="27" y="188"/>
                  </a:cubicBezTo>
                  <a:cubicBezTo>
                    <a:pt x="29" y="191"/>
                    <a:pt x="31" y="195"/>
                    <a:pt x="34" y="198"/>
                  </a:cubicBezTo>
                  <a:cubicBezTo>
                    <a:pt x="34" y="198"/>
                    <a:pt x="34" y="199"/>
                    <a:pt x="34" y="199"/>
                  </a:cubicBezTo>
                  <a:cubicBezTo>
                    <a:pt x="35" y="199"/>
                    <a:pt x="35" y="200"/>
                    <a:pt x="35" y="200"/>
                  </a:cubicBezTo>
                  <a:cubicBezTo>
                    <a:pt x="37" y="202"/>
                    <a:pt x="38" y="205"/>
                    <a:pt x="40" y="207"/>
                  </a:cubicBezTo>
                  <a:cubicBezTo>
                    <a:pt x="40" y="207"/>
                    <a:pt x="41" y="208"/>
                    <a:pt x="41" y="208"/>
                  </a:cubicBezTo>
                  <a:cubicBezTo>
                    <a:pt x="41" y="208"/>
                    <a:pt x="41" y="209"/>
                    <a:pt x="42" y="209"/>
                  </a:cubicBezTo>
                  <a:cubicBezTo>
                    <a:pt x="43" y="211"/>
                    <a:pt x="45" y="213"/>
                    <a:pt x="47" y="216"/>
                  </a:cubicBezTo>
                  <a:cubicBezTo>
                    <a:pt x="47" y="216"/>
                    <a:pt x="48" y="216"/>
                    <a:pt x="48" y="217"/>
                  </a:cubicBezTo>
                  <a:cubicBezTo>
                    <a:pt x="48" y="217"/>
                    <a:pt x="49" y="217"/>
                    <a:pt x="49" y="218"/>
                  </a:cubicBezTo>
                  <a:cubicBezTo>
                    <a:pt x="51" y="220"/>
                    <a:pt x="53" y="222"/>
                    <a:pt x="55" y="224"/>
                  </a:cubicBezTo>
                  <a:cubicBezTo>
                    <a:pt x="55" y="225"/>
                    <a:pt x="55" y="225"/>
                    <a:pt x="56" y="225"/>
                  </a:cubicBezTo>
                  <a:cubicBezTo>
                    <a:pt x="56" y="226"/>
                    <a:pt x="56" y="226"/>
                    <a:pt x="57" y="226"/>
                  </a:cubicBezTo>
                  <a:cubicBezTo>
                    <a:pt x="60" y="230"/>
                    <a:pt x="64" y="234"/>
                    <a:pt x="68" y="238"/>
                  </a:cubicBezTo>
                  <a:cubicBezTo>
                    <a:pt x="68" y="238"/>
                    <a:pt x="68" y="239"/>
                    <a:pt x="69" y="239"/>
                  </a:cubicBezTo>
                  <a:cubicBezTo>
                    <a:pt x="69" y="239"/>
                    <a:pt x="69" y="240"/>
                    <a:pt x="70" y="240"/>
                  </a:cubicBezTo>
                  <a:cubicBezTo>
                    <a:pt x="70" y="240"/>
                    <a:pt x="71" y="241"/>
                    <a:pt x="71" y="242"/>
                  </a:cubicBezTo>
                  <a:cubicBezTo>
                    <a:pt x="71" y="242"/>
                    <a:pt x="71" y="242"/>
                    <a:pt x="72" y="242"/>
                  </a:cubicBezTo>
                  <a:cubicBezTo>
                    <a:pt x="72" y="242"/>
                    <a:pt x="72" y="242"/>
                    <a:pt x="72" y="243"/>
                  </a:cubicBezTo>
                  <a:cubicBezTo>
                    <a:pt x="73" y="243"/>
                    <a:pt x="73" y="243"/>
                    <a:pt x="73" y="244"/>
                  </a:cubicBezTo>
                  <a:cubicBezTo>
                    <a:pt x="76" y="246"/>
                    <a:pt x="78" y="248"/>
                    <a:pt x="80" y="250"/>
                  </a:cubicBezTo>
                  <a:cubicBezTo>
                    <a:pt x="81" y="250"/>
                    <a:pt x="81" y="251"/>
                    <a:pt x="81" y="251"/>
                  </a:cubicBezTo>
                  <a:cubicBezTo>
                    <a:pt x="82" y="251"/>
                    <a:pt x="82" y="252"/>
                    <a:pt x="82" y="252"/>
                  </a:cubicBezTo>
                  <a:cubicBezTo>
                    <a:pt x="85" y="254"/>
                    <a:pt x="87" y="256"/>
                    <a:pt x="90" y="258"/>
                  </a:cubicBezTo>
                  <a:cubicBezTo>
                    <a:pt x="90" y="259"/>
                    <a:pt x="90" y="259"/>
                    <a:pt x="91" y="259"/>
                  </a:cubicBezTo>
                  <a:cubicBezTo>
                    <a:pt x="91" y="260"/>
                    <a:pt x="92" y="260"/>
                    <a:pt x="92" y="260"/>
                  </a:cubicBezTo>
                  <a:cubicBezTo>
                    <a:pt x="95" y="263"/>
                    <a:pt x="98" y="265"/>
                    <a:pt x="100" y="267"/>
                  </a:cubicBezTo>
                  <a:cubicBezTo>
                    <a:pt x="101" y="268"/>
                    <a:pt x="101" y="268"/>
                    <a:pt x="102" y="268"/>
                  </a:cubicBezTo>
                  <a:cubicBezTo>
                    <a:pt x="102" y="269"/>
                    <a:pt x="102" y="269"/>
                    <a:pt x="103" y="269"/>
                  </a:cubicBezTo>
                  <a:cubicBezTo>
                    <a:pt x="105" y="271"/>
                    <a:pt x="108" y="273"/>
                    <a:pt x="110" y="275"/>
                  </a:cubicBezTo>
                  <a:cubicBezTo>
                    <a:pt x="111" y="275"/>
                    <a:pt x="111" y="275"/>
                    <a:pt x="111" y="276"/>
                  </a:cubicBezTo>
                  <a:cubicBezTo>
                    <a:pt x="112" y="276"/>
                    <a:pt x="112" y="276"/>
                    <a:pt x="113" y="277"/>
                  </a:cubicBezTo>
                  <a:cubicBezTo>
                    <a:pt x="116" y="279"/>
                    <a:pt x="119" y="281"/>
                    <a:pt x="122" y="283"/>
                  </a:cubicBezTo>
                  <a:cubicBezTo>
                    <a:pt x="122" y="284"/>
                    <a:pt x="123" y="284"/>
                    <a:pt x="123" y="284"/>
                  </a:cubicBezTo>
                  <a:cubicBezTo>
                    <a:pt x="124" y="284"/>
                    <a:pt x="124" y="285"/>
                    <a:pt x="125" y="285"/>
                  </a:cubicBezTo>
                  <a:cubicBezTo>
                    <a:pt x="128" y="287"/>
                    <a:pt x="130" y="289"/>
                    <a:pt x="133" y="290"/>
                  </a:cubicBezTo>
                  <a:cubicBezTo>
                    <a:pt x="134" y="291"/>
                    <a:pt x="134" y="291"/>
                    <a:pt x="135" y="291"/>
                  </a:cubicBezTo>
                  <a:cubicBezTo>
                    <a:pt x="135" y="292"/>
                    <a:pt x="136" y="292"/>
                    <a:pt x="136" y="292"/>
                  </a:cubicBezTo>
                  <a:cubicBezTo>
                    <a:pt x="137" y="292"/>
                    <a:pt x="137" y="293"/>
                    <a:pt x="138" y="293"/>
                  </a:cubicBezTo>
                  <a:cubicBezTo>
                    <a:pt x="138" y="293"/>
                    <a:pt x="144" y="295"/>
                    <a:pt x="144" y="295"/>
                  </a:cubicBezTo>
                  <a:cubicBezTo>
                    <a:pt x="200" y="287"/>
                    <a:pt x="265" y="271"/>
                    <a:pt x="327" y="252"/>
                  </a:cubicBezTo>
                  <a:cubicBezTo>
                    <a:pt x="327" y="252"/>
                    <a:pt x="327" y="252"/>
                    <a:pt x="327" y="252"/>
                  </a:cubicBezTo>
                  <a:cubicBezTo>
                    <a:pt x="327" y="251"/>
                    <a:pt x="327" y="251"/>
                    <a:pt x="328" y="251"/>
                  </a:cubicBezTo>
                  <a:cubicBezTo>
                    <a:pt x="328" y="251"/>
                    <a:pt x="329" y="251"/>
                    <a:pt x="329" y="251"/>
                  </a:cubicBezTo>
                  <a:cubicBezTo>
                    <a:pt x="332" y="250"/>
                    <a:pt x="334" y="249"/>
                    <a:pt x="337" y="248"/>
                  </a:cubicBezTo>
                  <a:cubicBezTo>
                    <a:pt x="337" y="248"/>
                    <a:pt x="338" y="248"/>
                    <a:pt x="338" y="248"/>
                  </a:cubicBezTo>
                  <a:cubicBezTo>
                    <a:pt x="339" y="248"/>
                    <a:pt x="339" y="248"/>
                    <a:pt x="339" y="247"/>
                  </a:cubicBezTo>
                  <a:cubicBezTo>
                    <a:pt x="340" y="247"/>
                    <a:pt x="341" y="247"/>
                    <a:pt x="342" y="246"/>
                  </a:cubicBezTo>
                  <a:cubicBezTo>
                    <a:pt x="343" y="246"/>
                    <a:pt x="343" y="246"/>
                    <a:pt x="343" y="246"/>
                  </a:cubicBezTo>
                  <a:cubicBezTo>
                    <a:pt x="344" y="246"/>
                    <a:pt x="344" y="246"/>
                    <a:pt x="345" y="246"/>
                  </a:cubicBezTo>
                  <a:cubicBezTo>
                    <a:pt x="348" y="244"/>
                    <a:pt x="351" y="243"/>
                    <a:pt x="355" y="242"/>
                  </a:cubicBezTo>
                  <a:cubicBezTo>
                    <a:pt x="355" y="242"/>
                    <a:pt x="356" y="242"/>
                    <a:pt x="356" y="242"/>
                  </a:cubicBezTo>
                  <a:cubicBezTo>
                    <a:pt x="356" y="242"/>
                    <a:pt x="357" y="241"/>
                    <a:pt x="357" y="241"/>
                  </a:cubicBezTo>
                  <a:cubicBezTo>
                    <a:pt x="358" y="241"/>
                    <a:pt x="360" y="241"/>
                    <a:pt x="361" y="240"/>
                  </a:cubicBezTo>
                  <a:cubicBezTo>
                    <a:pt x="361" y="240"/>
                    <a:pt x="362" y="240"/>
                    <a:pt x="362" y="240"/>
                  </a:cubicBezTo>
                  <a:cubicBezTo>
                    <a:pt x="362" y="239"/>
                    <a:pt x="363" y="239"/>
                    <a:pt x="363" y="239"/>
                  </a:cubicBezTo>
                  <a:cubicBezTo>
                    <a:pt x="366" y="238"/>
                    <a:pt x="368" y="237"/>
                    <a:pt x="371" y="237"/>
                  </a:cubicBezTo>
                  <a:cubicBezTo>
                    <a:pt x="371" y="236"/>
                    <a:pt x="372" y="236"/>
                    <a:pt x="372" y="236"/>
                  </a:cubicBezTo>
                  <a:cubicBezTo>
                    <a:pt x="373" y="236"/>
                    <a:pt x="373" y="236"/>
                    <a:pt x="374" y="235"/>
                  </a:cubicBezTo>
                  <a:cubicBezTo>
                    <a:pt x="376" y="235"/>
                    <a:pt x="379" y="234"/>
                    <a:pt x="381" y="233"/>
                  </a:cubicBezTo>
                  <a:cubicBezTo>
                    <a:pt x="382" y="232"/>
                    <a:pt x="382" y="232"/>
                    <a:pt x="383" y="232"/>
                  </a:cubicBezTo>
                  <a:cubicBezTo>
                    <a:pt x="383" y="232"/>
                    <a:pt x="384" y="232"/>
                    <a:pt x="384" y="232"/>
                  </a:cubicBezTo>
                  <a:cubicBezTo>
                    <a:pt x="385" y="231"/>
                    <a:pt x="387" y="231"/>
                    <a:pt x="388" y="230"/>
                  </a:cubicBezTo>
                  <a:cubicBezTo>
                    <a:pt x="388" y="230"/>
                    <a:pt x="389" y="230"/>
                    <a:pt x="389" y="230"/>
                  </a:cubicBezTo>
                  <a:cubicBezTo>
                    <a:pt x="389" y="229"/>
                    <a:pt x="390" y="229"/>
                    <a:pt x="390" y="229"/>
                  </a:cubicBezTo>
                  <a:cubicBezTo>
                    <a:pt x="395" y="227"/>
                    <a:pt x="399" y="226"/>
                    <a:pt x="403" y="224"/>
                  </a:cubicBezTo>
                  <a:cubicBezTo>
                    <a:pt x="403" y="224"/>
                    <a:pt x="403" y="224"/>
                    <a:pt x="404" y="224"/>
                  </a:cubicBezTo>
                  <a:cubicBezTo>
                    <a:pt x="404" y="223"/>
                    <a:pt x="405" y="223"/>
                    <a:pt x="405" y="223"/>
                  </a:cubicBezTo>
                  <a:cubicBezTo>
                    <a:pt x="408" y="222"/>
                    <a:pt x="410" y="221"/>
                    <a:pt x="413" y="220"/>
                  </a:cubicBezTo>
                  <a:cubicBezTo>
                    <a:pt x="413" y="220"/>
                    <a:pt x="414" y="219"/>
                    <a:pt x="414" y="219"/>
                  </a:cubicBezTo>
                  <a:cubicBezTo>
                    <a:pt x="415" y="219"/>
                    <a:pt x="415" y="219"/>
                    <a:pt x="415" y="219"/>
                  </a:cubicBezTo>
                  <a:cubicBezTo>
                    <a:pt x="418" y="217"/>
                    <a:pt x="420" y="216"/>
                    <a:pt x="423" y="215"/>
                  </a:cubicBezTo>
                  <a:cubicBezTo>
                    <a:pt x="423" y="215"/>
                    <a:pt x="423" y="215"/>
                    <a:pt x="424" y="215"/>
                  </a:cubicBezTo>
                  <a:cubicBezTo>
                    <a:pt x="424" y="215"/>
                    <a:pt x="425" y="214"/>
                    <a:pt x="425" y="214"/>
                  </a:cubicBezTo>
                  <a:cubicBezTo>
                    <a:pt x="427" y="213"/>
                    <a:pt x="429" y="212"/>
                    <a:pt x="431" y="211"/>
                  </a:cubicBezTo>
                  <a:cubicBezTo>
                    <a:pt x="432" y="211"/>
                    <a:pt x="432" y="211"/>
                    <a:pt x="433" y="210"/>
                  </a:cubicBezTo>
                  <a:cubicBezTo>
                    <a:pt x="433" y="210"/>
                    <a:pt x="433" y="210"/>
                    <a:pt x="434" y="210"/>
                  </a:cubicBezTo>
                  <a:cubicBezTo>
                    <a:pt x="436" y="209"/>
                    <a:pt x="438" y="208"/>
                    <a:pt x="440" y="206"/>
                  </a:cubicBezTo>
                  <a:cubicBezTo>
                    <a:pt x="440" y="206"/>
                    <a:pt x="441" y="206"/>
                    <a:pt x="441" y="206"/>
                  </a:cubicBezTo>
                  <a:cubicBezTo>
                    <a:pt x="441" y="206"/>
                    <a:pt x="442" y="205"/>
                    <a:pt x="442" y="205"/>
                  </a:cubicBezTo>
                  <a:cubicBezTo>
                    <a:pt x="443" y="205"/>
                    <a:pt x="443" y="205"/>
                    <a:pt x="444" y="204"/>
                  </a:cubicBezTo>
                  <a:cubicBezTo>
                    <a:pt x="444" y="205"/>
                    <a:pt x="445" y="206"/>
                    <a:pt x="446" y="207"/>
                  </a:cubicBezTo>
                  <a:close/>
                  <a:moveTo>
                    <a:pt x="450" y="197"/>
                  </a:moveTo>
                  <a:cubicBezTo>
                    <a:pt x="450" y="197"/>
                    <a:pt x="450" y="197"/>
                    <a:pt x="450" y="197"/>
                  </a:cubicBezTo>
                  <a:cubicBezTo>
                    <a:pt x="450" y="197"/>
                    <a:pt x="450" y="197"/>
                    <a:pt x="450" y="198"/>
                  </a:cubicBezTo>
                  <a:cubicBezTo>
                    <a:pt x="448" y="199"/>
                    <a:pt x="446" y="200"/>
                    <a:pt x="444" y="202"/>
                  </a:cubicBezTo>
                  <a:cubicBezTo>
                    <a:pt x="444" y="202"/>
                    <a:pt x="443" y="202"/>
                    <a:pt x="443" y="202"/>
                  </a:cubicBezTo>
                  <a:cubicBezTo>
                    <a:pt x="443" y="202"/>
                    <a:pt x="442" y="202"/>
                    <a:pt x="442" y="203"/>
                  </a:cubicBezTo>
                  <a:cubicBezTo>
                    <a:pt x="441" y="203"/>
                    <a:pt x="441" y="203"/>
                    <a:pt x="440" y="204"/>
                  </a:cubicBezTo>
                  <a:cubicBezTo>
                    <a:pt x="440" y="204"/>
                    <a:pt x="439" y="204"/>
                    <a:pt x="439" y="204"/>
                  </a:cubicBezTo>
                  <a:cubicBezTo>
                    <a:pt x="439" y="205"/>
                    <a:pt x="438" y="205"/>
                    <a:pt x="438" y="205"/>
                  </a:cubicBezTo>
                  <a:cubicBezTo>
                    <a:pt x="436" y="206"/>
                    <a:pt x="434" y="207"/>
                    <a:pt x="432" y="208"/>
                  </a:cubicBezTo>
                  <a:cubicBezTo>
                    <a:pt x="431" y="209"/>
                    <a:pt x="431" y="209"/>
                    <a:pt x="430" y="209"/>
                  </a:cubicBezTo>
                  <a:cubicBezTo>
                    <a:pt x="430" y="209"/>
                    <a:pt x="430" y="209"/>
                    <a:pt x="429" y="210"/>
                  </a:cubicBezTo>
                  <a:cubicBezTo>
                    <a:pt x="427" y="211"/>
                    <a:pt x="425" y="212"/>
                    <a:pt x="423" y="213"/>
                  </a:cubicBezTo>
                  <a:cubicBezTo>
                    <a:pt x="422" y="213"/>
                    <a:pt x="422" y="213"/>
                    <a:pt x="421" y="213"/>
                  </a:cubicBezTo>
                  <a:cubicBezTo>
                    <a:pt x="421" y="214"/>
                    <a:pt x="420" y="214"/>
                    <a:pt x="420" y="214"/>
                  </a:cubicBezTo>
                  <a:cubicBezTo>
                    <a:pt x="418" y="215"/>
                    <a:pt x="415" y="216"/>
                    <a:pt x="413" y="217"/>
                  </a:cubicBezTo>
                  <a:cubicBezTo>
                    <a:pt x="412" y="217"/>
                    <a:pt x="412" y="218"/>
                    <a:pt x="412" y="218"/>
                  </a:cubicBezTo>
                  <a:cubicBezTo>
                    <a:pt x="411" y="218"/>
                    <a:pt x="411" y="218"/>
                    <a:pt x="410" y="218"/>
                  </a:cubicBezTo>
                  <a:cubicBezTo>
                    <a:pt x="408" y="219"/>
                    <a:pt x="405" y="221"/>
                    <a:pt x="403" y="222"/>
                  </a:cubicBezTo>
                  <a:cubicBezTo>
                    <a:pt x="402" y="222"/>
                    <a:pt x="402" y="222"/>
                    <a:pt x="401" y="222"/>
                  </a:cubicBezTo>
                  <a:cubicBezTo>
                    <a:pt x="401" y="222"/>
                    <a:pt x="400" y="223"/>
                    <a:pt x="400" y="223"/>
                  </a:cubicBezTo>
                  <a:cubicBezTo>
                    <a:pt x="396" y="224"/>
                    <a:pt x="392" y="226"/>
                    <a:pt x="388" y="228"/>
                  </a:cubicBezTo>
                  <a:cubicBezTo>
                    <a:pt x="387" y="228"/>
                    <a:pt x="387" y="228"/>
                    <a:pt x="386" y="228"/>
                  </a:cubicBezTo>
                  <a:cubicBezTo>
                    <a:pt x="386" y="228"/>
                    <a:pt x="386" y="229"/>
                    <a:pt x="385" y="229"/>
                  </a:cubicBezTo>
                  <a:cubicBezTo>
                    <a:pt x="384" y="229"/>
                    <a:pt x="383" y="230"/>
                    <a:pt x="381" y="230"/>
                  </a:cubicBezTo>
                  <a:cubicBezTo>
                    <a:pt x="381" y="230"/>
                    <a:pt x="381" y="230"/>
                    <a:pt x="380" y="231"/>
                  </a:cubicBezTo>
                  <a:cubicBezTo>
                    <a:pt x="380" y="231"/>
                    <a:pt x="379" y="231"/>
                    <a:pt x="379" y="231"/>
                  </a:cubicBezTo>
                  <a:cubicBezTo>
                    <a:pt x="376" y="232"/>
                    <a:pt x="374" y="233"/>
                    <a:pt x="371" y="234"/>
                  </a:cubicBezTo>
                  <a:cubicBezTo>
                    <a:pt x="371" y="234"/>
                    <a:pt x="370" y="234"/>
                    <a:pt x="370" y="235"/>
                  </a:cubicBezTo>
                  <a:cubicBezTo>
                    <a:pt x="369" y="235"/>
                    <a:pt x="369" y="235"/>
                    <a:pt x="368" y="235"/>
                  </a:cubicBezTo>
                  <a:cubicBezTo>
                    <a:pt x="366" y="236"/>
                    <a:pt x="363" y="237"/>
                    <a:pt x="361" y="238"/>
                  </a:cubicBezTo>
                  <a:cubicBezTo>
                    <a:pt x="360" y="238"/>
                    <a:pt x="360" y="238"/>
                    <a:pt x="360" y="238"/>
                  </a:cubicBezTo>
                  <a:cubicBezTo>
                    <a:pt x="359" y="238"/>
                    <a:pt x="359" y="238"/>
                    <a:pt x="358" y="239"/>
                  </a:cubicBezTo>
                  <a:cubicBezTo>
                    <a:pt x="357" y="239"/>
                    <a:pt x="356" y="239"/>
                    <a:pt x="355" y="240"/>
                  </a:cubicBezTo>
                  <a:cubicBezTo>
                    <a:pt x="355" y="240"/>
                    <a:pt x="354" y="240"/>
                    <a:pt x="354" y="240"/>
                  </a:cubicBezTo>
                  <a:cubicBezTo>
                    <a:pt x="353" y="240"/>
                    <a:pt x="353" y="240"/>
                    <a:pt x="352" y="241"/>
                  </a:cubicBezTo>
                  <a:cubicBezTo>
                    <a:pt x="349" y="242"/>
                    <a:pt x="346" y="243"/>
                    <a:pt x="343" y="244"/>
                  </a:cubicBezTo>
                  <a:cubicBezTo>
                    <a:pt x="342" y="244"/>
                    <a:pt x="342" y="244"/>
                    <a:pt x="341" y="244"/>
                  </a:cubicBezTo>
                  <a:cubicBezTo>
                    <a:pt x="341" y="244"/>
                    <a:pt x="340" y="245"/>
                    <a:pt x="340" y="245"/>
                  </a:cubicBezTo>
                  <a:cubicBezTo>
                    <a:pt x="339" y="245"/>
                    <a:pt x="338" y="245"/>
                    <a:pt x="337" y="246"/>
                  </a:cubicBezTo>
                  <a:cubicBezTo>
                    <a:pt x="337" y="246"/>
                    <a:pt x="337" y="246"/>
                    <a:pt x="336" y="246"/>
                  </a:cubicBezTo>
                  <a:cubicBezTo>
                    <a:pt x="336" y="246"/>
                    <a:pt x="335" y="246"/>
                    <a:pt x="335" y="246"/>
                  </a:cubicBezTo>
                  <a:cubicBezTo>
                    <a:pt x="332" y="247"/>
                    <a:pt x="330" y="248"/>
                    <a:pt x="327" y="249"/>
                  </a:cubicBezTo>
                  <a:cubicBezTo>
                    <a:pt x="327" y="249"/>
                    <a:pt x="326" y="249"/>
                    <a:pt x="326" y="249"/>
                  </a:cubicBezTo>
                  <a:cubicBezTo>
                    <a:pt x="326" y="249"/>
                    <a:pt x="326" y="249"/>
                    <a:pt x="326" y="249"/>
                  </a:cubicBezTo>
                  <a:cubicBezTo>
                    <a:pt x="326" y="249"/>
                    <a:pt x="325" y="250"/>
                    <a:pt x="325" y="250"/>
                  </a:cubicBezTo>
                  <a:cubicBezTo>
                    <a:pt x="263" y="269"/>
                    <a:pt x="199" y="284"/>
                    <a:pt x="144" y="293"/>
                  </a:cubicBezTo>
                  <a:cubicBezTo>
                    <a:pt x="144" y="293"/>
                    <a:pt x="142" y="292"/>
                    <a:pt x="140" y="291"/>
                  </a:cubicBezTo>
                  <a:cubicBezTo>
                    <a:pt x="139" y="291"/>
                    <a:pt x="139" y="291"/>
                    <a:pt x="139" y="291"/>
                  </a:cubicBezTo>
                  <a:cubicBezTo>
                    <a:pt x="139" y="291"/>
                    <a:pt x="138" y="291"/>
                    <a:pt x="138" y="291"/>
                  </a:cubicBezTo>
                  <a:cubicBezTo>
                    <a:pt x="138" y="290"/>
                    <a:pt x="137" y="290"/>
                    <a:pt x="137" y="290"/>
                  </a:cubicBezTo>
                  <a:cubicBezTo>
                    <a:pt x="134" y="288"/>
                    <a:pt x="131" y="286"/>
                    <a:pt x="128" y="284"/>
                  </a:cubicBezTo>
                  <a:cubicBezTo>
                    <a:pt x="128" y="284"/>
                    <a:pt x="127" y="284"/>
                    <a:pt x="127" y="284"/>
                  </a:cubicBezTo>
                  <a:cubicBezTo>
                    <a:pt x="126" y="283"/>
                    <a:pt x="126" y="283"/>
                    <a:pt x="125" y="283"/>
                  </a:cubicBezTo>
                  <a:cubicBezTo>
                    <a:pt x="122" y="281"/>
                    <a:pt x="119" y="278"/>
                    <a:pt x="116" y="276"/>
                  </a:cubicBezTo>
                  <a:cubicBezTo>
                    <a:pt x="115" y="276"/>
                    <a:pt x="115" y="275"/>
                    <a:pt x="114" y="275"/>
                  </a:cubicBezTo>
                  <a:cubicBezTo>
                    <a:pt x="114" y="275"/>
                    <a:pt x="114" y="275"/>
                    <a:pt x="113" y="274"/>
                  </a:cubicBezTo>
                  <a:cubicBezTo>
                    <a:pt x="111" y="272"/>
                    <a:pt x="108" y="271"/>
                    <a:pt x="106" y="269"/>
                  </a:cubicBezTo>
                  <a:cubicBezTo>
                    <a:pt x="106" y="268"/>
                    <a:pt x="105" y="268"/>
                    <a:pt x="105" y="268"/>
                  </a:cubicBezTo>
                  <a:cubicBezTo>
                    <a:pt x="104" y="268"/>
                    <a:pt x="104" y="267"/>
                    <a:pt x="104" y="267"/>
                  </a:cubicBezTo>
                  <a:cubicBezTo>
                    <a:pt x="101" y="265"/>
                    <a:pt x="98" y="262"/>
                    <a:pt x="95" y="260"/>
                  </a:cubicBezTo>
                  <a:cubicBezTo>
                    <a:pt x="95" y="260"/>
                    <a:pt x="94" y="259"/>
                    <a:pt x="94" y="259"/>
                  </a:cubicBezTo>
                  <a:cubicBezTo>
                    <a:pt x="93" y="259"/>
                    <a:pt x="93" y="258"/>
                    <a:pt x="93" y="258"/>
                  </a:cubicBezTo>
                  <a:cubicBezTo>
                    <a:pt x="90" y="256"/>
                    <a:pt x="88" y="254"/>
                    <a:pt x="85" y="252"/>
                  </a:cubicBezTo>
                  <a:cubicBezTo>
                    <a:pt x="85" y="251"/>
                    <a:pt x="85" y="251"/>
                    <a:pt x="84" y="251"/>
                  </a:cubicBezTo>
                  <a:cubicBezTo>
                    <a:pt x="84" y="250"/>
                    <a:pt x="84" y="250"/>
                    <a:pt x="83" y="250"/>
                  </a:cubicBezTo>
                  <a:cubicBezTo>
                    <a:pt x="81" y="247"/>
                    <a:pt x="78" y="245"/>
                    <a:pt x="76" y="243"/>
                  </a:cubicBezTo>
                  <a:cubicBezTo>
                    <a:pt x="76" y="243"/>
                    <a:pt x="75" y="242"/>
                    <a:pt x="75" y="242"/>
                  </a:cubicBezTo>
                  <a:cubicBezTo>
                    <a:pt x="75" y="242"/>
                    <a:pt x="74" y="241"/>
                    <a:pt x="74" y="241"/>
                  </a:cubicBezTo>
                  <a:cubicBezTo>
                    <a:pt x="74" y="241"/>
                    <a:pt x="73" y="241"/>
                    <a:pt x="73" y="240"/>
                  </a:cubicBezTo>
                  <a:cubicBezTo>
                    <a:pt x="73" y="240"/>
                    <a:pt x="73" y="240"/>
                    <a:pt x="72" y="239"/>
                  </a:cubicBezTo>
                  <a:cubicBezTo>
                    <a:pt x="72" y="239"/>
                    <a:pt x="72" y="239"/>
                    <a:pt x="71" y="239"/>
                  </a:cubicBezTo>
                  <a:cubicBezTo>
                    <a:pt x="71" y="238"/>
                    <a:pt x="71" y="238"/>
                    <a:pt x="70" y="238"/>
                  </a:cubicBezTo>
                  <a:cubicBezTo>
                    <a:pt x="67" y="234"/>
                    <a:pt x="63" y="230"/>
                    <a:pt x="59" y="226"/>
                  </a:cubicBezTo>
                  <a:cubicBezTo>
                    <a:pt x="59" y="226"/>
                    <a:pt x="59" y="225"/>
                    <a:pt x="58" y="225"/>
                  </a:cubicBezTo>
                  <a:cubicBezTo>
                    <a:pt x="58" y="225"/>
                    <a:pt x="58" y="224"/>
                    <a:pt x="57" y="224"/>
                  </a:cubicBezTo>
                  <a:cubicBezTo>
                    <a:pt x="55" y="222"/>
                    <a:pt x="53" y="220"/>
                    <a:pt x="51" y="217"/>
                  </a:cubicBezTo>
                  <a:cubicBezTo>
                    <a:pt x="51" y="217"/>
                    <a:pt x="51" y="217"/>
                    <a:pt x="51" y="216"/>
                  </a:cubicBezTo>
                  <a:cubicBezTo>
                    <a:pt x="50" y="216"/>
                    <a:pt x="50" y="216"/>
                    <a:pt x="50" y="215"/>
                  </a:cubicBezTo>
                  <a:cubicBezTo>
                    <a:pt x="48" y="213"/>
                    <a:pt x="46" y="211"/>
                    <a:pt x="44" y="209"/>
                  </a:cubicBezTo>
                  <a:cubicBezTo>
                    <a:pt x="44" y="208"/>
                    <a:pt x="44" y="208"/>
                    <a:pt x="43" y="208"/>
                  </a:cubicBezTo>
                  <a:cubicBezTo>
                    <a:pt x="43" y="207"/>
                    <a:pt x="43" y="207"/>
                    <a:pt x="43" y="206"/>
                  </a:cubicBezTo>
                  <a:cubicBezTo>
                    <a:pt x="41" y="204"/>
                    <a:pt x="39" y="202"/>
                    <a:pt x="38" y="200"/>
                  </a:cubicBezTo>
                  <a:cubicBezTo>
                    <a:pt x="37" y="199"/>
                    <a:pt x="37" y="199"/>
                    <a:pt x="37" y="199"/>
                  </a:cubicBezTo>
                  <a:cubicBezTo>
                    <a:pt x="37" y="198"/>
                    <a:pt x="36" y="198"/>
                    <a:pt x="36" y="198"/>
                  </a:cubicBezTo>
                  <a:cubicBezTo>
                    <a:pt x="34" y="194"/>
                    <a:pt x="31" y="191"/>
                    <a:pt x="29" y="187"/>
                  </a:cubicBezTo>
                  <a:cubicBezTo>
                    <a:pt x="29" y="187"/>
                    <a:pt x="29" y="187"/>
                    <a:pt x="29" y="186"/>
                  </a:cubicBezTo>
                  <a:cubicBezTo>
                    <a:pt x="28" y="186"/>
                    <a:pt x="28" y="185"/>
                    <a:pt x="28" y="185"/>
                  </a:cubicBezTo>
                  <a:cubicBezTo>
                    <a:pt x="27" y="184"/>
                    <a:pt x="27" y="183"/>
                    <a:pt x="26" y="181"/>
                  </a:cubicBezTo>
                  <a:cubicBezTo>
                    <a:pt x="26" y="181"/>
                    <a:pt x="26" y="181"/>
                    <a:pt x="25" y="180"/>
                  </a:cubicBezTo>
                  <a:cubicBezTo>
                    <a:pt x="25" y="180"/>
                    <a:pt x="25" y="180"/>
                    <a:pt x="25" y="179"/>
                  </a:cubicBezTo>
                  <a:cubicBezTo>
                    <a:pt x="24" y="177"/>
                    <a:pt x="23" y="175"/>
                    <a:pt x="22" y="173"/>
                  </a:cubicBezTo>
                  <a:cubicBezTo>
                    <a:pt x="22" y="173"/>
                    <a:pt x="23" y="173"/>
                    <a:pt x="24" y="172"/>
                  </a:cubicBezTo>
                  <a:cubicBezTo>
                    <a:pt x="25" y="175"/>
                    <a:pt x="26" y="177"/>
                    <a:pt x="28" y="179"/>
                  </a:cubicBezTo>
                  <a:cubicBezTo>
                    <a:pt x="28" y="179"/>
                    <a:pt x="28" y="179"/>
                    <a:pt x="28" y="180"/>
                  </a:cubicBezTo>
                  <a:cubicBezTo>
                    <a:pt x="28" y="180"/>
                    <a:pt x="29" y="180"/>
                    <a:pt x="29" y="181"/>
                  </a:cubicBezTo>
                  <a:cubicBezTo>
                    <a:pt x="30" y="182"/>
                    <a:pt x="31" y="183"/>
                    <a:pt x="31" y="185"/>
                  </a:cubicBezTo>
                  <a:cubicBezTo>
                    <a:pt x="32" y="185"/>
                    <a:pt x="32" y="185"/>
                    <a:pt x="32" y="186"/>
                  </a:cubicBezTo>
                  <a:cubicBezTo>
                    <a:pt x="32" y="186"/>
                    <a:pt x="33" y="186"/>
                    <a:pt x="33" y="187"/>
                  </a:cubicBezTo>
                  <a:cubicBezTo>
                    <a:pt x="35" y="190"/>
                    <a:pt x="38" y="194"/>
                    <a:pt x="40" y="197"/>
                  </a:cubicBezTo>
                  <a:cubicBezTo>
                    <a:pt x="41" y="197"/>
                    <a:pt x="41" y="198"/>
                    <a:pt x="41" y="198"/>
                  </a:cubicBezTo>
                  <a:cubicBezTo>
                    <a:pt x="41" y="198"/>
                    <a:pt x="42" y="199"/>
                    <a:pt x="42" y="199"/>
                  </a:cubicBezTo>
                  <a:cubicBezTo>
                    <a:pt x="44" y="201"/>
                    <a:pt x="46" y="204"/>
                    <a:pt x="47" y="206"/>
                  </a:cubicBezTo>
                  <a:cubicBezTo>
                    <a:pt x="48" y="206"/>
                    <a:pt x="48" y="207"/>
                    <a:pt x="48" y="207"/>
                  </a:cubicBezTo>
                  <a:cubicBezTo>
                    <a:pt x="49" y="207"/>
                    <a:pt x="49" y="208"/>
                    <a:pt x="49" y="208"/>
                  </a:cubicBezTo>
                  <a:cubicBezTo>
                    <a:pt x="51" y="210"/>
                    <a:pt x="53" y="212"/>
                    <a:pt x="55" y="215"/>
                  </a:cubicBezTo>
                  <a:cubicBezTo>
                    <a:pt x="55" y="215"/>
                    <a:pt x="56" y="215"/>
                    <a:pt x="56" y="216"/>
                  </a:cubicBezTo>
                  <a:cubicBezTo>
                    <a:pt x="56" y="216"/>
                    <a:pt x="57" y="216"/>
                    <a:pt x="57" y="217"/>
                  </a:cubicBezTo>
                  <a:cubicBezTo>
                    <a:pt x="59" y="219"/>
                    <a:pt x="61" y="221"/>
                    <a:pt x="63" y="223"/>
                  </a:cubicBezTo>
                  <a:cubicBezTo>
                    <a:pt x="63" y="224"/>
                    <a:pt x="64" y="224"/>
                    <a:pt x="64" y="224"/>
                  </a:cubicBezTo>
                  <a:cubicBezTo>
                    <a:pt x="64" y="225"/>
                    <a:pt x="65" y="225"/>
                    <a:pt x="65" y="225"/>
                  </a:cubicBezTo>
                  <a:cubicBezTo>
                    <a:pt x="67" y="227"/>
                    <a:pt x="69" y="229"/>
                    <a:pt x="71" y="232"/>
                  </a:cubicBezTo>
                  <a:cubicBezTo>
                    <a:pt x="73" y="233"/>
                    <a:pt x="75" y="235"/>
                    <a:pt x="77" y="237"/>
                  </a:cubicBezTo>
                  <a:cubicBezTo>
                    <a:pt x="77" y="237"/>
                    <a:pt x="77" y="237"/>
                    <a:pt x="78" y="238"/>
                  </a:cubicBezTo>
                  <a:cubicBezTo>
                    <a:pt x="78" y="238"/>
                    <a:pt x="78" y="238"/>
                    <a:pt x="79" y="239"/>
                  </a:cubicBezTo>
                  <a:cubicBezTo>
                    <a:pt x="79" y="239"/>
                    <a:pt x="80" y="240"/>
                    <a:pt x="81" y="240"/>
                  </a:cubicBezTo>
                  <a:cubicBezTo>
                    <a:pt x="81" y="241"/>
                    <a:pt x="81" y="241"/>
                    <a:pt x="82" y="241"/>
                  </a:cubicBezTo>
                  <a:cubicBezTo>
                    <a:pt x="82" y="242"/>
                    <a:pt x="82" y="242"/>
                    <a:pt x="83" y="242"/>
                  </a:cubicBezTo>
                  <a:cubicBezTo>
                    <a:pt x="85" y="244"/>
                    <a:pt x="88" y="246"/>
                    <a:pt x="90" y="249"/>
                  </a:cubicBezTo>
                  <a:cubicBezTo>
                    <a:pt x="90" y="249"/>
                    <a:pt x="91" y="249"/>
                    <a:pt x="91" y="250"/>
                  </a:cubicBezTo>
                  <a:cubicBezTo>
                    <a:pt x="92" y="250"/>
                    <a:pt x="92" y="250"/>
                    <a:pt x="92" y="250"/>
                  </a:cubicBezTo>
                  <a:cubicBezTo>
                    <a:pt x="95" y="253"/>
                    <a:pt x="98" y="255"/>
                    <a:pt x="100" y="257"/>
                  </a:cubicBezTo>
                  <a:cubicBezTo>
                    <a:pt x="101" y="257"/>
                    <a:pt x="101" y="257"/>
                    <a:pt x="101" y="258"/>
                  </a:cubicBezTo>
                  <a:cubicBezTo>
                    <a:pt x="102" y="258"/>
                    <a:pt x="102" y="258"/>
                    <a:pt x="103" y="259"/>
                  </a:cubicBezTo>
                  <a:cubicBezTo>
                    <a:pt x="106" y="261"/>
                    <a:pt x="109" y="263"/>
                    <a:pt x="112" y="266"/>
                  </a:cubicBezTo>
                  <a:cubicBezTo>
                    <a:pt x="112" y="266"/>
                    <a:pt x="113" y="266"/>
                    <a:pt x="113" y="267"/>
                  </a:cubicBezTo>
                  <a:cubicBezTo>
                    <a:pt x="114" y="267"/>
                    <a:pt x="114" y="267"/>
                    <a:pt x="114" y="267"/>
                  </a:cubicBezTo>
                  <a:cubicBezTo>
                    <a:pt x="117" y="269"/>
                    <a:pt x="120" y="271"/>
                    <a:pt x="122" y="273"/>
                  </a:cubicBezTo>
                  <a:cubicBezTo>
                    <a:pt x="123" y="273"/>
                    <a:pt x="123" y="273"/>
                    <a:pt x="124" y="274"/>
                  </a:cubicBezTo>
                  <a:cubicBezTo>
                    <a:pt x="124" y="274"/>
                    <a:pt x="125" y="274"/>
                    <a:pt x="125" y="275"/>
                  </a:cubicBezTo>
                  <a:cubicBezTo>
                    <a:pt x="129" y="277"/>
                    <a:pt x="132" y="279"/>
                    <a:pt x="136" y="281"/>
                  </a:cubicBezTo>
                  <a:cubicBezTo>
                    <a:pt x="136" y="281"/>
                    <a:pt x="137" y="281"/>
                    <a:pt x="137" y="282"/>
                  </a:cubicBezTo>
                  <a:cubicBezTo>
                    <a:pt x="138" y="282"/>
                    <a:pt x="138" y="282"/>
                    <a:pt x="138" y="282"/>
                  </a:cubicBezTo>
                  <a:cubicBezTo>
                    <a:pt x="138" y="282"/>
                    <a:pt x="139" y="282"/>
                    <a:pt x="140" y="282"/>
                  </a:cubicBezTo>
                  <a:cubicBezTo>
                    <a:pt x="141" y="283"/>
                    <a:pt x="144" y="284"/>
                    <a:pt x="144" y="284"/>
                  </a:cubicBezTo>
                  <a:cubicBezTo>
                    <a:pt x="172" y="280"/>
                    <a:pt x="202" y="274"/>
                    <a:pt x="233" y="267"/>
                  </a:cubicBezTo>
                  <a:cubicBezTo>
                    <a:pt x="237" y="266"/>
                    <a:pt x="241" y="265"/>
                    <a:pt x="246" y="264"/>
                  </a:cubicBezTo>
                  <a:cubicBezTo>
                    <a:pt x="248" y="263"/>
                    <a:pt x="251" y="262"/>
                    <a:pt x="254" y="262"/>
                  </a:cubicBezTo>
                  <a:cubicBezTo>
                    <a:pt x="276" y="256"/>
                    <a:pt x="298" y="250"/>
                    <a:pt x="320" y="243"/>
                  </a:cubicBezTo>
                  <a:cubicBezTo>
                    <a:pt x="320" y="243"/>
                    <a:pt x="320" y="243"/>
                    <a:pt x="321" y="243"/>
                  </a:cubicBezTo>
                  <a:cubicBezTo>
                    <a:pt x="321" y="243"/>
                    <a:pt x="321" y="243"/>
                    <a:pt x="322" y="243"/>
                  </a:cubicBezTo>
                  <a:cubicBezTo>
                    <a:pt x="323" y="242"/>
                    <a:pt x="325" y="242"/>
                    <a:pt x="326" y="241"/>
                  </a:cubicBezTo>
                  <a:cubicBezTo>
                    <a:pt x="327" y="241"/>
                    <a:pt x="328" y="241"/>
                    <a:pt x="329" y="240"/>
                  </a:cubicBezTo>
                  <a:cubicBezTo>
                    <a:pt x="330" y="240"/>
                    <a:pt x="330" y="240"/>
                    <a:pt x="330" y="240"/>
                  </a:cubicBezTo>
                  <a:cubicBezTo>
                    <a:pt x="331" y="240"/>
                    <a:pt x="331" y="240"/>
                    <a:pt x="332" y="240"/>
                  </a:cubicBezTo>
                  <a:cubicBezTo>
                    <a:pt x="332" y="240"/>
                    <a:pt x="333" y="239"/>
                    <a:pt x="333" y="239"/>
                  </a:cubicBezTo>
                  <a:cubicBezTo>
                    <a:pt x="334" y="239"/>
                    <a:pt x="334" y="239"/>
                    <a:pt x="335" y="239"/>
                  </a:cubicBezTo>
                  <a:cubicBezTo>
                    <a:pt x="335" y="239"/>
                    <a:pt x="336" y="238"/>
                    <a:pt x="336" y="238"/>
                  </a:cubicBezTo>
                  <a:cubicBezTo>
                    <a:pt x="339" y="237"/>
                    <a:pt x="342" y="236"/>
                    <a:pt x="345" y="235"/>
                  </a:cubicBezTo>
                  <a:cubicBezTo>
                    <a:pt x="346" y="235"/>
                    <a:pt x="346" y="235"/>
                    <a:pt x="347" y="235"/>
                  </a:cubicBezTo>
                  <a:cubicBezTo>
                    <a:pt x="347" y="235"/>
                    <a:pt x="348" y="235"/>
                    <a:pt x="348" y="234"/>
                  </a:cubicBezTo>
                  <a:cubicBezTo>
                    <a:pt x="349" y="234"/>
                    <a:pt x="350" y="234"/>
                    <a:pt x="351" y="233"/>
                  </a:cubicBezTo>
                  <a:cubicBezTo>
                    <a:pt x="351" y="233"/>
                    <a:pt x="351" y="233"/>
                    <a:pt x="352" y="233"/>
                  </a:cubicBezTo>
                  <a:cubicBezTo>
                    <a:pt x="352" y="233"/>
                    <a:pt x="353" y="233"/>
                    <a:pt x="353" y="233"/>
                  </a:cubicBezTo>
                  <a:cubicBezTo>
                    <a:pt x="356" y="232"/>
                    <a:pt x="358" y="231"/>
                    <a:pt x="360" y="230"/>
                  </a:cubicBezTo>
                  <a:cubicBezTo>
                    <a:pt x="361" y="230"/>
                    <a:pt x="361" y="230"/>
                    <a:pt x="362" y="230"/>
                  </a:cubicBezTo>
                  <a:cubicBezTo>
                    <a:pt x="362" y="230"/>
                    <a:pt x="362" y="229"/>
                    <a:pt x="363" y="229"/>
                  </a:cubicBezTo>
                  <a:cubicBezTo>
                    <a:pt x="365" y="228"/>
                    <a:pt x="368" y="227"/>
                    <a:pt x="370" y="227"/>
                  </a:cubicBezTo>
                  <a:cubicBezTo>
                    <a:pt x="371" y="226"/>
                    <a:pt x="371" y="226"/>
                    <a:pt x="372" y="226"/>
                  </a:cubicBezTo>
                  <a:cubicBezTo>
                    <a:pt x="372" y="226"/>
                    <a:pt x="373" y="226"/>
                    <a:pt x="373" y="226"/>
                  </a:cubicBezTo>
                  <a:cubicBezTo>
                    <a:pt x="374" y="225"/>
                    <a:pt x="376" y="225"/>
                    <a:pt x="377" y="224"/>
                  </a:cubicBezTo>
                  <a:cubicBezTo>
                    <a:pt x="378" y="224"/>
                    <a:pt x="378" y="224"/>
                    <a:pt x="378" y="224"/>
                  </a:cubicBezTo>
                  <a:cubicBezTo>
                    <a:pt x="379" y="223"/>
                    <a:pt x="379" y="223"/>
                    <a:pt x="380" y="223"/>
                  </a:cubicBezTo>
                  <a:cubicBezTo>
                    <a:pt x="384" y="222"/>
                    <a:pt x="388" y="220"/>
                    <a:pt x="392" y="219"/>
                  </a:cubicBezTo>
                  <a:cubicBezTo>
                    <a:pt x="392" y="218"/>
                    <a:pt x="393" y="218"/>
                    <a:pt x="393" y="218"/>
                  </a:cubicBezTo>
                  <a:cubicBezTo>
                    <a:pt x="393" y="218"/>
                    <a:pt x="394" y="218"/>
                    <a:pt x="394" y="218"/>
                  </a:cubicBezTo>
                  <a:cubicBezTo>
                    <a:pt x="397" y="216"/>
                    <a:pt x="400" y="215"/>
                    <a:pt x="402" y="214"/>
                  </a:cubicBezTo>
                  <a:cubicBezTo>
                    <a:pt x="403" y="214"/>
                    <a:pt x="403" y="214"/>
                    <a:pt x="404" y="214"/>
                  </a:cubicBezTo>
                  <a:cubicBezTo>
                    <a:pt x="404" y="214"/>
                    <a:pt x="405" y="213"/>
                    <a:pt x="405" y="213"/>
                  </a:cubicBezTo>
                  <a:cubicBezTo>
                    <a:pt x="408" y="212"/>
                    <a:pt x="410" y="211"/>
                    <a:pt x="413" y="210"/>
                  </a:cubicBezTo>
                  <a:cubicBezTo>
                    <a:pt x="413" y="210"/>
                    <a:pt x="413" y="210"/>
                    <a:pt x="414" y="209"/>
                  </a:cubicBezTo>
                  <a:cubicBezTo>
                    <a:pt x="414" y="209"/>
                    <a:pt x="415" y="209"/>
                    <a:pt x="415" y="209"/>
                  </a:cubicBezTo>
                  <a:cubicBezTo>
                    <a:pt x="418" y="208"/>
                    <a:pt x="420" y="207"/>
                    <a:pt x="422" y="206"/>
                  </a:cubicBezTo>
                  <a:cubicBezTo>
                    <a:pt x="423" y="205"/>
                    <a:pt x="423" y="205"/>
                    <a:pt x="424" y="205"/>
                  </a:cubicBezTo>
                  <a:cubicBezTo>
                    <a:pt x="424" y="205"/>
                    <a:pt x="424" y="205"/>
                    <a:pt x="425" y="204"/>
                  </a:cubicBezTo>
                  <a:cubicBezTo>
                    <a:pt x="427" y="203"/>
                    <a:pt x="430" y="202"/>
                    <a:pt x="432" y="201"/>
                  </a:cubicBezTo>
                  <a:cubicBezTo>
                    <a:pt x="432" y="201"/>
                    <a:pt x="433" y="201"/>
                    <a:pt x="433" y="200"/>
                  </a:cubicBezTo>
                  <a:cubicBezTo>
                    <a:pt x="433" y="200"/>
                    <a:pt x="434" y="200"/>
                    <a:pt x="434" y="200"/>
                  </a:cubicBezTo>
                  <a:cubicBezTo>
                    <a:pt x="435" y="199"/>
                    <a:pt x="436" y="199"/>
                    <a:pt x="437" y="198"/>
                  </a:cubicBezTo>
                  <a:cubicBezTo>
                    <a:pt x="437" y="198"/>
                    <a:pt x="438" y="198"/>
                    <a:pt x="438" y="198"/>
                  </a:cubicBezTo>
                  <a:cubicBezTo>
                    <a:pt x="438" y="198"/>
                    <a:pt x="438" y="197"/>
                    <a:pt x="439" y="197"/>
                  </a:cubicBezTo>
                  <a:cubicBezTo>
                    <a:pt x="441" y="196"/>
                    <a:pt x="444" y="194"/>
                    <a:pt x="446" y="193"/>
                  </a:cubicBezTo>
                  <a:cubicBezTo>
                    <a:pt x="447" y="194"/>
                    <a:pt x="449" y="196"/>
                    <a:pt x="450" y="197"/>
                  </a:cubicBezTo>
                  <a:close/>
                  <a:moveTo>
                    <a:pt x="450" y="188"/>
                  </a:moveTo>
                  <a:cubicBezTo>
                    <a:pt x="450" y="188"/>
                    <a:pt x="450" y="188"/>
                    <a:pt x="450" y="188"/>
                  </a:cubicBezTo>
                  <a:cubicBezTo>
                    <a:pt x="450" y="188"/>
                    <a:pt x="450" y="188"/>
                    <a:pt x="450" y="188"/>
                  </a:cubicBezTo>
                  <a:cubicBezTo>
                    <a:pt x="449" y="189"/>
                    <a:pt x="447" y="189"/>
                    <a:pt x="446" y="190"/>
                  </a:cubicBezTo>
                  <a:cubicBezTo>
                    <a:pt x="446" y="190"/>
                    <a:pt x="445" y="191"/>
                    <a:pt x="445" y="191"/>
                  </a:cubicBezTo>
                  <a:cubicBezTo>
                    <a:pt x="445" y="191"/>
                    <a:pt x="444" y="191"/>
                    <a:pt x="444" y="192"/>
                  </a:cubicBezTo>
                  <a:cubicBezTo>
                    <a:pt x="442" y="193"/>
                    <a:pt x="439" y="194"/>
                    <a:pt x="437" y="196"/>
                  </a:cubicBezTo>
                  <a:cubicBezTo>
                    <a:pt x="437" y="196"/>
                    <a:pt x="436" y="196"/>
                    <a:pt x="436" y="196"/>
                  </a:cubicBezTo>
                  <a:cubicBezTo>
                    <a:pt x="435" y="196"/>
                    <a:pt x="435" y="197"/>
                    <a:pt x="435" y="197"/>
                  </a:cubicBezTo>
                  <a:cubicBezTo>
                    <a:pt x="434" y="197"/>
                    <a:pt x="433" y="198"/>
                    <a:pt x="432" y="198"/>
                  </a:cubicBezTo>
                  <a:cubicBezTo>
                    <a:pt x="431" y="199"/>
                    <a:pt x="431" y="199"/>
                    <a:pt x="431" y="199"/>
                  </a:cubicBezTo>
                  <a:cubicBezTo>
                    <a:pt x="430" y="199"/>
                    <a:pt x="430" y="199"/>
                    <a:pt x="430" y="200"/>
                  </a:cubicBezTo>
                  <a:cubicBezTo>
                    <a:pt x="427" y="201"/>
                    <a:pt x="425" y="202"/>
                    <a:pt x="422" y="203"/>
                  </a:cubicBezTo>
                  <a:cubicBezTo>
                    <a:pt x="422" y="203"/>
                    <a:pt x="421" y="203"/>
                    <a:pt x="421" y="204"/>
                  </a:cubicBezTo>
                  <a:cubicBezTo>
                    <a:pt x="421" y="204"/>
                    <a:pt x="420" y="204"/>
                    <a:pt x="420" y="204"/>
                  </a:cubicBezTo>
                  <a:cubicBezTo>
                    <a:pt x="417" y="205"/>
                    <a:pt x="415" y="206"/>
                    <a:pt x="413" y="207"/>
                  </a:cubicBezTo>
                  <a:cubicBezTo>
                    <a:pt x="412" y="208"/>
                    <a:pt x="412" y="208"/>
                    <a:pt x="411" y="208"/>
                  </a:cubicBezTo>
                  <a:cubicBezTo>
                    <a:pt x="411" y="208"/>
                    <a:pt x="410" y="208"/>
                    <a:pt x="410" y="209"/>
                  </a:cubicBezTo>
                  <a:cubicBezTo>
                    <a:pt x="407" y="210"/>
                    <a:pt x="405" y="211"/>
                    <a:pt x="402" y="212"/>
                  </a:cubicBezTo>
                  <a:cubicBezTo>
                    <a:pt x="402" y="212"/>
                    <a:pt x="401" y="212"/>
                    <a:pt x="401" y="212"/>
                  </a:cubicBezTo>
                  <a:cubicBezTo>
                    <a:pt x="401" y="213"/>
                    <a:pt x="400" y="213"/>
                    <a:pt x="400" y="213"/>
                  </a:cubicBezTo>
                  <a:cubicBezTo>
                    <a:pt x="397" y="214"/>
                    <a:pt x="394" y="215"/>
                    <a:pt x="392" y="216"/>
                  </a:cubicBezTo>
                  <a:cubicBezTo>
                    <a:pt x="391" y="216"/>
                    <a:pt x="391" y="217"/>
                    <a:pt x="390" y="217"/>
                  </a:cubicBezTo>
                  <a:cubicBezTo>
                    <a:pt x="390" y="217"/>
                    <a:pt x="389" y="217"/>
                    <a:pt x="389" y="217"/>
                  </a:cubicBezTo>
                  <a:cubicBezTo>
                    <a:pt x="385" y="219"/>
                    <a:pt x="381" y="220"/>
                    <a:pt x="377" y="222"/>
                  </a:cubicBezTo>
                  <a:cubicBezTo>
                    <a:pt x="377" y="222"/>
                    <a:pt x="376" y="222"/>
                    <a:pt x="376" y="222"/>
                  </a:cubicBezTo>
                  <a:cubicBezTo>
                    <a:pt x="376" y="222"/>
                    <a:pt x="375" y="223"/>
                    <a:pt x="375" y="223"/>
                  </a:cubicBezTo>
                  <a:cubicBezTo>
                    <a:pt x="373" y="223"/>
                    <a:pt x="372" y="224"/>
                    <a:pt x="371" y="224"/>
                  </a:cubicBezTo>
                  <a:cubicBezTo>
                    <a:pt x="370" y="224"/>
                    <a:pt x="370" y="224"/>
                    <a:pt x="369" y="225"/>
                  </a:cubicBezTo>
                  <a:cubicBezTo>
                    <a:pt x="369" y="225"/>
                    <a:pt x="368" y="225"/>
                    <a:pt x="368" y="225"/>
                  </a:cubicBezTo>
                  <a:cubicBezTo>
                    <a:pt x="365" y="226"/>
                    <a:pt x="363" y="227"/>
                    <a:pt x="360" y="228"/>
                  </a:cubicBezTo>
                  <a:cubicBezTo>
                    <a:pt x="360" y="228"/>
                    <a:pt x="360" y="228"/>
                    <a:pt x="359" y="228"/>
                  </a:cubicBezTo>
                  <a:cubicBezTo>
                    <a:pt x="359" y="228"/>
                    <a:pt x="358" y="229"/>
                    <a:pt x="358" y="229"/>
                  </a:cubicBezTo>
                  <a:cubicBezTo>
                    <a:pt x="356" y="229"/>
                    <a:pt x="353" y="230"/>
                    <a:pt x="351" y="231"/>
                  </a:cubicBezTo>
                  <a:cubicBezTo>
                    <a:pt x="351" y="231"/>
                    <a:pt x="350" y="231"/>
                    <a:pt x="350" y="231"/>
                  </a:cubicBezTo>
                  <a:cubicBezTo>
                    <a:pt x="349" y="232"/>
                    <a:pt x="349" y="232"/>
                    <a:pt x="348" y="232"/>
                  </a:cubicBezTo>
                  <a:cubicBezTo>
                    <a:pt x="348" y="232"/>
                    <a:pt x="347" y="232"/>
                    <a:pt x="346" y="233"/>
                  </a:cubicBezTo>
                  <a:cubicBezTo>
                    <a:pt x="345" y="233"/>
                    <a:pt x="345" y="233"/>
                    <a:pt x="345" y="233"/>
                  </a:cubicBezTo>
                  <a:cubicBezTo>
                    <a:pt x="344" y="233"/>
                    <a:pt x="344" y="233"/>
                    <a:pt x="343" y="234"/>
                  </a:cubicBezTo>
                  <a:cubicBezTo>
                    <a:pt x="340" y="235"/>
                    <a:pt x="337" y="236"/>
                    <a:pt x="334" y="237"/>
                  </a:cubicBezTo>
                  <a:cubicBezTo>
                    <a:pt x="334" y="237"/>
                    <a:pt x="333" y="237"/>
                    <a:pt x="333" y="237"/>
                  </a:cubicBezTo>
                  <a:cubicBezTo>
                    <a:pt x="332" y="237"/>
                    <a:pt x="332" y="237"/>
                    <a:pt x="332" y="237"/>
                  </a:cubicBezTo>
                  <a:cubicBezTo>
                    <a:pt x="331" y="238"/>
                    <a:pt x="330" y="238"/>
                    <a:pt x="330" y="238"/>
                  </a:cubicBezTo>
                  <a:cubicBezTo>
                    <a:pt x="329" y="238"/>
                    <a:pt x="329" y="238"/>
                    <a:pt x="329" y="238"/>
                  </a:cubicBezTo>
                  <a:cubicBezTo>
                    <a:pt x="328" y="238"/>
                    <a:pt x="328" y="239"/>
                    <a:pt x="327" y="239"/>
                  </a:cubicBezTo>
                  <a:cubicBezTo>
                    <a:pt x="327" y="239"/>
                    <a:pt x="326" y="239"/>
                    <a:pt x="326" y="239"/>
                  </a:cubicBezTo>
                  <a:cubicBezTo>
                    <a:pt x="324" y="240"/>
                    <a:pt x="322" y="240"/>
                    <a:pt x="320" y="241"/>
                  </a:cubicBezTo>
                  <a:cubicBezTo>
                    <a:pt x="320" y="241"/>
                    <a:pt x="319" y="241"/>
                    <a:pt x="319" y="241"/>
                  </a:cubicBezTo>
                  <a:cubicBezTo>
                    <a:pt x="319" y="241"/>
                    <a:pt x="318" y="241"/>
                    <a:pt x="318" y="242"/>
                  </a:cubicBezTo>
                  <a:cubicBezTo>
                    <a:pt x="301" y="247"/>
                    <a:pt x="285" y="251"/>
                    <a:pt x="268" y="256"/>
                  </a:cubicBezTo>
                  <a:cubicBezTo>
                    <a:pt x="266" y="256"/>
                    <a:pt x="264" y="257"/>
                    <a:pt x="262" y="257"/>
                  </a:cubicBezTo>
                  <a:cubicBezTo>
                    <a:pt x="259" y="258"/>
                    <a:pt x="256" y="259"/>
                    <a:pt x="253" y="260"/>
                  </a:cubicBezTo>
                  <a:cubicBezTo>
                    <a:pt x="219" y="268"/>
                    <a:pt x="184" y="275"/>
                    <a:pt x="153" y="280"/>
                  </a:cubicBezTo>
                  <a:cubicBezTo>
                    <a:pt x="150" y="280"/>
                    <a:pt x="147" y="281"/>
                    <a:pt x="144" y="281"/>
                  </a:cubicBezTo>
                  <a:cubicBezTo>
                    <a:pt x="144" y="281"/>
                    <a:pt x="144" y="281"/>
                    <a:pt x="142" y="281"/>
                  </a:cubicBezTo>
                  <a:cubicBezTo>
                    <a:pt x="141" y="281"/>
                    <a:pt x="140" y="280"/>
                    <a:pt x="140" y="280"/>
                  </a:cubicBezTo>
                  <a:cubicBezTo>
                    <a:pt x="139" y="280"/>
                    <a:pt x="139" y="280"/>
                    <a:pt x="139" y="280"/>
                  </a:cubicBezTo>
                  <a:cubicBezTo>
                    <a:pt x="135" y="278"/>
                    <a:pt x="132" y="276"/>
                    <a:pt x="128" y="274"/>
                  </a:cubicBezTo>
                  <a:cubicBezTo>
                    <a:pt x="128" y="274"/>
                    <a:pt x="127" y="273"/>
                    <a:pt x="127" y="273"/>
                  </a:cubicBezTo>
                  <a:cubicBezTo>
                    <a:pt x="127" y="273"/>
                    <a:pt x="126" y="272"/>
                    <a:pt x="126" y="272"/>
                  </a:cubicBezTo>
                  <a:cubicBezTo>
                    <a:pt x="123" y="270"/>
                    <a:pt x="120" y="269"/>
                    <a:pt x="118" y="267"/>
                  </a:cubicBezTo>
                  <a:cubicBezTo>
                    <a:pt x="117" y="267"/>
                    <a:pt x="117" y="266"/>
                    <a:pt x="116" y="266"/>
                  </a:cubicBezTo>
                  <a:cubicBezTo>
                    <a:pt x="116" y="266"/>
                    <a:pt x="115" y="265"/>
                    <a:pt x="115" y="265"/>
                  </a:cubicBezTo>
                  <a:cubicBezTo>
                    <a:pt x="112" y="263"/>
                    <a:pt x="109" y="261"/>
                    <a:pt x="106" y="258"/>
                  </a:cubicBezTo>
                  <a:cubicBezTo>
                    <a:pt x="105" y="258"/>
                    <a:pt x="105" y="258"/>
                    <a:pt x="104" y="257"/>
                  </a:cubicBezTo>
                  <a:cubicBezTo>
                    <a:pt x="104" y="257"/>
                    <a:pt x="104" y="257"/>
                    <a:pt x="103" y="256"/>
                  </a:cubicBezTo>
                  <a:cubicBezTo>
                    <a:pt x="101" y="254"/>
                    <a:pt x="98" y="252"/>
                    <a:pt x="95" y="250"/>
                  </a:cubicBezTo>
                  <a:cubicBezTo>
                    <a:pt x="95" y="250"/>
                    <a:pt x="95" y="249"/>
                    <a:pt x="94" y="249"/>
                  </a:cubicBezTo>
                  <a:cubicBezTo>
                    <a:pt x="94" y="249"/>
                    <a:pt x="93" y="248"/>
                    <a:pt x="93" y="248"/>
                  </a:cubicBezTo>
                  <a:cubicBezTo>
                    <a:pt x="91" y="246"/>
                    <a:pt x="88" y="244"/>
                    <a:pt x="86" y="242"/>
                  </a:cubicBezTo>
                  <a:cubicBezTo>
                    <a:pt x="85" y="241"/>
                    <a:pt x="85" y="241"/>
                    <a:pt x="85" y="241"/>
                  </a:cubicBezTo>
                  <a:cubicBezTo>
                    <a:pt x="84" y="240"/>
                    <a:pt x="84" y="240"/>
                    <a:pt x="83" y="240"/>
                  </a:cubicBezTo>
                  <a:cubicBezTo>
                    <a:pt x="83" y="239"/>
                    <a:pt x="82" y="239"/>
                    <a:pt x="82" y="238"/>
                  </a:cubicBezTo>
                  <a:cubicBezTo>
                    <a:pt x="81" y="238"/>
                    <a:pt x="81" y="237"/>
                    <a:pt x="81" y="237"/>
                  </a:cubicBezTo>
                  <a:cubicBezTo>
                    <a:pt x="80" y="237"/>
                    <a:pt x="80" y="236"/>
                    <a:pt x="79" y="236"/>
                  </a:cubicBezTo>
                  <a:cubicBezTo>
                    <a:pt x="77" y="234"/>
                    <a:pt x="75" y="232"/>
                    <a:pt x="73" y="230"/>
                  </a:cubicBezTo>
                  <a:cubicBezTo>
                    <a:pt x="71" y="228"/>
                    <a:pt x="70" y="226"/>
                    <a:pt x="68" y="225"/>
                  </a:cubicBezTo>
                  <a:cubicBezTo>
                    <a:pt x="67" y="224"/>
                    <a:pt x="67" y="224"/>
                    <a:pt x="67" y="224"/>
                  </a:cubicBezTo>
                  <a:cubicBezTo>
                    <a:pt x="67" y="223"/>
                    <a:pt x="66" y="223"/>
                    <a:pt x="66" y="223"/>
                  </a:cubicBezTo>
                  <a:cubicBezTo>
                    <a:pt x="64" y="221"/>
                    <a:pt x="62" y="218"/>
                    <a:pt x="60" y="216"/>
                  </a:cubicBezTo>
                  <a:cubicBezTo>
                    <a:pt x="59" y="216"/>
                    <a:pt x="59" y="216"/>
                    <a:pt x="59" y="215"/>
                  </a:cubicBezTo>
                  <a:cubicBezTo>
                    <a:pt x="58" y="215"/>
                    <a:pt x="58" y="214"/>
                    <a:pt x="58" y="214"/>
                  </a:cubicBezTo>
                  <a:cubicBezTo>
                    <a:pt x="56" y="212"/>
                    <a:pt x="54" y="210"/>
                    <a:pt x="52" y="207"/>
                  </a:cubicBezTo>
                  <a:cubicBezTo>
                    <a:pt x="52" y="207"/>
                    <a:pt x="51" y="207"/>
                    <a:pt x="51" y="206"/>
                  </a:cubicBezTo>
                  <a:cubicBezTo>
                    <a:pt x="51" y="206"/>
                    <a:pt x="50" y="206"/>
                    <a:pt x="50" y="205"/>
                  </a:cubicBezTo>
                  <a:cubicBezTo>
                    <a:pt x="48" y="203"/>
                    <a:pt x="46" y="201"/>
                    <a:pt x="45" y="199"/>
                  </a:cubicBezTo>
                  <a:cubicBezTo>
                    <a:pt x="44" y="198"/>
                    <a:pt x="44" y="198"/>
                    <a:pt x="44" y="198"/>
                  </a:cubicBezTo>
                  <a:cubicBezTo>
                    <a:pt x="44" y="197"/>
                    <a:pt x="43" y="197"/>
                    <a:pt x="43" y="197"/>
                  </a:cubicBezTo>
                  <a:cubicBezTo>
                    <a:pt x="40" y="193"/>
                    <a:pt x="38" y="190"/>
                    <a:pt x="35" y="186"/>
                  </a:cubicBezTo>
                  <a:cubicBezTo>
                    <a:pt x="35" y="186"/>
                    <a:pt x="35" y="186"/>
                    <a:pt x="35" y="185"/>
                  </a:cubicBezTo>
                  <a:cubicBezTo>
                    <a:pt x="34" y="185"/>
                    <a:pt x="34" y="185"/>
                    <a:pt x="34" y="184"/>
                  </a:cubicBezTo>
                  <a:cubicBezTo>
                    <a:pt x="33" y="183"/>
                    <a:pt x="32" y="182"/>
                    <a:pt x="31" y="180"/>
                  </a:cubicBezTo>
                  <a:cubicBezTo>
                    <a:pt x="31" y="180"/>
                    <a:pt x="31" y="180"/>
                    <a:pt x="31" y="179"/>
                  </a:cubicBezTo>
                  <a:cubicBezTo>
                    <a:pt x="31" y="179"/>
                    <a:pt x="30" y="179"/>
                    <a:pt x="30" y="178"/>
                  </a:cubicBezTo>
                  <a:cubicBezTo>
                    <a:pt x="29" y="176"/>
                    <a:pt x="28" y="174"/>
                    <a:pt x="26" y="172"/>
                  </a:cubicBezTo>
                  <a:cubicBezTo>
                    <a:pt x="26" y="172"/>
                    <a:pt x="26" y="171"/>
                    <a:pt x="26" y="171"/>
                  </a:cubicBezTo>
                  <a:cubicBezTo>
                    <a:pt x="26" y="171"/>
                    <a:pt x="25" y="170"/>
                    <a:pt x="25" y="170"/>
                  </a:cubicBezTo>
                  <a:cubicBezTo>
                    <a:pt x="24" y="168"/>
                    <a:pt x="23" y="165"/>
                    <a:pt x="22" y="163"/>
                  </a:cubicBezTo>
                  <a:cubicBezTo>
                    <a:pt x="22" y="163"/>
                    <a:pt x="23" y="163"/>
                    <a:pt x="24" y="163"/>
                  </a:cubicBezTo>
                  <a:cubicBezTo>
                    <a:pt x="25" y="165"/>
                    <a:pt x="27" y="167"/>
                    <a:pt x="28" y="170"/>
                  </a:cubicBezTo>
                  <a:cubicBezTo>
                    <a:pt x="28" y="170"/>
                    <a:pt x="28" y="170"/>
                    <a:pt x="29" y="171"/>
                  </a:cubicBezTo>
                  <a:cubicBezTo>
                    <a:pt x="29" y="171"/>
                    <a:pt x="29" y="171"/>
                    <a:pt x="29" y="172"/>
                  </a:cubicBezTo>
                  <a:cubicBezTo>
                    <a:pt x="31" y="174"/>
                    <a:pt x="32" y="176"/>
                    <a:pt x="34" y="178"/>
                  </a:cubicBezTo>
                  <a:cubicBezTo>
                    <a:pt x="34" y="178"/>
                    <a:pt x="34" y="179"/>
                    <a:pt x="34" y="179"/>
                  </a:cubicBezTo>
                  <a:cubicBezTo>
                    <a:pt x="35" y="179"/>
                    <a:pt x="35" y="180"/>
                    <a:pt x="35" y="180"/>
                  </a:cubicBezTo>
                  <a:cubicBezTo>
                    <a:pt x="36" y="181"/>
                    <a:pt x="37" y="182"/>
                    <a:pt x="38" y="184"/>
                  </a:cubicBezTo>
                  <a:cubicBezTo>
                    <a:pt x="38" y="184"/>
                    <a:pt x="38" y="184"/>
                    <a:pt x="39" y="185"/>
                  </a:cubicBezTo>
                  <a:cubicBezTo>
                    <a:pt x="39" y="185"/>
                    <a:pt x="39" y="186"/>
                    <a:pt x="40" y="186"/>
                  </a:cubicBezTo>
                  <a:cubicBezTo>
                    <a:pt x="42" y="189"/>
                    <a:pt x="45" y="193"/>
                    <a:pt x="48" y="196"/>
                  </a:cubicBezTo>
                  <a:cubicBezTo>
                    <a:pt x="48" y="196"/>
                    <a:pt x="48" y="197"/>
                    <a:pt x="49" y="197"/>
                  </a:cubicBezTo>
                  <a:cubicBezTo>
                    <a:pt x="49" y="197"/>
                    <a:pt x="49" y="198"/>
                    <a:pt x="49" y="198"/>
                  </a:cubicBezTo>
                  <a:cubicBezTo>
                    <a:pt x="51" y="200"/>
                    <a:pt x="53" y="203"/>
                    <a:pt x="55" y="205"/>
                  </a:cubicBezTo>
                  <a:cubicBezTo>
                    <a:pt x="56" y="205"/>
                    <a:pt x="56" y="205"/>
                    <a:pt x="56" y="206"/>
                  </a:cubicBezTo>
                  <a:cubicBezTo>
                    <a:pt x="57" y="206"/>
                    <a:pt x="57" y="206"/>
                    <a:pt x="57" y="207"/>
                  </a:cubicBezTo>
                  <a:cubicBezTo>
                    <a:pt x="59" y="209"/>
                    <a:pt x="61" y="211"/>
                    <a:pt x="63" y="213"/>
                  </a:cubicBezTo>
                  <a:cubicBezTo>
                    <a:pt x="64" y="214"/>
                    <a:pt x="64" y="214"/>
                    <a:pt x="64" y="214"/>
                  </a:cubicBezTo>
                  <a:cubicBezTo>
                    <a:pt x="65" y="215"/>
                    <a:pt x="65" y="215"/>
                    <a:pt x="65" y="215"/>
                  </a:cubicBezTo>
                  <a:cubicBezTo>
                    <a:pt x="67" y="217"/>
                    <a:pt x="69" y="219"/>
                    <a:pt x="71" y="221"/>
                  </a:cubicBezTo>
                  <a:cubicBezTo>
                    <a:pt x="71" y="221"/>
                    <a:pt x="72" y="222"/>
                    <a:pt x="72" y="222"/>
                  </a:cubicBezTo>
                  <a:cubicBezTo>
                    <a:pt x="72" y="222"/>
                    <a:pt x="73" y="223"/>
                    <a:pt x="73" y="223"/>
                  </a:cubicBezTo>
                  <a:cubicBezTo>
                    <a:pt x="73" y="223"/>
                    <a:pt x="74" y="224"/>
                    <a:pt x="74" y="224"/>
                  </a:cubicBezTo>
                  <a:cubicBezTo>
                    <a:pt x="78" y="228"/>
                    <a:pt x="82" y="231"/>
                    <a:pt x="86" y="235"/>
                  </a:cubicBezTo>
                  <a:cubicBezTo>
                    <a:pt x="87" y="235"/>
                    <a:pt x="87" y="236"/>
                    <a:pt x="87" y="236"/>
                  </a:cubicBezTo>
                  <a:cubicBezTo>
                    <a:pt x="88" y="236"/>
                    <a:pt x="88" y="237"/>
                    <a:pt x="88" y="237"/>
                  </a:cubicBezTo>
                  <a:cubicBezTo>
                    <a:pt x="89" y="238"/>
                    <a:pt x="90" y="238"/>
                    <a:pt x="91" y="239"/>
                  </a:cubicBezTo>
                  <a:cubicBezTo>
                    <a:pt x="91" y="239"/>
                    <a:pt x="91" y="239"/>
                    <a:pt x="92" y="240"/>
                  </a:cubicBezTo>
                  <a:cubicBezTo>
                    <a:pt x="92" y="240"/>
                    <a:pt x="92" y="240"/>
                    <a:pt x="93" y="241"/>
                  </a:cubicBezTo>
                  <a:cubicBezTo>
                    <a:pt x="95" y="243"/>
                    <a:pt x="98" y="245"/>
                    <a:pt x="101" y="247"/>
                  </a:cubicBezTo>
                  <a:cubicBezTo>
                    <a:pt x="101" y="247"/>
                    <a:pt x="102" y="248"/>
                    <a:pt x="102" y="248"/>
                  </a:cubicBezTo>
                  <a:cubicBezTo>
                    <a:pt x="102" y="248"/>
                    <a:pt x="103" y="249"/>
                    <a:pt x="103" y="249"/>
                  </a:cubicBezTo>
                  <a:cubicBezTo>
                    <a:pt x="106" y="251"/>
                    <a:pt x="109" y="253"/>
                    <a:pt x="112" y="255"/>
                  </a:cubicBezTo>
                  <a:cubicBezTo>
                    <a:pt x="112" y="255"/>
                    <a:pt x="113" y="256"/>
                    <a:pt x="113" y="256"/>
                  </a:cubicBezTo>
                  <a:cubicBezTo>
                    <a:pt x="113" y="256"/>
                    <a:pt x="114" y="257"/>
                    <a:pt x="114" y="257"/>
                  </a:cubicBezTo>
                  <a:cubicBezTo>
                    <a:pt x="118" y="259"/>
                    <a:pt x="121" y="261"/>
                    <a:pt x="125" y="263"/>
                  </a:cubicBezTo>
                  <a:cubicBezTo>
                    <a:pt x="125" y="264"/>
                    <a:pt x="126" y="264"/>
                    <a:pt x="126" y="264"/>
                  </a:cubicBezTo>
                  <a:cubicBezTo>
                    <a:pt x="127" y="265"/>
                    <a:pt x="127" y="265"/>
                    <a:pt x="128" y="265"/>
                  </a:cubicBezTo>
                  <a:cubicBezTo>
                    <a:pt x="131" y="267"/>
                    <a:pt x="134" y="269"/>
                    <a:pt x="137" y="270"/>
                  </a:cubicBezTo>
                  <a:cubicBezTo>
                    <a:pt x="137" y="270"/>
                    <a:pt x="137" y="271"/>
                    <a:pt x="138" y="271"/>
                  </a:cubicBezTo>
                  <a:cubicBezTo>
                    <a:pt x="138" y="271"/>
                    <a:pt x="138" y="271"/>
                    <a:pt x="138" y="271"/>
                  </a:cubicBezTo>
                  <a:cubicBezTo>
                    <a:pt x="139" y="271"/>
                    <a:pt x="140" y="271"/>
                    <a:pt x="142" y="272"/>
                  </a:cubicBezTo>
                  <a:cubicBezTo>
                    <a:pt x="143" y="272"/>
                    <a:pt x="145" y="272"/>
                    <a:pt x="145" y="272"/>
                  </a:cubicBezTo>
                  <a:cubicBezTo>
                    <a:pt x="178" y="268"/>
                    <a:pt x="216" y="260"/>
                    <a:pt x="254" y="251"/>
                  </a:cubicBezTo>
                  <a:cubicBezTo>
                    <a:pt x="257" y="250"/>
                    <a:pt x="260" y="250"/>
                    <a:pt x="262" y="249"/>
                  </a:cubicBezTo>
                  <a:cubicBezTo>
                    <a:pt x="265" y="248"/>
                    <a:pt x="267" y="248"/>
                    <a:pt x="269" y="247"/>
                  </a:cubicBezTo>
                  <a:cubicBezTo>
                    <a:pt x="276" y="246"/>
                    <a:pt x="282" y="244"/>
                    <a:pt x="289" y="242"/>
                  </a:cubicBezTo>
                  <a:cubicBezTo>
                    <a:pt x="290" y="242"/>
                    <a:pt x="291" y="241"/>
                    <a:pt x="292" y="241"/>
                  </a:cubicBezTo>
                  <a:cubicBezTo>
                    <a:pt x="293" y="241"/>
                    <a:pt x="294" y="241"/>
                    <a:pt x="295" y="240"/>
                  </a:cubicBezTo>
                  <a:cubicBezTo>
                    <a:pt x="301" y="239"/>
                    <a:pt x="307" y="237"/>
                    <a:pt x="313" y="235"/>
                  </a:cubicBezTo>
                  <a:cubicBezTo>
                    <a:pt x="314" y="235"/>
                    <a:pt x="314" y="235"/>
                    <a:pt x="314" y="235"/>
                  </a:cubicBezTo>
                  <a:cubicBezTo>
                    <a:pt x="315" y="235"/>
                    <a:pt x="315" y="234"/>
                    <a:pt x="315" y="234"/>
                  </a:cubicBezTo>
                  <a:cubicBezTo>
                    <a:pt x="318" y="234"/>
                    <a:pt x="320" y="233"/>
                    <a:pt x="322" y="232"/>
                  </a:cubicBezTo>
                  <a:cubicBezTo>
                    <a:pt x="323" y="232"/>
                    <a:pt x="323" y="232"/>
                    <a:pt x="323" y="232"/>
                  </a:cubicBezTo>
                  <a:cubicBezTo>
                    <a:pt x="324" y="232"/>
                    <a:pt x="324" y="232"/>
                    <a:pt x="324" y="232"/>
                  </a:cubicBezTo>
                  <a:cubicBezTo>
                    <a:pt x="325" y="232"/>
                    <a:pt x="325" y="231"/>
                    <a:pt x="326" y="231"/>
                  </a:cubicBezTo>
                  <a:cubicBezTo>
                    <a:pt x="326" y="231"/>
                    <a:pt x="326" y="231"/>
                    <a:pt x="326" y="231"/>
                  </a:cubicBezTo>
                  <a:cubicBezTo>
                    <a:pt x="326" y="231"/>
                    <a:pt x="327" y="231"/>
                    <a:pt x="327" y="231"/>
                  </a:cubicBezTo>
                  <a:cubicBezTo>
                    <a:pt x="327" y="231"/>
                    <a:pt x="328" y="231"/>
                    <a:pt x="328" y="231"/>
                  </a:cubicBezTo>
                  <a:cubicBezTo>
                    <a:pt x="331" y="230"/>
                    <a:pt x="334" y="229"/>
                    <a:pt x="337" y="228"/>
                  </a:cubicBezTo>
                  <a:cubicBezTo>
                    <a:pt x="337" y="228"/>
                    <a:pt x="338" y="228"/>
                    <a:pt x="338" y="227"/>
                  </a:cubicBezTo>
                  <a:cubicBezTo>
                    <a:pt x="339" y="227"/>
                    <a:pt x="339" y="227"/>
                    <a:pt x="339" y="227"/>
                  </a:cubicBezTo>
                  <a:cubicBezTo>
                    <a:pt x="340" y="227"/>
                    <a:pt x="341" y="227"/>
                    <a:pt x="341" y="226"/>
                  </a:cubicBezTo>
                  <a:cubicBezTo>
                    <a:pt x="342" y="226"/>
                    <a:pt x="342" y="226"/>
                    <a:pt x="342" y="226"/>
                  </a:cubicBezTo>
                  <a:cubicBezTo>
                    <a:pt x="343" y="226"/>
                    <a:pt x="343" y="226"/>
                    <a:pt x="344" y="226"/>
                  </a:cubicBezTo>
                  <a:cubicBezTo>
                    <a:pt x="346" y="225"/>
                    <a:pt x="348" y="224"/>
                    <a:pt x="350" y="224"/>
                  </a:cubicBezTo>
                  <a:cubicBezTo>
                    <a:pt x="351" y="223"/>
                    <a:pt x="351" y="223"/>
                    <a:pt x="351" y="223"/>
                  </a:cubicBezTo>
                  <a:cubicBezTo>
                    <a:pt x="352" y="223"/>
                    <a:pt x="352" y="223"/>
                    <a:pt x="353" y="223"/>
                  </a:cubicBezTo>
                  <a:cubicBezTo>
                    <a:pt x="355" y="222"/>
                    <a:pt x="357" y="221"/>
                    <a:pt x="360" y="220"/>
                  </a:cubicBezTo>
                  <a:cubicBezTo>
                    <a:pt x="360" y="220"/>
                    <a:pt x="361" y="220"/>
                    <a:pt x="361" y="220"/>
                  </a:cubicBezTo>
                  <a:cubicBezTo>
                    <a:pt x="362" y="220"/>
                    <a:pt x="362" y="219"/>
                    <a:pt x="363" y="219"/>
                  </a:cubicBezTo>
                  <a:cubicBezTo>
                    <a:pt x="364" y="219"/>
                    <a:pt x="365" y="218"/>
                    <a:pt x="367" y="218"/>
                  </a:cubicBezTo>
                  <a:cubicBezTo>
                    <a:pt x="367" y="218"/>
                    <a:pt x="368" y="218"/>
                    <a:pt x="368" y="217"/>
                  </a:cubicBezTo>
                  <a:cubicBezTo>
                    <a:pt x="369" y="217"/>
                    <a:pt x="369" y="217"/>
                    <a:pt x="369" y="217"/>
                  </a:cubicBezTo>
                  <a:cubicBezTo>
                    <a:pt x="373" y="216"/>
                    <a:pt x="377" y="214"/>
                    <a:pt x="381" y="213"/>
                  </a:cubicBezTo>
                  <a:cubicBezTo>
                    <a:pt x="381" y="213"/>
                    <a:pt x="381" y="213"/>
                    <a:pt x="382" y="212"/>
                  </a:cubicBezTo>
                  <a:cubicBezTo>
                    <a:pt x="382" y="212"/>
                    <a:pt x="383" y="212"/>
                    <a:pt x="383" y="212"/>
                  </a:cubicBezTo>
                  <a:cubicBezTo>
                    <a:pt x="386" y="211"/>
                    <a:pt x="389" y="210"/>
                    <a:pt x="391" y="209"/>
                  </a:cubicBezTo>
                  <a:cubicBezTo>
                    <a:pt x="392" y="209"/>
                    <a:pt x="392" y="208"/>
                    <a:pt x="393" y="208"/>
                  </a:cubicBezTo>
                  <a:cubicBezTo>
                    <a:pt x="393" y="208"/>
                    <a:pt x="394" y="208"/>
                    <a:pt x="394" y="208"/>
                  </a:cubicBezTo>
                  <a:cubicBezTo>
                    <a:pt x="397" y="207"/>
                    <a:pt x="399" y="206"/>
                    <a:pt x="402" y="205"/>
                  </a:cubicBezTo>
                  <a:cubicBezTo>
                    <a:pt x="402" y="204"/>
                    <a:pt x="403" y="204"/>
                    <a:pt x="403" y="204"/>
                  </a:cubicBezTo>
                  <a:cubicBezTo>
                    <a:pt x="404" y="204"/>
                    <a:pt x="404" y="204"/>
                    <a:pt x="405" y="203"/>
                  </a:cubicBezTo>
                  <a:cubicBezTo>
                    <a:pt x="407" y="202"/>
                    <a:pt x="410" y="201"/>
                    <a:pt x="412" y="200"/>
                  </a:cubicBezTo>
                  <a:cubicBezTo>
                    <a:pt x="413" y="200"/>
                    <a:pt x="413" y="200"/>
                    <a:pt x="414" y="200"/>
                  </a:cubicBezTo>
                  <a:cubicBezTo>
                    <a:pt x="414" y="199"/>
                    <a:pt x="414" y="199"/>
                    <a:pt x="415" y="199"/>
                  </a:cubicBezTo>
                  <a:cubicBezTo>
                    <a:pt x="418" y="198"/>
                    <a:pt x="420" y="197"/>
                    <a:pt x="423" y="196"/>
                  </a:cubicBezTo>
                  <a:cubicBezTo>
                    <a:pt x="423" y="195"/>
                    <a:pt x="423" y="195"/>
                    <a:pt x="424" y="195"/>
                  </a:cubicBezTo>
                  <a:cubicBezTo>
                    <a:pt x="424" y="195"/>
                    <a:pt x="425" y="195"/>
                    <a:pt x="425" y="194"/>
                  </a:cubicBezTo>
                  <a:cubicBezTo>
                    <a:pt x="425" y="194"/>
                    <a:pt x="425" y="194"/>
                    <a:pt x="425" y="194"/>
                  </a:cubicBezTo>
                  <a:cubicBezTo>
                    <a:pt x="427" y="194"/>
                    <a:pt x="428" y="193"/>
                    <a:pt x="429" y="193"/>
                  </a:cubicBezTo>
                  <a:cubicBezTo>
                    <a:pt x="429" y="193"/>
                    <a:pt x="430" y="192"/>
                    <a:pt x="430" y="192"/>
                  </a:cubicBezTo>
                  <a:cubicBezTo>
                    <a:pt x="431" y="192"/>
                    <a:pt x="431" y="192"/>
                    <a:pt x="431" y="192"/>
                  </a:cubicBezTo>
                  <a:cubicBezTo>
                    <a:pt x="434" y="191"/>
                    <a:pt x="437" y="189"/>
                    <a:pt x="440" y="188"/>
                  </a:cubicBezTo>
                  <a:cubicBezTo>
                    <a:pt x="440" y="188"/>
                    <a:pt x="441" y="188"/>
                    <a:pt x="441" y="188"/>
                  </a:cubicBezTo>
                  <a:cubicBezTo>
                    <a:pt x="441" y="187"/>
                    <a:pt x="442" y="187"/>
                    <a:pt x="442" y="187"/>
                  </a:cubicBezTo>
                  <a:cubicBezTo>
                    <a:pt x="444" y="186"/>
                    <a:pt x="445" y="186"/>
                    <a:pt x="447" y="185"/>
                  </a:cubicBezTo>
                  <a:cubicBezTo>
                    <a:pt x="448" y="186"/>
                    <a:pt x="449" y="187"/>
                    <a:pt x="450" y="188"/>
                  </a:cubicBezTo>
                  <a:close/>
                  <a:moveTo>
                    <a:pt x="448" y="182"/>
                  </a:moveTo>
                  <a:cubicBezTo>
                    <a:pt x="448" y="182"/>
                    <a:pt x="448" y="182"/>
                    <a:pt x="447" y="182"/>
                  </a:cubicBezTo>
                  <a:cubicBezTo>
                    <a:pt x="447" y="182"/>
                    <a:pt x="447" y="182"/>
                    <a:pt x="446" y="183"/>
                  </a:cubicBezTo>
                  <a:cubicBezTo>
                    <a:pt x="446" y="183"/>
                    <a:pt x="446" y="183"/>
                    <a:pt x="445" y="183"/>
                  </a:cubicBezTo>
                  <a:cubicBezTo>
                    <a:pt x="444" y="184"/>
                    <a:pt x="442" y="185"/>
                    <a:pt x="440" y="186"/>
                  </a:cubicBezTo>
                  <a:cubicBezTo>
                    <a:pt x="440" y="186"/>
                    <a:pt x="439" y="186"/>
                    <a:pt x="439" y="186"/>
                  </a:cubicBezTo>
                  <a:cubicBezTo>
                    <a:pt x="439" y="186"/>
                    <a:pt x="439" y="186"/>
                    <a:pt x="438" y="186"/>
                  </a:cubicBezTo>
                  <a:cubicBezTo>
                    <a:pt x="438" y="186"/>
                    <a:pt x="438" y="186"/>
                    <a:pt x="438" y="187"/>
                  </a:cubicBezTo>
                  <a:cubicBezTo>
                    <a:pt x="435" y="188"/>
                    <a:pt x="432" y="189"/>
                    <a:pt x="429" y="190"/>
                  </a:cubicBezTo>
                  <a:cubicBezTo>
                    <a:pt x="429" y="190"/>
                    <a:pt x="428" y="191"/>
                    <a:pt x="428" y="191"/>
                  </a:cubicBezTo>
                  <a:cubicBezTo>
                    <a:pt x="427" y="191"/>
                    <a:pt x="427" y="191"/>
                    <a:pt x="427" y="191"/>
                  </a:cubicBezTo>
                  <a:cubicBezTo>
                    <a:pt x="426" y="192"/>
                    <a:pt x="425" y="192"/>
                    <a:pt x="424" y="192"/>
                  </a:cubicBezTo>
                  <a:cubicBezTo>
                    <a:pt x="424" y="192"/>
                    <a:pt x="423" y="193"/>
                    <a:pt x="423" y="193"/>
                  </a:cubicBezTo>
                  <a:cubicBezTo>
                    <a:pt x="422" y="193"/>
                    <a:pt x="422" y="193"/>
                    <a:pt x="421" y="193"/>
                  </a:cubicBezTo>
                  <a:cubicBezTo>
                    <a:pt x="421" y="194"/>
                    <a:pt x="420" y="194"/>
                    <a:pt x="420" y="194"/>
                  </a:cubicBezTo>
                  <a:cubicBezTo>
                    <a:pt x="417" y="195"/>
                    <a:pt x="414" y="196"/>
                    <a:pt x="411" y="197"/>
                  </a:cubicBezTo>
                  <a:cubicBezTo>
                    <a:pt x="411" y="197"/>
                    <a:pt x="410" y="198"/>
                    <a:pt x="410" y="198"/>
                  </a:cubicBezTo>
                  <a:cubicBezTo>
                    <a:pt x="410" y="198"/>
                    <a:pt x="409" y="198"/>
                    <a:pt x="409" y="198"/>
                  </a:cubicBezTo>
                  <a:cubicBezTo>
                    <a:pt x="406" y="199"/>
                    <a:pt x="403" y="200"/>
                    <a:pt x="400" y="201"/>
                  </a:cubicBezTo>
                  <a:cubicBezTo>
                    <a:pt x="400" y="201"/>
                    <a:pt x="399" y="202"/>
                    <a:pt x="399" y="202"/>
                  </a:cubicBezTo>
                  <a:cubicBezTo>
                    <a:pt x="398" y="202"/>
                    <a:pt x="398" y="202"/>
                    <a:pt x="397" y="202"/>
                  </a:cubicBezTo>
                  <a:cubicBezTo>
                    <a:pt x="395" y="203"/>
                    <a:pt x="392" y="204"/>
                    <a:pt x="389" y="205"/>
                  </a:cubicBezTo>
                  <a:cubicBezTo>
                    <a:pt x="389" y="205"/>
                    <a:pt x="388" y="206"/>
                    <a:pt x="388" y="206"/>
                  </a:cubicBezTo>
                  <a:cubicBezTo>
                    <a:pt x="387" y="206"/>
                    <a:pt x="387" y="206"/>
                    <a:pt x="386" y="206"/>
                  </a:cubicBezTo>
                  <a:cubicBezTo>
                    <a:pt x="384" y="207"/>
                    <a:pt x="381" y="208"/>
                    <a:pt x="378" y="209"/>
                  </a:cubicBezTo>
                  <a:cubicBezTo>
                    <a:pt x="378" y="209"/>
                    <a:pt x="377" y="209"/>
                    <a:pt x="377" y="209"/>
                  </a:cubicBezTo>
                  <a:cubicBezTo>
                    <a:pt x="376" y="210"/>
                    <a:pt x="376" y="210"/>
                    <a:pt x="375" y="210"/>
                  </a:cubicBezTo>
                  <a:cubicBezTo>
                    <a:pt x="371" y="211"/>
                    <a:pt x="368" y="212"/>
                    <a:pt x="364" y="213"/>
                  </a:cubicBezTo>
                  <a:cubicBezTo>
                    <a:pt x="364" y="214"/>
                    <a:pt x="363" y="214"/>
                    <a:pt x="363" y="214"/>
                  </a:cubicBezTo>
                  <a:cubicBezTo>
                    <a:pt x="362" y="214"/>
                    <a:pt x="362" y="214"/>
                    <a:pt x="361" y="214"/>
                  </a:cubicBezTo>
                  <a:cubicBezTo>
                    <a:pt x="360" y="215"/>
                    <a:pt x="358" y="215"/>
                    <a:pt x="357" y="216"/>
                  </a:cubicBezTo>
                  <a:cubicBezTo>
                    <a:pt x="356" y="216"/>
                    <a:pt x="356" y="216"/>
                    <a:pt x="355" y="216"/>
                  </a:cubicBezTo>
                  <a:cubicBezTo>
                    <a:pt x="355" y="216"/>
                    <a:pt x="355" y="216"/>
                    <a:pt x="354" y="217"/>
                  </a:cubicBezTo>
                  <a:cubicBezTo>
                    <a:pt x="352" y="217"/>
                    <a:pt x="349" y="218"/>
                    <a:pt x="347" y="219"/>
                  </a:cubicBezTo>
                  <a:cubicBezTo>
                    <a:pt x="347" y="219"/>
                    <a:pt x="346" y="219"/>
                    <a:pt x="346" y="219"/>
                  </a:cubicBezTo>
                  <a:cubicBezTo>
                    <a:pt x="345" y="219"/>
                    <a:pt x="345" y="219"/>
                    <a:pt x="344" y="219"/>
                  </a:cubicBezTo>
                  <a:cubicBezTo>
                    <a:pt x="343" y="220"/>
                    <a:pt x="342" y="220"/>
                    <a:pt x="340" y="221"/>
                  </a:cubicBezTo>
                  <a:cubicBezTo>
                    <a:pt x="340" y="221"/>
                    <a:pt x="339" y="221"/>
                    <a:pt x="338" y="221"/>
                  </a:cubicBezTo>
                  <a:cubicBezTo>
                    <a:pt x="338" y="221"/>
                    <a:pt x="337" y="221"/>
                    <a:pt x="337" y="222"/>
                  </a:cubicBezTo>
                  <a:cubicBezTo>
                    <a:pt x="337" y="222"/>
                    <a:pt x="336" y="222"/>
                    <a:pt x="336" y="222"/>
                  </a:cubicBezTo>
                  <a:cubicBezTo>
                    <a:pt x="335" y="222"/>
                    <a:pt x="335" y="222"/>
                    <a:pt x="334" y="222"/>
                  </a:cubicBezTo>
                  <a:cubicBezTo>
                    <a:pt x="334" y="222"/>
                    <a:pt x="334" y="223"/>
                    <a:pt x="333" y="223"/>
                  </a:cubicBezTo>
                  <a:cubicBezTo>
                    <a:pt x="333" y="223"/>
                    <a:pt x="332" y="223"/>
                    <a:pt x="332" y="223"/>
                  </a:cubicBezTo>
                  <a:cubicBezTo>
                    <a:pt x="329" y="224"/>
                    <a:pt x="326" y="225"/>
                    <a:pt x="323" y="226"/>
                  </a:cubicBezTo>
                  <a:cubicBezTo>
                    <a:pt x="323" y="226"/>
                    <a:pt x="322" y="226"/>
                    <a:pt x="322" y="226"/>
                  </a:cubicBezTo>
                  <a:cubicBezTo>
                    <a:pt x="322" y="226"/>
                    <a:pt x="321" y="226"/>
                    <a:pt x="321" y="226"/>
                  </a:cubicBezTo>
                  <a:cubicBezTo>
                    <a:pt x="321" y="226"/>
                    <a:pt x="321" y="226"/>
                    <a:pt x="320" y="226"/>
                  </a:cubicBezTo>
                  <a:cubicBezTo>
                    <a:pt x="320" y="226"/>
                    <a:pt x="320" y="227"/>
                    <a:pt x="319" y="227"/>
                  </a:cubicBezTo>
                  <a:cubicBezTo>
                    <a:pt x="319" y="227"/>
                    <a:pt x="319" y="227"/>
                    <a:pt x="318" y="227"/>
                  </a:cubicBezTo>
                  <a:cubicBezTo>
                    <a:pt x="316" y="228"/>
                    <a:pt x="314" y="228"/>
                    <a:pt x="312" y="229"/>
                  </a:cubicBezTo>
                  <a:cubicBezTo>
                    <a:pt x="311" y="229"/>
                    <a:pt x="311" y="229"/>
                    <a:pt x="311" y="229"/>
                  </a:cubicBezTo>
                  <a:cubicBezTo>
                    <a:pt x="310" y="229"/>
                    <a:pt x="310" y="229"/>
                    <a:pt x="310" y="229"/>
                  </a:cubicBezTo>
                  <a:cubicBezTo>
                    <a:pt x="309" y="230"/>
                    <a:pt x="308" y="230"/>
                    <a:pt x="307" y="230"/>
                  </a:cubicBezTo>
                  <a:cubicBezTo>
                    <a:pt x="306" y="230"/>
                    <a:pt x="305" y="230"/>
                    <a:pt x="305" y="230"/>
                  </a:cubicBezTo>
                  <a:cubicBezTo>
                    <a:pt x="304" y="231"/>
                    <a:pt x="303" y="231"/>
                    <a:pt x="303" y="231"/>
                  </a:cubicBezTo>
                  <a:cubicBezTo>
                    <a:pt x="300" y="232"/>
                    <a:pt x="298" y="232"/>
                    <a:pt x="295" y="233"/>
                  </a:cubicBezTo>
                  <a:cubicBezTo>
                    <a:pt x="295" y="233"/>
                    <a:pt x="294" y="233"/>
                    <a:pt x="293" y="234"/>
                  </a:cubicBezTo>
                  <a:cubicBezTo>
                    <a:pt x="291" y="234"/>
                    <a:pt x="290" y="234"/>
                    <a:pt x="289" y="235"/>
                  </a:cubicBezTo>
                  <a:cubicBezTo>
                    <a:pt x="276" y="238"/>
                    <a:pt x="263" y="241"/>
                    <a:pt x="250" y="244"/>
                  </a:cubicBezTo>
                  <a:cubicBezTo>
                    <a:pt x="247" y="244"/>
                    <a:pt x="245" y="245"/>
                    <a:pt x="242" y="245"/>
                  </a:cubicBezTo>
                  <a:cubicBezTo>
                    <a:pt x="239" y="246"/>
                    <a:pt x="236" y="247"/>
                    <a:pt x="232" y="247"/>
                  </a:cubicBezTo>
                  <a:cubicBezTo>
                    <a:pt x="206" y="253"/>
                    <a:pt x="180" y="257"/>
                    <a:pt x="156" y="260"/>
                  </a:cubicBezTo>
                  <a:cubicBezTo>
                    <a:pt x="154" y="260"/>
                    <a:pt x="153" y="261"/>
                    <a:pt x="151" y="261"/>
                  </a:cubicBezTo>
                  <a:cubicBezTo>
                    <a:pt x="151" y="261"/>
                    <a:pt x="150" y="261"/>
                    <a:pt x="148" y="260"/>
                  </a:cubicBezTo>
                  <a:cubicBezTo>
                    <a:pt x="147" y="260"/>
                    <a:pt x="146" y="260"/>
                    <a:pt x="145" y="260"/>
                  </a:cubicBezTo>
                  <a:cubicBezTo>
                    <a:pt x="145" y="260"/>
                    <a:pt x="144" y="260"/>
                    <a:pt x="144" y="260"/>
                  </a:cubicBezTo>
                  <a:cubicBezTo>
                    <a:pt x="140" y="258"/>
                    <a:pt x="136" y="256"/>
                    <a:pt x="132" y="254"/>
                  </a:cubicBezTo>
                  <a:cubicBezTo>
                    <a:pt x="132" y="253"/>
                    <a:pt x="131" y="253"/>
                    <a:pt x="131" y="253"/>
                  </a:cubicBezTo>
                  <a:cubicBezTo>
                    <a:pt x="130" y="253"/>
                    <a:pt x="130" y="252"/>
                    <a:pt x="129" y="252"/>
                  </a:cubicBezTo>
                  <a:cubicBezTo>
                    <a:pt x="126" y="250"/>
                    <a:pt x="123" y="248"/>
                    <a:pt x="120" y="246"/>
                  </a:cubicBezTo>
                  <a:cubicBezTo>
                    <a:pt x="119" y="246"/>
                    <a:pt x="119" y="246"/>
                    <a:pt x="118" y="245"/>
                  </a:cubicBezTo>
                  <a:cubicBezTo>
                    <a:pt x="118" y="245"/>
                    <a:pt x="117" y="245"/>
                    <a:pt x="117" y="244"/>
                  </a:cubicBezTo>
                  <a:cubicBezTo>
                    <a:pt x="114" y="242"/>
                    <a:pt x="111" y="240"/>
                    <a:pt x="108" y="238"/>
                  </a:cubicBezTo>
                  <a:cubicBezTo>
                    <a:pt x="108" y="238"/>
                    <a:pt x="107" y="238"/>
                    <a:pt x="107" y="237"/>
                  </a:cubicBezTo>
                  <a:cubicBezTo>
                    <a:pt x="106" y="237"/>
                    <a:pt x="106" y="237"/>
                    <a:pt x="106" y="236"/>
                  </a:cubicBezTo>
                  <a:cubicBezTo>
                    <a:pt x="105" y="236"/>
                    <a:pt x="104" y="235"/>
                    <a:pt x="103" y="235"/>
                  </a:cubicBezTo>
                  <a:cubicBezTo>
                    <a:pt x="103" y="234"/>
                    <a:pt x="102" y="234"/>
                    <a:pt x="102" y="234"/>
                  </a:cubicBezTo>
                  <a:cubicBezTo>
                    <a:pt x="101" y="233"/>
                    <a:pt x="101" y="233"/>
                    <a:pt x="101" y="233"/>
                  </a:cubicBezTo>
                  <a:cubicBezTo>
                    <a:pt x="96" y="229"/>
                    <a:pt x="92" y="226"/>
                    <a:pt x="87" y="222"/>
                  </a:cubicBezTo>
                  <a:cubicBezTo>
                    <a:pt x="87" y="222"/>
                    <a:pt x="87" y="221"/>
                    <a:pt x="86" y="221"/>
                  </a:cubicBezTo>
                  <a:cubicBezTo>
                    <a:pt x="86" y="221"/>
                    <a:pt x="85" y="220"/>
                    <a:pt x="85" y="220"/>
                  </a:cubicBezTo>
                  <a:cubicBezTo>
                    <a:pt x="83" y="218"/>
                    <a:pt x="80" y="216"/>
                    <a:pt x="78" y="214"/>
                  </a:cubicBezTo>
                  <a:cubicBezTo>
                    <a:pt x="78" y="213"/>
                    <a:pt x="77" y="213"/>
                    <a:pt x="77" y="213"/>
                  </a:cubicBezTo>
                  <a:cubicBezTo>
                    <a:pt x="76" y="212"/>
                    <a:pt x="76" y="212"/>
                    <a:pt x="76" y="212"/>
                  </a:cubicBezTo>
                  <a:cubicBezTo>
                    <a:pt x="75" y="211"/>
                    <a:pt x="75" y="211"/>
                    <a:pt x="75" y="211"/>
                  </a:cubicBezTo>
                  <a:cubicBezTo>
                    <a:pt x="73" y="209"/>
                    <a:pt x="71" y="207"/>
                    <a:pt x="69" y="205"/>
                  </a:cubicBezTo>
                  <a:cubicBezTo>
                    <a:pt x="69" y="205"/>
                    <a:pt x="68" y="204"/>
                    <a:pt x="68" y="204"/>
                  </a:cubicBezTo>
                  <a:cubicBezTo>
                    <a:pt x="68" y="204"/>
                    <a:pt x="67" y="203"/>
                    <a:pt x="67" y="203"/>
                  </a:cubicBezTo>
                  <a:cubicBezTo>
                    <a:pt x="65" y="201"/>
                    <a:pt x="63" y="199"/>
                    <a:pt x="61" y="197"/>
                  </a:cubicBezTo>
                  <a:cubicBezTo>
                    <a:pt x="60" y="196"/>
                    <a:pt x="60" y="196"/>
                    <a:pt x="60" y="195"/>
                  </a:cubicBezTo>
                  <a:cubicBezTo>
                    <a:pt x="59" y="195"/>
                    <a:pt x="59" y="195"/>
                    <a:pt x="59" y="194"/>
                  </a:cubicBezTo>
                  <a:cubicBezTo>
                    <a:pt x="56" y="191"/>
                    <a:pt x="53" y="188"/>
                    <a:pt x="50" y="184"/>
                  </a:cubicBezTo>
                  <a:cubicBezTo>
                    <a:pt x="49" y="184"/>
                    <a:pt x="49" y="184"/>
                    <a:pt x="49" y="183"/>
                  </a:cubicBezTo>
                  <a:cubicBezTo>
                    <a:pt x="49" y="183"/>
                    <a:pt x="48" y="183"/>
                    <a:pt x="48" y="182"/>
                  </a:cubicBezTo>
                  <a:cubicBezTo>
                    <a:pt x="47" y="181"/>
                    <a:pt x="46" y="180"/>
                    <a:pt x="45" y="179"/>
                  </a:cubicBezTo>
                  <a:cubicBezTo>
                    <a:pt x="45" y="178"/>
                    <a:pt x="44" y="178"/>
                    <a:pt x="44" y="178"/>
                  </a:cubicBezTo>
                  <a:cubicBezTo>
                    <a:pt x="44" y="177"/>
                    <a:pt x="43" y="177"/>
                    <a:pt x="43" y="177"/>
                  </a:cubicBezTo>
                  <a:cubicBezTo>
                    <a:pt x="41" y="174"/>
                    <a:pt x="40" y="172"/>
                    <a:pt x="38" y="170"/>
                  </a:cubicBezTo>
                  <a:cubicBezTo>
                    <a:pt x="38" y="170"/>
                    <a:pt x="38" y="170"/>
                    <a:pt x="37" y="169"/>
                  </a:cubicBezTo>
                  <a:cubicBezTo>
                    <a:pt x="37" y="169"/>
                    <a:pt x="37" y="169"/>
                    <a:pt x="37" y="168"/>
                  </a:cubicBezTo>
                  <a:cubicBezTo>
                    <a:pt x="35" y="166"/>
                    <a:pt x="33" y="164"/>
                    <a:pt x="32" y="161"/>
                  </a:cubicBezTo>
                  <a:cubicBezTo>
                    <a:pt x="32" y="161"/>
                    <a:pt x="31" y="161"/>
                    <a:pt x="31" y="160"/>
                  </a:cubicBezTo>
                  <a:cubicBezTo>
                    <a:pt x="31" y="160"/>
                    <a:pt x="31" y="160"/>
                    <a:pt x="30" y="159"/>
                  </a:cubicBezTo>
                  <a:cubicBezTo>
                    <a:pt x="29" y="157"/>
                    <a:pt x="27" y="155"/>
                    <a:pt x="26" y="153"/>
                  </a:cubicBezTo>
                  <a:cubicBezTo>
                    <a:pt x="26" y="152"/>
                    <a:pt x="26" y="152"/>
                    <a:pt x="25" y="152"/>
                  </a:cubicBezTo>
                  <a:cubicBezTo>
                    <a:pt x="25" y="151"/>
                    <a:pt x="25" y="151"/>
                    <a:pt x="25" y="150"/>
                  </a:cubicBezTo>
                  <a:cubicBezTo>
                    <a:pt x="24" y="148"/>
                    <a:pt x="22" y="147"/>
                    <a:pt x="21" y="145"/>
                  </a:cubicBezTo>
                  <a:cubicBezTo>
                    <a:pt x="22" y="144"/>
                    <a:pt x="23" y="144"/>
                    <a:pt x="24" y="144"/>
                  </a:cubicBezTo>
                  <a:cubicBezTo>
                    <a:pt x="26" y="146"/>
                    <a:pt x="27" y="148"/>
                    <a:pt x="28" y="150"/>
                  </a:cubicBezTo>
                  <a:cubicBezTo>
                    <a:pt x="28" y="150"/>
                    <a:pt x="29" y="151"/>
                    <a:pt x="29" y="151"/>
                  </a:cubicBezTo>
                  <a:cubicBezTo>
                    <a:pt x="29" y="151"/>
                    <a:pt x="29" y="152"/>
                    <a:pt x="30" y="152"/>
                  </a:cubicBezTo>
                  <a:cubicBezTo>
                    <a:pt x="31" y="154"/>
                    <a:pt x="33" y="157"/>
                    <a:pt x="34" y="159"/>
                  </a:cubicBezTo>
                  <a:cubicBezTo>
                    <a:pt x="35" y="159"/>
                    <a:pt x="35" y="159"/>
                    <a:pt x="35" y="160"/>
                  </a:cubicBezTo>
                  <a:cubicBezTo>
                    <a:pt x="35" y="160"/>
                    <a:pt x="36" y="161"/>
                    <a:pt x="36" y="161"/>
                  </a:cubicBezTo>
                  <a:cubicBezTo>
                    <a:pt x="38" y="163"/>
                    <a:pt x="39" y="165"/>
                    <a:pt x="41" y="168"/>
                  </a:cubicBezTo>
                  <a:cubicBezTo>
                    <a:pt x="41" y="168"/>
                    <a:pt x="42" y="168"/>
                    <a:pt x="42" y="169"/>
                  </a:cubicBezTo>
                  <a:cubicBezTo>
                    <a:pt x="42" y="169"/>
                    <a:pt x="42" y="169"/>
                    <a:pt x="43" y="170"/>
                  </a:cubicBezTo>
                  <a:cubicBezTo>
                    <a:pt x="44" y="172"/>
                    <a:pt x="46" y="174"/>
                    <a:pt x="48" y="176"/>
                  </a:cubicBezTo>
                  <a:cubicBezTo>
                    <a:pt x="48" y="176"/>
                    <a:pt x="48" y="177"/>
                    <a:pt x="49" y="177"/>
                  </a:cubicBezTo>
                  <a:cubicBezTo>
                    <a:pt x="49" y="177"/>
                    <a:pt x="49" y="178"/>
                    <a:pt x="50" y="178"/>
                  </a:cubicBezTo>
                  <a:cubicBezTo>
                    <a:pt x="51" y="179"/>
                    <a:pt x="52" y="180"/>
                    <a:pt x="53" y="182"/>
                  </a:cubicBezTo>
                  <a:cubicBezTo>
                    <a:pt x="53" y="182"/>
                    <a:pt x="53" y="182"/>
                    <a:pt x="54" y="183"/>
                  </a:cubicBezTo>
                  <a:cubicBezTo>
                    <a:pt x="54" y="183"/>
                    <a:pt x="54" y="183"/>
                    <a:pt x="55" y="184"/>
                  </a:cubicBezTo>
                  <a:cubicBezTo>
                    <a:pt x="58" y="187"/>
                    <a:pt x="61" y="190"/>
                    <a:pt x="64" y="194"/>
                  </a:cubicBezTo>
                  <a:cubicBezTo>
                    <a:pt x="64" y="194"/>
                    <a:pt x="65" y="194"/>
                    <a:pt x="65" y="195"/>
                  </a:cubicBezTo>
                  <a:cubicBezTo>
                    <a:pt x="65" y="195"/>
                    <a:pt x="66" y="195"/>
                    <a:pt x="66" y="196"/>
                  </a:cubicBezTo>
                  <a:cubicBezTo>
                    <a:pt x="67" y="197"/>
                    <a:pt x="69" y="199"/>
                    <a:pt x="71" y="200"/>
                  </a:cubicBezTo>
                  <a:cubicBezTo>
                    <a:pt x="71" y="201"/>
                    <a:pt x="72" y="202"/>
                    <a:pt x="72" y="202"/>
                  </a:cubicBezTo>
                  <a:cubicBezTo>
                    <a:pt x="73" y="203"/>
                    <a:pt x="73" y="203"/>
                    <a:pt x="74" y="203"/>
                  </a:cubicBezTo>
                  <a:cubicBezTo>
                    <a:pt x="74" y="204"/>
                    <a:pt x="74" y="204"/>
                    <a:pt x="75" y="204"/>
                  </a:cubicBezTo>
                  <a:cubicBezTo>
                    <a:pt x="77" y="207"/>
                    <a:pt x="79" y="209"/>
                    <a:pt x="82" y="211"/>
                  </a:cubicBezTo>
                  <a:cubicBezTo>
                    <a:pt x="82" y="211"/>
                    <a:pt x="82" y="211"/>
                    <a:pt x="83" y="212"/>
                  </a:cubicBezTo>
                  <a:cubicBezTo>
                    <a:pt x="83" y="212"/>
                    <a:pt x="83" y="212"/>
                    <a:pt x="84" y="213"/>
                  </a:cubicBezTo>
                  <a:cubicBezTo>
                    <a:pt x="86" y="215"/>
                    <a:pt x="89" y="217"/>
                    <a:pt x="91" y="219"/>
                  </a:cubicBezTo>
                  <a:cubicBezTo>
                    <a:pt x="92" y="219"/>
                    <a:pt x="92" y="220"/>
                    <a:pt x="93" y="220"/>
                  </a:cubicBezTo>
                  <a:cubicBezTo>
                    <a:pt x="93" y="220"/>
                    <a:pt x="93" y="221"/>
                    <a:pt x="94" y="221"/>
                  </a:cubicBezTo>
                  <a:cubicBezTo>
                    <a:pt x="99" y="225"/>
                    <a:pt x="103" y="228"/>
                    <a:pt x="108" y="231"/>
                  </a:cubicBezTo>
                  <a:cubicBezTo>
                    <a:pt x="108" y="232"/>
                    <a:pt x="109" y="232"/>
                    <a:pt x="109" y="232"/>
                  </a:cubicBezTo>
                  <a:cubicBezTo>
                    <a:pt x="110" y="233"/>
                    <a:pt x="110" y="233"/>
                    <a:pt x="111" y="233"/>
                  </a:cubicBezTo>
                  <a:cubicBezTo>
                    <a:pt x="112" y="234"/>
                    <a:pt x="113" y="235"/>
                    <a:pt x="113" y="235"/>
                  </a:cubicBezTo>
                  <a:cubicBezTo>
                    <a:pt x="114" y="235"/>
                    <a:pt x="114" y="236"/>
                    <a:pt x="115" y="236"/>
                  </a:cubicBezTo>
                  <a:cubicBezTo>
                    <a:pt x="115" y="236"/>
                    <a:pt x="116" y="237"/>
                    <a:pt x="116" y="237"/>
                  </a:cubicBezTo>
                  <a:cubicBezTo>
                    <a:pt x="120" y="239"/>
                    <a:pt x="123" y="241"/>
                    <a:pt x="126" y="243"/>
                  </a:cubicBezTo>
                  <a:cubicBezTo>
                    <a:pt x="127" y="243"/>
                    <a:pt x="127" y="243"/>
                    <a:pt x="128" y="244"/>
                  </a:cubicBezTo>
                  <a:cubicBezTo>
                    <a:pt x="128" y="244"/>
                    <a:pt x="129" y="244"/>
                    <a:pt x="129" y="245"/>
                  </a:cubicBezTo>
                  <a:cubicBezTo>
                    <a:pt x="132" y="246"/>
                    <a:pt x="135" y="247"/>
                    <a:pt x="138" y="249"/>
                  </a:cubicBezTo>
                  <a:cubicBezTo>
                    <a:pt x="138" y="249"/>
                    <a:pt x="142" y="249"/>
                    <a:pt x="144" y="249"/>
                  </a:cubicBezTo>
                  <a:cubicBezTo>
                    <a:pt x="144" y="249"/>
                    <a:pt x="145" y="249"/>
                    <a:pt x="145" y="249"/>
                  </a:cubicBezTo>
                  <a:cubicBezTo>
                    <a:pt x="150" y="249"/>
                    <a:pt x="155" y="248"/>
                    <a:pt x="160" y="247"/>
                  </a:cubicBezTo>
                  <a:cubicBezTo>
                    <a:pt x="165" y="247"/>
                    <a:pt x="171" y="246"/>
                    <a:pt x="177" y="245"/>
                  </a:cubicBezTo>
                  <a:cubicBezTo>
                    <a:pt x="206" y="240"/>
                    <a:pt x="236" y="234"/>
                    <a:pt x="267" y="227"/>
                  </a:cubicBezTo>
                  <a:cubicBezTo>
                    <a:pt x="269" y="226"/>
                    <a:pt x="271" y="226"/>
                    <a:pt x="273" y="225"/>
                  </a:cubicBezTo>
                  <a:cubicBezTo>
                    <a:pt x="275" y="225"/>
                    <a:pt x="277" y="224"/>
                    <a:pt x="278" y="224"/>
                  </a:cubicBezTo>
                  <a:cubicBezTo>
                    <a:pt x="283" y="223"/>
                    <a:pt x="287" y="222"/>
                    <a:pt x="291" y="221"/>
                  </a:cubicBezTo>
                  <a:cubicBezTo>
                    <a:pt x="292" y="220"/>
                    <a:pt x="294" y="220"/>
                    <a:pt x="295" y="220"/>
                  </a:cubicBezTo>
                  <a:cubicBezTo>
                    <a:pt x="295" y="219"/>
                    <a:pt x="296" y="219"/>
                    <a:pt x="297" y="219"/>
                  </a:cubicBezTo>
                  <a:cubicBezTo>
                    <a:pt x="302" y="218"/>
                    <a:pt x="307" y="216"/>
                    <a:pt x="312" y="215"/>
                  </a:cubicBezTo>
                  <a:cubicBezTo>
                    <a:pt x="312" y="215"/>
                    <a:pt x="312" y="215"/>
                    <a:pt x="312" y="215"/>
                  </a:cubicBezTo>
                  <a:cubicBezTo>
                    <a:pt x="313" y="215"/>
                    <a:pt x="313" y="215"/>
                    <a:pt x="313" y="215"/>
                  </a:cubicBezTo>
                  <a:cubicBezTo>
                    <a:pt x="313" y="214"/>
                    <a:pt x="313" y="214"/>
                    <a:pt x="313" y="214"/>
                  </a:cubicBezTo>
                  <a:cubicBezTo>
                    <a:pt x="314" y="214"/>
                    <a:pt x="314" y="214"/>
                    <a:pt x="315" y="214"/>
                  </a:cubicBezTo>
                  <a:cubicBezTo>
                    <a:pt x="317" y="213"/>
                    <a:pt x="320" y="213"/>
                    <a:pt x="322" y="212"/>
                  </a:cubicBezTo>
                  <a:cubicBezTo>
                    <a:pt x="323" y="212"/>
                    <a:pt x="323" y="212"/>
                    <a:pt x="324" y="212"/>
                  </a:cubicBezTo>
                  <a:cubicBezTo>
                    <a:pt x="324" y="211"/>
                    <a:pt x="324" y="211"/>
                    <a:pt x="325" y="211"/>
                  </a:cubicBezTo>
                  <a:cubicBezTo>
                    <a:pt x="325" y="211"/>
                    <a:pt x="325" y="211"/>
                    <a:pt x="325" y="211"/>
                  </a:cubicBezTo>
                  <a:cubicBezTo>
                    <a:pt x="325" y="211"/>
                    <a:pt x="325" y="211"/>
                    <a:pt x="326" y="211"/>
                  </a:cubicBezTo>
                  <a:cubicBezTo>
                    <a:pt x="326" y="211"/>
                    <a:pt x="327" y="211"/>
                    <a:pt x="327" y="210"/>
                  </a:cubicBezTo>
                  <a:cubicBezTo>
                    <a:pt x="329" y="210"/>
                    <a:pt x="330" y="209"/>
                    <a:pt x="332" y="209"/>
                  </a:cubicBezTo>
                  <a:cubicBezTo>
                    <a:pt x="332" y="209"/>
                    <a:pt x="333" y="209"/>
                    <a:pt x="333" y="209"/>
                  </a:cubicBezTo>
                  <a:cubicBezTo>
                    <a:pt x="334" y="208"/>
                    <a:pt x="334" y="208"/>
                    <a:pt x="334" y="208"/>
                  </a:cubicBezTo>
                  <a:cubicBezTo>
                    <a:pt x="336" y="208"/>
                    <a:pt x="338" y="207"/>
                    <a:pt x="340" y="206"/>
                  </a:cubicBezTo>
                  <a:cubicBezTo>
                    <a:pt x="341" y="206"/>
                    <a:pt x="341" y="206"/>
                    <a:pt x="341" y="206"/>
                  </a:cubicBezTo>
                  <a:cubicBezTo>
                    <a:pt x="342" y="206"/>
                    <a:pt x="342" y="206"/>
                    <a:pt x="343" y="206"/>
                  </a:cubicBezTo>
                  <a:cubicBezTo>
                    <a:pt x="344" y="205"/>
                    <a:pt x="346" y="205"/>
                    <a:pt x="347" y="204"/>
                  </a:cubicBezTo>
                  <a:cubicBezTo>
                    <a:pt x="348" y="204"/>
                    <a:pt x="348" y="204"/>
                    <a:pt x="349" y="204"/>
                  </a:cubicBezTo>
                  <a:cubicBezTo>
                    <a:pt x="349" y="204"/>
                    <a:pt x="349" y="203"/>
                    <a:pt x="350" y="203"/>
                  </a:cubicBezTo>
                  <a:cubicBezTo>
                    <a:pt x="353" y="202"/>
                    <a:pt x="356" y="201"/>
                    <a:pt x="359" y="200"/>
                  </a:cubicBezTo>
                  <a:cubicBezTo>
                    <a:pt x="359" y="200"/>
                    <a:pt x="360" y="200"/>
                    <a:pt x="360" y="200"/>
                  </a:cubicBezTo>
                  <a:cubicBezTo>
                    <a:pt x="361" y="200"/>
                    <a:pt x="361" y="200"/>
                    <a:pt x="362" y="199"/>
                  </a:cubicBezTo>
                  <a:cubicBezTo>
                    <a:pt x="364" y="199"/>
                    <a:pt x="367" y="198"/>
                    <a:pt x="369" y="197"/>
                  </a:cubicBezTo>
                  <a:cubicBezTo>
                    <a:pt x="370" y="197"/>
                    <a:pt x="370" y="197"/>
                    <a:pt x="371" y="196"/>
                  </a:cubicBezTo>
                  <a:cubicBezTo>
                    <a:pt x="371" y="196"/>
                    <a:pt x="371" y="196"/>
                    <a:pt x="372" y="196"/>
                  </a:cubicBezTo>
                  <a:cubicBezTo>
                    <a:pt x="375" y="195"/>
                    <a:pt x="377" y="194"/>
                    <a:pt x="380" y="193"/>
                  </a:cubicBezTo>
                  <a:cubicBezTo>
                    <a:pt x="380" y="193"/>
                    <a:pt x="381" y="193"/>
                    <a:pt x="381" y="193"/>
                  </a:cubicBezTo>
                  <a:cubicBezTo>
                    <a:pt x="382" y="192"/>
                    <a:pt x="382" y="192"/>
                    <a:pt x="383" y="192"/>
                  </a:cubicBezTo>
                  <a:cubicBezTo>
                    <a:pt x="385" y="191"/>
                    <a:pt x="388" y="190"/>
                    <a:pt x="391" y="189"/>
                  </a:cubicBezTo>
                  <a:cubicBezTo>
                    <a:pt x="391" y="189"/>
                    <a:pt x="391" y="189"/>
                    <a:pt x="392" y="189"/>
                  </a:cubicBezTo>
                  <a:cubicBezTo>
                    <a:pt x="392" y="188"/>
                    <a:pt x="393" y="188"/>
                    <a:pt x="393" y="188"/>
                  </a:cubicBezTo>
                  <a:cubicBezTo>
                    <a:pt x="396" y="187"/>
                    <a:pt x="399" y="186"/>
                    <a:pt x="402" y="185"/>
                  </a:cubicBezTo>
                  <a:cubicBezTo>
                    <a:pt x="402" y="185"/>
                    <a:pt x="403" y="184"/>
                    <a:pt x="403" y="184"/>
                  </a:cubicBezTo>
                  <a:cubicBezTo>
                    <a:pt x="404" y="184"/>
                    <a:pt x="404" y="184"/>
                    <a:pt x="404" y="184"/>
                  </a:cubicBezTo>
                  <a:cubicBezTo>
                    <a:pt x="406" y="183"/>
                    <a:pt x="408" y="182"/>
                    <a:pt x="409" y="182"/>
                  </a:cubicBezTo>
                  <a:cubicBezTo>
                    <a:pt x="410" y="181"/>
                    <a:pt x="410" y="181"/>
                    <a:pt x="411" y="181"/>
                  </a:cubicBezTo>
                  <a:cubicBezTo>
                    <a:pt x="411" y="181"/>
                    <a:pt x="412" y="181"/>
                    <a:pt x="412" y="180"/>
                  </a:cubicBezTo>
                  <a:cubicBezTo>
                    <a:pt x="415" y="179"/>
                    <a:pt x="418" y="178"/>
                    <a:pt x="421" y="176"/>
                  </a:cubicBezTo>
                  <a:cubicBezTo>
                    <a:pt x="422" y="176"/>
                    <a:pt x="422" y="176"/>
                    <a:pt x="423" y="176"/>
                  </a:cubicBezTo>
                  <a:cubicBezTo>
                    <a:pt x="423" y="175"/>
                    <a:pt x="424" y="175"/>
                    <a:pt x="424" y="175"/>
                  </a:cubicBezTo>
                  <a:cubicBezTo>
                    <a:pt x="426" y="174"/>
                    <a:pt x="428" y="173"/>
                    <a:pt x="430" y="172"/>
                  </a:cubicBezTo>
                  <a:cubicBezTo>
                    <a:pt x="431" y="172"/>
                    <a:pt x="431" y="172"/>
                    <a:pt x="432" y="171"/>
                  </a:cubicBezTo>
                  <a:cubicBezTo>
                    <a:pt x="432" y="171"/>
                    <a:pt x="432" y="171"/>
                    <a:pt x="433" y="171"/>
                  </a:cubicBezTo>
                  <a:cubicBezTo>
                    <a:pt x="435" y="170"/>
                    <a:pt x="437" y="169"/>
                    <a:pt x="438" y="168"/>
                  </a:cubicBezTo>
                  <a:cubicBezTo>
                    <a:pt x="439" y="168"/>
                    <a:pt x="439" y="167"/>
                    <a:pt x="439" y="167"/>
                  </a:cubicBezTo>
                  <a:cubicBezTo>
                    <a:pt x="440" y="167"/>
                    <a:pt x="440" y="167"/>
                    <a:pt x="440" y="167"/>
                  </a:cubicBezTo>
                  <a:cubicBezTo>
                    <a:pt x="445" y="164"/>
                    <a:pt x="448" y="162"/>
                    <a:pt x="451" y="160"/>
                  </a:cubicBezTo>
                  <a:cubicBezTo>
                    <a:pt x="452" y="159"/>
                    <a:pt x="452" y="159"/>
                    <a:pt x="452" y="159"/>
                  </a:cubicBezTo>
                  <a:cubicBezTo>
                    <a:pt x="451" y="157"/>
                    <a:pt x="451" y="157"/>
                    <a:pt x="451" y="157"/>
                  </a:cubicBezTo>
                  <a:cubicBezTo>
                    <a:pt x="449" y="155"/>
                    <a:pt x="448" y="154"/>
                    <a:pt x="447" y="153"/>
                  </a:cubicBezTo>
                  <a:cubicBezTo>
                    <a:pt x="447" y="153"/>
                    <a:pt x="448" y="152"/>
                    <a:pt x="448" y="152"/>
                  </a:cubicBezTo>
                  <a:cubicBezTo>
                    <a:pt x="457" y="157"/>
                    <a:pt x="464" y="163"/>
                    <a:pt x="470" y="169"/>
                  </a:cubicBezTo>
                  <a:cubicBezTo>
                    <a:pt x="470" y="169"/>
                    <a:pt x="470" y="169"/>
                    <a:pt x="470" y="170"/>
                  </a:cubicBezTo>
                  <a:cubicBezTo>
                    <a:pt x="465" y="173"/>
                    <a:pt x="457" y="178"/>
                    <a:pt x="448" y="182"/>
                  </a:cubicBezTo>
                  <a:close/>
                </a:path>
              </a:pathLst>
            </a:custGeom>
            <a:solidFill>
              <a:srgbClr val="158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55"/>
            <p:cNvSpPr>
              <a:spLocks/>
            </p:cNvSpPr>
            <p:nvPr/>
          </p:nvSpPr>
          <p:spPr bwMode="auto">
            <a:xfrm>
              <a:off x="630" y="1969"/>
              <a:ext cx="178" cy="93"/>
            </a:xfrm>
            <a:custGeom>
              <a:avLst/>
              <a:gdLst>
                <a:gd name="T0" fmla="*/ 433 w 433"/>
                <a:gd name="T1" fmla="*/ 108 h 227"/>
                <a:gd name="T2" fmla="*/ 307 w 433"/>
                <a:gd name="T3" fmla="*/ 166 h 227"/>
                <a:gd name="T4" fmla="*/ 121 w 433"/>
                <a:gd name="T5" fmla="*/ 227 h 227"/>
                <a:gd name="T6" fmla="*/ 54 w 433"/>
                <a:gd name="T7" fmla="*/ 159 h 227"/>
                <a:gd name="T8" fmla="*/ 2 w 433"/>
                <a:gd name="T9" fmla="*/ 82 h 227"/>
                <a:gd name="T10" fmla="*/ 141 w 433"/>
                <a:gd name="T11" fmla="*/ 60 h 227"/>
                <a:gd name="T12" fmla="*/ 288 w 433"/>
                <a:gd name="T13" fmla="*/ 0 h 227"/>
                <a:gd name="T14" fmla="*/ 433 w 433"/>
                <a:gd name="T15" fmla="*/ 108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 h="227">
                  <a:moveTo>
                    <a:pt x="433" y="108"/>
                  </a:moveTo>
                  <a:cubicBezTo>
                    <a:pt x="413" y="122"/>
                    <a:pt x="365" y="144"/>
                    <a:pt x="307" y="166"/>
                  </a:cubicBezTo>
                  <a:cubicBezTo>
                    <a:pt x="249" y="189"/>
                    <a:pt x="181" y="211"/>
                    <a:pt x="121" y="227"/>
                  </a:cubicBezTo>
                  <a:cubicBezTo>
                    <a:pt x="113" y="212"/>
                    <a:pt x="83" y="187"/>
                    <a:pt x="54" y="159"/>
                  </a:cubicBezTo>
                  <a:cubicBezTo>
                    <a:pt x="26" y="132"/>
                    <a:pt x="0" y="103"/>
                    <a:pt x="2" y="82"/>
                  </a:cubicBezTo>
                  <a:cubicBezTo>
                    <a:pt x="20" y="78"/>
                    <a:pt x="80" y="72"/>
                    <a:pt x="141" y="60"/>
                  </a:cubicBezTo>
                  <a:cubicBezTo>
                    <a:pt x="203" y="47"/>
                    <a:pt x="265" y="28"/>
                    <a:pt x="288" y="0"/>
                  </a:cubicBezTo>
                  <a:cubicBezTo>
                    <a:pt x="323" y="62"/>
                    <a:pt x="405" y="74"/>
                    <a:pt x="433" y="108"/>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56"/>
            <p:cNvSpPr>
              <a:spLocks/>
            </p:cNvSpPr>
            <p:nvPr/>
          </p:nvSpPr>
          <p:spPr bwMode="auto">
            <a:xfrm>
              <a:off x="632" y="1965"/>
              <a:ext cx="177" cy="92"/>
            </a:xfrm>
            <a:custGeom>
              <a:avLst/>
              <a:gdLst>
                <a:gd name="T0" fmla="*/ 141 w 433"/>
                <a:gd name="T1" fmla="*/ 60 h 226"/>
                <a:gd name="T2" fmla="*/ 287 w 433"/>
                <a:gd name="T3" fmla="*/ 0 h 226"/>
                <a:gd name="T4" fmla="*/ 364 w 433"/>
                <a:gd name="T5" fmla="*/ 65 h 226"/>
                <a:gd name="T6" fmla="*/ 433 w 433"/>
                <a:gd name="T7" fmla="*/ 108 h 226"/>
                <a:gd name="T8" fmla="*/ 432 w 433"/>
                <a:gd name="T9" fmla="*/ 109 h 226"/>
                <a:gd name="T10" fmla="*/ 307 w 433"/>
                <a:gd name="T11" fmla="*/ 166 h 226"/>
                <a:gd name="T12" fmla="*/ 121 w 433"/>
                <a:gd name="T13" fmla="*/ 226 h 226"/>
                <a:gd name="T14" fmla="*/ 118 w 433"/>
                <a:gd name="T15" fmla="*/ 221 h 226"/>
                <a:gd name="T16" fmla="*/ 54 w 433"/>
                <a:gd name="T17" fmla="*/ 159 h 226"/>
                <a:gd name="T18" fmla="*/ 1 w 433"/>
                <a:gd name="T19" fmla="*/ 82 h 226"/>
                <a:gd name="T20" fmla="*/ 141 w 433"/>
                <a:gd name="T21" fmla="*/ 6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3" h="226">
                  <a:moveTo>
                    <a:pt x="141" y="60"/>
                  </a:moveTo>
                  <a:cubicBezTo>
                    <a:pt x="203" y="47"/>
                    <a:pt x="265" y="28"/>
                    <a:pt x="287" y="0"/>
                  </a:cubicBezTo>
                  <a:cubicBezTo>
                    <a:pt x="305" y="32"/>
                    <a:pt x="335" y="50"/>
                    <a:pt x="364" y="65"/>
                  </a:cubicBezTo>
                  <a:cubicBezTo>
                    <a:pt x="392" y="80"/>
                    <a:pt x="419" y="91"/>
                    <a:pt x="433" y="108"/>
                  </a:cubicBezTo>
                  <a:cubicBezTo>
                    <a:pt x="433" y="108"/>
                    <a:pt x="432" y="108"/>
                    <a:pt x="432" y="109"/>
                  </a:cubicBezTo>
                  <a:cubicBezTo>
                    <a:pt x="411" y="123"/>
                    <a:pt x="364" y="145"/>
                    <a:pt x="307" y="166"/>
                  </a:cubicBezTo>
                  <a:cubicBezTo>
                    <a:pt x="249" y="188"/>
                    <a:pt x="181" y="210"/>
                    <a:pt x="121" y="226"/>
                  </a:cubicBezTo>
                  <a:cubicBezTo>
                    <a:pt x="120" y="224"/>
                    <a:pt x="119" y="223"/>
                    <a:pt x="118" y="221"/>
                  </a:cubicBezTo>
                  <a:cubicBezTo>
                    <a:pt x="106" y="206"/>
                    <a:pt x="79" y="183"/>
                    <a:pt x="54" y="159"/>
                  </a:cubicBezTo>
                  <a:cubicBezTo>
                    <a:pt x="26" y="132"/>
                    <a:pt x="0" y="104"/>
                    <a:pt x="1" y="82"/>
                  </a:cubicBezTo>
                  <a:cubicBezTo>
                    <a:pt x="19" y="79"/>
                    <a:pt x="80" y="72"/>
                    <a:pt x="141"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57"/>
            <p:cNvSpPr>
              <a:spLocks/>
            </p:cNvSpPr>
            <p:nvPr/>
          </p:nvSpPr>
          <p:spPr bwMode="auto">
            <a:xfrm>
              <a:off x="631" y="1960"/>
              <a:ext cx="177" cy="92"/>
            </a:xfrm>
            <a:custGeom>
              <a:avLst/>
              <a:gdLst>
                <a:gd name="T0" fmla="*/ 140 w 432"/>
                <a:gd name="T1" fmla="*/ 60 h 224"/>
                <a:gd name="T2" fmla="*/ 286 w 432"/>
                <a:gd name="T3" fmla="*/ 0 h 224"/>
                <a:gd name="T4" fmla="*/ 363 w 432"/>
                <a:gd name="T5" fmla="*/ 66 h 224"/>
                <a:gd name="T6" fmla="*/ 432 w 432"/>
                <a:gd name="T7" fmla="*/ 108 h 224"/>
                <a:gd name="T8" fmla="*/ 431 w 432"/>
                <a:gd name="T9" fmla="*/ 109 h 224"/>
                <a:gd name="T10" fmla="*/ 306 w 432"/>
                <a:gd name="T11" fmla="*/ 166 h 224"/>
                <a:gd name="T12" fmla="*/ 120 w 432"/>
                <a:gd name="T13" fmla="*/ 224 h 224"/>
                <a:gd name="T14" fmla="*/ 117 w 432"/>
                <a:gd name="T15" fmla="*/ 220 h 224"/>
                <a:gd name="T16" fmla="*/ 53 w 432"/>
                <a:gd name="T17" fmla="*/ 159 h 224"/>
                <a:gd name="T18" fmla="*/ 0 w 432"/>
                <a:gd name="T19" fmla="*/ 82 h 224"/>
                <a:gd name="T20" fmla="*/ 140 w 432"/>
                <a:gd name="T21" fmla="*/ 6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224">
                  <a:moveTo>
                    <a:pt x="140" y="60"/>
                  </a:moveTo>
                  <a:cubicBezTo>
                    <a:pt x="201" y="48"/>
                    <a:pt x="264" y="29"/>
                    <a:pt x="286" y="0"/>
                  </a:cubicBezTo>
                  <a:cubicBezTo>
                    <a:pt x="304" y="32"/>
                    <a:pt x="334" y="50"/>
                    <a:pt x="363" y="66"/>
                  </a:cubicBezTo>
                  <a:cubicBezTo>
                    <a:pt x="391" y="80"/>
                    <a:pt x="418" y="92"/>
                    <a:pt x="432" y="108"/>
                  </a:cubicBezTo>
                  <a:cubicBezTo>
                    <a:pt x="431" y="108"/>
                    <a:pt x="431" y="109"/>
                    <a:pt x="431" y="109"/>
                  </a:cubicBezTo>
                  <a:cubicBezTo>
                    <a:pt x="410" y="123"/>
                    <a:pt x="363" y="145"/>
                    <a:pt x="306" y="166"/>
                  </a:cubicBezTo>
                  <a:cubicBezTo>
                    <a:pt x="248" y="188"/>
                    <a:pt x="180" y="209"/>
                    <a:pt x="120" y="224"/>
                  </a:cubicBezTo>
                  <a:cubicBezTo>
                    <a:pt x="120" y="223"/>
                    <a:pt x="118" y="221"/>
                    <a:pt x="117" y="220"/>
                  </a:cubicBezTo>
                  <a:cubicBezTo>
                    <a:pt x="105" y="205"/>
                    <a:pt x="78" y="183"/>
                    <a:pt x="53" y="159"/>
                  </a:cubicBezTo>
                  <a:cubicBezTo>
                    <a:pt x="25" y="132"/>
                    <a:pt x="0" y="104"/>
                    <a:pt x="0" y="82"/>
                  </a:cubicBezTo>
                  <a:cubicBezTo>
                    <a:pt x="18" y="79"/>
                    <a:pt x="79"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58"/>
            <p:cNvSpPr>
              <a:spLocks/>
            </p:cNvSpPr>
            <p:nvPr/>
          </p:nvSpPr>
          <p:spPr bwMode="auto">
            <a:xfrm>
              <a:off x="633" y="1956"/>
              <a:ext cx="177" cy="92"/>
            </a:xfrm>
            <a:custGeom>
              <a:avLst/>
              <a:gdLst>
                <a:gd name="T0" fmla="*/ 140 w 432"/>
                <a:gd name="T1" fmla="*/ 60 h 223"/>
                <a:gd name="T2" fmla="*/ 286 w 432"/>
                <a:gd name="T3" fmla="*/ 0 h 223"/>
                <a:gd name="T4" fmla="*/ 363 w 432"/>
                <a:gd name="T5" fmla="*/ 66 h 223"/>
                <a:gd name="T6" fmla="*/ 432 w 432"/>
                <a:gd name="T7" fmla="*/ 108 h 223"/>
                <a:gd name="T8" fmla="*/ 431 w 432"/>
                <a:gd name="T9" fmla="*/ 109 h 223"/>
                <a:gd name="T10" fmla="*/ 306 w 432"/>
                <a:gd name="T11" fmla="*/ 166 h 223"/>
                <a:gd name="T12" fmla="*/ 121 w 432"/>
                <a:gd name="T13" fmla="*/ 223 h 223"/>
                <a:gd name="T14" fmla="*/ 117 w 432"/>
                <a:gd name="T15" fmla="*/ 219 h 223"/>
                <a:gd name="T16" fmla="*/ 53 w 432"/>
                <a:gd name="T17" fmla="*/ 158 h 223"/>
                <a:gd name="T18" fmla="*/ 0 w 432"/>
                <a:gd name="T19" fmla="*/ 83 h 223"/>
                <a:gd name="T20" fmla="*/ 140 w 432"/>
                <a:gd name="T21" fmla="*/ 6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223">
                  <a:moveTo>
                    <a:pt x="140" y="60"/>
                  </a:moveTo>
                  <a:cubicBezTo>
                    <a:pt x="202" y="48"/>
                    <a:pt x="264" y="29"/>
                    <a:pt x="286" y="0"/>
                  </a:cubicBezTo>
                  <a:cubicBezTo>
                    <a:pt x="304" y="32"/>
                    <a:pt x="334" y="51"/>
                    <a:pt x="363" y="66"/>
                  </a:cubicBezTo>
                  <a:cubicBezTo>
                    <a:pt x="391" y="80"/>
                    <a:pt x="418" y="92"/>
                    <a:pt x="432" y="108"/>
                  </a:cubicBezTo>
                  <a:cubicBezTo>
                    <a:pt x="432" y="108"/>
                    <a:pt x="431" y="109"/>
                    <a:pt x="431" y="109"/>
                  </a:cubicBezTo>
                  <a:cubicBezTo>
                    <a:pt x="410" y="124"/>
                    <a:pt x="363" y="145"/>
                    <a:pt x="306" y="166"/>
                  </a:cubicBezTo>
                  <a:cubicBezTo>
                    <a:pt x="248" y="187"/>
                    <a:pt x="181" y="208"/>
                    <a:pt x="121" y="223"/>
                  </a:cubicBezTo>
                  <a:cubicBezTo>
                    <a:pt x="120" y="221"/>
                    <a:pt x="119" y="220"/>
                    <a:pt x="117" y="219"/>
                  </a:cubicBezTo>
                  <a:cubicBezTo>
                    <a:pt x="104" y="204"/>
                    <a:pt x="77" y="182"/>
                    <a:pt x="53" y="158"/>
                  </a:cubicBezTo>
                  <a:cubicBezTo>
                    <a:pt x="26" y="132"/>
                    <a:pt x="1" y="104"/>
                    <a:pt x="0" y="83"/>
                  </a:cubicBezTo>
                  <a:cubicBezTo>
                    <a:pt x="18" y="79"/>
                    <a:pt x="79"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59"/>
            <p:cNvSpPr>
              <a:spLocks/>
            </p:cNvSpPr>
            <p:nvPr/>
          </p:nvSpPr>
          <p:spPr bwMode="auto">
            <a:xfrm>
              <a:off x="631" y="1953"/>
              <a:ext cx="176" cy="90"/>
            </a:xfrm>
            <a:custGeom>
              <a:avLst/>
              <a:gdLst>
                <a:gd name="T0" fmla="*/ 140 w 431"/>
                <a:gd name="T1" fmla="*/ 60 h 220"/>
                <a:gd name="T2" fmla="*/ 286 w 431"/>
                <a:gd name="T3" fmla="*/ 0 h 220"/>
                <a:gd name="T4" fmla="*/ 363 w 431"/>
                <a:gd name="T5" fmla="*/ 65 h 220"/>
                <a:gd name="T6" fmla="*/ 431 w 431"/>
                <a:gd name="T7" fmla="*/ 107 h 220"/>
                <a:gd name="T8" fmla="*/ 431 w 431"/>
                <a:gd name="T9" fmla="*/ 108 h 220"/>
                <a:gd name="T10" fmla="*/ 306 w 431"/>
                <a:gd name="T11" fmla="*/ 165 h 220"/>
                <a:gd name="T12" fmla="*/ 121 w 431"/>
                <a:gd name="T13" fmla="*/ 220 h 220"/>
                <a:gd name="T14" fmla="*/ 117 w 431"/>
                <a:gd name="T15" fmla="*/ 216 h 220"/>
                <a:gd name="T16" fmla="*/ 52 w 431"/>
                <a:gd name="T17" fmla="*/ 157 h 220"/>
                <a:gd name="T18" fmla="*/ 0 w 431"/>
                <a:gd name="T19" fmla="*/ 82 h 220"/>
                <a:gd name="T20" fmla="*/ 140 w 431"/>
                <a:gd name="T21" fmla="*/ 6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20">
                  <a:moveTo>
                    <a:pt x="140" y="60"/>
                  </a:moveTo>
                  <a:cubicBezTo>
                    <a:pt x="201" y="47"/>
                    <a:pt x="264" y="28"/>
                    <a:pt x="286" y="0"/>
                  </a:cubicBezTo>
                  <a:cubicBezTo>
                    <a:pt x="304" y="31"/>
                    <a:pt x="334" y="50"/>
                    <a:pt x="363" y="65"/>
                  </a:cubicBezTo>
                  <a:cubicBezTo>
                    <a:pt x="390" y="80"/>
                    <a:pt x="417" y="91"/>
                    <a:pt x="431" y="107"/>
                  </a:cubicBezTo>
                  <a:cubicBezTo>
                    <a:pt x="431" y="108"/>
                    <a:pt x="431" y="108"/>
                    <a:pt x="431" y="108"/>
                  </a:cubicBezTo>
                  <a:cubicBezTo>
                    <a:pt x="410" y="123"/>
                    <a:pt x="363" y="144"/>
                    <a:pt x="306" y="165"/>
                  </a:cubicBezTo>
                  <a:cubicBezTo>
                    <a:pt x="248" y="186"/>
                    <a:pt x="181" y="206"/>
                    <a:pt x="121" y="220"/>
                  </a:cubicBezTo>
                  <a:cubicBezTo>
                    <a:pt x="120" y="219"/>
                    <a:pt x="118" y="218"/>
                    <a:pt x="117" y="216"/>
                  </a:cubicBezTo>
                  <a:cubicBezTo>
                    <a:pt x="103" y="202"/>
                    <a:pt x="77" y="181"/>
                    <a:pt x="52" y="157"/>
                  </a:cubicBezTo>
                  <a:cubicBezTo>
                    <a:pt x="25" y="131"/>
                    <a:pt x="1" y="104"/>
                    <a:pt x="0" y="82"/>
                  </a:cubicBezTo>
                  <a:cubicBezTo>
                    <a:pt x="18" y="78"/>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60"/>
            <p:cNvSpPr>
              <a:spLocks/>
            </p:cNvSpPr>
            <p:nvPr/>
          </p:nvSpPr>
          <p:spPr bwMode="auto">
            <a:xfrm>
              <a:off x="631" y="1949"/>
              <a:ext cx="176" cy="89"/>
            </a:xfrm>
            <a:custGeom>
              <a:avLst/>
              <a:gdLst>
                <a:gd name="T0" fmla="*/ 139 w 431"/>
                <a:gd name="T1" fmla="*/ 60 h 219"/>
                <a:gd name="T2" fmla="*/ 286 w 431"/>
                <a:gd name="T3" fmla="*/ 0 h 219"/>
                <a:gd name="T4" fmla="*/ 362 w 431"/>
                <a:gd name="T5" fmla="*/ 65 h 219"/>
                <a:gd name="T6" fmla="*/ 431 w 431"/>
                <a:gd name="T7" fmla="*/ 108 h 219"/>
                <a:gd name="T8" fmla="*/ 430 w 431"/>
                <a:gd name="T9" fmla="*/ 109 h 219"/>
                <a:gd name="T10" fmla="*/ 305 w 431"/>
                <a:gd name="T11" fmla="*/ 165 h 219"/>
                <a:gd name="T12" fmla="*/ 121 w 431"/>
                <a:gd name="T13" fmla="*/ 219 h 219"/>
                <a:gd name="T14" fmla="*/ 117 w 431"/>
                <a:gd name="T15" fmla="*/ 215 h 219"/>
                <a:gd name="T16" fmla="*/ 52 w 431"/>
                <a:gd name="T17" fmla="*/ 157 h 219"/>
                <a:gd name="T18" fmla="*/ 0 w 431"/>
                <a:gd name="T19" fmla="*/ 82 h 219"/>
                <a:gd name="T20" fmla="*/ 139 w 431"/>
                <a:gd name="T21" fmla="*/ 6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9">
                  <a:moveTo>
                    <a:pt x="139" y="60"/>
                  </a:moveTo>
                  <a:cubicBezTo>
                    <a:pt x="201" y="47"/>
                    <a:pt x="263" y="28"/>
                    <a:pt x="286" y="0"/>
                  </a:cubicBezTo>
                  <a:cubicBezTo>
                    <a:pt x="304" y="32"/>
                    <a:pt x="333" y="50"/>
                    <a:pt x="362" y="65"/>
                  </a:cubicBezTo>
                  <a:cubicBezTo>
                    <a:pt x="390" y="80"/>
                    <a:pt x="417" y="91"/>
                    <a:pt x="431" y="108"/>
                  </a:cubicBezTo>
                  <a:cubicBezTo>
                    <a:pt x="431" y="108"/>
                    <a:pt x="431" y="108"/>
                    <a:pt x="430" y="109"/>
                  </a:cubicBezTo>
                  <a:cubicBezTo>
                    <a:pt x="410" y="123"/>
                    <a:pt x="363" y="144"/>
                    <a:pt x="305" y="165"/>
                  </a:cubicBezTo>
                  <a:cubicBezTo>
                    <a:pt x="248" y="185"/>
                    <a:pt x="181" y="206"/>
                    <a:pt x="121" y="219"/>
                  </a:cubicBezTo>
                  <a:cubicBezTo>
                    <a:pt x="120" y="218"/>
                    <a:pt x="118" y="217"/>
                    <a:pt x="117" y="215"/>
                  </a:cubicBezTo>
                  <a:cubicBezTo>
                    <a:pt x="102" y="201"/>
                    <a:pt x="76" y="180"/>
                    <a:pt x="52" y="157"/>
                  </a:cubicBezTo>
                  <a:cubicBezTo>
                    <a:pt x="26" y="131"/>
                    <a:pt x="2" y="104"/>
                    <a:pt x="0" y="82"/>
                  </a:cubicBezTo>
                  <a:cubicBezTo>
                    <a:pt x="18" y="79"/>
                    <a:pt x="78" y="72"/>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61"/>
            <p:cNvSpPr>
              <a:spLocks/>
            </p:cNvSpPr>
            <p:nvPr/>
          </p:nvSpPr>
          <p:spPr bwMode="auto">
            <a:xfrm>
              <a:off x="631" y="1944"/>
              <a:ext cx="176" cy="90"/>
            </a:xfrm>
            <a:custGeom>
              <a:avLst/>
              <a:gdLst>
                <a:gd name="T0" fmla="*/ 139 w 431"/>
                <a:gd name="T1" fmla="*/ 60 h 218"/>
                <a:gd name="T2" fmla="*/ 286 w 431"/>
                <a:gd name="T3" fmla="*/ 0 h 218"/>
                <a:gd name="T4" fmla="*/ 362 w 431"/>
                <a:gd name="T5" fmla="*/ 66 h 218"/>
                <a:gd name="T6" fmla="*/ 431 w 431"/>
                <a:gd name="T7" fmla="*/ 108 h 218"/>
                <a:gd name="T8" fmla="*/ 430 w 431"/>
                <a:gd name="T9" fmla="*/ 109 h 218"/>
                <a:gd name="T10" fmla="*/ 305 w 431"/>
                <a:gd name="T11" fmla="*/ 164 h 218"/>
                <a:gd name="T12" fmla="*/ 121 w 431"/>
                <a:gd name="T13" fmla="*/ 218 h 218"/>
                <a:gd name="T14" fmla="*/ 117 w 431"/>
                <a:gd name="T15" fmla="*/ 214 h 218"/>
                <a:gd name="T16" fmla="*/ 52 w 431"/>
                <a:gd name="T17" fmla="*/ 156 h 218"/>
                <a:gd name="T18" fmla="*/ 0 w 431"/>
                <a:gd name="T19" fmla="*/ 83 h 218"/>
                <a:gd name="T20" fmla="*/ 139 w 431"/>
                <a:gd name="T21" fmla="*/ 6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8">
                  <a:moveTo>
                    <a:pt x="139" y="60"/>
                  </a:moveTo>
                  <a:cubicBezTo>
                    <a:pt x="201" y="48"/>
                    <a:pt x="263" y="29"/>
                    <a:pt x="286" y="0"/>
                  </a:cubicBezTo>
                  <a:cubicBezTo>
                    <a:pt x="303" y="32"/>
                    <a:pt x="333" y="50"/>
                    <a:pt x="362" y="66"/>
                  </a:cubicBezTo>
                  <a:cubicBezTo>
                    <a:pt x="390" y="80"/>
                    <a:pt x="417" y="91"/>
                    <a:pt x="431" y="108"/>
                  </a:cubicBezTo>
                  <a:cubicBezTo>
                    <a:pt x="431" y="108"/>
                    <a:pt x="430" y="108"/>
                    <a:pt x="430" y="109"/>
                  </a:cubicBezTo>
                  <a:cubicBezTo>
                    <a:pt x="410" y="123"/>
                    <a:pt x="362" y="144"/>
                    <a:pt x="305" y="164"/>
                  </a:cubicBezTo>
                  <a:cubicBezTo>
                    <a:pt x="248" y="185"/>
                    <a:pt x="181" y="205"/>
                    <a:pt x="121" y="218"/>
                  </a:cubicBezTo>
                  <a:cubicBezTo>
                    <a:pt x="120" y="216"/>
                    <a:pt x="119" y="215"/>
                    <a:pt x="117" y="214"/>
                  </a:cubicBezTo>
                  <a:cubicBezTo>
                    <a:pt x="102" y="200"/>
                    <a:pt x="76" y="179"/>
                    <a:pt x="52" y="156"/>
                  </a:cubicBezTo>
                  <a:cubicBezTo>
                    <a:pt x="26" y="131"/>
                    <a:pt x="2" y="104"/>
                    <a:pt x="0" y="83"/>
                  </a:cubicBezTo>
                  <a:cubicBezTo>
                    <a:pt x="18" y="79"/>
                    <a:pt x="78" y="73"/>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62"/>
            <p:cNvSpPr>
              <a:spLocks/>
            </p:cNvSpPr>
            <p:nvPr/>
          </p:nvSpPr>
          <p:spPr bwMode="auto">
            <a:xfrm>
              <a:off x="630" y="1940"/>
              <a:ext cx="178" cy="95"/>
            </a:xfrm>
            <a:custGeom>
              <a:avLst/>
              <a:gdLst>
                <a:gd name="T0" fmla="*/ 141 w 434"/>
                <a:gd name="T1" fmla="*/ 65 h 232"/>
                <a:gd name="T2" fmla="*/ 288 w 434"/>
                <a:gd name="T3" fmla="*/ 0 h 232"/>
                <a:gd name="T4" fmla="*/ 365 w 434"/>
                <a:gd name="T5" fmla="*/ 71 h 232"/>
                <a:gd name="T6" fmla="*/ 434 w 434"/>
                <a:gd name="T7" fmla="*/ 116 h 232"/>
                <a:gd name="T8" fmla="*/ 434 w 434"/>
                <a:gd name="T9" fmla="*/ 117 h 232"/>
                <a:gd name="T10" fmla="*/ 308 w 434"/>
                <a:gd name="T11" fmla="*/ 176 h 232"/>
                <a:gd name="T12" fmla="*/ 123 w 434"/>
                <a:gd name="T13" fmla="*/ 232 h 232"/>
                <a:gd name="T14" fmla="*/ 119 w 434"/>
                <a:gd name="T15" fmla="*/ 228 h 232"/>
                <a:gd name="T16" fmla="*/ 53 w 434"/>
                <a:gd name="T17" fmla="*/ 167 h 232"/>
                <a:gd name="T18" fmla="*/ 0 w 434"/>
                <a:gd name="T19" fmla="*/ 89 h 232"/>
                <a:gd name="T20" fmla="*/ 141 w 434"/>
                <a:gd name="T21" fmla="*/ 65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4" h="232">
                  <a:moveTo>
                    <a:pt x="141" y="65"/>
                  </a:moveTo>
                  <a:cubicBezTo>
                    <a:pt x="203" y="51"/>
                    <a:pt x="266" y="31"/>
                    <a:pt x="288" y="0"/>
                  </a:cubicBezTo>
                  <a:cubicBezTo>
                    <a:pt x="306" y="34"/>
                    <a:pt x="336" y="54"/>
                    <a:pt x="365" y="71"/>
                  </a:cubicBezTo>
                  <a:cubicBezTo>
                    <a:pt x="393" y="86"/>
                    <a:pt x="420" y="98"/>
                    <a:pt x="434" y="116"/>
                  </a:cubicBezTo>
                  <a:cubicBezTo>
                    <a:pt x="434" y="116"/>
                    <a:pt x="434" y="117"/>
                    <a:pt x="434" y="117"/>
                  </a:cubicBezTo>
                  <a:cubicBezTo>
                    <a:pt x="413" y="133"/>
                    <a:pt x="365" y="155"/>
                    <a:pt x="308" y="176"/>
                  </a:cubicBezTo>
                  <a:cubicBezTo>
                    <a:pt x="250" y="198"/>
                    <a:pt x="183" y="219"/>
                    <a:pt x="123" y="232"/>
                  </a:cubicBezTo>
                  <a:cubicBezTo>
                    <a:pt x="122" y="231"/>
                    <a:pt x="120" y="230"/>
                    <a:pt x="119" y="228"/>
                  </a:cubicBezTo>
                  <a:cubicBezTo>
                    <a:pt x="103" y="214"/>
                    <a:pt x="77" y="192"/>
                    <a:pt x="53" y="167"/>
                  </a:cubicBezTo>
                  <a:cubicBezTo>
                    <a:pt x="27" y="141"/>
                    <a:pt x="4" y="112"/>
                    <a:pt x="0" y="89"/>
                  </a:cubicBezTo>
                  <a:cubicBezTo>
                    <a:pt x="19" y="85"/>
                    <a:pt x="79" y="78"/>
                    <a:pt x="141" y="65"/>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63"/>
            <p:cNvSpPr>
              <a:spLocks/>
            </p:cNvSpPr>
            <p:nvPr/>
          </p:nvSpPr>
          <p:spPr bwMode="auto">
            <a:xfrm>
              <a:off x="630" y="1937"/>
              <a:ext cx="177" cy="87"/>
            </a:xfrm>
            <a:custGeom>
              <a:avLst/>
              <a:gdLst>
                <a:gd name="T0" fmla="*/ 140 w 431"/>
                <a:gd name="T1" fmla="*/ 60 h 214"/>
                <a:gd name="T2" fmla="*/ 286 w 431"/>
                <a:gd name="T3" fmla="*/ 0 h 214"/>
                <a:gd name="T4" fmla="*/ 363 w 431"/>
                <a:gd name="T5" fmla="*/ 65 h 214"/>
                <a:gd name="T6" fmla="*/ 431 w 431"/>
                <a:gd name="T7" fmla="*/ 107 h 214"/>
                <a:gd name="T8" fmla="*/ 431 w 431"/>
                <a:gd name="T9" fmla="*/ 108 h 214"/>
                <a:gd name="T10" fmla="*/ 306 w 431"/>
                <a:gd name="T11" fmla="*/ 163 h 214"/>
                <a:gd name="T12" fmla="*/ 123 w 431"/>
                <a:gd name="T13" fmla="*/ 214 h 214"/>
                <a:gd name="T14" fmla="*/ 118 w 431"/>
                <a:gd name="T15" fmla="*/ 211 h 214"/>
                <a:gd name="T16" fmla="*/ 53 w 431"/>
                <a:gd name="T17" fmla="*/ 155 h 214"/>
                <a:gd name="T18" fmla="*/ 0 w 431"/>
                <a:gd name="T19" fmla="*/ 82 h 214"/>
                <a:gd name="T20" fmla="*/ 140 w 431"/>
                <a:gd name="T21" fmla="*/ 6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4">
                  <a:moveTo>
                    <a:pt x="140" y="60"/>
                  </a:moveTo>
                  <a:cubicBezTo>
                    <a:pt x="201" y="47"/>
                    <a:pt x="264" y="28"/>
                    <a:pt x="286" y="0"/>
                  </a:cubicBezTo>
                  <a:cubicBezTo>
                    <a:pt x="304" y="31"/>
                    <a:pt x="334" y="50"/>
                    <a:pt x="363" y="65"/>
                  </a:cubicBezTo>
                  <a:cubicBezTo>
                    <a:pt x="391" y="80"/>
                    <a:pt x="417" y="91"/>
                    <a:pt x="431" y="107"/>
                  </a:cubicBezTo>
                  <a:cubicBezTo>
                    <a:pt x="431" y="107"/>
                    <a:pt x="431" y="108"/>
                    <a:pt x="431" y="108"/>
                  </a:cubicBezTo>
                  <a:cubicBezTo>
                    <a:pt x="411" y="123"/>
                    <a:pt x="363" y="143"/>
                    <a:pt x="306" y="163"/>
                  </a:cubicBezTo>
                  <a:cubicBezTo>
                    <a:pt x="249" y="183"/>
                    <a:pt x="182" y="202"/>
                    <a:pt x="123" y="214"/>
                  </a:cubicBezTo>
                  <a:cubicBezTo>
                    <a:pt x="121" y="213"/>
                    <a:pt x="120" y="212"/>
                    <a:pt x="118" y="211"/>
                  </a:cubicBezTo>
                  <a:cubicBezTo>
                    <a:pt x="101" y="198"/>
                    <a:pt x="76" y="177"/>
                    <a:pt x="53" y="155"/>
                  </a:cubicBezTo>
                  <a:cubicBezTo>
                    <a:pt x="27" y="130"/>
                    <a:pt x="5" y="104"/>
                    <a:pt x="0" y="82"/>
                  </a:cubicBezTo>
                  <a:cubicBezTo>
                    <a:pt x="18" y="78"/>
                    <a:pt x="79"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64"/>
            <p:cNvSpPr>
              <a:spLocks/>
            </p:cNvSpPr>
            <p:nvPr/>
          </p:nvSpPr>
          <p:spPr bwMode="auto">
            <a:xfrm>
              <a:off x="630" y="1933"/>
              <a:ext cx="177" cy="86"/>
            </a:xfrm>
            <a:custGeom>
              <a:avLst/>
              <a:gdLst>
                <a:gd name="T0" fmla="*/ 140 w 431"/>
                <a:gd name="T1" fmla="*/ 60 h 212"/>
                <a:gd name="T2" fmla="*/ 286 w 431"/>
                <a:gd name="T3" fmla="*/ 0 h 212"/>
                <a:gd name="T4" fmla="*/ 362 w 431"/>
                <a:gd name="T5" fmla="*/ 65 h 212"/>
                <a:gd name="T6" fmla="*/ 431 w 431"/>
                <a:gd name="T7" fmla="*/ 107 h 212"/>
                <a:gd name="T8" fmla="*/ 431 w 431"/>
                <a:gd name="T9" fmla="*/ 108 h 212"/>
                <a:gd name="T10" fmla="*/ 306 w 431"/>
                <a:gd name="T11" fmla="*/ 163 h 212"/>
                <a:gd name="T12" fmla="*/ 123 w 431"/>
                <a:gd name="T13" fmla="*/ 212 h 212"/>
                <a:gd name="T14" fmla="*/ 118 w 431"/>
                <a:gd name="T15" fmla="*/ 210 h 212"/>
                <a:gd name="T16" fmla="*/ 52 w 431"/>
                <a:gd name="T17" fmla="*/ 154 h 212"/>
                <a:gd name="T18" fmla="*/ 0 w 431"/>
                <a:gd name="T19" fmla="*/ 82 h 212"/>
                <a:gd name="T20" fmla="*/ 140 w 431"/>
                <a:gd name="T21" fmla="*/ 6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2">
                  <a:moveTo>
                    <a:pt x="140" y="60"/>
                  </a:moveTo>
                  <a:cubicBezTo>
                    <a:pt x="201" y="47"/>
                    <a:pt x="264" y="29"/>
                    <a:pt x="286" y="0"/>
                  </a:cubicBezTo>
                  <a:cubicBezTo>
                    <a:pt x="304" y="31"/>
                    <a:pt x="334" y="50"/>
                    <a:pt x="362" y="65"/>
                  </a:cubicBezTo>
                  <a:cubicBezTo>
                    <a:pt x="390" y="80"/>
                    <a:pt x="417" y="91"/>
                    <a:pt x="431" y="107"/>
                  </a:cubicBezTo>
                  <a:cubicBezTo>
                    <a:pt x="431" y="108"/>
                    <a:pt x="431" y="108"/>
                    <a:pt x="431" y="108"/>
                  </a:cubicBezTo>
                  <a:cubicBezTo>
                    <a:pt x="411" y="123"/>
                    <a:pt x="363" y="143"/>
                    <a:pt x="306" y="163"/>
                  </a:cubicBezTo>
                  <a:cubicBezTo>
                    <a:pt x="249" y="182"/>
                    <a:pt x="182" y="201"/>
                    <a:pt x="123" y="212"/>
                  </a:cubicBezTo>
                  <a:cubicBezTo>
                    <a:pt x="121" y="212"/>
                    <a:pt x="120" y="211"/>
                    <a:pt x="118" y="210"/>
                  </a:cubicBezTo>
                  <a:cubicBezTo>
                    <a:pt x="101" y="197"/>
                    <a:pt x="75" y="177"/>
                    <a:pt x="52" y="154"/>
                  </a:cubicBezTo>
                  <a:cubicBezTo>
                    <a:pt x="28" y="130"/>
                    <a:pt x="5" y="104"/>
                    <a:pt x="0" y="82"/>
                  </a:cubicBezTo>
                  <a:cubicBezTo>
                    <a:pt x="18" y="79"/>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65"/>
            <p:cNvSpPr>
              <a:spLocks/>
            </p:cNvSpPr>
            <p:nvPr/>
          </p:nvSpPr>
          <p:spPr bwMode="auto">
            <a:xfrm>
              <a:off x="630" y="1928"/>
              <a:ext cx="177" cy="87"/>
            </a:xfrm>
            <a:custGeom>
              <a:avLst/>
              <a:gdLst>
                <a:gd name="T0" fmla="*/ 140 w 431"/>
                <a:gd name="T1" fmla="*/ 60 h 211"/>
                <a:gd name="T2" fmla="*/ 286 w 431"/>
                <a:gd name="T3" fmla="*/ 0 h 211"/>
                <a:gd name="T4" fmla="*/ 362 w 431"/>
                <a:gd name="T5" fmla="*/ 65 h 211"/>
                <a:gd name="T6" fmla="*/ 431 w 431"/>
                <a:gd name="T7" fmla="*/ 107 h 211"/>
                <a:gd name="T8" fmla="*/ 431 w 431"/>
                <a:gd name="T9" fmla="*/ 109 h 211"/>
                <a:gd name="T10" fmla="*/ 306 w 431"/>
                <a:gd name="T11" fmla="*/ 163 h 211"/>
                <a:gd name="T12" fmla="*/ 123 w 431"/>
                <a:gd name="T13" fmla="*/ 211 h 211"/>
                <a:gd name="T14" fmla="*/ 118 w 431"/>
                <a:gd name="T15" fmla="*/ 208 h 211"/>
                <a:gd name="T16" fmla="*/ 52 w 431"/>
                <a:gd name="T17" fmla="*/ 154 h 211"/>
                <a:gd name="T18" fmla="*/ 0 w 431"/>
                <a:gd name="T19" fmla="*/ 83 h 211"/>
                <a:gd name="T20" fmla="*/ 140 w 431"/>
                <a:gd name="T21" fmla="*/ 6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1">
                  <a:moveTo>
                    <a:pt x="140" y="60"/>
                  </a:moveTo>
                  <a:cubicBezTo>
                    <a:pt x="201" y="48"/>
                    <a:pt x="264" y="29"/>
                    <a:pt x="286" y="0"/>
                  </a:cubicBezTo>
                  <a:cubicBezTo>
                    <a:pt x="304" y="32"/>
                    <a:pt x="333" y="50"/>
                    <a:pt x="362" y="65"/>
                  </a:cubicBezTo>
                  <a:cubicBezTo>
                    <a:pt x="390" y="80"/>
                    <a:pt x="417" y="91"/>
                    <a:pt x="431" y="107"/>
                  </a:cubicBezTo>
                  <a:cubicBezTo>
                    <a:pt x="431" y="108"/>
                    <a:pt x="431" y="108"/>
                    <a:pt x="431" y="109"/>
                  </a:cubicBezTo>
                  <a:cubicBezTo>
                    <a:pt x="411" y="123"/>
                    <a:pt x="363" y="143"/>
                    <a:pt x="306" y="163"/>
                  </a:cubicBezTo>
                  <a:cubicBezTo>
                    <a:pt x="249" y="182"/>
                    <a:pt x="182" y="200"/>
                    <a:pt x="123" y="211"/>
                  </a:cubicBezTo>
                  <a:cubicBezTo>
                    <a:pt x="121" y="210"/>
                    <a:pt x="120" y="209"/>
                    <a:pt x="118" y="208"/>
                  </a:cubicBezTo>
                  <a:cubicBezTo>
                    <a:pt x="100" y="196"/>
                    <a:pt x="75" y="176"/>
                    <a:pt x="52" y="154"/>
                  </a:cubicBezTo>
                  <a:cubicBezTo>
                    <a:pt x="28" y="130"/>
                    <a:pt x="6" y="104"/>
                    <a:pt x="0" y="83"/>
                  </a:cubicBezTo>
                  <a:cubicBezTo>
                    <a:pt x="18" y="79"/>
                    <a:pt x="78"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66"/>
            <p:cNvSpPr>
              <a:spLocks/>
            </p:cNvSpPr>
            <p:nvPr/>
          </p:nvSpPr>
          <p:spPr bwMode="auto">
            <a:xfrm>
              <a:off x="630" y="1924"/>
              <a:ext cx="177" cy="86"/>
            </a:xfrm>
            <a:custGeom>
              <a:avLst/>
              <a:gdLst>
                <a:gd name="T0" fmla="*/ 139 w 431"/>
                <a:gd name="T1" fmla="*/ 60 h 210"/>
                <a:gd name="T2" fmla="*/ 286 w 431"/>
                <a:gd name="T3" fmla="*/ 0 h 210"/>
                <a:gd name="T4" fmla="*/ 362 w 431"/>
                <a:gd name="T5" fmla="*/ 66 h 210"/>
                <a:gd name="T6" fmla="*/ 430 w 431"/>
                <a:gd name="T7" fmla="*/ 108 h 210"/>
                <a:gd name="T8" fmla="*/ 431 w 431"/>
                <a:gd name="T9" fmla="*/ 109 h 210"/>
                <a:gd name="T10" fmla="*/ 306 w 431"/>
                <a:gd name="T11" fmla="*/ 163 h 210"/>
                <a:gd name="T12" fmla="*/ 123 w 431"/>
                <a:gd name="T13" fmla="*/ 210 h 210"/>
                <a:gd name="T14" fmla="*/ 118 w 431"/>
                <a:gd name="T15" fmla="*/ 207 h 210"/>
                <a:gd name="T16" fmla="*/ 52 w 431"/>
                <a:gd name="T17" fmla="*/ 154 h 210"/>
                <a:gd name="T18" fmla="*/ 0 w 431"/>
                <a:gd name="T19" fmla="*/ 83 h 210"/>
                <a:gd name="T20" fmla="*/ 139 w 431"/>
                <a:gd name="T21" fmla="*/ 6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10">
                  <a:moveTo>
                    <a:pt x="139" y="60"/>
                  </a:moveTo>
                  <a:cubicBezTo>
                    <a:pt x="201" y="48"/>
                    <a:pt x="263" y="29"/>
                    <a:pt x="286" y="0"/>
                  </a:cubicBezTo>
                  <a:cubicBezTo>
                    <a:pt x="303" y="32"/>
                    <a:pt x="333" y="51"/>
                    <a:pt x="362" y="66"/>
                  </a:cubicBezTo>
                  <a:cubicBezTo>
                    <a:pt x="390" y="80"/>
                    <a:pt x="417" y="91"/>
                    <a:pt x="430" y="108"/>
                  </a:cubicBezTo>
                  <a:cubicBezTo>
                    <a:pt x="431" y="108"/>
                    <a:pt x="431" y="108"/>
                    <a:pt x="431" y="109"/>
                  </a:cubicBezTo>
                  <a:cubicBezTo>
                    <a:pt x="410" y="123"/>
                    <a:pt x="363" y="144"/>
                    <a:pt x="306" y="163"/>
                  </a:cubicBezTo>
                  <a:cubicBezTo>
                    <a:pt x="249" y="181"/>
                    <a:pt x="182" y="199"/>
                    <a:pt x="123" y="210"/>
                  </a:cubicBezTo>
                  <a:cubicBezTo>
                    <a:pt x="121" y="209"/>
                    <a:pt x="120" y="208"/>
                    <a:pt x="118" y="207"/>
                  </a:cubicBezTo>
                  <a:cubicBezTo>
                    <a:pt x="99" y="195"/>
                    <a:pt x="74" y="175"/>
                    <a:pt x="52" y="154"/>
                  </a:cubicBezTo>
                  <a:cubicBezTo>
                    <a:pt x="28" y="130"/>
                    <a:pt x="6" y="105"/>
                    <a:pt x="0" y="83"/>
                  </a:cubicBezTo>
                  <a:cubicBezTo>
                    <a:pt x="18" y="79"/>
                    <a:pt x="78" y="73"/>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67"/>
            <p:cNvSpPr>
              <a:spLocks/>
            </p:cNvSpPr>
            <p:nvPr/>
          </p:nvSpPr>
          <p:spPr bwMode="auto">
            <a:xfrm>
              <a:off x="622" y="1919"/>
              <a:ext cx="185" cy="87"/>
            </a:xfrm>
            <a:custGeom>
              <a:avLst/>
              <a:gdLst>
                <a:gd name="T0" fmla="*/ 145 w 449"/>
                <a:gd name="T1" fmla="*/ 61 h 210"/>
                <a:gd name="T2" fmla="*/ 298 w 449"/>
                <a:gd name="T3" fmla="*/ 0 h 210"/>
                <a:gd name="T4" fmla="*/ 378 w 449"/>
                <a:gd name="T5" fmla="*/ 66 h 210"/>
                <a:gd name="T6" fmla="*/ 449 w 449"/>
                <a:gd name="T7" fmla="*/ 109 h 210"/>
                <a:gd name="T8" fmla="*/ 449 w 449"/>
                <a:gd name="T9" fmla="*/ 110 h 210"/>
                <a:gd name="T10" fmla="*/ 319 w 449"/>
                <a:gd name="T11" fmla="*/ 164 h 210"/>
                <a:gd name="T12" fmla="*/ 129 w 449"/>
                <a:gd name="T13" fmla="*/ 210 h 210"/>
                <a:gd name="T14" fmla="*/ 123 w 449"/>
                <a:gd name="T15" fmla="*/ 208 h 210"/>
                <a:gd name="T16" fmla="*/ 54 w 449"/>
                <a:gd name="T17" fmla="*/ 155 h 210"/>
                <a:gd name="T18" fmla="*/ 0 w 449"/>
                <a:gd name="T19" fmla="*/ 84 h 210"/>
                <a:gd name="T20" fmla="*/ 145 w 449"/>
                <a:gd name="T21" fmla="*/ 6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210">
                  <a:moveTo>
                    <a:pt x="145" y="61"/>
                  </a:moveTo>
                  <a:cubicBezTo>
                    <a:pt x="210" y="48"/>
                    <a:pt x="275" y="29"/>
                    <a:pt x="298" y="0"/>
                  </a:cubicBezTo>
                  <a:cubicBezTo>
                    <a:pt x="317" y="32"/>
                    <a:pt x="348" y="51"/>
                    <a:pt x="378" y="66"/>
                  </a:cubicBezTo>
                  <a:cubicBezTo>
                    <a:pt x="407" y="81"/>
                    <a:pt x="435" y="92"/>
                    <a:pt x="449" y="109"/>
                  </a:cubicBezTo>
                  <a:cubicBezTo>
                    <a:pt x="449" y="109"/>
                    <a:pt x="449" y="110"/>
                    <a:pt x="449" y="110"/>
                  </a:cubicBezTo>
                  <a:cubicBezTo>
                    <a:pt x="428" y="125"/>
                    <a:pt x="379" y="145"/>
                    <a:pt x="319" y="164"/>
                  </a:cubicBezTo>
                  <a:cubicBezTo>
                    <a:pt x="260" y="183"/>
                    <a:pt x="191" y="200"/>
                    <a:pt x="129" y="210"/>
                  </a:cubicBezTo>
                  <a:cubicBezTo>
                    <a:pt x="127" y="210"/>
                    <a:pt x="125" y="209"/>
                    <a:pt x="123" y="208"/>
                  </a:cubicBezTo>
                  <a:cubicBezTo>
                    <a:pt x="103" y="196"/>
                    <a:pt x="77" y="176"/>
                    <a:pt x="54" y="155"/>
                  </a:cubicBezTo>
                  <a:cubicBezTo>
                    <a:pt x="30" y="132"/>
                    <a:pt x="8" y="106"/>
                    <a:pt x="0" y="84"/>
                  </a:cubicBezTo>
                  <a:cubicBezTo>
                    <a:pt x="18" y="80"/>
                    <a:pt x="81" y="74"/>
                    <a:pt x="145" y="61"/>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68"/>
            <p:cNvSpPr>
              <a:spLocks/>
            </p:cNvSpPr>
            <p:nvPr/>
          </p:nvSpPr>
          <p:spPr bwMode="auto">
            <a:xfrm>
              <a:off x="628" y="1917"/>
              <a:ext cx="177" cy="84"/>
            </a:xfrm>
            <a:custGeom>
              <a:avLst/>
              <a:gdLst>
                <a:gd name="T0" fmla="*/ 140 w 431"/>
                <a:gd name="T1" fmla="*/ 60 h 206"/>
                <a:gd name="T2" fmla="*/ 286 w 431"/>
                <a:gd name="T3" fmla="*/ 0 h 206"/>
                <a:gd name="T4" fmla="*/ 362 w 431"/>
                <a:gd name="T5" fmla="*/ 65 h 206"/>
                <a:gd name="T6" fmla="*/ 431 w 431"/>
                <a:gd name="T7" fmla="*/ 107 h 206"/>
                <a:gd name="T8" fmla="*/ 431 w 431"/>
                <a:gd name="T9" fmla="*/ 108 h 206"/>
                <a:gd name="T10" fmla="*/ 306 w 431"/>
                <a:gd name="T11" fmla="*/ 161 h 206"/>
                <a:gd name="T12" fmla="*/ 124 w 431"/>
                <a:gd name="T13" fmla="*/ 206 h 206"/>
                <a:gd name="T14" fmla="*/ 118 w 431"/>
                <a:gd name="T15" fmla="*/ 204 h 206"/>
                <a:gd name="T16" fmla="*/ 52 w 431"/>
                <a:gd name="T17" fmla="*/ 152 h 206"/>
                <a:gd name="T18" fmla="*/ 0 w 431"/>
                <a:gd name="T19" fmla="*/ 82 h 206"/>
                <a:gd name="T20" fmla="*/ 140 w 431"/>
                <a:gd name="T21" fmla="*/ 6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6">
                  <a:moveTo>
                    <a:pt x="140" y="60"/>
                  </a:moveTo>
                  <a:cubicBezTo>
                    <a:pt x="201" y="47"/>
                    <a:pt x="264" y="29"/>
                    <a:pt x="286" y="0"/>
                  </a:cubicBezTo>
                  <a:cubicBezTo>
                    <a:pt x="304" y="31"/>
                    <a:pt x="334" y="50"/>
                    <a:pt x="362" y="65"/>
                  </a:cubicBezTo>
                  <a:cubicBezTo>
                    <a:pt x="390" y="80"/>
                    <a:pt x="417" y="91"/>
                    <a:pt x="431" y="107"/>
                  </a:cubicBezTo>
                  <a:cubicBezTo>
                    <a:pt x="431" y="107"/>
                    <a:pt x="431" y="108"/>
                    <a:pt x="431" y="108"/>
                  </a:cubicBezTo>
                  <a:cubicBezTo>
                    <a:pt x="411" y="123"/>
                    <a:pt x="364" y="143"/>
                    <a:pt x="306" y="161"/>
                  </a:cubicBezTo>
                  <a:cubicBezTo>
                    <a:pt x="250" y="179"/>
                    <a:pt x="184" y="196"/>
                    <a:pt x="124" y="206"/>
                  </a:cubicBezTo>
                  <a:cubicBezTo>
                    <a:pt x="122" y="205"/>
                    <a:pt x="120" y="205"/>
                    <a:pt x="118" y="204"/>
                  </a:cubicBezTo>
                  <a:cubicBezTo>
                    <a:pt x="98" y="192"/>
                    <a:pt x="74" y="173"/>
                    <a:pt x="52" y="152"/>
                  </a:cubicBezTo>
                  <a:cubicBezTo>
                    <a:pt x="29" y="129"/>
                    <a:pt x="9" y="104"/>
                    <a:pt x="0" y="82"/>
                  </a:cubicBezTo>
                  <a:cubicBezTo>
                    <a:pt x="18" y="79"/>
                    <a:pt x="78"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69"/>
            <p:cNvSpPr>
              <a:spLocks/>
            </p:cNvSpPr>
            <p:nvPr/>
          </p:nvSpPr>
          <p:spPr bwMode="auto">
            <a:xfrm>
              <a:off x="630" y="1912"/>
              <a:ext cx="177" cy="84"/>
            </a:xfrm>
            <a:custGeom>
              <a:avLst/>
              <a:gdLst>
                <a:gd name="T0" fmla="*/ 140 w 431"/>
                <a:gd name="T1" fmla="*/ 60 h 204"/>
                <a:gd name="T2" fmla="*/ 286 w 431"/>
                <a:gd name="T3" fmla="*/ 0 h 204"/>
                <a:gd name="T4" fmla="*/ 362 w 431"/>
                <a:gd name="T5" fmla="*/ 65 h 204"/>
                <a:gd name="T6" fmla="*/ 431 w 431"/>
                <a:gd name="T7" fmla="*/ 107 h 204"/>
                <a:gd name="T8" fmla="*/ 431 w 431"/>
                <a:gd name="T9" fmla="*/ 109 h 204"/>
                <a:gd name="T10" fmla="*/ 306 w 431"/>
                <a:gd name="T11" fmla="*/ 161 h 204"/>
                <a:gd name="T12" fmla="*/ 124 w 431"/>
                <a:gd name="T13" fmla="*/ 204 h 204"/>
                <a:gd name="T14" fmla="*/ 118 w 431"/>
                <a:gd name="T15" fmla="*/ 203 h 204"/>
                <a:gd name="T16" fmla="*/ 52 w 431"/>
                <a:gd name="T17" fmla="*/ 152 h 204"/>
                <a:gd name="T18" fmla="*/ 0 w 431"/>
                <a:gd name="T19" fmla="*/ 83 h 204"/>
                <a:gd name="T20" fmla="*/ 140 w 431"/>
                <a:gd name="T21" fmla="*/ 6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4">
                  <a:moveTo>
                    <a:pt x="140" y="60"/>
                  </a:moveTo>
                  <a:cubicBezTo>
                    <a:pt x="201" y="48"/>
                    <a:pt x="264" y="29"/>
                    <a:pt x="286" y="0"/>
                  </a:cubicBezTo>
                  <a:cubicBezTo>
                    <a:pt x="304" y="32"/>
                    <a:pt x="333" y="50"/>
                    <a:pt x="362" y="65"/>
                  </a:cubicBezTo>
                  <a:cubicBezTo>
                    <a:pt x="390" y="80"/>
                    <a:pt x="417" y="91"/>
                    <a:pt x="431" y="107"/>
                  </a:cubicBezTo>
                  <a:cubicBezTo>
                    <a:pt x="431" y="108"/>
                    <a:pt x="431" y="108"/>
                    <a:pt x="431" y="109"/>
                  </a:cubicBezTo>
                  <a:cubicBezTo>
                    <a:pt x="411" y="123"/>
                    <a:pt x="363" y="143"/>
                    <a:pt x="306" y="161"/>
                  </a:cubicBezTo>
                  <a:cubicBezTo>
                    <a:pt x="250" y="179"/>
                    <a:pt x="184" y="196"/>
                    <a:pt x="124" y="204"/>
                  </a:cubicBezTo>
                  <a:cubicBezTo>
                    <a:pt x="122" y="204"/>
                    <a:pt x="120" y="203"/>
                    <a:pt x="118" y="203"/>
                  </a:cubicBezTo>
                  <a:cubicBezTo>
                    <a:pt x="98" y="191"/>
                    <a:pt x="74" y="173"/>
                    <a:pt x="52" y="152"/>
                  </a:cubicBezTo>
                  <a:cubicBezTo>
                    <a:pt x="29" y="129"/>
                    <a:pt x="9" y="105"/>
                    <a:pt x="0" y="83"/>
                  </a:cubicBezTo>
                  <a:cubicBezTo>
                    <a:pt x="18" y="79"/>
                    <a:pt x="78"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70"/>
            <p:cNvSpPr>
              <a:spLocks/>
            </p:cNvSpPr>
            <p:nvPr/>
          </p:nvSpPr>
          <p:spPr bwMode="auto">
            <a:xfrm>
              <a:off x="630" y="1908"/>
              <a:ext cx="177" cy="84"/>
            </a:xfrm>
            <a:custGeom>
              <a:avLst/>
              <a:gdLst>
                <a:gd name="T0" fmla="*/ 139 w 431"/>
                <a:gd name="T1" fmla="*/ 60 h 203"/>
                <a:gd name="T2" fmla="*/ 286 w 431"/>
                <a:gd name="T3" fmla="*/ 0 h 203"/>
                <a:gd name="T4" fmla="*/ 362 w 431"/>
                <a:gd name="T5" fmla="*/ 66 h 203"/>
                <a:gd name="T6" fmla="*/ 430 w 431"/>
                <a:gd name="T7" fmla="*/ 107 h 203"/>
                <a:gd name="T8" fmla="*/ 431 w 431"/>
                <a:gd name="T9" fmla="*/ 109 h 203"/>
                <a:gd name="T10" fmla="*/ 306 w 431"/>
                <a:gd name="T11" fmla="*/ 161 h 203"/>
                <a:gd name="T12" fmla="*/ 124 w 431"/>
                <a:gd name="T13" fmla="*/ 203 h 203"/>
                <a:gd name="T14" fmla="*/ 118 w 431"/>
                <a:gd name="T15" fmla="*/ 202 h 203"/>
                <a:gd name="T16" fmla="*/ 52 w 431"/>
                <a:gd name="T17" fmla="*/ 151 h 203"/>
                <a:gd name="T18" fmla="*/ 0 w 431"/>
                <a:gd name="T19" fmla="*/ 83 h 203"/>
                <a:gd name="T20" fmla="*/ 139 w 431"/>
                <a:gd name="T21" fmla="*/ 6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203">
                  <a:moveTo>
                    <a:pt x="139" y="60"/>
                  </a:moveTo>
                  <a:cubicBezTo>
                    <a:pt x="201" y="48"/>
                    <a:pt x="263" y="29"/>
                    <a:pt x="286" y="0"/>
                  </a:cubicBezTo>
                  <a:cubicBezTo>
                    <a:pt x="303" y="32"/>
                    <a:pt x="333" y="51"/>
                    <a:pt x="362" y="66"/>
                  </a:cubicBezTo>
                  <a:cubicBezTo>
                    <a:pt x="389" y="80"/>
                    <a:pt x="416" y="91"/>
                    <a:pt x="430" y="107"/>
                  </a:cubicBezTo>
                  <a:cubicBezTo>
                    <a:pt x="431" y="108"/>
                    <a:pt x="431" y="108"/>
                    <a:pt x="431" y="109"/>
                  </a:cubicBezTo>
                  <a:cubicBezTo>
                    <a:pt x="411" y="123"/>
                    <a:pt x="363" y="143"/>
                    <a:pt x="306" y="161"/>
                  </a:cubicBezTo>
                  <a:cubicBezTo>
                    <a:pt x="250" y="178"/>
                    <a:pt x="184" y="195"/>
                    <a:pt x="124" y="203"/>
                  </a:cubicBezTo>
                  <a:cubicBezTo>
                    <a:pt x="122" y="203"/>
                    <a:pt x="120" y="202"/>
                    <a:pt x="118" y="202"/>
                  </a:cubicBezTo>
                  <a:cubicBezTo>
                    <a:pt x="97" y="190"/>
                    <a:pt x="73" y="172"/>
                    <a:pt x="52" y="151"/>
                  </a:cubicBezTo>
                  <a:cubicBezTo>
                    <a:pt x="29" y="130"/>
                    <a:pt x="10" y="105"/>
                    <a:pt x="0" y="83"/>
                  </a:cubicBezTo>
                  <a:cubicBezTo>
                    <a:pt x="18" y="79"/>
                    <a:pt x="78" y="73"/>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71"/>
            <p:cNvSpPr>
              <a:spLocks/>
            </p:cNvSpPr>
            <p:nvPr/>
          </p:nvSpPr>
          <p:spPr bwMode="auto">
            <a:xfrm>
              <a:off x="629" y="1905"/>
              <a:ext cx="178" cy="82"/>
            </a:xfrm>
            <a:custGeom>
              <a:avLst/>
              <a:gdLst>
                <a:gd name="T0" fmla="*/ 140 w 432"/>
                <a:gd name="T1" fmla="*/ 60 h 201"/>
                <a:gd name="T2" fmla="*/ 287 w 432"/>
                <a:gd name="T3" fmla="*/ 0 h 201"/>
                <a:gd name="T4" fmla="*/ 362 w 432"/>
                <a:gd name="T5" fmla="*/ 65 h 201"/>
                <a:gd name="T6" fmla="*/ 431 w 432"/>
                <a:gd name="T7" fmla="*/ 107 h 201"/>
                <a:gd name="T8" fmla="*/ 432 w 432"/>
                <a:gd name="T9" fmla="*/ 108 h 201"/>
                <a:gd name="T10" fmla="*/ 307 w 432"/>
                <a:gd name="T11" fmla="*/ 160 h 201"/>
                <a:gd name="T12" fmla="*/ 125 w 432"/>
                <a:gd name="T13" fmla="*/ 201 h 201"/>
                <a:gd name="T14" fmla="*/ 119 w 432"/>
                <a:gd name="T15" fmla="*/ 200 h 201"/>
                <a:gd name="T16" fmla="*/ 53 w 432"/>
                <a:gd name="T17" fmla="*/ 150 h 201"/>
                <a:gd name="T18" fmla="*/ 0 w 432"/>
                <a:gd name="T19" fmla="*/ 82 h 201"/>
                <a:gd name="T20" fmla="*/ 140 w 432"/>
                <a:gd name="T21" fmla="*/ 6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201">
                  <a:moveTo>
                    <a:pt x="140" y="60"/>
                  </a:moveTo>
                  <a:cubicBezTo>
                    <a:pt x="202" y="47"/>
                    <a:pt x="264" y="28"/>
                    <a:pt x="287" y="0"/>
                  </a:cubicBezTo>
                  <a:cubicBezTo>
                    <a:pt x="304" y="31"/>
                    <a:pt x="334" y="50"/>
                    <a:pt x="362" y="65"/>
                  </a:cubicBezTo>
                  <a:cubicBezTo>
                    <a:pt x="390" y="79"/>
                    <a:pt x="417" y="91"/>
                    <a:pt x="431" y="107"/>
                  </a:cubicBezTo>
                  <a:cubicBezTo>
                    <a:pt x="431" y="107"/>
                    <a:pt x="431" y="108"/>
                    <a:pt x="432" y="108"/>
                  </a:cubicBezTo>
                  <a:cubicBezTo>
                    <a:pt x="412" y="123"/>
                    <a:pt x="364" y="142"/>
                    <a:pt x="307" y="160"/>
                  </a:cubicBezTo>
                  <a:cubicBezTo>
                    <a:pt x="250" y="177"/>
                    <a:pt x="185" y="193"/>
                    <a:pt x="125" y="201"/>
                  </a:cubicBezTo>
                  <a:cubicBezTo>
                    <a:pt x="123" y="200"/>
                    <a:pt x="121" y="200"/>
                    <a:pt x="119" y="200"/>
                  </a:cubicBezTo>
                  <a:cubicBezTo>
                    <a:pt x="97" y="188"/>
                    <a:pt x="74" y="170"/>
                    <a:pt x="53" y="150"/>
                  </a:cubicBezTo>
                  <a:cubicBezTo>
                    <a:pt x="31" y="129"/>
                    <a:pt x="11" y="104"/>
                    <a:pt x="0" y="82"/>
                  </a:cubicBezTo>
                  <a:cubicBezTo>
                    <a:pt x="18" y="79"/>
                    <a:pt x="79" y="72"/>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72"/>
            <p:cNvSpPr>
              <a:spLocks/>
            </p:cNvSpPr>
            <p:nvPr/>
          </p:nvSpPr>
          <p:spPr bwMode="auto">
            <a:xfrm>
              <a:off x="629" y="1901"/>
              <a:ext cx="186" cy="82"/>
            </a:xfrm>
            <a:custGeom>
              <a:avLst/>
              <a:gdLst>
                <a:gd name="T0" fmla="*/ 147 w 453"/>
                <a:gd name="T1" fmla="*/ 61 h 201"/>
                <a:gd name="T2" fmla="*/ 300 w 453"/>
                <a:gd name="T3" fmla="*/ 0 h 201"/>
                <a:gd name="T4" fmla="*/ 380 w 453"/>
                <a:gd name="T5" fmla="*/ 66 h 201"/>
                <a:gd name="T6" fmla="*/ 452 w 453"/>
                <a:gd name="T7" fmla="*/ 108 h 201"/>
                <a:gd name="T8" fmla="*/ 453 w 453"/>
                <a:gd name="T9" fmla="*/ 109 h 201"/>
                <a:gd name="T10" fmla="*/ 321 w 453"/>
                <a:gd name="T11" fmla="*/ 161 h 201"/>
                <a:gd name="T12" fmla="*/ 132 w 453"/>
                <a:gd name="T13" fmla="*/ 201 h 201"/>
                <a:gd name="T14" fmla="*/ 125 w 453"/>
                <a:gd name="T15" fmla="*/ 201 h 201"/>
                <a:gd name="T16" fmla="*/ 55 w 453"/>
                <a:gd name="T17" fmla="*/ 151 h 201"/>
                <a:gd name="T18" fmla="*/ 0 w 453"/>
                <a:gd name="T19" fmla="*/ 83 h 201"/>
                <a:gd name="T20" fmla="*/ 147 w 453"/>
                <a:gd name="T21" fmla="*/ 6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3" h="201">
                  <a:moveTo>
                    <a:pt x="147" y="61"/>
                  </a:moveTo>
                  <a:cubicBezTo>
                    <a:pt x="211" y="48"/>
                    <a:pt x="277" y="29"/>
                    <a:pt x="300" y="0"/>
                  </a:cubicBezTo>
                  <a:cubicBezTo>
                    <a:pt x="319" y="32"/>
                    <a:pt x="350" y="51"/>
                    <a:pt x="380" y="66"/>
                  </a:cubicBezTo>
                  <a:cubicBezTo>
                    <a:pt x="409" y="80"/>
                    <a:pt x="437" y="92"/>
                    <a:pt x="452" y="108"/>
                  </a:cubicBezTo>
                  <a:cubicBezTo>
                    <a:pt x="452" y="108"/>
                    <a:pt x="452" y="109"/>
                    <a:pt x="453" y="109"/>
                  </a:cubicBezTo>
                  <a:cubicBezTo>
                    <a:pt x="431" y="124"/>
                    <a:pt x="382" y="144"/>
                    <a:pt x="321" y="161"/>
                  </a:cubicBezTo>
                  <a:cubicBezTo>
                    <a:pt x="263" y="179"/>
                    <a:pt x="194" y="194"/>
                    <a:pt x="132" y="201"/>
                  </a:cubicBezTo>
                  <a:cubicBezTo>
                    <a:pt x="129" y="201"/>
                    <a:pt x="127" y="201"/>
                    <a:pt x="125" y="201"/>
                  </a:cubicBezTo>
                  <a:cubicBezTo>
                    <a:pt x="101" y="189"/>
                    <a:pt x="77" y="172"/>
                    <a:pt x="55" y="151"/>
                  </a:cubicBezTo>
                  <a:cubicBezTo>
                    <a:pt x="32" y="130"/>
                    <a:pt x="12" y="106"/>
                    <a:pt x="0" y="83"/>
                  </a:cubicBezTo>
                  <a:cubicBezTo>
                    <a:pt x="19" y="80"/>
                    <a:pt x="82" y="73"/>
                    <a:pt x="147" y="61"/>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73"/>
            <p:cNvSpPr>
              <a:spLocks/>
            </p:cNvSpPr>
            <p:nvPr/>
          </p:nvSpPr>
          <p:spPr bwMode="auto">
            <a:xfrm>
              <a:off x="629" y="1896"/>
              <a:ext cx="177" cy="82"/>
            </a:xfrm>
            <a:custGeom>
              <a:avLst/>
              <a:gdLst>
                <a:gd name="T0" fmla="*/ 140 w 431"/>
                <a:gd name="T1" fmla="*/ 60 h 198"/>
                <a:gd name="T2" fmla="*/ 286 w 431"/>
                <a:gd name="T3" fmla="*/ 0 h 198"/>
                <a:gd name="T4" fmla="*/ 362 w 431"/>
                <a:gd name="T5" fmla="*/ 65 h 198"/>
                <a:gd name="T6" fmla="*/ 430 w 431"/>
                <a:gd name="T7" fmla="*/ 107 h 198"/>
                <a:gd name="T8" fmla="*/ 431 w 431"/>
                <a:gd name="T9" fmla="*/ 108 h 198"/>
                <a:gd name="T10" fmla="*/ 306 w 431"/>
                <a:gd name="T11" fmla="*/ 159 h 198"/>
                <a:gd name="T12" fmla="*/ 126 w 431"/>
                <a:gd name="T13" fmla="*/ 198 h 198"/>
                <a:gd name="T14" fmla="*/ 119 w 431"/>
                <a:gd name="T15" fmla="*/ 197 h 198"/>
                <a:gd name="T16" fmla="*/ 52 w 431"/>
                <a:gd name="T17" fmla="*/ 149 h 198"/>
                <a:gd name="T18" fmla="*/ 0 w 431"/>
                <a:gd name="T19" fmla="*/ 83 h 198"/>
                <a:gd name="T20" fmla="*/ 140 w 431"/>
                <a:gd name="T21" fmla="*/ 6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198">
                  <a:moveTo>
                    <a:pt x="140" y="60"/>
                  </a:moveTo>
                  <a:cubicBezTo>
                    <a:pt x="201" y="48"/>
                    <a:pt x="264" y="29"/>
                    <a:pt x="286" y="0"/>
                  </a:cubicBezTo>
                  <a:cubicBezTo>
                    <a:pt x="304" y="32"/>
                    <a:pt x="333" y="50"/>
                    <a:pt x="362" y="65"/>
                  </a:cubicBezTo>
                  <a:cubicBezTo>
                    <a:pt x="389" y="80"/>
                    <a:pt x="416" y="91"/>
                    <a:pt x="430" y="107"/>
                  </a:cubicBezTo>
                  <a:cubicBezTo>
                    <a:pt x="431" y="107"/>
                    <a:pt x="431" y="108"/>
                    <a:pt x="431" y="108"/>
                  </a:cubicBezTo>
                  <a:cubicBezTo>
                    <a:pt x="411" y="123"/>
                    <a:pt x="364" y="142"/>
                    <a:pt x="306" y="159"/>
                  </a:cubicBezTo>
                  <a:cubicBezTo>
                    <a:pt x="250" y="176"/>
                    <a:pt x="185" y="191"/>
                    <a:pt x="126" y="198"/>
                  </a:cubicBezTo>
                  <a:cubicBezTo>
                    <a:pt x="123" y="198"/>
                    <a:pt x="121" y="197"/>
                    <a:pt x="119" y="197"/>
                  </a:cubicBezTo>
                  <a:cubicBezTo>
                    <a:pt x="95" y="186"/>
                    <a:pt x="73" y="169"/>
                    <a:pt x="52" y="149"/>
                  </a:cubicBezTo>
                  <a:cubicBezTo>
                    <a:pt x="31" y="129"/>
                    <a:pt x="12" y="105"/>
                    <a:pt x="0" y="83"/>
                  </a:cubicBezTo>
                  <a:cubicBezTo>
                    <a:pt x="18" y="79"/>
                    <a:pt x="78"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74"/>
            <p:cNvSpPr>
              <a:spLocks/>
            </p:cNvSpPr>
            <p:nvPr/>
          </p:nvSpPr>
          <p:spPr bwMode="auto">
            <a:xfrm>
              <a:off x="629" y="1893"/>
              <a:ext cx="177" cy="80"/>
            </a:xfrm>
            <a:custGeom>
              <a:avLst/>
              <a:gdLst>
                <a:gd name="T0" fmla="*/ 140 w 431"/>
                <a:gd name="T1" fmla="*/ 59 h 195"/>
                <a:gd name="T2" fmla="*/ 286 w 431"/>
                <a:gd name="T3" fmla="*/ 0 h 195"/>
                <a:gd name="T4" fmla="*/ 362 w 431"/>
                <a:gd name="T5" fmla="*/ 64 h 195"/>
                <a:gd name="T6" fmla="*/ 430 w 431"/>
                <a:gd name="T7" fmla="*/ 106 h 195"/>
                <a:gd name="T8" fmla="*/ 431 w 431"/>
                <a:gd name="T9" fmla="*/ 108 h 195"/>
                <a:gd name="T10" fmla="*/ 306 w 431"/>
                <a:gd name="T11" fmla="*/ 158 h 195"/>
                <a:gd name="T12" fmla="*/ 126 w 431"/>
                <a:gd name="T13" fmla="*/ 195 h 195"/>
                <a:gd name="T14" fmla="*/ 119 w 431"/>
                <a:gd name="T15" fmla="*/ 195 h 195"/>
                <a:gd name="T16" fmla="*/ 52 w 431"/>
                <a:gd name="T17" fmla="*/ 148 h 195"/>
                <a:gd name="T18" fmla="*/ 0 w 431"/>
                <a:gd name="T19" fmla="*/ 82 h 195"/>
                <a:gd name="T20" fmla="*/ 140 w 431"/>
                <a:gd name="T21" fmla="*/ 5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195">
                  <a:moveTo>
                    <a:pt x="140" y="59"/>
                  </a:moveTo>
                  <a:cubicBezTo>
                    <a:pt x="201" y="47"/>
                    <a:pt x="263" y="28"/>
                    <a:pt x="286" y="0"/>
                  </a:cubicBezTo>
                  <a:cubicBezTo>
                    <a:pt x="303" y="31"/>
                    <a:pt x="333" y="49"/>
                    <a:pt x="362" y="64"/>
                  </a:cubicBezTo>
                  <a:cubicBezTo>
                    <a:pt x="389" y="79"/>
                    <a:pt x="416" y="90"/>
                    <a:pt x="430" y="106"/>
                  </a:cubicBezTo>
                  <a:cubicBezTo>
                    <a:pt x="430" y="107"/>
                    <a:pt x="431" y="107"/>
                    <a:pt x="431" y="108"/>
                  </a:cubicBezTo>
                  <a:cubicBezTo>
                    <a:pt x="411" y="122"/>
                    <a:pt x="364" y="141"/>
                    <a:pt x="306" y="158"/>
                  </a:cubicBezTo>
                  <a:cubicBezTo>
                    <a:pt x="250" y="175"/>
                    <a:pt x="185" y="189"/>
                    <a:pt x="126" y="195"/>
                  </a:cubicBezTo>
                  <a:cubicBezTo>
                    <a:pt x="123" y="195"/>
                    <a:pt x="121" y="195"/>
                    <a:pt x="119" y="195"/>
                  </a:cubicBezTo>
                  <a:cubicBezTo>
                    <a:pt x="95" y="185"/>
                    <a:pt x="72" y="168"/>
                    <a:pt x="52" y="148"/>
                  </a:cubicBezTo>
                  <a:cubicBezTo>
                    <a:pt x="31" y="128"/>
                    <a:pt x="13" y="104"/>
                    <a:pt x="0" y="82"/>
                  </a:cubicBezTo>
                  <a:cubicBezTo>
                    <a:pt x="18" y="78"/>
                    <a:pt x="78" y="72"/>
                    <a:pt x="140" y="59"/>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75"/>
            <p:cNvSpPr>
              <a:spLocks/>
            </p:cNvSpPr>
            <p:nvPr/>
          </p:nvSpPr>
          <p:spPr bwMode="auto">
            <a:xfrm>
              <a:off x="629" y="1889"/>
              <a:ext cx="177" cy="79"/>
            </a:xfrm>
            <a:custGeom>
              <a:avLst/>
              <a:gdLst>
                <a:gd name="T0" fmla="*/ 139 w 431"/>
                <a:gd name="T1" fmla="*/ 60 h 194"/>
                <a:gd name="T2" fmla="*/ 286 w 431"/>
                <a:gd name="T3" fmla="*/ 0 h 194"/>
                <a:gd name="T4" fmla="*/ 361 w 431"/>
                <a:gd name="T5" fmla="*/ 65 h 194"/>
                <a:gd name="T6" fmla="*/ 430 w 431"/>
                <a:gd name="T7" fmla="*/ 106 h 194"/>
                <a:gd name="T8" fmla="*/ 431 w 431"/>
                <a:gd name="T9" fmla="*/ 108 h 194"/>
                <a:gd name="T10" fmla="*/ 306 w 431"/>
                <a:gd name="T11" fmla="*/ 158 h 194"/>
                <a:gd name="T12" fmla="*/ 126 w 431"/>
                <a:gd name="T13" fmla="*/ 194 h 194"/>
                <a:gd name="T14" fmla="*/ 119 w 431"/>
                <a:gd name="T15" fmla="*/ 194 h 194"/>
                <a:gd name="T16" fmla="*/ 52 w 431"/>
                <a:gd name="T17" fmla="*/ 148 h 194"/>
                <a:gd name="T18" fmla="*/ 0 w 431"/>
                <a:gd name="T19" fmla="*/ 82 h 194"/>
                <a:gd name="T20" fmla="*/ 139 w 431"/>
                <a:gd name="T21" fmla="*/ 6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1" h="194">
                  <a:moveTo>
                    <a:pt x="139" y="60"/>
                  </a:moveTo>
                  <a:cubicBezTo>
                    <a:pt x="201" y="47"/>
                    <a:pt x="263" y="28"/>
                    <a:pt x="286" y="0"/>
                  </a:cubicBezTo>
                  <a:cubicBezTo>
                    <a:pt x="303" y="31"/>
                    <a:pt x="333" y="50"/>
                    <a:pt x="361" y="65"/>
                  </a:cubicBezTo>
                  <a:cubicBezTo>
                    <a:pt x="389" y="79"/>
                    <a:pt x="416" y="90"/>
                    <a:pt x="430" y="106"/>
                  </a:cubicBezTo>
                  <a:cubicBezTo>
                    <a:pt x="430" y="107"/>
                    <a:pt x="431" y="107"/>
                    <a:pt x="431" y="108"/>
                  </a:cubicBezTo>
                  <a:cubicBezTo>
                    <a:pt x="411" y="123"/>
                    <a:pt x="363" y="141"/>
                    <a:pt x="306" y="158"/>
                  </a:cubicBezTo>
                  <a:cubicBezTo>
                    <a:pt x="250" y="174"/>
                    <a:pt x="185" y="188"/>
                    <a:pt x="126" y="194"/>
                  </a:cubicBezTo>
                  <a:cubicBezTo>
                    <a:pt x="124" y="194"/>
                    <a:pt x="121" y="194"/>
                    <a:pt x="119" y="194"/>
                  </a:cubicBezTo>
                  <a:cubicBezTo>
                    <a:pt x="94" y="184"/>
                    <a:pt x="71" y="167"/>
                    <a:pt x="52" y="148"/>
                  </a:cubicBezTo>
                  <a:cubicBezTo>
                    <a:pt x="31" y="128"/>
                    <a:pt x="14" y="105"/>
                    <a:pt x="0" y="82"/>
                  </a:cubicBezTo>
                  <a:cubicBezTo>
                    <a:pt x="18" y="79"/>
                    <a:pt x="78" y="72"/>
                    <a:pt x="139"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76"/>
            <p:cNvSpPr>
              <a:spLocks/>
            </p:cNvSpPr>
            <p:nvPr/>
          </p:nvSpPr>
          <p:spPr bwMode="auto">
            <a:xfrm>
              <a:off x="629" y="1885"/>
              <a:ext cx="177" cy="79"/>
            </a:xfrm>
            <a:custGeom>
              <a:avLst/>
              <a:gdLst>
                <a:gd name="T0" fmla="*/ 140 w 432"/>
                <a:gd name="T1" fmla="*/ 60 h 193"/>
                <a:gd name="T2" fmla="*/ 286 w 432"/>
                <a:gd name="T3" fmla="*/ 0 h 193"/>
                <a:gd name="T4" fmla="*/ 362 w 432"/>
                <a:gd name="T5" fmla="*/ 65 h 193"/>
                <a:gd name="T6" fmla="*/ 430 w 432"/>
                <a:gd name="T7" fmla="*/ 106 h 193"/>
                <a:gd name="T8" fmla="*/ 432 w 432"/>
                <a:gd name="T9" fmla="*/ 108 h 193"/>
                <a:gd name="T10" fmla="*/ 307 w 432"/>
                <a:gd name="T11" fmla="*/ 158 h 193"/>
                <a:gd name="T12" fmla="*/ 127 w 432"/>
                <a:gd name="T13" fmla="*/ 193 h 193"/>
                <a:gd name="T14" fmla="*/ 120 w 432"/>
                <a:gd name="T15" fmla="*/ 193 h 193"/>
                <a:gd name="T16" fmla="*/ 52 w 432"/>
                <a:gd name="T17" fmla="*/ 147 h 193"/>
                <a:gd name="T18" fmla="*/ 0 w 432"/>
                <a:gd name="T19" fmla="*/ 82 h 193"/>
                <a:gd name="T20" fmla="*/ 140 w 432"/>
                <a:gd name="T21" fmla="*/ 6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193">
                  <a:moveTo>
                    <a:pt x="140" y="60"/>
                  </a:moveTo>
                  <a:cubicBezTo>
                    <a:pt x="201" y="47"/>
                    <a:pt x="264" y="29"/>
                    <a:pt x="286" y="0"/>
                  </a:cubicBezTo>
                  <a:cubicBezTo>
                    <a:pt x="304" y="31"/>
                    <a:pt x="333" y="50"/>
                    <a:pt x="362" y="65"/>
                  </a:cubicBezTo>
                  <a:cubicBezTo>
                    <a:pt x="390" y="79"/>
                    <a:pt x="416" y="91"/>
                    <a:pt x="430" y="106"/>
                  </a:cubicBezTo>
                  <a:cubicBezTo>
                    <a:pt x="431" y="107"/>
                    <a:pt x="431" y="108"/>
                    <a:pt x="432" y="108"/>
                  </a:cubicBezTo>
                  <a:cubicBezTo>
                    <a:pt x="412" y="123"/>
                    <a:pt x="364" y="141"/>
                    <a:pt x="307" y="158"/>
                  </a:cubicBezTo>
                  <a:cubicBezTo>
                    <a:pt x="251" y="174"/>
                    <a:pt x="186" y="187"/>
                    <a:pt x="127" y="193"/>
                  </a:cubicBezTo>
                  <a:cubicBezTo>
                    <a:pt x="125" y="193"/>
                    <a:pt x="122" y="193"/>
                    <a:pt x="120" y="193"/>
                  </a:cubicBezTo>
                  <a:cubicBezTo>
                    <a:pt x="94" y="183"/>
                    <a:pt x="72" y="166"/>
                    <a:pt x="52" y="147"/>
                  </a:cubicBezTo>
                  <a:cubicBezTo>
                    <a:pt x="32" y="128"/>
                    <a:pt x="15" y="105"/>
                    <a:pt x="0" y="82"/>
                  </a:cubicBezTo>
                  <a:cubicBezTo>
                    <a:pt x="18" y="79"/>
                    <a:pt x="79"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77"/>
            <p:cNvSpPr>
              <a:spLocks/>
            </p:cNvSpPr>
            <p:nvPr/>
          </p:nvSpPr>
          <p:spPr bwMode="auto">
            <a:xfrm>
              <a:off x="626" y="1880"/>
              <a:ext cx="177" cy="79"/>
            </a:xfrm>
            <a:custGeom>
              <a:avLst/>
              <a:gdLst>
                <a:gd name="T0" fmla="*/ 140 w 432"/>
                <a:gd name="T1" fmla="*/ 60 h 191"/>
                <a:gd name="T2" fmla="*/ 286 w 432"/>
                <a:gd name="T3" fmla="*/ 0 h 191"/>
                <a:gd name="T4" fmla="*/ 362 w 432"/>
                <a:gd name="T5" fmla="*/ 65 h 191"/>
                <a:gd name="T6" fmla="*/ 430 w 432"/>
                <a:gd name="T7" fmla="*/ 107 h 191"/>
                <a:gd name="T8" fmla="*/ 432 w 432"/>
                <a:gd name="T9" fmla="*/ 108 h 191"/>
                <a:gd name="T10" fmla="*/ 307 w 432"/>
                <a:gd name="T11" fmla="*/ 158 h 191"/>
                <a:gd name="T12" fmla="*/ 127 w 432"/>
                <a:gd name="T13" fmla="*/ 191 h 191"/>
                <a:gd name="T14" fmla="*/ 120 w 432"/>
                <a:gd name="T15" fmla="*/ 191 h 191"/>
                <a:gd name="T16" fmla="*/ 52 w 432"/>
                <a:gd name="T17" fmla="*/ 147 h 191"/>
                <a:gd name="T18" fmla="*/ 0 w 432"/>
                <a:gd name="T19" fmla="*/ 83 h 191"/>
                <a:gd name="T20" fmla="*/ 140 w 432"/>
                <a:gd name="T21" fmla="*/ 6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2" h="191">
                  <a:moveTo>
                    <a:pt x="140" y="60"/>
                  </a:moveTo>
                  <a:cubicBezTo>
                    <a:pt x="202" y="48"/>
                    <a:pt x="264" y="29"/>
                    <a:pt x="286" y="0"/>
                  </a:cubicBezTo>
                  <a:cubicBezTo>
                    <a:pt x="304" y="31"/>
                    <a:pt x="333" y="50"/>
                    <a:pt x="362" y="65"/>
                  </a:cubicBezTo>
                  <a:cubicBezTo>
                    <a:pt x="390" y="80"/>
                    <a:pt x="416" y="91"/>
                    <a:pt x="430" y="107"/>
                  </a:cubicBezTo>
                  <a:cubicBezTo>
                    <a:pt x="431" y="107"/>
                    <a:pt x="431" y="108"/>
                    <a:pt x="432" y="108"/>
                  </a:cubicBezTo>
                  <a:cubicBezTo>
                    <a:pt x="412" y="123"/>
                    <a:pt x="364" y="141"/>
                    <a:pt x="307" y="158"/>
                  </a:cubicBezTo>
                  <a:cubicBezTo>
                    <a:pt x="251" y="173"/>
                    <a:pt x="186" y="186"/>
                    <a:pt x="127" y="191"/>
                  </a:cubicBezTo>
                  <a:cubicBezTo>
                    <a:pt x="125" y="191"/>
                    <a:pt x="122" y="191"/>
                    <a:pt x="120" y="191"/>
                  </a:cubicBezTo>
                  <a:cubicBezTo>
                    <a:pt x="94" y="182"/>
                    <a:pt x="72" y="166"/>
                    <a:pt x="52" y="147"/>
                  </a:cubicBezTo>
                  <a:cubicBezTo>
                    <a:pt x="33" y="127"/>
                    <a:pt x="16" y="105"/>
                    <a:pt x="0" y="83"/>
                  </a:cubicBezTo>
                  <a:cubicBezTo>
                    <a:pt x="18" y="79"/>
                    <a:pt x="79" y="73"/>
                    <a:pt x="140" y="60"/>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78"/>
            <p:cNvSpPr>
              <a:spLocks/>
            </p:cNvSpPr>
            <p:nvPr/>
          </p:nvSpPr>
          <p:spPr bwMode="auto">
            <a:xfrm>
              <a:off x="629" y="1876"/>
              <a:ext cx="177" cy="78"/>
            </a:xfrm>
            <a:custGeom>
              <a:avLst/>
              <a:gdLst>
                <a:gd name="T0" fmla="*/ 431 w 431"/>
                <a:gd name="T1" fmla="*/ 108 h 190"/>
                <a:gd name="T2" fmla="*/ 306 w 431"/>
                <a:gd name="T3" fmla="*/ 157 h 190"/>
                <a:gd name="T4" fmla="*/ 120 w 431"/>
                <a:gd name="T5" fmla="*/ 190 h 190"/>
                <a:gd name="T6" fmla="*/ 52 w 431"/>
                <a:gd name="T7" fmla="*/ 146 h 190"/>
                <a:gd name="T8" fmla="*/ 0 w 431"/>
                <a:gd name="T9" fmla="*/ 83 h 190"/>
                <a:gd name="T10" fmla="*/ 140 w 431"/>
                <a:gd name="T11" fmla="*/ 60 h 190"/>
                <a:gd name="T12" fmla="*/ 286 w 431"/>
                <a:gd name="T13" fmla="*/ 0 h 190"/>
                <a:gd name="T14" fmla="*/ 361 w 431"/>
                <a:gd name="T15" fmla="*/ 65 h 190"/>
                <a:gd name="T16" fmla="*/ 431 w 431"/>
                <a:gd name="T17" fmla="*/ 10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190">
                  <a:moveTo>
                    <a:pt x="431" y="108"/>
                  </a:moveTo>
                  <a:cubicBezTo>
                    <a:pt x="411" y="123"/>
                    <a:pt x="364" y="141"/>
                    <a:pt x="306" y="157"/>
                  </a:cubicBezTo>
                  <a:cubicBezTo>
                    <a:pt x="249" y="173"/>
                    <a:pt x="181" y="186"/>
                    <a:pt x="120" y="190"/>
                  </a:cubicBezTo>
                  <a:cubicBezTo>
                    <a:pt x="93" y="181"/>
                    <a:pt x="71" y="165"/>
                    <a:pt x="52" y="146"/>
                  </a:cubicBezTo>
                  <a:cubicBezTo>
                    <a:pt x="33" y="127"/>
                    <a:pt x="16" y="105"/>
                    <a:pt x="0" y="83"/>
                  </a:cubicBezTo>
                  <a:cubicBezTo>
                    <a:pt x="18" y="79"/>
                    <a:pt x="78" y="73"/>
                    <a:pt x="140" y="60"/>
                  </a:cubicBezTo>
                  <a:cubicBezTo>
                    <a:pt x="201" y="48"/>
                    <a:pt x="264" y="29"/>
                    <a:pt x="286" y="0"/>
                  </a:cubicBezTo>
                  <a:cubicBezTo>
                    <a:pt x="303" y="32"/>
                    <a:pt x="333" y="50"/>
                    <a:pt x="361" y="65"/>
                  </a:cubicBezTo>
                  <a:cubicBezTo>
                    <a:pt x="390" y="80"/>
                    <a:pt x="418" y="92"/>
                    <a:pt x="431" y="108"/>
                  </a:cubicBezTo>
                  <a:close/>
                </a:path>
              </a:pathLst>
            </a:custGeom>
            <a:solidFill>
              <a:srgbClr val="FFFFFF"/>
            </a:solidFill>
            <a:ln w="0" cap="flat">
              <a:solidFill>
                <a:srgbClr val="B5D5E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79"/>
            <p:cNvSpPr>
              <a:spLocks noEditPoints="1"/>
            </p:cNvSpPr>
            <p:nvPr/>
          </p:nvSpPr>
          <p:spPr bwMode="auto">
            <a:xfrm>
              <a:off x="621" y="1876"/>
              <a:ext cx="195" cy="186"/>
            </a:xfrm>
            <a:custGeom>
              <a:avLst/>
              <a:gdLst>
                <a:gd name="T0" fmla="*/ 18 w 473"/>
                <a:gd name="T1" fmla="*/ 134 h 455"/>
                <a:gd name="T2" fmla="*/ 25 w 473"/>
                <a:gd name="T3" fmla="*/ 307 h 455"/>
                <a:gd name="T4" fmla="*/ 453 w 473"/>
                <a:gd name="T5" fmla="*/ 255 h 455"/>
                <a:gd name="T6" fmla="*/ 29 w 473"/>
                <a:gd name="T7" fmla="*/ 142 h 455"/>
                <a:gd name="T8" fmla="*/ 309 w 473"/>
                <a:gd name="T9" fmla="*/ 206 h 455"/>
                <a:gd name="T10" fmla="*/ 436 w 473"/>
                <a:gd name="T11" fmla="*/ 167 h 455"/>
                <a:gd name="T12" fmla="*/ 277 w 473"/>
                <a:gd name="T13" fmla="*/ 222 h 455"/>
                <a:gd name="T14" fmla="*/ 435 w 473"/>
                <a:gd name="T15" fmla="*/ 118 h 455"/>
                <a:gd name="T16" fmla="*/ 280 w 473"/>
                <a:gd name="T17" fmla="*/ 169 h 455"/>
                <a:gd name="T18" fmla="*/ 30 w 473"/>
                <a:gd name="T19" fmla="*/ 104 h 455"/>
                <a:gd name="T20" fmla="*/ 313 w 473"/>
                <a:gd name="T21" fmla="*/ 163 h 455"/>
                <a:gd name="T22" fmla="*/ 439 w 473"/>
                <a:gd name="T23" fmla="*/ 121 h 455"/>
                <a:gd name="T24" fmla="*/ 302 w 473"/>
                <a:gd name="T25" fmla="*/ 173 h 455"/>
                <a:gd name="T26" fmla="*/ 13 w 473"/>
                <a:gd name="T27" fmla="*/ 95 h 455"/>
                <a:gd name="T28" fmla="*/ 315 w 473"/>
                <a:gd name="T29" fmla="*/ 181 h 455"/>
                <a:gd name="T30" fmla="*/ 101 w 473"/>
                <a:gd name="T31" fmla="*/ 190 h 455"/>
                <a:gd name="T32" fmla="*/ 389 w 473"/>
                <a:gd name="T33" fmla="*/ 148 h 455"/>
                <a:gd name="T34" fmla="*/ 107 w 473"/>
                <a:gd name="T35" fmla="*/ 200 h 455"/>
                <a:gd name="T36" fmla="*/ 400 w 473"/>
                <a:gd name="T37" fmla="*/ 156 h 455"/>
                <a:gd name="T38" fmla="*/ 347 w 473"/>
                <a:gd name="T39" fmla="*/ 182 h 455"/>
                <a:gd name="T40" fmla="*/ 67 w 473"/>
                <a:gd name="T41" fmla="*/ 175 h 455"/>
                <a:gd name="T42" fmla="*/ 93 w 473"/>
                <a:gd name="T43" fmla="*/ 201 h 455"/>
                <a:gd name="T44" fmla="*/ 381 w 473"/>
                <a:gd name="T45" fmla="*/ 173 h 455"/>
                <a:gd name="T46" fmla="*/ 358 w 473"/>
                <a:gd name="T47" fmla="*/ 189 h 455"/>
                <a:gd name="T48" fmla="*/ 76 w 473"/>
                <a:gd name="T49" fmla="*/ 194 h 455"/>
                <a:gd name="T50" fmla="*/ 73 w 473"/>
                <a:gd name="T51" fmla="*/ 213 h 455"/>
                <a:gd name="T52" fmla="*/ 346 w 473"/>
                <a:gd name="T53" fmla="*/ 222 h 455"/>
                <a:gd name="T54" fmla="*/ 129 w 473"/>
                <a:gd name="T55" fmla="*/ 264 h 455"/>
                <a:gd name="T56" fmla="*/ 142 w 473"/>
                <a:gd name="T57" fmla="*/ 439 h 455"/>
                <a:gd name="T58" fmla="*/ 31 w 473"/>
                <a:gd name="T59" fmla="*/ 297 h 455"/>
                <a:gd name="T60" fmla="*/ 441 w 473"/>
                <a:gd name="T61" fmla="*/ 305 h 455"/>
                <a:gd name="T62" fmla="*/ 73 w 473"/>
                <a:gd name="T63" fmla="*/ 336 h 455"/>
                <a:gd name="T64" fmla="*/ 33 w 473"/>
                <a:gd name="T65" fmla="*/ 286 h 455"/>
                <a:gd name="T66" fmla="*/ 454 w 473"/>
                <a:gd name="T67" fmla="*/ 274 h 455"/>
                <a:gd name="T68" fmla="*/ 31 w 473"/>
                <a:gd name="T69" fmla="*/ 269 h 455"/>
                <a:gd name="T70" fmla="*/ 425 w 473"/>
                <a:gd name="T71" fmla="*/ 274 h 455"/>
                <a:gd name="T72" fmla="*/ 50 w 473"/>
                <a:gd name="T73" fmla="*/ 277 h 455"/>
                <a:gd name="T74" fmla="*/ 375 w 473"/>
                <a:gd name="T75" fmla="*/ 285 h 455"/>
                <a:gd name="T76" fmla="*/ 383 w 473"/>
                <a:gd name="T77" fmla="*/ 280 h 455"/>
                <a:gd name="T78" fmla="*/ 70 w 473"/>
                <a:gd name="T79" fmla="*/ 281 h 455"/>
                <a:gd name="T80" fmla="*/ 440 w 473"/>
                <a:gd name="T81" fmla="*/ 244 h 455"/>
                <a:gd name="T82" fmla="*/ 58 w 473"/>
                <a:gd name="T83" fmla="*/ 265 h 455"/>
                <a:gd name="T84" fmla="*/ 442 w 473"/>
                <a:gd name="T85" fmla="*/ 235 h 455"/>
                <a:gd name="T86" fmla="*/ 352 w 473"/>
                <a:gd name="T87" fmla="*/ 262 h 455"/>
                <a:gd name="T88" fmla="*/ 401 w 473"/>
                <a:gd name="T89" fmla="*/ 241 h 455"/>
                <a:gd name="T90" fmla="*/ 41 w 473"/>
                <a:gd name="T91" fmla="*/ 245 h 455"/>
                <a:gd name="T92" fmla="*/ 118 w 473"/>
                <a:gd name="T93" fmla="*/ 295 h 455"/>
                <a:gd name="T94" fmla="*/ 444 w 473"/>
                <a:gd name="T95" fmla="*/ 209 h 455"/>
                <a:gd name="T96" fmla="*/ 98 w 473"/>
                <a:gd name="T97" fmla="*/ 277 h 455"/>
                <a:gd name="T98" fmla="*/ 67 w 473"/>
                <a:gd name="T99" fmla="*/ 239 h 455"/>
                <a:gd name="T100" fmla="*/ 387 w 473"/>
                <a:gd name="T101" fmla="*/ 231 h 455"/>
                <a:gd name="T102" fmla="*/ 368 w 473"/>
                <a:gd name="T103" fmla="*/ 236 h 455"/>
                <a:gd name="T104" fmla="*/ 49 w 473"/>
                <a:gd name="T105" fmla="*/ 216 h 455"/>
                <a:gd name="T106" fmla="*/ 122 w 473"/>
                <a:gd name="T107" fmla="*/ 273 h 455"/>
                <a:gd name="T108" fmla="*/ 433 w 473"/>
                <a:gd name="T109" fmla="*/ 201 h 455"/>
                <a:gd name="T110" fmla="*/ 330 w 473"/>
                <a:gd name="T111" fmla="*/ 238 h 455"/>
                <a:gd name="T112" fmla="*/ 31 w 473"/>
                <a:gd name="T113" fmla="*/ 181 h 455"/>
                <a:gd name="T114" fmla="*/ 144 w 473"/>
                <a:gd name="T115" fmla="*/ 273 h 455"/>
                <a:gd name="T116" fmla="*/ 430 w 473"/>
                <a:gd name="T117" fmla="*/ 193 h 455"/>
                <a:gd name="T118" fmla="*/ 332 w 473"/>
                <a:gd name="T119" fmla="*/ 224 h 455"/>
                <a:gd name="T120" fmla="*/ 49 w 473"/>
                <a:gd name="T121" fmla="*/ 185 h 455"/>
                <a:gd name="T122" fmla="*/ 115 w 473"/>
                <a:gd name="T123" fmla="*/ 237 h 455"/>
                <a:gd name="T124" fmla="*/ 403 w 473"/>
                <a:gd name="T125" fmla="*/ 18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3" h="455">
                  <a:moveTo>
                    <a:pt x="473" y="171"/>
                  </a:moveTo>
                  <a:cubicBezTo>
                    <a:pt x="472" y="168"/>
                    <a:pt x="472" y="168"/>
                    <a:pt x="472" y="168"/>
                  </a:cubicBezTo>
                  <a:cubicBezTo>
                    <a:pt x="466" y="162"/>
                    <a:pt x="458" y="157"/>
                    <a:pt x="450" y="151"/>
                  </a:cubicBezTo>
                  <a:cubicBezTo>
                    <a:pt x="450" y="151"/>
                    <a:pt x="450" y="151"/>
                    <a:pt x="451" y="151"/>
                  </a:cubicBezTo>
                  <a:cubicBezTo>
                    <a:pt x="452" y="150"/>
                    <a:pt x="452" y="150"/>
                    <a:pt x="452" y="150"/>
                  </a:cubicBezTo>
                  <a:cubicBezTo>
                    <a:pt x="450" y="147"/>
                    <a:pt x="450" y="147"/>
                    <a:pt x="450" y="147"/>
                  </a:cubicBezTo>
                  <a:cubicBezTo>
                    <a:pt x="449" y="146"/>
                    <a:pt x="448" y="145"/>
                    <a:pt x="446" y="144"/>
                  </a:cubicBezTo>
                  <a:cubicBezTo>
                    <a:pt x="448" y="143"/>
                    <a:pt x="449" y="142"/>
                    <a:pt x="451" y="141"/>
                  </a:cubicBezTo>
                  <a:cubicBezTo>
                    <a:pt x="452" y="140"/>
                    <a:pt x="452" y="140"/>
                    <a:pt x="452" y="140"/>
                  </a:cubicBezTo>
                  <a:cubicBezTo>
                    <a:pt x="450" y="138"/>
                    <a:pt x="450" y="138"/>
                    <a:pt x="450" y="138"/>
                  </a:cubicBezTo>
                  <a:cubicBezTo>
                    <a:pt x="449" y="136"/>
                    <a:pt x="447" y="135"/>
                    <a:pt x="446" y="134"/>
                  </a:cubicBezTo>
                  <a:cubicBezTo>
                    <a:pt x="448" y="133"/>
                    <a:pt x="449" y="132"/>
                    <a:pt x="450" y="131"/>
                  </a:cubicBezTo>
                  <a:cubicBezTo>
                    <a:pt x="451" y="130"/>
                    <a:pt x="451" y="130"/>
                    <a:pt x="451" y="130"/>
                  </a:cubicBezTo>
                  <a:cubicBezTo>
                    <a:pt x="449" y="128"/>
                    <a:pt x="449" y="128"/>
                    <a:pt x="449" y="128"/>
                  </a:cubicBezTo>
                  <a:cubicBezTo>
                    <a:pt x="447" y="126"/>
                    <a:pt x="445" y="124"/>
                    <a:pt x="443" y="122"/>
                  </a:cubicBezTo>
                  <a:cubicBezTo>
                    <a:pt x="443" y="121"/>
                    <a:pt x="443" y="121"/>
                    <a:pt x="444" y="121"/>
                  </a:cubicBezTo>
                  <a:cubicBezTo>
                    <a:pt x="445" y="120"/>
                    <a:pt x="445" y="120"/>
                    <a:pt x="445" y="120"/>
                  </a:cubicBezTo>
                  <a:cubicBezTo>
                    <a:pt x="442" y="118"/>
                    <a:pt x="442" y="118"/>
                    <a:pt x="442" y="118"/>
                  </a:cubicBezTo>
                  <a:cubicBezTo>
                    <a:pt x="442" y="117"/>
                    <a:pt x="442" y="117"/>
                    <a:pt x="441" y="117"/>
                  </a:cubicBezTo>
                  <a:cubicBezTo>
                    <a:pt x="445" y="115"/>
                    <a:pt x="448" y="113"/>
                    <a:pt x="450" y="111"/>
                  </a:cubicBezTo>
                  <a:cubicBezTo>
                    <a:pt x="451" y="111"/>
                    <a:pt x="451" y="111"/>
                    <a:pt x="451" y="111"/>
                  </a:cubicBezTo>
                  <a:cubicBezTo>
                    <a:pt x="450" y="110"/>
                    <a:pt x="450" y="110"/>
                    <a:pt x="450" y="110"/>
                  </a:cubicBezTo>
                  <a:cubicBezTo>
                    <a:pt x="439" y="96"/>
                    <a:pt x="420" y="86"/>
                    <a:pt x="397" y="75"/>
                  </a:cubicBezTo>
                  <a:cubicBezTo>
                    <a:pt x="380" y="66"/>
                    <a:pt x="380" y="66"/>
                    <a:pt x="380" y="66"/>
                  </a:cubicBezTo>
                  <a:cubicBezTo>
                    <a:pt x="351" y="51"/>
                    <a:pt x="322" y="33"/>
                    <a:pt x="305" y="2"/>
                  </a:cubicBezTo>
                  <a:cubicBezTo>
                    <a:pt x="304" y="0"/>
                    <a:pt x="304" y="0"/>
                    <a:pt x="304" y="0"/>
                  </a:cubicBezTo>
                  <a:cubicBezTo>
                    <a:pt x="303" y="2"/>
                    <a:pt x="303" y="2"/>
                    <a:pt x="303" y="2"/>
                  </a:cubicBezTo>
                  <a:cubicBezTo>
                    <a:pt x="285" y="25"/>
                    <a:pt x="236" y="45"/>
                    <a:pt x="157" y="61"/>
                  </a:cubicBezTo>
                  <a:cubicBezTo>
                    <a:pt x="117" y="69"/>
                    <a:pt x="76" y="75"/>
                    <a:pt x="49" y="79"/>
                  </a:cubicBezTo>
                  <a:cubicBezTo>
                    <a:pt x="35" y="81"/>
                    <a:pt x="24" y="82"/>
                    <a:pt x="18" y="84"/>
                  </a:cubicBezTo>
                  <a:cubicBezTo>
                    <a:pt x="16" y="84"/>
                    <a:pt x="16" y="84"/>
                    <a:pt x="16" y="84"/>
                  </a:cubicBezTo>
                  <a:cubicBezTo>
                    <a:pt x="17" y="85"/>
                    <a:pt x="17" y="85"/>
                    <a:pt x="17" y="85"/>
                  </a:cubicBezTo>
                  <a:cubicBezTo>
                    <a:pt x="18" y="87"/>
                    <a:pt x="20" y="90"/>
                    <a:pt x="22" y="92"/>
                  </a:cubicBezTo>
                  <a:cubicBezTo>
                    <a:pt x="17" y="92"/>
                    <a:pt x="14" y="93"/>
                    <a:pt x="11" y="93"/>
                  </a:cubicBezTo>
                  <a:cubicBezTo>
                    <a:pt x="9" y="94"/>
                    <a:pt x="9" y="94"/>
                    <a:pt x="9" y="94"/>
                  </a:cubicBezTo>
                  <a:cubicBezTo>
                    <a:pt x="10" y="95"/>
                    <a:pt x="10" y="95"/>
                    <a:pt x="10" y="95"/>
                  </a:cubicBezTo>
                  <a:cubicBezTo>
                    <a:pt x="13" y="98"/>
                    <a:pt x="15" y="102"/>
                    <a:pt x="18" y="105"/>
                  </a:cubicBezTo>
                  <a:cubicBezTo>
                    <a:pt x="19" y="108"/>
                    <a:pt x="21" y="110"/>
                    <a:pt x="22" y="112"/>
                  </a:cubicBezTo>
                  <a:cubicBezTo>
                    <a:pt x="21" y="113"/>
                    <a:pt x="19" y="113"/>
                    <a:pt x="18" y="113"/>
                  </a:cubicBezTo>
                  <a:cubicBezTo>
                    <a:pt x="17" y="113"/>
                    <a:pt x="17" y="113"/>
                    <a:pt x="17" y="113"/>
                  </a:cubicBezTo>
                  <a:cubicBezTo>
                    <a:pt x="18" y="115"/>
                    <a:pt x="18" y="115"/>
                    <a:pt x="18" y="115"/>
                  </a:cubicBezTo>
                  <a:cubicBezTo>
                    <a:pt x="19" y="117"/>
                    <a:pt x="21" y="120"/>
                    <a:pt x="22" y="122"/>
                  </a:cubicBezTo>
                  <a:cubicBezTo>
                    <a:pt x="21" y="122"/>
                    <a:pt x="20" y="123"/>
                    <a:pt x="19" y="123"/>
                  </a:cubicBezTo>
                  <a:cubicBezTo>
                    <a:pt x="17" y="123"/>
                    <a:pt x="17" y="123"/>
                    <a:pt x="17" y="123"/>
                  </a:cubicBezTo>
                  <a:cubicBezTo>
                    <a:pt x="18" y="124"/>
                    <a:pt x="18" y="124"/>
                    <a:pt x="18" y="124"/>
                  </a:cubicBezTo>
                  <a:cubicBezTo>
                    <a:pt x="19" y="127"/>
                    <a:pt x="21" y="129"/>
                    <a:pt x="22" y="132"/>
                  </a:cubicBezTo>
                  <a:cubicBezTo>
                    <a:pt x="21" y="132"/>
                    <a:pt x="20" y="132"/>
                    <a:pt x="19" y="133"/>
                  </a:cubicBezTo>
                  <a:cubicBezTo>
                    <a:pt x="17" y="133"/>
                    <a:pt x="17" y="133"/>
                    <a:pt x="17" y="133"/>
                  </a:cubicBezTo>
                  <a:cubicBezTo>
                    <a:pt x="18" y="134"/>
                    <a:pt x="18" y="134"/>
                    <a:pt x="18" y="134"/>
                  </a:cubicBezTo>
                  <a:cubicBezTo>
                    <a:pt x="20" y="137"/>
                    <a:pt x="21" y="140"/>
                    <a:pt x="23" y="143"/>
                  </a:cubicBezTo>
                  <a:cubicBezTo>
                    <a:pt x="21" y="143"/>
                    <a:pt x="20" y="143"/>
                    <a:pt x="19" y="143"/>
                  </a:cubicBezTo>
                  <a:cubicBezTo>
                    <a:pt x="18" y="143"/>
                    <a:pt x="18" y="143"/>
                    <a:pt x="18" y="143"/>
                  </a:cubicBezTo>
                  <a:cubicBezTo>
                    <a:pt x="18" y="145"/>
                    <a:pt x="18" y="145"/>
                    <a:pt x="18" y="145"/>
                  </a:cubicBezTo>
                  <a:cubicBezTo>
                    <a:pt x="19" y="147"/>
                    <a:pt x="21" y="149"/>
                    <a:pt x="22" y="151"/>
                  </a:cubicBezTo>
                  <a:cubicBezTo>
                    <a:pt x="21" y="152"/>
                    <a:pt x="20" y="152"/>
                    <a:pt x="19" y="152"/>
                  </a:cubicBezTo>
                  <a:cubicBezTo>
                    <a:pt x="18" y="152"/>
                    <a:pt x="18" y="152"/>
                    <a:pt x="18" y="152"/>
                  </a:cubicBezTo>
                  <a:cubicBezTo>
                    <a:pt x="18" y="154"/>
                    <a:pt x="18" y="154"/>
                    <a:pt x="18" y="154"/>
                  </a:cubicBezTo>
                  <a:cubicBezTo>
                    <a:pt x="20" y="156"/>
                    <a:pt x="21" y="159"/>
                    <a:pt x="22" y="161"/>
                  </a:cubicBezTo>
                  <a:cubicBezTo>
                    <a:pt x="21" y="161"/>
                    <a:pt x="20" y="162"/>
                    <a:pt x="19" y="162"/>
                  </a:cubicBezTo>
                  <a:cubicBezTo>
                    <a:pt x="18" y="162"/>
                    <a:pt x="18" y="162"/>
                    <a:pt x="18" y="162"/>
                  </a:cubicBezTo>
                  <a:cubicBezTo>
                    <a:pt x="19" y="163"/>
                    <a:pt x="19" y="163"/>
                    <a:pt x="19" y="163"/>
                  </a:cubicBezTo>
                  <a:cubicBezTo>
                    <a:pt x="20" y="166"/>
                    <a:pt x="21" y="168"/>
                    <a:pt x="22" y="171"/>
                  </a:cubicBezTo>
                  <a:cubicBezTo>
                    <a:pt x="21" y="171"/>
                    <a:pt x="21" y="171"/>
                    <a:pt x="20" y="171"/>
                  </a:cubicBezTo>
                  <a:cubicBezTo>
                    <a:pt x="18" y="172"/>
                    <a:pt x="18" y="172"/>
                    <a:pt x="18" y="172"/>
                  </a:cubicBezTo>
                  <a:cubicBezTo>
                    <a:pt x="19" y="173"/>
                    <a:pt x="19" y="173"/>
                    <a:pt x="19" y="173"/>
                  </a:cubicBezTo>
                  <a:cubicBezTo>
                    <a:pt x="20" y="175"/>
                    <a:pt x="21" y="178"/>
                    <a:pt x="22" y="180"/>
                  </a:cubicBezTo>
                  <a:cubicBezTo>
                    <a:pt x="20" y="181"/>
                    <a:pt x="18" y="181"/>
                    <a:pt x="16" y="181"/>
                  </a:cubicBezTo>
                  <a:cubicBezTo>
                    <a:pt x="15" y="181"/>
                    <a:pt x="15" y="181"/>
                    <a:pt x="15" y="181"/>
                  </a:cubicBezTo>
                  <a:cubicBezTo>
                    <a:pt x="15" y="183"/>
                    <a:pt x="15" y="183"/>
                    <a:pt x="15" y="183"/>
                  </a:cubicBezTo>
                  <a:cubicBezTo>
                    <a:pt x="16" y="184"/>
                    <a:pt x="16" y="186"/>
                    <a:pt x="17" y="187"/>
                  </a:cubicBezTo>
                  <a:cubicBezTo>
                    <a:pt x="10" y="188"/>
                    <a:pt x="5" y="189"/>
                    <a:pt x="1" y="190"/>
                  </a:cubicBezTo>
                  <a:cubicBezTo>
                    <a:pt x="0" y="190"/>
                    <a:pt x="0" y="190"/>
                    <a:pt x="0" y="190"/>
                  </a:cubicBezTo>
                  <a:cubicBezTo>
                    <a:pt x="1" y="191"/>
                    <a:pt x="1" y="191"/>
                    <a:pt x="1" y="191"/>
                  </a:cubicBezTo>
                  <a:cubicBezTo>
                    <a:pt x="5" y="202"/>
                    <a:pt x="12" y="214"/>
                    <a:pt x="21" y="226"/>
                  </a:cubicBezTo>
                  <a:cubicBezTo>
                    <a:pt x="22" y="227"/>
                    <a:pt x="22" y="228"/>
                    <a:pt x="23" y="230"/>
                  </a:cubicBezTo>
                  <a:cubicBezTo>
                    <a:pt x="22" y="230"/>
                    <a:pt x="21" y="230"/>
                    <a:pt x="21" y="230"/>
                  </a:cubicBezTo>
                  <a:cubicBezTo>
                    <a:pt x="20" y="230"/>
                    <a:pt x="20" y="230"/>
                    <a:pt x="20" y="230"/>
                  </a:cubicBezTo>
                  <a:cubicBezTo>
                    <a:pt x="20" y="231"/>
                    <a:pt x="20" y="231"/>
                    <a:pt x="20" y="231"/>
                  </a:cubicBezTo>
                  <a:cubicBezTo>
                    <a:pt x="21" y="236"/>
                    <a:pt x="23" y="240"/>
                    <a:pt x="25" y="245"/>
                  </a:cubicBezTo>
                  <a:cubicBezTo>
                    <a:pt x="24" y="245"/>
                    <a:pt x="22" y="246"/>
                    <a:pt x="21" y="246"/>
                  </a:cubicBezTo>
                  <a:cubicBezTo>
                    <a:pt x="20" y="246"/>
                    <a:pt x="20" y="246"/>
                    <a:pt x="20" y="246"/>
                  </a:cubicBezTo>
                  <a:cubicBezTo>
                    <a:pt x="20" y="247"/>
                    <a:pt x="20" y="247"/>
                    <a:pt x="20" y="247"/>
                  </a:cubicBezTo>
                  <a:cubicBezTo>
                    <a:pt x="20" y="248"/>
                    <a:pt x="21" y="249"/>
                    <a:pt x="21" y="249"/>
                  </a:cubicBezTo>
                  <a:cubicBezTo>
                    <a:pt x="20" y="250"/>
                    <a:pt x="20" y="250"/>
                    <a:pt x="20" y="250"/>
                  </a:cubicBezTo>
                  <a:cubicBezTo>
                    <a:pt x="20" y="251"/>
                    <a:pt x="20" y="251"/>
                    <a:pt x="20" y="251"/>
                  </a:cubicBezTo>
                  <a:cubicBezTo>
                    <a:pt x="21" y="253"/>
                    <a:pt x="21" y="256"/>
                    <a:pt x="22" y="259"/>
                  </a:cubicBezTo>
                  <a:cubicBezTo>
                    <a:pt x="22" y="259"/>
                    <a:pt x="22" y="259"/>
                    <a:pt x="21" y="259"/>
                  </a:cubicBezTo>
                  <a:cubicBezTo>
                    <a:pt x="20" y="259"/>
                    <a:pt x="20" y="259"/>
                    <a:pt x="20" y="259"/>
                  </a:cubicBezTo>
                  <a:cubicBezTo>
                    <a:pt x="21" y="260"/>
                    <a:pt x="21" y="260"/>
                    <a:pt x="21" y="260"/>
                  </a:cubicBezTo>
                  <a:cubicBezTo>
                    <a:pt x="21" y="263"/>
                    <a:pt x="21" y="266"/>
                    <a:pt x="22" y="269"/>
                  </a:cubicBezTo>
                  <a:cubicBezTo>
                    <a:pt x="22" y="269"/>
                    <a:pt x="22" y="269"/>
                    <a:pt x="22" y="269"/>
                  </a:cubicBezTo>
                  <a:cubicBezTo>
                    <a:pt x="21" y="269"/>
                    <a:pt x="21" y="269"/>
                    <a:pt x="21" y="269"/>
                  </a:cubicBezTo>
                  <a:cubicBezTo>
                    <a:pt x="21" y="270"/>
                    <a:pt x="21" y="270"/>
                    <a:pt x="21" y="270"/>
                  </a:cubicBezTo>
                  <a:cubicBezTo>
                    <a:pt x="21" y="276"/>
                    <a:pt x="23" y="282"/>
                    <a:pt x="26" y="288"/>
                  </a:cubicBezTo>
                  <a:cubicBezTo>
                    <a:pt x="24" y="288"/>
                    <a:pt x="23" y="288"/>
                    <a:pt x="22" y="288"/>
                  </a:cubicBezTo>
                  <a:cubicBezTo>
                    <a:pt x="21" y="289"/>
                    <a:pt x="21" y="289"/>
                    <a:pt x="21" y="289"/>
                  </a:cubicBezTo>
                  <a:cubicBezTo>
                    <a:pt x="21" y="289"/>
                    <a:pt x="21" y="289"/>
                    <a:pt x="21" y="289"/>
                  </a:cubicBezTo>
                  <a:cubicBezTo>
                    <a:pt x="21" y="295"/>
                    <a:pt x="23" y="301"/>
                    <a:pt x="25" y="307"/>
                  </a:cubicBezTo>
                  <a:cubicBezTo>
                    <a:pt x="24" y="307"/>
                    <a:pt x="23" y="308"/>
                    <a:pt x="22" y="308"/>
                  </a:cubicBezTo>
                  <a:cubicBezTo>
                    <a:pt x="21" y="308"/>
                    <a:pt x="21" y="308"/>
                    <a:pt x="21" y="308"/>
                  </a:cubicBezTo>
                  <a:cubicBezTo>
                    <a:pt x="21" y="309"/>
                    <a:pt x="21" y="309"/>
                    <a:pt x="21" y="309"/>
                  </a:cubicBezTo>
                  <a:cubicBezTo>
                    <a:pt x="19" y="331"/>
                    <a:pt x="47" y="361"/>
                    <a:pt x="74" y="387"/>
                  </a:cubicBezTo>
                  <a:cubicBezTo>
                    <a:pt x="98" y="409"/>
                    <a:pt x="98" y="409"/>
                    <a:pt x="98" y="409"/>
                  </a:cubicBezTo>
                  <a:cubicBezTo>
                    <a:pt x="118" y="428"/>
                    <a:pt x="136" y="444"/>
                    <a:pt x="141" y="454"/>
                  </a:cubicBezTo>
                  <a:cubicBezTo>
                    <a:pt x="142" y="455"/>
                    <a:pt x="142" y="455"/>
                    <a:pt x="142" y="455"/>
                  </a:cubicBezTo>
                  <a:cubicBezTo>
                    <a:pt x="142" y="455"/>
                    <a:pt x="142" y="455"/>
                    <a:pt x="142" y="455"/>
                  </a:cubicBezTo>
                  <a:cubicBezTo>
                    <a:pt x="199" y="440"/>
                    <a:pt x="267" y="418"/>
                    <a:pt x="328" y="394"/>
                  </a:cubicBezTo>
                  <a:cubicBezTo>
                    <a:pt x="389" y="371"/>
                    <a:pt x="436" y="350"/>
                    <a:pt x="455" y="336"/>
                  </a:cubicBezTo>
                  <a:cubicBezTo>
                    <a:pt x="456" y="335"/>
                    <a:pt x="456" y="335"/>
                    <a:pt x="456" y="335"/>
                  </a:cubicBezTo>
                  <a:cubicBezTo>
                    <a:pt x="455" y="334"/>
                    <a:pt x="455" y="334"/>
                    <a:pt x="455" y="334"/>
                  </a:cubicBezTo>
                  <a:cubicBezTo>
                    <a:pt x="454" y="333"/>
                    <a:pt x="453" y="332"/>
                    <a:pt x="452" y="330"/>
                  </a:cubicBezTo>
                  <a:cubicBezTo>
                    <a:pt x="454" y="329"/>
                    <a:pt x="456" y="328"/>
                    <a:pt x="458" y="327"/>
                  </a:cubicBezTo>
                  <a:cubicBezTo>
                    <a:pt x="458" y="326"/>
                    <a:pt x="459" y="325"/>
                    <a:pt x="459" y="325"/>
                  </a:cubicBezTo>
                  <a:cubicBezTo>
                    <a:pt x="459" y="324"/>
                    <a:pt x="459" y="324"/>
                    <a:pt x="459" y="324"/>
                  </a:cubicBezTo>
                  <a:cubicBezTo>
                    <a:pt x="457" y="322"/>
                    <a:pt x="455" y="320"/>
                    <a:pt x="452" y="318"/>
                  </a:cubicBezTo>
                  <a:cubicBezTo>
                    <a:pt x="453" y="317"/>
                    <a:pt x="453" y="317"/>
                    <a:pt x="453" y="317"/>
                  </a:cubicBezTo>
                  <a:cubicBezTo>
                    <a:pt x="454" y="317"/>
                    <a:pt x="454" y="316"/>
                    <a:pt x="454" y="316"/>
                  </a:cubicBezTo>
                  <a:cubicBezTo>
                    <a:pt x="455" y="315"/>
                    <a:pt x="455" y="315"/>
                    <a:pt x="455" y="315"/>
                  </a:cubicBezTo>
                  <a:cubicBezTo>
                    <a:pt x="454" y="314"/>
                    <a:pt x="454" y="314"/>
                    <a:pt x="454" y="314"/>
                  </a:cubicBezTo>
                  <a:cubicBezTo>
                    <a:pt x="454" y="313"/>
                    <a:pt x="453" y="312"/>
                    <a:pt x="452" y="311"/>
                  </a:cubicBezTo>
                  <a:cubicBezTo>
                    <a:pt x="454" y="310"/>
                    <a:pt x="457" y="308"/>
                    <a:pt x="459" y="307"/>
                  </a:cubicBezTo>
                  <a:cubicBezTo>
                    <a:pt x="459" y="307"/>
                    <a:pt x="460" y="306"/>
                    <a:pt x="460" y="306"/>
                  </a:cubicBezTo>
                  <a:cubicBezTo>
                    <a:pt x="460" y="305"/>
                    <a:pt x="460" y="305"/>
                    <a:pt x="460" y="305"/>
                  </a:cubicBezTo>
                  <a:cubicBezTo>
                    <a:pt x="460" y="304"/>
                    <a:pt x="460" y="304"/>
                    <a:pt x="460" y="304"/>
                  </a:cubicBezTo>
                  <a:cubicBezTo>
                    <a:pt x="458" y="302"/>
                    <a:pt x="455" y="300"/>
                    <a:pt x="453" y="298"/>
                  </a:cubicBezTo>
                  <a:cubicBezTo>
                    <a:pt x="453" y="297"/>
                    <a:pt x="453" y="297"/>
                    <a:pt x="453" y="297"/>
                  </a:cubicBezTo>
                  <a:cubicBezTo>
                    <a:pt x="453" y="297"/>
                    <a:pt x="454" y="296"/>
                    <a:pt x="454" y="296"/>
                  </a:cubicBezTo>
                  <a:cubicBezTo>
                    <a:pt x="455" y="295"/>
                    <a:pt x="455" y="295"/>
                    <a:pt x="455" y="295"/>
                  </a:cubicBezTo>
                  <a:cubicBezTo>
                    <a:pt x="454" y="295"/>
                    <a:pt x="454" y="295"/>
                    <a:pt x="454" y="295"/>
                  </a:cubicBezTo>
                  <a:cubicBezTo>
                    <a:pt x="453" y="293"/>
                    <a:pt x="451" y="291"/>
                    <a:pt x="450" y="290"/>
                  </a:cubicBezTo>
                  <a:cubicBezTo>
                    <a:pt x="451" y="289"/>
                    <a:pt x="452" y="288"/>
                    <a:pt x="453" y="287"/>
                  </a:cubicBezTo>
                  <a:cubicBezTo>
                    <a:pt x="453" y="287"/>
                    <a:pt x="453" y="287"/>
                    <a:pt x="453" y="287"/>
                  </a:cubicBezTo>
                  <a:cubicBezTo>
                    <a:pt x="454" y="285"/>
                    <a:pt x="454" y="285"/>
                    <a:pt x="454" y="285"/>
                  </a:cubicBezTo>
                  <a:cubicBezTo>
                    <a:pt x="454" y="285"/>
                    <a:pt x="454" y="285"/>
                    <a:pt x="454" y="285"/>
                  </a:cubicBezTo>
                  <a:cubicBezTo>
                    <a:pt x="452" y="283"/>
                    <a:pt x="451" y="282"/>
                    <a:pt x="449" y="280"/>
                  </a:cubicBezTo>
                  <a:cubicBezTo>
                    <a:pt x="451" y="279"/>
                    <a:pt x="452" y="278"/>
                    <a:pt x="453" y="278"/>
                  </a:cubicBezTo>
                  <a:cubicBezTo>
                    <a:pt x="453" y="277"/>
                    <a:pt x="453" y="277"/>
                    <a:pt x="453" y="277"/>
                  </a:cubicBezTo>
                  <a:cubicBezTo>
                    <a:pt x="453" y="277"/>
                    <a:pt x="453" y="277"/>
                    <a:pt x="453" y="277"/>
                  </a:cubicBezTo>
                  <a:cubicBezTo>
                    <a:pt x="454" y="277"/>
                    <a:pt x="455" y="276"/>
                    <a:pt x="455" y="276"/>
                  </a:cubicBezTo>
                  <a:cubicBezTo>
                    <a:pt x="456" y="276"/>
                    <a:pt x="456" y="276"/>
                    <a:pt x="456" y="276"/>
                  </a:cubicBezTo>
                  <a:cubicBezTo>
                    <a:pt x="456" y="274"/>
                    <a:pt x="456" y="274"/>
                    <a:pt x="456" y="274"/>
                  </a:cubicBezTo>
                  <a:cubicBezTo>
                    <a:pt x="456" y="273"/>
                    <a:pt x="456" y="273"/>
                    <a:pt x="456" y="273"/>
                  </a:cubicBezTo>
                  <a:cubicBezTo>
                    <a:pt x="453" y="269"/>
                    <a:pt x="449" y="266"/>
                    <a:pt x="446" y="263"/>
                  </a:cubicBezTo>
                  <a:cubicBezTo>
                    <a:pt x="448" y="261"/>
                    <a:pt x="451" y="260"/>
                    <a:pt x="453" y="258"/>
                  </a:cubicBezTo>
                  <a:cubicBezTo>
                    <a:pt x="453" y="258"/>
                    <a:pt x="453" y="258"/>
                    <a:pt x="453" y="258"/>
                  </a:cubicBezTo>
                  <a:cubicBezTo>
                    <a:pt x="453" y="256"/>
                    <a:pt x="453" y="256"/>
                    <a:pt x="453" y="256"/>
                  </a:cubicBezTo>
                  <a:cubicBezTo>
                    <a:pt x="453" y="255"/>
                    <a:pt x="453" y="255"/>
                    <a:pt x="453" y="255"/>
                  </a:cubicBezTo>
                  <a:cubicBezTo>
                    <a:pt x="452" y="254"/>
                    <a:pt x="450" y="252"/>
                    <a:pt x="449" y="251"/>
                  </a:cubicBezTo>
                  <a:cubicBezTo>
                    <a:pt x="450" y="250"/>
                    <a:pt x="452" y="249"/>
                    <a:pt x="453" y="248"/>
                  </a:cubicBezTo>
                  <a:cubicBezTo>
                    <a:pt x="453" y="248"/>
                    <a:pt x="453" y="248"/>
                    <a:pt x="453" y="248"/>
                  </a:cubicBezTo>
                  <a:cubicBezTo>
                    <a:pt x="453" y="246"/>
                    <a:pt x="453" y="246"/>
                    <a:pt x="453" y="246"/>
                  </a:cubicBezTo>
                  <a:cubicBezTo>
                    <a:pt x="453" y="246"/>
                    <a:pt x="453" y="246"/>
                    <a:pt x="453" y="246"/>
                  </a:cubicBezTo>
                  <a:cubicBezTo>
                    <a:pt x="452" y="244"/>
                    <a:pt x="450" y="243"/>
                    <a:pt x="449" y="241"/>
                  </a:cubicBezTo>
                  <a:cubicBezTo>
                    <a:pt x="450" y="240"/>
                    <a:pt x="451" y="239"/>
                    <a:pt x="453" y="239"/>
                  </a:cubicBezTo>
                  <a:cubicBezTo>
                    <a:pt x="453" y="238"/>
                    <a:pt x="453" y="238"/>
                    <a:pt x="453" y="238"/>
                  </a:cubicBezTo>
                  <a:cubicBezTo>
                    <a:pt x="453" y="236"/>
                    <a:pt x="453" y="236"/>
                    <a:pt x="453" y="236"/>
                  </a:cubicBezTo>
                  <a:cubicBezTo>
                    <a:pt x="453" y="236"/>
                    <a:pt x="453" y="236"/>
                    <a:pt x="453" y="236"/>
                  </a:cubicBezTo>
                  <a:cubicBezTo>
                    <a:pt x="451" y="234"/>
                    <a:pt x="450" y="233"/>
                    <a:pt x="449" y="231"/>
                  </a:cubicBezTo>
                  <a:cubicBezTo>
                    <a:pt x="450" y="231"/>
                    <a:pt x="451" y="230"/>
                    <a:pt x="452" y="229"/>
                  </a:cubicBezTo>
                  <a:cubicBezTo>
                    <a:pt x="453" y="228"/>
                    <a:pt x="453" y="228"/>
                    <a:pt x="453" y="228"/>
                  </a:cubicBezTo>
                  <a:cubicBezTo>
                    <a:pt x="453" y="226"/>
                    <a:pt x="453" y="226"/>
                    <a:pt x="453" y="226"/>
                  </a:cubicBezTo>
                  <a:cubicBezTo>
                    <a:pt x="452" y="226"/>
                    <a:pt x="452" y="226"/>
                    <a:pt x="452" y="226"/>
                  </a:cubicBezTo>
                  <a:cubicBezTo>
                    <a:pt x="451" y="224"/>
                    <a:pt x="449" y="223"/>
                    <a:pt x="448" y="221"/>
                  </a:cubicBezTo>
                  <a:cubicBezTo>
                    <a:pt x="449" y="220"/>
                    <a:pt x="451" y="219"/>
                    <a:pt x="452" y="218"/>
                  </a:cubicBezTo>
                  <a:cubicBezTo>
                    <a:pt x="453" y="218"/>
                    <a:pt x="453" y="218"/>
                    <a:pt x="453" y="218"/>
                  </a:cubicBezTo>
                  <a:cubicBezTo>
                    <a:pt x="452" y="215"/>
                    <a:pt x="452" y="215"/>
                    <a:pt x="452" y="215"/>
                  </a:cubicBezTo>
                  <a:cubicBezTo>
                    <a:pt x="452" y="215"/>
                    <a:pt x="452" y="215"/>
                    <a:pt x="452" y="215"/>
                  </a:cubicBezTo>
                  <a:cubicBezTo>
                    <a:pt x="450" y="213"/>
                    <a:pt x="449" y="212"/>
                    <a:pt x="447" y="210"/>
                  </a:cubicBezTo>
                  <a:cubicBezTo>
                    <a:pt x="447" y="210"/>
                    <a:pt x="448" y="209"/>
                    <a:pt x="448" y="209"/>
                  </a:cubicBezTo>
                  <a:cubicBezTo>
                    <a:pt x="449" y="209"/>
                    <a:pt x="449" y="209"/>
                    <a:pt x="449" y="209"/>
                  </a:cubicBezTo>
                  <a:cubicBezTo>
                    <a:pt x="448" y="207"/>
                    <a:pt x="448" y="207"/>
                    <a:pt x="448" y="207"/>
                  </a:cubicBezTo>
                  <a:cubicBezTo>
                    <a:pt x="447" y="206"/>
                    <a:pt x="446" y="205"/>
                    <a:pt x="445" y="204"/>
                  </a:cubicBezTo>
                  <a:cubicBezTo>
                    <a:pt x="448" y="202"/>
                    <a:pt x="450" y="201"/>
                    <a:pt x="452" y="199"/>
                  </a:cubicBezTo>
                  <a:cubicBezTo>
                    <a:pt x="452" y="199"/>
                    <a:pt x="452" y="199"/>
                    <a:pt x="452" y="199"/>
                  </a:cubicBezTo>
                  <a:cubicBezTo>
                    <a:pt x="452" y="197"/>
                    <a:pt x="452" y="197"/>
                    <a:pt x="452" y="197"/>
                  </a:cubicBezTo>
                  <a:cubicBezTo>
                    <a:pt x="450" y="195"/>
                    <a:pt x="449" y="194"/>
                    <a:pt x="447" y="192"/>
                  </a:cubicBezTo>
                  <a:cubicBezTo>
                    <a:pt x="449" y="192"/>
                    <a:pt x="450" y="191"/>
                    <a:pt x="452" y="190"/>
                  </a:cubicBezTo>
                  <a:cubicBezTo>
                    <a:pt x="452" y="189"/>
                    <a:pt x="452" y="189"/>
                    <a:pt x="452" y="189"/>
                  </a:cubicBezTo>
                  <a:cubicBezTo>
                    <a:pt x="451" y="187"/>
                    <a:pt x="451" y="187"/>
                    <a:pt x="451" y="187"/>
                  </a:cubicBezTo>
                  <a:cubicBezTo>
                    <a:pt x="451" y="186"/>
                    <a:pt x="450" y="185"/>
                    <a:pt x="449" y="184"/>
                  </a:cubicBezTo>
                  <a:cubicBezTo>
                    <a:pt x="459" y="180"/>
                    <a:pt x="466" y="175"/>
                    <a:pt x="472" y="171"/>
                  </a:cubicBezTo>
                  <a:lnTo>
                    <a:pt x="473" y="171"/>
                  </a:lnTo>
                  <a:close/>
                  <a:moveTo>
                    <a:pt x="44" y="169"/>
                  </a:moveTo>
                  <a:cubicBezTo>
                    <a:pt x="44" y="168"/>
                    <a:pt x="44" y="168"/>
                    <a:pt x="43" y="168"/>
                  </a:cubicBezTo>
                  <a:cubicBezTo>
                    <a:pt x="42" y="166"/>
                    <a:pt x="40" y="163"/>
                    <a:pt x="38" y="161"/>
                  </a:cubicBezTo>
                  <a:cubicBezTo>
                    <a:pt x="38" y="161"/>
                    <a:pt x="38" y="160"/>
                    <a:pt x="38" y="160"/>
                  </a:cubicBezTo>
                  <a:cubicBezTo>
                    <a:pt x="37" y="160"/>
                    <a:pt x="37" y="159"/>
                    <a:pt x="37" y="159"/>
                  </a:cubicBezTo>
                  <a:cubicBezTo>
                    <a:pt x="35" y="157"/>
                    <a:pt x="34" y="154"/>
                    <a:pt x="32" y="152"/>
                  </a:cubicBezTo>
                  <a:cubicBezTo>
                    <a:pt x="32" y="152"/>
                    <a:pt x="31" y="152"/>
                    <a:pt x="31" y="151"/>
                  </a:cubicBezTo>
                  <a:cubicBezTo>
                    <a:pt x="31" y="151"/>
                    <a:pt x="31" y="150"/>
                    <a:pt x="31" y="150"/>
                  </a:cubicBezTo>
                  <a:cubicBezTo>
                    <a:pt x="29" y="148"/>
                    <a:pt x="28" y="146"/>
                    <a:pt x="27" y="144"/>
                  </a:cubicBezTo>
                  <a:cubicBezTo>
                    <a:pt x="26" y="144"/>
                    <a:pt x="26" y="144"/>
                    <a:pt x="26" y="143"/>
                  </a:cubicBezTo>
                  <a:cubicBezTo>
                    <a:pt x="26" y="143"/>
                    <a:pt x="26" y="142"/>
                    <a:pt x="25" y="142"/>
                  </a:cubicBezTo>
                  <a:cubicBezTo>
                    <a:pt x="24" y="140"/>
                    <a:pt x="22" y="137"/>
                    <a:pt x="21" y="134"/>
                  </a:cubicBezTo>
                  <a:cubicBezTo>
                    <a:pt x="22" y="134"/>
                    <a:pt x="23" y="134"/>
                    <a:pt x="24" y="134"/>
                  </a:cubicBezTo>
                  <a:cubicBezTo>
                    <a:pt x="25" y="137"/>
                    <a:pt x="27" y="139"/>
                    <a:pt x="29" y="142"/>
                  </a:cubicBezTo>
                  <a:cubicBezTo>
                    <a:pt x="29" y="142"/>
                    <a:pt x="29" y="142"/>
                    <a:pt x="29" y="143"/>
                  </a:cubicBezTo>
                  <a:cubicBezTo>
                    <a:pt x="30" y="143"/>
                    <a:pt x="30" y="143"/>
                    <a:pt x="30" y="144"/>
                  </a:cubicBezTo>
                  <a:cubicBezTo>
                    <a:pt x="32" y="146"/>
                    <a:pt x="33" y="148"/>
                    <a:pt x="34" y="150"/>
                  </a:cubicBezTo>
                  <a:cubicBezTo>
                    <a:pt x="35" y="150"/>
                    <a:pt x="35" y="150"/>
                    <a:pt x="35" y="151"/>
                  </a:cubicBezTo>
                  <a:cubicBezTo>
                    <a:pt x="35" y="151"/>
                    <a:pt x="36" y="151"/>
                    <a:pt x="36" y="152"/>
                  </a:cubicBezTo>
                  <a:cubicBezTo>
                    <a:pt x="38" y="154"/>
                    <a:pt x="39" y="156"/>
                    <a:pt x="41" y="158"/>
                  </a:cubicBezTo>
                  <a:cubicBezTo>
                    <a:pt x="41" y="159"/>
                    <a:pt x="42" y="159"/>
                    <a:pt x="42" y="159"/>
                  </a:cubicBezTo>
                  <a:cubicBezTo>
                    <a:pt x="42" y="160"/>
                    <a:pt x="42" y="160"/>
                    <a:pt x="43" y="160"/>
                  </a:cubicBezTo>
                  <a:cubicBezTo>
                    <a:pt x="45" y="163"/>
                    <a:pt x="46" y="165"/>
                    <a:pt x="48" y="167"/>
                  </a:cubicBezTo>
                  <a:cubicBezTo>
                    <a:pt x="49" y="167"/>
                    <a:pt x="49" y="168"/>
                    <a:pt x="49" y="168"/>
                  </a:cubicBezTo>
                  <a:cubicBezTo>
                    <a:pt x="49" y="169"/>
                    <a:pt x="50" y="169"/>
                    <a:pt x="50" y="169"/>
                  </a:cubicBezTo>
                  <a:cubicBezTo>
                    <a:pt x="52" y="171"/>
                    <a:pt x="54" y="173"/>
                    <a:pt x="55" y="175"/>
                  </a:cubicBezTo>
                  <a:cubicBezTo>
                    <a:pt x="56" y="176"/>
                    <a:pt x="56" y="176"/>
                    <a:pt x="56" y="176"/>
                  </a:cubicBezTo>
                  <a:cubicBezTo>
                    <a:pt x="57" y="177"/>
                    <a:pt x="57" y="177"/>
                    <a:pt x="57" y="177"/>
                  </a:cubicBezTo>
                  <a:cubicBezTo>
                    <a:pt x="58" y="179"/>
                    <a:pt x="60" y="180"/>
                    <a:pt x="61" y="181"/>
                  </a:cubicBezTo>
                  <a:cubicBezTo>
                    <a:pt x="61" y="182"/>
                    <a:pt x="61" y="182"/>
                    <a:pt x="62" y="182"/>
                  </a:cubicBezTo>
                  <a:cubicBezTo>
                    <a:pt x="62" y="183"/>
                    <a:pt x="62" y="183"/>
                    <a:pt x="63" y="183"/>
                  </a:cubicBezTo>
                  <a:cubicBezTo>
                    <a:pt x="65" y="186"/>
                    <a:pt x="68" y="188"/>
                    <a:pt x="70" y="191"/>
                  </a:cubicBezTo>
                  <a:cubicBezTo>
                    <a:pt x="71" y="192"/>
                    <a:pt x="72" y="192"/>
                    <a:pt x="73" y="193"/>
                  </a:cubicBezTo>
                  <a:cubicBezTo>
                    <a:pt x="73" y="193"/>
                    <a:pt x="73" y="194"/>
                    <a:pt x="74" y="194"/>
                  </a:cubicBezTo>
                  <a:cubicBezTo>
                    <a:pt x="74" y="194"/>
                    <a:pt x="74" y="195"/>
                    <a:pt x="75" y="195"/>
                  </a:cubicBezTo>
                  <a:cubicBezTo>
                    <a:pt x="77" y="197"/>
                    <a:pt x="79" y="199"/>
                    <a:pt x="82" y="202"/>
                  </a:cubicBezTo>
                  <a:cubicBezTo>
                    <a:pt x="82" y="202"/>
                    <a:pt x="82" y="202"/>
                    <a:pt x="83" y="203"/>
                  </a:cubicBezTo>
                  <a:cubicBezTo>
                    <a:pt x="83" y="203"/>
                    <a:pt x="84" y="203"/>
                    <a:pt x="84" y="203"/>
                  </a:cubicBezTo>
                  <a:cubicBezTo>
                    <a:pt x="87" y="206"/>
                    <a:pt x="89" y="208"/>
                    <a:pt x="92" y="210"/>
                  </a:cubicBezTo>
                  <a:cubicBezTo>
                    <a:pt x="92" y="210"/>
                    <a:pt x="92" y="210"/>
                    <a:pt x="93" y="211"/>
                  </a:cubicBezTo>
                  <a:cubicBezTo>
                    <a:pt x="93" y="211"/>
                    <a:pt x="94" y="211"/>
                    <a:pt x="94" y="212"/>
                  </a:cubicBezTo>
                  <a:cubicBezTo>
                    <a:pt x="97" y="214"/>
                    <a:pt x="100" y="216"/>
                    <a:pt x="102" y="218"/>
                  </a:cubicBezTo>
                  <a:cubicBezTo>
                    <a:pt x="103" y="218"/>
                    <a:pt x="103" y="219"/>
                    <a:pt x="104" y="219"/>
                  </a:cubicBezTo>
                  <a:cubicBezTo>
                    <a:pt x="104" y="219"/>
                    <a:pt x="105" y="219"/>
                    <a:pt x="105" y="220"/>
                  </a:cubicBezTo>
                  <a:cubicBezTo>
                    <a:pt x="110" y="223"/>
                    <a:pt x="116" y="227"/>
                    <a:pt x="121" y="230"/>
                  </a:cubicBezTo>
                  <a:cubicBezTo>
                    <a:pt x="121" y="230"/>
                    <a:pt x="122" y="230"/>
                    <a:pt x="122" y="231"/>
                  </a:cubicBezTo>
                  <a:cubicBezTo>
                    <a:pt x="123" y="231"/>
                    <a:pt x="124" y="231"/>
                    <a:pt x="124" y="231"/>
                  </a:cubicBezTo>
                  <a:cubicBezTo>
                    <a:pt x="125" y="232"/>
                    <a:pt x="126" y="233"/>
                    <a:pt x="127" y="233"/>
                  </a:cubicBezTo>
                  <a:cubicBezTo>
                    <a:pt x="128" y="234"/>
                    <a:pt x="129" y="234"/>
                    <a:pt x="129" y="234"/>
                  </a:cubicBezTo>
                  <a:cubicBezTo>
                    <a:pt x="130" y="234"/>
                    <a:pt x="130" y="235"/>
                    <a:pt x="131" y="235"/>
                  </a:cubicBezTo>
                  <a:cubicBezTo>
                    <a:pt x="133" y="236"/>
                    <a:pt x="135" y="237"/>
                    <a:pt x="137" y="238"/>
                  </a:cubicBezTo>
                  <a:cubicBezTo>
                    <a:pt x="138" y="238"/>
                    <a:pt x="145" y="239"/>
                    <a:pt x="145" y="239"/>
                  </a:cubicBezTo>
                  <a:cubicBezTo>
                    <a:pt x="151" y="238"/>
                    <a:pt x="157" y="237"/>
                    <a:pt x="163" y="236"/>
                  </a:cubicBezTo>
                  <a:cubicBezTo>
                    <a:pt x="169" y="236"/>
                    <a:pt x="174" y="235"/>
                    <a:pt x="180" y="234"/>
                  </a:cubicBezTo>
                  <a:cubicBezTo>
                    <a:pt x="185" y="233"/>
                    <a:pt x="190" y="232"/>
                    <a:pt x="195" y="232"/>
                  </a:cubicBezTo>
                  <a:cubicBezTo>
                    <a:pt x="215" y="228"/>
                    <a:pt x="237" y="224"/>
                    <a:pt x="258" y="219"/>
                  </a:cubicBezTo>
                  <a:cubicBezTo>
                    <a:pt x="261" y="218"/>
                    <a:pt x="263" y="218"/>
                    <a:pt x="265" y="217"/>
                  </a:cubicBezTo>
                  <a:cubicBezTo>
                    <a:pt x="267" y="217"/>
                    <a:pt x="268" y="216"/>
                    <a:pt x="270" y="216"/>
                  </a:cubicBezTo>
                  <a:cubicBezTo>
                    <a:pt x="280" y="214"/>
                    <a:pt x="290" y="211"/>
                    <a:pt x="301" y="208"/>
                  </a:cubicBezTo>
                  <a:cubicBezTo>
                    <a:pt x="302" y="208"/>
                    <a:pt x="302" y="208"/>
                    <a:pt x="303" y="207"/>
                  </a:cubicBezTo>
                  <a:cubicBezTo>
                    <a:pt x="304" y="207"/>
                    <a:pt x="305" y="207"/>
                    <a:pt x="306" y="207"/>
                  </a:cubicBezTo>
                  <a:cubicBezTo>
                    <a:pt x="306" y="207"/>
                    <a:pt x="307" y="207"/>
                    <a:pt x="307" y="206"/>
                  </a:cubicBezTo>
                  <a:cubicBezTo>
                    <a:pt x="308" y="206"/>
                    <a:pt x="308" y="206"/>
                    <a:pt x="309" y="206"/>
                  </a:cubicBezTo>
                  <a:cubicBezTo>
                    <a:pt x="311" y="205"/>
                    <a:pt x="314" y="205"/>
                    <a:pt x="316" y="204"/>
                  </a:cubicBezTo>
                  <a:cubicBezTo>
                    <a:pt x="316" y="204"/>
                    <a:pt x="317" y="204"/>
                    <a:pt x="317" y="204"/>
                  </a:cubicBezTo>
                  <a:cubicBezTo>
                    <a:pt x="317" y="204"/>
                    <a:pt x="317" y="204"/>
                    <a:pt x="317" y="204"/>
                  </a:cubicBezTo>
                  <a:cubicBezTo>
                    <a:pt x="318" y="203"/>
                    <a:pt x="318" y="203"/>
                    <a:pt x="318" y="203"/>
                  </a:cubicBezTo>
                  <a:cubicBezTo>
                    <a:pt x="318" y="203"/>
                    <a:pt x="318" y="203"/>
                    <a:pt x="318" y="203"/>
                  </a:cubicBezTo>
                  <a:cubicBezTo>
                    <a:pt x="319" y="203"/>
                    <a:pt x="319" y="203"/>
                    <a:pt x="320" y="203"/>
                  </a:cubicBezTo>
                  <a:cubicBezTo>
                    <a:pt x="321" y="202"/>
                    <a:pt x="322" y="202"/>
                    <a:pt x="324" y="202"/>
                  </a:cubicBezTo>
                  <a:cubicBezTo>
                    <a:pt x="324" y="202"/>
                    <a:pt x="325" y="201"/>
                    <a:pt x="325" y="201"/>
                  </a:cubicBezTo>
                  <a:cubicBezTo>
                    <a:pt x="325" y="201"/>
                    <a:pt x="325" y="201"/>
                    <a:pt x="325" y="201"/>
                  </a:cubicBezTo>
                  <a:cubicBezTo>
                    <a:pt x="326" y="201"/>
                    <a:pt x="326" y="201"/>
                    <a:pt x="326" y="201"/>
                  </a:cubicBezTo>
                  <a:cubicBezTo>
                    <a:pt x="328" y="201"/>
                    <a:pt x="330" y="200"/>
                    <a:pt x="331" y="200"/>
                  </a:cubicBezTo>
                  <a:cubicBezTo>
                    <a:pt x="332" y="199"/>
                    <a:pt x="332" y="199"/>
                    <a:pt x="332" y="199"/>
                  </a:cubicBezTo>
                  <a:cubicBezTo>
                    <a:pt x="333" y="199"/>
                    <a:pt x="333" y="199"/>
                    <a:pt x="334" y="199"/>
                  </a:cubicBezTo>
                  <a:cubicBezTo>
                    <a:pt x="335" y="198"/>
                    <a:pt x="337" y="198"/>
                    <a:pt x="338" y="197"/>
                  </a:cubicBezTo>
                  <a:cubicBezTo>
                    <a:pt x="339" y="197"/>
                    <a:pt x="339" y="197"/>
                    <a:pt x="340" y="197"/>
                  </a:cubicBezTo>
                  <a:cubicBezTo>
                    <a:pt x="340" y="197"/>
                    <a:pt x="340" y="197"/>
                    <a:pt x="341" y="197"/>
                  </a:cubicBezTo>
                  <a:cubicBezTo>
                    <a:pt x="343" y="196"/>
                    <a:pt x="346" y="195"/>
                    <a:pt x="348" y="194"/>
                  </a:cubicBezTo>
                  <a:cubicBezTo>
                    <a:pt x="349" y="194"/>
                    <a:pt x="349" y="194"/>
                    <a:pt x="350" y="194"/>
                  </a:cubicBezTo>
                  <a:cubicBezTo>
                    <a:pt x="350" y="194"/>
                    <a:pt x="351" y="193"/>
                    <a:pt x="351" y="193"/>
                  </a:cubicBezTo>
                  <a:cubicBezTo>
                    <a:pt x="353" y="193"/>
                    <a:pt x="356" y="192"/>
                    <a:pt x="358" y="191"/>
                  </a:cubicBezTo>
                  <a:cubicBezTo>
                    <a:pt x="359" y="191"/>
                    <a:pt x="359" y="191"/>
                    <a:pt x="360" y="191"/>
                  </a:cubicBezTo>
                  <a:cubicBezTo>
                    <a:pt x="360" y="190"/>
                    <a:pt x="360" y="190"/>
                    <a:pt x="361" y="190"/>
                  </a:cubicBezTo>
                  <a:cubicBezTo>
                    <a:pt x="363" y="189"/>
                    <a:pt x="366" y="188"/>
                    <a:pt x="368" y="188"/>
                  </a:cubicBezTo>
                  <a:cubicBezTo>
                    <a:pt x="369" y="187"/>
                    <a:pt x="369" y="187"/>
                    <a:pt x="370" y="187"/>
                  </a:cubicBezTo>
                  <a:cubicBezTo>
                    <a:pt x="370" y="187"/>
                    <a:pt x="371" y="187"/>
                    <a:pt x="371" y="187"/>
                  </a:cubicBezTo>
                  <a:cubicBezTo>
                    <a:pt x="374" y="186"/>
                    <a:pt x="376" y="185"/>
                    <a:pt x="379" y="184"/>
                  </a:cubicBezTo>
                  <a:cubicBezTo>
                    <a:pt x="379" y="184"/>
                    <a:pt x="380" y="184"/>
                    <a:pt x="380" y="183"/>
                  </a:cubicBezTo>
                  <a:cubicBezTo>
                    <a:pt x="381" y="183"/>
                    <a:pt x="381" y="183"/>
                    <a:pt x="382" y="183"/>
                  </a:cubicBezTo>
                  <a:cubicBezTo>
                    <a:pt x="385" y="182"/>
                    <a:pt x="387" y="181"/>
                    <a:pt x="390" y="180"/>
                  </a:cubicBezTo>
                  <a:cubicBezTo>
                    <a:pt x="391" y="180"/>
                    <a:pt x="391" y="179"/>
                    <a:pt x="391" y="179"/>
                  </a:cubicBezTo>
                  <a:cubicBezTo>
                    <a:pt x="392" y="179"/>
                    <a:pt x="392" y="179"/>
                    <a:pt x="393" y="179"/>
                  </a:cubicBezTo>
                  <a:cubicBezTo>
                    <a:pt x="395" y="178"/>
                    <a:pt x="397" y="177"/>
                    <a:pt x="398" y="177"/>
                  </a:cubicBezTo>
                  <a:cubicBezTo>
                    <a:pt x="399" y="176"/>
                    <a:pt x="399" y="176"/>
                    <a:pt x="400" y="176"/>
                  </a:cubicBezTo>
                  <a:cubicBezTo>
                    <a:pt x="400" y="176"/>
                    <a:pt x="401" y="176"/>
                    <a:pt x="401" y="176"/>
                  </a:cubicBezTo>
                  <a:cubicBezTo>
                    <a:pt x="405" y="174"/>
                    <a:pt x="408" y="173"/>
                    <a:pt x="411" y="171"/>
                  </a:cubicBezTo>
                  <a:cubicBezTo>
                    <a:pt x="411" y="171"/>
                    <a:pt x="412" y="171"/>
                    <a:pt x="412" y="171"/>
                  </a:cubicBezTo>
                  <a:cubicBezTo>
                    <a:pt x="413" y="171"/>
                    <a:pt x="413" y="170"/>
                    <a:pt x="414" y="170"/>
                  </a:cubicBezTo>
                  <a:cubicBezTo>
                    <a:pt x="416" y="169"/>
                    <a:pt x="419" y="168"/>
                    <a:pt x="421" y="167"/>
                  </a:cubicBezTo>
                  <a:cubicBezTo>
                    <a:pt x="421" y="167"/>
                    <a:pt x="422" y="167"/>
                    <a:pt x="422" y="166"/>
                  </a:cubicBezTo>
                  <a:cubicBezTo>
                    <a:pt x="423" y="166"/>
                    <a:pt x="423" y="166"/>
                    <a:pt x="423" y="166"/>
                  </a:cubicBezTo>
                  <a:cubicBezTo>
                    <a:pt x="426" y="165"/>
                    <a:pt x="428" y="164"/>
                    <a:pt x="430" y="163"/>
                  </a:cubicBezTo>
                  <a:cubicBezTo>
                    <a:pt x="430" y="163"/>
                    <a:pt x="431" y="162"/>
                    <a:pt x="431" y="162"/>
                  </a:cubicBezTo>
                  <a:cubicBezTo>
                    <a:pt x="431" y="162"/>
                    <a:pt x="432" y="162"/>
                    <a:pt x="432" y="162"/>
                  </a:cubicBezTo>
                  <a:cubicBezTo>
                    <a:pt x="437" y="159"/>
                    <a:pt x="441" y="157"/>
                    <a:pt x="445" y="155"/>
                  </a:cubicBezTo>
                  <a:cubicBezTo>
                    <a:pt x="446" y="156"/>
                    <a:pt x="447" y="157"/>
                    <a:pt x="449" y="159"/>
                  </a:cubicBezTo>
                  <a:cubicBezTo>
                    <a:pt x="449" y="159"/>
                    <a:pt x="449" y="159"/>
                    <a:pt x="449" y="159"/>
                  </a:cubicBezTo>
                  <a:cubicBezTo>
                    <a:pt x="446" y="161"/>
                    <a:pt x="442" y="163"/>
                    <a:pt x="438" y="166"/>
                  </a:cubicBezTo>
                  <a:cubicBezTo>
                    <a:pt x="438" y="166"/>
                    <a:pt x="437" y="166"/>
                    <a:pt x="437" y="166"/>
                  </a:cubicBezTo>
                  <a:cubicBezTo>
                    <a:pt x="437" y="166"/>
                    <a:pt x="436" y="167"/>
                    <a:pt x="436" y="167"/>
                  </a:cubicBezTo>
                  <a:cubicBezTo>
                    <a:pt x="434" y="168"/>
                    <a:pt x="432" y="169"/>
                    <a:pt x="430" y="170"/>
                  </a:cubicBezTo>
                  <a:cubicBezTo>
                    <a:pt x="430" y="170"/>
                    <a:pt x="429" y="170"/>
                    <a:pt x="429" y="171"/>
                  </a:cubicBezTo>
                  <a:cubicBezTo>
                    <a:pt x="429" y="171"/>
                    <a:pt x="428" y="171"/>
                    <a:pt x="428" y="171"/>
                  </a:cubicBezTo>
                  <a:cubicBezTo>
                    <a:pt x="426" y="172"/>
                    <a:pt x="424" y="173"/>
                    <a:pt x="421" y="174"/>
                  </a:cubicBezTo>
                  <a:cubicBezTo>
                    <a:pt x="421" y="174"/>
                    <a:pt x="420" y="175"/>
                    <a:pt x="420" y="175"/>
                  </a:cubicBezTo>
                  <a:cubicBezTo>
                    <a:pt x="420" y="175"/>
                    <a:pt x="419" y="175"/>
                    <a:pt x="419" y="175"/>
                  </a:cubicBezTo>
                  <a:cubicBezTo>
                    <a:pt x="416" y="177"/>
                    <a:pt x="413" y="178"/>
                    <a:pt x="409" y="180"/>
                  </a:cubicBezTo>
                  <a:cubicBezTo>
                    <a:pt x="409" y="180"/>
                    <a:pt x="408" y="180"/>
                    <a:pt x="408" y="180"/>
                  </a:cubicBezTo>
                  <a:cubicBezTo>
                    <a:pt x="407" y="180"/>
                    <a:pt x="407" y="181"/>
                    <a:pt x="406" y="181"/>
                  </a:cubicBezTo>
                  <a:cubicBezTo>
                    <a:pt x="405" y="181"/>
                    <a:pt x="403" y="182"/>
                    <a:pt x="401" y="183"/>
                  </a:cubicBezTo>
                  <a:cubicBezTo>
                    <a:pt x="401" y="183"/>
                    <a:pt x="401" y="183"/>
                    <a:pt x="400" y="183"/>
                  </a:cubicBezTo>
                  <a:cubicBezTo>
                    <a:pt x="400" y="184"/>
                    <a:pt x="399" y="184"/>
                    <a:pt x="399" y="184"/>
                  </a:cubicBezTo>
                  <a:cubicBezTo>
                    <a:pt x="396" y="185"/>
                    <a:pt x="393" y="186"/>
                    <a:pt x="390" y="187"/>
                  </a:cubicBezTo>
                  <a:cubicBezTo>
                    <a:pt x="390" y="187"/>
                    <a:pt x="389" y="188"/>
                    <a:pt x="389" y="188"/>
                  </a:cubicBezTo>
                  <a:cubicBezTo>
                    <a:pt x="388" y="188"/>
                    <a:pt x="388" y="188"/>
                    <a:pt x="388" y="188"/>
                  </a:cubicBezTo>
                  <a:cubicBezTo>
                    <a:pt x="385" y="189"/>
                    <a:pt x="382" y="190"/>
                    <a:pt x="380" y="191"/>
                  </a:cubicBezTo>
                  <a:cubicBezTo>
                    <a:pt x="379" y="191"/>
                    <a:pt x="379" y="192"/>
                    <a:pt x="378" y="192"/>
                  </a:cubicBezTo>
                  <a:cubicBezTo>
                    <a:pt x="378" y="192"/>
                    <a:pt x="377" y="192"/>
                    <a:pt x="377" y="192"/>
                  </a:cubicBezTo>
                  <a:cubicBezTo>
                    <a:pt x="374" y="193"/>
                    <a:pt x="372" y="194"/>
                    <a:pt x="369" y="195"/>
                  </a:cubicBezTo>
                  <a:cubicBezTo>
                    <a:pt x="369" y="195"/>
                    <a:pt x="368" y="195"/>
                    <a:pt x="368" y="196"/>
                  </a:cubicBezTo>
                  <a:cubicBezTo>
                    <a:pt x="367" y="196"/>
                    <a:pt x="367" y="196"/>
                    <a:pt x="366" y="196"/>
                  </a:cubicBezTo>
                  <a:cubicBezTo>
                    <a:pt x="364" y="197"/>
                    <a:pt x="361" y="198"/>
                    <a:pt x="359" y="199"/>
                  </a:cubicBezTo>
                  <a:cubicBezTo>
                    <a:pt x="358" y="199"/>
                    <a:pt x="358" y="199"/>
                    <a:pt x="357" y="199"/>
                  </a:cubicBezTo>
                  <a:cubicBezTo>
                    <a:pt x="357" y="199"/>
                    <a:pt x="357" y="199"/>
                    <a:pt x="356" y="199"/>
                  </a:cubicBezTo>
                  <a:cubicBezTo>
                    <a:pt x="353" y="200"/>
                    <a:pt x="350" y="201"/>
                    <a:pt x="348" y="202"/>
                  </a:cubicBezTo>
                  <a:cubicBezTo>
                    <a:pt x="347" y="202"/>
                    <a:pt x="347" y="203"/>
                    <a:pt x="346" y="203"/>
                  </a:cubicBezTo>
                  <a:cubicBezTo>
                    <a:pt x="346" y="203"/>
                    <a:pt x="345" y="203"/>
                    <a:pt x="345" y="203"/>
                  </a:cubicBezTo>
                  <a:cubicBezTo>
                    <a:pt x="343" y="204"/>
                    <a:pt x="342" y="204"/>
                    <a:pt x="340" y="205"/>
                  </a:cubicBezTo>
                  <a:cubicBezTo>
                    <a:pt x="340" y="205"/>
                    <a:pt x="340" y="205"/>
                    <a:pt x="339" y="205"/>
                  </a:cubicBezTo>
                  <a:cubicBezTo>
                    <a:pt x="339" y="205"/>
                    <a:pt x="338" y="205"/>
                    <a:pt x="338" y="205"/>
                  </a:cubicBezTo>
                  <a:cubicBezTo>
                    <a:pt x="336" y="206"/>
                    <a:pt x="334" y="206"/>
                    <a:pt x="332" y="207"/>
                  </a:cubicBezTo>
                  <a:cubicBezTo>
                    <a:pt x="332" y="207"/>
                    <a:pt x="331" y="207"/>
                    <a:pt x="331" y="207"/>
                  </a:cubicBezTo>
                  <a:cubicBezTo>
                    <a:pt x="331" y="208"/>
                    <a:pt x="330" y="208"/>
                    <a:pt x="330" y="208"/>
                  </a:cubicBezTo>
                  <a:cubicBezTo>
                    <a:pt x="328" y="208"/>
                    <a:pt x="327" y="209"/>
                    <a:pt x="325" y="209"/>
                  </a:cubicBezTo>
                  <a:cubicBezTo>
                    <a:pt x="325" y="209"/>
                    <a:pt x="325" y="209"/>
                    <a:pt x="325" y="209"/>
                  </a:cubicBezTo>
                  <a:cubicBezTo>
                    <a:pt x="325" y="209"/>
                    <a:pt x="324" y="209"/>
                    <a:pt x="324" y="210"/>
                  </a:cubicBezTo>
                  <a:cubicBezTo>
                    <a:pt x="324" y="210"/>
                    <a:pt x="323" y="210"/>
                    <a:pt x="323" y="210"/>
                  </a:cubicBezTo>
                  <a:cubicBezTo>
                    <a:pt x="323" y="210"/>
                    <a:pt x="323" y="210"/>
                    <a:pt x="323" y="210"/>
                  </a:cubicBezTo>
                  <a:cubicBezTo>
                    <a:pt x="322" y="210"/>
                    <a:pt x="322" y="210"/>
                    <a:pt x="322" y="210"/>
                  </a:cubicBezTo>
                  <a:cubicBezTo>
                    <a:pt x="321" y="210"/>
                    <a:pt x="321" y="210"/>
                    <a:pt x="321" y="210"/>
                  </a:cubicBezTo>
                  <a:cubicBezTo>
                    <a:pt x="318" y="211"/>
                    <a:pt x="316" y="212"/>
                    <a:pt x="313" y="213"/>
                  </a:cubicBezTo>
                  <a:cubicBezTo>
                    <a:pt x="313" y="213"/>
                    <a:pt x="312" y="213"/>
                    <a:pt x="312" y="213"/>
                  </a:cubicBezTo>
                  <a:cubicBezTo>
                    <a:pt x="311" y="213"/>
                    <a:pt x="311" y="213"/>
                    <a:pt x="311" y="213"/>
                  </a:cubicBezTo>
                  <a:cubicBezTo>
                    <a:pt x="307" y="214"/>
                    <a:pt x="304" y="215"/>
                    <a:pt x="301" y="216"/>
                  </a:cubicBezTo>
                  <a:cubicBezTo>
                    <a:pt x="300" y="216"/>
                    <a:pt x="299" y="217"/>
                    <a:pt x="299" y="217"/>
                  </a:cubicBezTo>
                  <a:cubicBezTo>
                    <a:pt x="298" y="217"/>
                    <a:pt x="297" y="217"/>
                    <a:pt x="296" y="217"/>
                  </a:cubicBezTo>
                  <a:cubicBezTo>
                    <a:pt x="293" y="218"/>
                    <a:pt x="290" y="219"/>
                    <a:pt x="287" y="220"/>
                  </a:cubicBezTo>
                  <a:cubicBezTo>
                    <a:pt x="285" y="220"/>
                    <a:pt x="284" y="221"/>
                    <a:pt x="283" y="221"/>
                  </a:cubicBezTo>
                  <a:cubicBezTo>
                    <a:pt x="281" y="221"/>
                    <a:pt x="279" y="222"/>
                    <a:pt x="277" y="222"/>
                  </a:cubicBezTo>
                  <a:cubicBezTo>
                    <a:pt x="254" y="228"/>
                    <a:pt x="231" y="233"/>
                    <a:pt x="208" y="238"/>
                  </a:cubicBezTo>
                  <a:cubicBezTo>
                    <a:pt x="203" y="239"/>
                    <a:pt x="199" y="240"/>
                    <a:pt x="194" y="240"/>
                  </a:cubicBezTo>
                  <a:cubicBezTo>
                    <a:pt x="188" y="241"/>
                    <a:pt x="182" y="242"/>
                    <a:pt x="177" y="243"/>
                  </a:cubicBezTo>
                  <a:cubicBezTo>
                    <a:pt x="166" y="245"/>
                    <a:pt x="155" y="247"/>
                    <a:pt x="145" y="248"/>
                  </a:cubicBezTo>
                  <a:cubicBezTo>
                    <a:pt x="145" y="248"/>
                    <a:pt x="138" y="247"/>
                    <a:pt x="138" y="247"/>
                  </a:cubicBezTo>
                  <a:cubicBezTo>
                    <a:pt x="136" y="246"/>
                    <a:pt x="135" y="245"/>
                    <a:pt x="133" y="244"/>
                  </a:cubicBezTo>
                  <a:cubicBezTo>
                    <a:pt x="132" y="244"/>
                    <a:pt x="132" y="244"/>
                    <a:pt x="131" y="244"/>
                  </a:cubicBezTo>
                  <a:cubicBezTo>
                    <a:pt x="131" y="243"/>
                    <a:pt x="130" y="243"/>
                    <a:pt x="129" y="243"/>
                  </a:cubicBezTo>
                  <a:cubicBezTo>
                    <a:pt x="126" y="241"/>
                    <a:pt x="123" y="239"/>
                    <a:pt x="119" y="237"/>
                  </a:cubicBezTo>
                  <a:cubicBezTo>
                    <a:pt x="119" y="237"/>
                    <a:pt x="118" y="236"/>
                    <a:pt x="118" y="236"/>
                  </a:cubicBezTo>
                  <a:cubicBezTo>
                    <a:pt x="117" y="236"/>
                    <a:pt x="117" y="235"/>
                    <a:pt x="117" y="235"/>
                  </a:cubicBezTo>
                  <a:cubicBezTo>
                    <a:pt x="116" y="235"/>
                    <a:pt x="115" y="234"/>
                    <a:pt x="114" y="233"/>
                  </a:cubicBezTo>
                  <a:cubicBezTo>
                    <a:pt x="113" y="233"/>
                    <a:pt x="113" y="233"/>
                    <a:pt x="112" y="232"/>
                  </a:cubicBezTo>
                  <a:cubicBezTo>
                    <a:pt x="112" y="232"/>
                    <a:pt x="111" y="232"/>
                    <a:pt x="111" y="232"/>
                  </a:cubicBezTo>
                  <a:cubicBezTo>
                    <a:pt x="106" y="228"/>
                    <a:pt x="101" y="225"/>
                    <a:pt x="97" y="221"/>
                  </a:cubicBezTo>
                  <a:cubicBezTo>
                    <a:pt x="96" y="221"/>
                    <a:pt x="96" y="220"/>
                    <a:pt x="95" y="220"/>
                  </a:cubicBezTo>
                  <a:cubicBezTo>
                    <a:pt x="95" y="220"/>
                    <a:pt x="95" y="220"/>
                    <a:pt x="94" y="219"/>
                  </a:cubicBezTo>
                  <a:cubicBezTo>
                    <a:pt x="92" y="217"/>
                    <a:pt x="89" y="215"/>
                    <a:pt x="87" y="213"/>
                  </a:cubicBezTo>
                  <a:cubicBezTo>
                    <a:pt x="86" y="213"/>
                    <a:pt x="86" y="212"/>
                    <a:pt x="85" y="212"/>
                  </a:cubicBezTo>
                  <a:cubicBezTo>
                    <a:pt x="85" y="212"/>
                    <a:pt x="85" y="211"/>
                    <a:pt x="84" y="211"/>
                  </a:cubicBezTo>
                  <a:cubicBezTo>
                    <a:pt x="82" y="209"/>
                    <a:pt x="80" y="207"/>
                    <a:pt x="77" y="204"/>
                  </a:cubicBezTo>
                  <a:cubicBezTo>
                    <a:pt x="77" y="204"/>
                    <a:pt x="76" y="204"/>
                    <a:pt x="76" y="203"/>
                  </a:cubicBezTo>
                  <a:cubicBezTo>
                    <a:pt x="76" y="203"/>
                    <a:pt x="75" y="203"/>
                    <a:pt x="75" y="202"/>
                  </a:cubicBezTo>
                  <a:cubicBezTo>
                    <a:pt x="74" y="201"/>
                    <a:pt x="73" y="200"/>
                    <a:pt x="72" y="199"/>
                  </a:cubicBezTo>
                  <a:cubicBezTo>
                    <a:pt x="71" y="198"/>
                    <a:pt x="70" y="197"/>
                    <a:pt x="68" y="196"/>
                  </a:cubicBezTo>
                  <a:cubicBezTo>
                    <a:pt x="68" y="196"/>
                    <a:pt x="68" y="195"/>
                    <a:pt x="67" y="195"/>
                  </a:cubicBezTo>
                  <a:cubicBezTo>
                    <a:pt x="67" y="195"/>
                    <a:pt x="67" y="194"/>
                    <a:pt x="66" y="194"/>
                  </a:cubicBezTo>
                  <a:cubicBezTo>
                    <a:pt x="63" y="191"/>
                    <a:pt x="60" y="187"/>
                    <a:pt x="57" y="184"/>
                  </a:cubicBezTo>
                  <a:cubicBezTo>
                    <a:pt x="57" y="184"/>
                    <a:pt x="56" y="183"/>
                    <a:pt x="56" y="183"/>
                  </a:cubicBezTo>
                  <a:cubicBezTo>
                    <a:pt x="56" y="183"/>
                    <a:pt x="56" y="182"/>
                    <a:pt x="55" y="182"/>
                  </a:cubicBezTo>
                  <a:cubicBezTo>
                    <a:pt x="54" y="181"/>
                    <a:pt x="53" y="179"/>
                    <a:pt x="52" y="178"/>
                  </a:cubicBezTo>
                  <a:cubicBezTo>
                    <a:pt x="52" y="178"/>
                    <a:pt x="51" y="177"/>
                    <a:pt x="51" y="177"/>
                  </a:cubicBezTo>
                  <a:cubicBezTo>
                    <a:pt x="51" y="177"/>
                    <a:pt x="50" y="176"/>
                    <a:pt x="50" y="176"/>
                  </a:cubicBezTo>
                  <a:cubicBezTo>
                    <a:pt x="48" y="174"/>
                    <a:pt x="47" y="172"/>
                    <a:pt x="45" y="170"/>
                  </a:cubicBezTo>
                  <a:cubicBezTo>
                    <a:pt x="45" y="170"/>
                    <a:pt x="45" y="169"/>
                    <a:pt x="44" y="169"/>
                  </a:cubicBezTo>
                  <a:close/>
                  <a:moveTo>
                    <a:pt x="49" y="81"/>
                  </a:moveTo>
                  <a:cubicBezTo>
                    <a:pt x="76" y="77"/>
                    <a:pt x="117" y="72"/>
                    <a:pt x="158" y="63"/>
                  </a:cubicBezTo>
                  <a:cubicBezTo>
                    <a:pt x="227" y="49"/>
                    <a:pt x="274" y="32"/>
                    <a:pt x="297" y="11"/>
                  </a:cubicBezTo>
                  <a:cubicBezTo>
                    <a:pt x="297" y="11"/>
                    <a:pt x="297" y="11"/>
                    <a:pt x="298" y="10"/>
                  </a:cubicBezTo>
                  <a:cubicBezTo>
                    <a:pt x="300" y="8"/>
                    <a:pt x="302" y="6"/>
                    <a:pt x="304" y="4"/>
                  </a:cubicBezTo>
                  <a:cubicBezTo>
                    <a:pt x="322" y="35"/>
                    <a:pt x="350" y="53"/>
                    <a:pt x="379" y="68"/>
                  </a:cubicBezTo>
                  <a:cubicBezTo>
                    <a:pt x="396" y="77"/>
                    <a:pt x="396" y="77"/>
                    <a:pt x="396" y="77"/>
                  </a:cubicBezTo>
                  <a:cubicBezTo>
                    <a:pt x="418" y="88"/>
                    <a:pt x="437" y="97"/>
                    <a:pt x="448" y="110"/>
                  </a:cubicBezTo>
                  <a:cubicBezTo>
                    <a:pt x="445" y="112"/>
                    <a:pt x="443" y="113"/>
                    <a:pt x="440" y="115"/>
                  </a:cubicBezTo>
                  <a:cubicBezTo>
                    <a:pt x="439" y="115"/>
                    <a:pt x="439" y="115"/>
                    <a:pt x="439" y="116"/>
                  </a:cubicBezTo>
                  <a:cubicBezTo>
                    <a:pt x="438" y="116"/>
                    <a:pt x="438" y="116"/>
                    <a:pt x="438" y="116"/>
                  </a:cubicBezTo>
                  <a:cubicBezTo>
                    <a:pt x="437" y="116"/>
                    <a:pt x="437" y="117"/>
                    <a:pt x="437" y="117"/>
                  </a:cubicBezTo>
                  <a:cubicBezTo>
                    <a:pt x="436" y="117"/>
                    <a:pt x="436" y="117"/>
                    <a:pt x="436" y="117"/>
                  </a:cubicBezTo>
                  <a:cubicBezTo>
                    <a:pt x="435" y="118"/>
                    <a:pt x="435" y="118"/>
                    <a:pt x="435" y="118"/>
                  </a:cubicBezTo>
                  <a:cubicBezTo>
                    <a:pt x="433" y="119"/>
                    <a:pt x="431" y="120"/>
                    <a:pt x="429" y="121"/>
                  </a:cubicBezTo>
                  <a:cubicBezTo>
                    <a:pt x="428" y="121"/>
                    <a:pt x="428" y="121"/>
                    <a:pt x="427" y="122"/>
                  </a:cubicBezTo>
                  <a:cubicBezTo>
                    <a:pt x="427" y="122"/>
                    <a:pt x="427" y="122"/>
                    <a:pt x="426" y="122"/>
                  </a:cubicBezTo>
                  <a:cubicBezTo>
                    <a:pt x="424" y="123"/>
                    <a:pt x="422" y="124"/>
                    <a:pt x="419" y="125"/>
                  </a:cubicBezTo>
                  <a:cubicBezTo>
                    <a:pt x="419" y="125"/>
                    <a:pt x="419" y="126"/>
                    <a:pt x="418" y="126"/>
                  </a:cubicBezTo>
                  <a:cubicBezTo>
                    <a:pt x="418" y="126"/>
                    <a:pt x="417" y="126"/>
                    <a:pt x="417" y="126"/>
                  </a:cubicBezTo>
                  <a:cubicBezTo>
                    <a:pt x="414" y="127"/>
                    <a:pt x="412" y="129"/>
                    <a:pt x="409" y="130"/>
                  </a:cubicBezTo>
                  <a:cubicBezTo>
                    <a:pt x="409" y="130"/>
                    <a:pt x="409" y="130"/>
                    <a:pt x="408" y="130"/>
                  </a:cubicBezTo>
                  <a:cubicBezTo>
                    <a:pt x="408" y="130"/>
                    <a:pt x="408" y="130"/>
                    <a:pt x="408" y="130"/>
                  </a:cubicBezTo>
                  <a:cubicBezTo>
                    <a:pt x="408" y="130"/>
                    <a:pt x="407" y="131"/>
                    <a:pt x="407" y="131"/>
                  </a:cubicBezTo>
                  <a:cubicBezTo>
                    <a:pt x="407" y="131"/>
                    <a:pt x="407" y="131"/>
                    <a:pt x="407" y="131"/>
                  </a:cubicBezTo>
                  <a:cubicBezTo>
                    <a:pt x="406" y="131"/>
                    <a:pt x="406" y="131"/>
                    <a:pt x="405" y="131"/>
                  </a:cubicBezTo>
                  <a:cubicBezTo>
                    <a:pt x="400" y="133"/>
                    <a:pt x="394" y="136"/>
                    <a:pt x="388" y="138"/>
                  </a:cubicBezTo>
                  <a:cubicBezTo>
                    <a:pt x="388" y="138"/>
                    <a:pt x="387" y="138"/>
                    <a:pt x="387" y="138"/>
                  </a:cubicBezTo>
                  <a:cubicBezTo>
                    <a:pt x="386" y="139"/>
                    <a:pt x="386" y="139"/>
                    <a:pt x="385" y="139"/>
                  </a:cubicBezTo>
                  <a:cubicBezTo>
                    <a:pt x="382" y="140"/>
                    <a:pt x="380" y="141"/>
                    <a:pt x="377" y="142"/>
                  </a:cubicBezTo>
                  <a:cubicBezTo>
                    <a:pt x="377" y="142"/>
                    <a:pt x="376" y="142"/>
                    <a:pt x="376" y="142"/>
                  </a:cubicBezTo>
                  <a:cubicBezTo>
                    <a:pt x="375" y="142"/>
                    <a:pt x="375" y="143"/>
                    <a:pt x="374" y="143"/>
                  </a:cubicBezTo>
                  <a:cubicBezTo>
                    <a:pt x="372" y="144"/>
                    <a:pt x="369" y="145"/>
                    <a:pt x="366" y="145"/>
                  </a:cubicBezTo>
                  <a:cubicBezTo>
                    <a:pt x="366" y="146"/>
                    <a:pt x="365" y="146"/>
                    <a:pt x="365" y="146"/>
                  </a:cubicBezTo>
                  <a:cubicBezTo>
                    <a:pt x="364" y="146"/>
                    <a:pt x="364" y="146"/>
                    <a:pt x="363" y="146"/>
                  </a:cubicBezTo>
                  <a:cubicBezTo>
                    <a:pt x="360" y="147"/>
                    <a:pt x="357" y="148"/>
                    <a:pt x="353" y="150"/>
                  </a:cubicBezTo>
                  <a:cubicBezTo>
                    <a:pt x="353" y="150"/>
                    <a:pt x="352" y="150"/>
                    <a:pt x="352" y="150"/>
                  </a:cubicBezTo>
                  <a:cubicBezTo>
                    <a:pt x="351" y="150"/>
                    <a:pt x="351" y="150"/>
                    <a:pt x="351" y="150"/>
                  </a:cubicBezTo>
                  <a:cubicBezTo>
                    <a:pt x="349" y="151"/>
                    <a:pt x="347" y="152"/>
                    <a:pt x="345" y="152"/>
                  </a:cubicBezTo>
                  <a:cubicBezTo>
                    <a:pt x="345" y="152"/>
                    <a:pt x="344" y="152"/>
                    <a:pt x="344" y="153"/>
                  </a:cubicBezTo>
                  <a:cubicBezTo>
                    <a:pt x="343" y="153"/>
                    <a:pt x="343" y="153"/>
                    <a:pt x="342" y="153"/>
                  </a:cubicBezTo>
                  <a:cubicBezTo>
                    <a:pt x="341" y="153"/>
                    <a:pt x="339" y="154"/>
                    <a:pt x="338" y="154"/>
                  </a:cubicBezTo>
                  <a:cubicBezTo>
                    <a:pt x="337" y="154"/>
                    <a:pt x="337" y="155"/>
                    <a:pt x="336" y="155"/>
                  </a:cubicBezTo>
                  <a:cubicBezTo>
                    <a:pt x="336" y="155"/>
                    <a:pt x="335" y="155"/>
                    <a:pt x="335" y="155"/>
                  </a:cubicBezTo>
                  <a:cubicBezTo>
                    <a:pt x="333" y="156"/>
                    <a:pt x="331" y="156"/>
                    <a:pt x="330" y="157"/>
                  </a:cubicBezTo>
                  <a:cubicBezTo>
                    <a:pt x="329" y="157"/>
                    <a:pt x="329" y="157"/>
                    <a:pt x="328" y="157"/>
                  </a:cubicBezTo>
                  <a:cubicBezTo>
                    <a:pt x="328" y="157"/>
                    <a:pt x="328" y="157"/>
                    <a:pt x="327" y="157"/>
                  </a:cubicBezTo>
                  <a:cubicBezTo>
                    <a:pt x="326" y="158"/>
                    <a:pt x="325" y="158"/>
                    <a:pt x="324" y="158"/>
                  </a:cubicBezTo>
                  <a:cubicBezTo>
                    <a:pt x="323" y="158"/>
                    <a:pt x="323" y="158"/>
                    <a:pt x="322" y="159"/>
                  </a:cubicBezTo>
                  <a:cubicBezTo>
                    <a:pt x="322" y="159"/>
                    <a:pt x="322" y="159"/>
                    <a:pt x="321" y="159"/>
                  </a:cubicBezTo>
                  <a:cubicBezTo>
                    <a:pt x="321" y="159"/>
                    <a:pt x="320" y="159"/>
                    <a:pt x="320" y="159"/>
                  </a:cubicBezTo>
                  <a:cubicBezTo>
                    <a:pt x="319" y="160"/>
                    <a:pt x="317" y="160"/>
                    <a:pt x="316" y="160"/>
                  </a:cubicBezTo>
                  <a:cubicBezTo>
                    <a:pt x="316" y="160"/>
                    <a:pt x="315" y="160"/>
                    <a:pt x="315" y="161"/>
                  </a:cubicBezTo>
                  <a:cubicBezTo>
                    <a:pt x="315" y="161"/>
                    <a:pt x="314" y="161"/>
                    <a:pt x="314" y="161"/>
                  </a:cubicBezTo>
                  <a:cubicBezTo>
                    <a:pt x="313" y="161"/>
                    <a:pt x="313" y="161"/>
                    <a:pt x="312" y="161"/>
                  </a:cubicBezTo>
                  <a:cubicBezTo>
                    <a:pt x="312" y="161"/>
                    <a:pt x="311" y="162"/>
                    <a:pt x="311" y="162"/>
                  </a:cubicBezTo>
                  <a:cubicBezTo>
                    <a:pt x="310" y="162"/>
                    <a:pt x="310" y="162"/>
                    <a:pt x="310" y="162"/>
                  </a:cubicBezTo>
                  <a:cubicBezTo>
                    <a:pt x="309" y="162"/>
                    <a:pt x="308" y="162"/>
                    <a:pt x="307" y="163"/>
                  </a:cubicBezTo>
                  <a:cubicBezTo>
                    <a:pt x="306" y="163"/>
                    <a:pt x="306" y="163"/>
                    <a:pt x="305" y="163"/>
                  </a:cubicBezTo>
                  <a:cubicBezTo>
                    <a:pt x="305" y="163"/>
                    <a:pt x="304" y="163"/>
                    <a:pt x="303" y="164"/>
                  </a:cubicBezTo>
                  <a:cubicBezTo>
                    <a:pt x="298" y="165"/>
                    <a:pt x="292" y="166"/>
                    <a:pt x="287" y="168"/>
                  </a:cubicBezTo>
                  <a:cubicBezTo>
                    <a:pt x="286" y="168"/>
                    <a:pt x="285" y="168"/>
                    <a:pt x="284" y="168"/>
                  </a:cubicBezTo>
                  <a:cubicBezTo>
                    <a:pt x="282" y="169"/>
                    <a:pt x="281" y="169"/>
                    <a:pt x="280" y="169"/>
                  </a:cubicBezTo>
                  <a:cubicBezTo>
                    <a:pt x="270" y="172"/>
                    <a:pt x="259" y="174"/>
                    <a:pt x="249" y="176"/>
                  </a:cubicBezTo>
                  <a:cubicBezTo>
                    <a:pt x="247" y="176"/>
                    <a:pt x="245" y="177"/>
                    <a:pt x="243" y="177"/>
                  </a:cubicBezTo>
                  <a:cubicBezTo>
                    <a:pt x="240" y="177"/>
                    <a:pt x="238" y="178"/>
                    <a:pt x="235" y="178"/>
                  </a:cubicBezTo>
                  <a:cubicBezTo>
                    <a:pt x="214" y="182"/>
                    <a:pt x="192" y="186"/>
                    <a:pt x="172" y="188"/>
                  </a:cubicBezTo>
                  <a:cubicBezTo>
                    <a:pt x="168" y="188"/>
                    <a:pt x="165" y="189"/>
                    <a:pt x="161" y="189"/>
                  </a:cubicBezTo>
                  <a:cubicBezTo>
                    <a:pt x="158" y="189"/>
                    <a:pt x="154" y="190"/>
                    <a:pt x="151" y="190"/>
                  </a:cubicBezTo>
                  <a:cubicBezTo>
                    <a:pt x="146" y="190"/>
                    <a:pt x="142" y="191"/>
                    <a:pt x="138" y="191"/>
                  </a:cubicBezTo>
                  <a:cubicBezTo>
                    <a:pt x="134" y="190"/>
                    <a:pt x="131" y="188"/>
                    <a:pt x="127" y="187"/>
                  </a:cubicBezTo>
                  <a:cubicBezTo>
                    <a:pt x="127" y="187"/>
                    <a:pt x="126" y="186"/>
                    <a:pt x="125" y="186"/>
                  </a:cubicBezTo>
                  <a:cubicBezTo>
                    <a:pt x="125" y="186"/>
                    <a:pt x="124" y="185"/>
                    <a:pt x="124" y="185"/>
                  </a:cubicBezTo>
                  <a:cubicBezTo>
                    <a:pt x="118" y="183"/>
                    <a:pt x="113" y="180"/>
                    <a:pt x="107" y="176"/>
                  </a:cubicBezTo>
                  <a:cubicBezTo>
                    <a:pt x="107" y="176"/>
                    <a:pt x="106" y="176"/>
                    <a:pt x="106" y="176"/>
                  </a:cubicBezTo>
                  <a:cubicBezTo>
                    <a:pt x="105" y="175"/>
                    <a:pt x="105" y="175"/>
                    <a:pt x="104" y="175"/>
                  </a:cubicBezTo>
                  <a:cubicBezTo>
                    <a:pt x="103" y="174"/>
                    <a:pt x="101" y="172"/>
                    <a:pt x="99" y="171"/>
                  </a:cubicBezTo>
                  <a:cubicBezTo>
                    <a:pt x="99" y="171"/>
                    <a:pt x="98" y="171"/>
                    <a:pt x="98" y="170"/>
                  </a:cubicBezTo>
                  <a:cubicBezTo>
                    <a:pt x="97" y="170"/>
                    <a:pt x="97" y="170"/>
                    <a:pt x="97" y="169"/>
                  </a:cubicBezTo>
                  <a:cubicBezTo>
                    <a:pt x="94" y="168"/>
                    <a:pt x="91" y="166"/>
                    <a:pt x="89" y="164"/>
                  </a:cubicBezTo>
                  <a:cubicBezTo>
                    <a:pt x="89" y="163"/>
                    <a:pt x="88" y="163"/>
                    <a:pt x="88" y="163"/>
                  </a:cubicBezTo>
                  <a:cubicBezTo>
                    <a:pt x="87" y="162"/>
                    <a:pt x="87" y="162"/>
                    <a:pt x="86" y="162"/>
                  </a:cubicBezTo>
                  <a:cubicBezTo>
                    <a:pt x="84" y="160"/>
                    <a:pt x="81" y="158"/>
                    <a:pt x="79" y="155"/>
                  </a:cubicBezTo>
                  <a:cubicBezTo>
                    <a:pt x="79" y="155"/>
                    <a:pt x="78" y="155"/>
                    <a:pt x="78" y="154"/>
                  </a:cubicBezTo>
                  <a:cubicBezTo>
                    <a:pt x="78" y="154"/>
                    <a:pt x="77" y="154"/>
                    <a:pt x="77" y="153"/>
                  </a:cubicBezTo>
                  <a:cubicBezTo>
                    <a:pt x="75" y="151"/>
                    <a:pt x="73" y="149"/>
                    <a:pt x="71" y="147"/>
                  </a:cubicBezTo>
                  <a:cubicBezTo>
                    <a:pt x="70" y="147"/>
                    <a:pt x="70" y="147"/>
                    <a:pt x="70" y="147"/>
                  </a:cubicBezTo>
                  <a:cubicBezTo>
                    <a:pt x="70" y="147"/>
                    <a:pt x="69" y="146"/>
                    <a:pt x="69" y="146"/>
                  </a:cubicBezTo>
                  <a:cubicBezTo>
                    <a:pt x="69" y="146"/>
                    <a:pt x="68" y="145"/>
                    <a:pt x="68" y="145"/>
                  </a:cubicBezTo>
                  <a:cubicBezTo>
                    <a:pt x="66" y="143"/>
                    <a:pt x="64" y="141"/>
                    <a:pt x="63" y="139"/>
                  </a:cubicBezTo>
                  <a:cubicBezTo>
                    <a:pt x="62" y="139"/>
                    <a:pt x="62" y="139"/>
                    <a:pt x="62" y="138"/>
                  </a:cubicBezTo>
                  <a:cubicBezTo>
                    <a:pt x="61" y="138"/>
                    <a:pt x="61" y="138"/>
                    <a:pt x="61" y="137"/>
                  </a:cubicBezTo>
                  <a:cubicBezTo>
                    <a:pt x="59" y="135"/>
                    <a:pt x="56" y="132"/>
                    <a:pt x="54" y="130"/>
                  </a:cubicBezTo>
                  <a:cubicBezTo>
                    <a:pt x="54" y="129"/>
                    <a:pt x="53" y="129"/>
                    <a:pt x="53" y="129"/>
                  </a:cubicBezTo>
                  <a:cubicBezTo>
                    <a:pt x="53" y="128"/>
                    <a:pt x="53" y="128"/>
                    <a:pt x="52" y="127"/>
                  </a:cubicBezTo>
                  <a:cubicBezTo>
                    <a:pt x="50" y="125"/>
                    <a:pt x="48" y="123"/>
                    <a:pt x="47" y="121"/>
                  </a:cubicBezTo>
                  <a:cubicBezTo>
                    <a:pt x="46" y="120"/>
                    <a:pt x="46" y="120"/>
                    <a:pt x="46" y="120"/>
                  </a:cubicBezTo>
                  <a:cubicBezTo>
                    <a:pt x="46" y="119"/>
                    <a:pt x="45" y="119"/>
                    <a:pt x="45" y="119"/>
                  </a:cubicBezTo>
                  <a:cubicBezTo>
                    <a:pt x="43" y="117"/>
                    <a:pt x="41" y="114"/>
                    <a:pt x="40" y="112"/>
                  </a:cubicBezTo>
                  <a:cubicBezTo>
                    <a:pt x="39" y="112"/>
                    <a:pt x="39" y="111"/>
                    <a:pt x="39" y="111"/>
                  </a:cubicBezTo>
                  <a:cubicBezTo>
                    <a:pt x="39" y="111"/>
                    <a:pt x="38" y="110"/>
                    <a:pt x="38" y="110"/>
                  </a:cubicBezTo>
                  <a:cubicBezTo>
                    <a:pt x="36" y="108"/>
                    <a:pt x="35" y="105"/>
                    <a:pt x="33" y="103"/>
                  </a:cubicBezTo>
                  <a:cubicBezTo>
                    <a:pt x="33" y="103"/>
                    <a:pt x="32" y="102"/>
                    <a:pt x="32" y="102"/>
                  </a:cubicBezTo>
                  <a:cubicBezTo>
                    <a:pt x="32" y="102"/>
                    <a:pt x="32" y="101"/>
                    <a:pt x="31" y="101"/>
                  </a:cubicBezTo>
                  <a:cubicBezTo>
                    <a:pt x="29" y="99"/>
                    <a:pt x="27" y="96"/>
                    <a:pt x="26" y="93"/>
                  </a:cubicBezTo>
                  <a:cubicBezTo>
                    <a:pt x="25" y="93"/>
                    <a:pt x="25" y="93"/>
                    <a:pt x="25" y="92"/>
                  </a:cubicBezTo>
                  <a:cubicBezTo>
                    <a:pt x="25" y="92"/>
                    <a:pt x="24" y="92"/>
                    <a:pt x="24" y="91"/>
                  </a:cubicBezTo>
                  <a:cubicBezTo>
                    <a:pt x="23" y="89"/>
                    <a:pt x="21" y="87"/>
                    <a:pt x="20" y="85"/>
                  </a:cubicBezTo>
                  <a:cubicBezTo>
                    <a:pt x="26" y="84"/>
                    <a:pt x="36" y="83"/>
                    <a:pt x="49" y="81"/>
                  </a:cubicBezTo>
                  <a:close/>
                  <a:moveTo>
                    <a:pt x="29" y="101"/>
                  </a:moveTo>
                  <a:cubicBezTo>
                    <a:pt x="29" y="102"/>
                    <a:pt x="29" y="102"/>
                    <a:pt x="30" y="102"/>
                  </a:cubicBezTo>
                  <a:cubicBezTo>
                    <a:pt x="30" y="103"/>
                    <a:pt x="30" y="103"/>
                    <a:pt x="30" y="104"/>
                  </a:cubicBezTo>
                  <a:cubicBezTo>
                    <a:pt x="32" y="106"/>
                    <a:pt x="34" y="108"/>
                    <a:pt x="35" y="110"/>
                  </a:cubicBezTo>
                  <a:cubicBezTo>
                    <a:pt x="36" y="111"/>
                    <a:pt x="36" y="111"/>
                    <a:pt x="36" y="111"/>
                  </a:cubicBezTo>
                  <a:cubicBezTo>
                    <a:pt x="37" y="112"/>
                    <a:pt x="37" y="112"/>
                    <a:pt x="37" y="112"/>
                  </a:cubicBezTo>
                  <a:cubicBezTo>
                    <a:pt x="39" y="115"/>
                    <a:pt x="41" y="117"/>
                    <a:pt x="42" y="119"/>
                  </a:cubicBezTo>
                  <a:cubicBezTo>
                    <a:pt x="43" y="119"/>
                    <a:pt x="43" y="120"/>
                    <a:pt x="43" y="120"/>
                  </a:cubicBezTo>
                  <a:cubicBezTo>
                    <a:pt x="43" y="120"/>
                    <a:pt x="44" y="121"/>
                    <a:pt x="44" y="121"/>
                  </a:cubicBezTo>
                  <a:cubicBezTo>
                    <a:pt x="46" y="123"/>
                    <a:pt x="48" y="126"/>
                    <a:pt x="50" y="128"/>
                  </a:cubicBezTo>
                  <a:cubicBezTo>
                    <a:pt x="50" y="128"/>
                    <a:pt x="50" y="129"/>
                    <a:pt x="50" y="129"/>
                  </a:cubicBezTo>
                  <a:cubicBezTo>
                    <a:pt x="51" y="129"/>
                    <a:pt x="51" y="130"/>
                    <a:pt x="51" y="130"/>
                  </a:cubicBezTo>
                  <a:cubicBezTo>
                    <a:pt x="54" y="133"/>
                    <a:pt x="56" y="135"/>
                    <a:pt x="58" y="138"/>
                  </a:cubicBezTo>
                  <a:cubicBezTo>
                    <a:pt x="58" y="138"/>
                    <a:pt x="59" y="138"/>
                    <a:pt x="59" y="139"/>
                  </a:cubicBezTo>
                  <a:cubicBezTo>
                    <a:pt x="59" y="139"/>
                    <a:pt x="60" y="139"/>
                    <a:pt x="60" y="140"/>
                  </a:cubicBezTo>
                  <a:cubicBezTo>
                    <a:pt x="62" y="142"/>
                    <a:pt x="63" y="143"/>
                    <a:pt x="65" y="145"/>
                  </a:cubicBezTo>
                  <a:cubicBezTo>
                    <a:pt x="66" y="146"/>
                    <a:pt x="66" y="146"/>
                    <a:pt x="66" y="146"/>
                  </a:cubicBezTo>
                  <a:cubicBezTo>
                    <a:pt x="67" y="147"/>
                    <a:pt x="67" y="147"/>
                    <a:pt x="67" y="147"/>
                  </a:cubicBezTo>
                  <a:cubicBezTo>
                    <a:pt x="68" y="148"/>
                    <a:pt x="68" y="148"/>
                    <a:pt x="69" y="149"/>
                  </a:cubicBezTo>
                  <a:cubicBezTo>
                    <a:pt x="71" y="151"/>
                    <a:pt x="72" y="152"/>
                    <a:pt x="74" y="154"/>
                  </a:cubicBezTo>
                  <a:cubicBezTo>
                    <a:pt x="74" y="154"/>
                    <a:pt x="75" y="154"/>
                    <a:pt x="75" y="155"/>
                  </a:cubicBezTo>
                  <a:cubicBezTo>
                    <a:pt x="75" y="155"/>
                    <a:pt x="76" y="155"/>
                    <a:pt x="76" y="156"/>
                  </a:cubicBezTo>
                  <a:cubicBezTo>
                    <a:pt x="79" y="158"/>
                    <a:pt x="81" y="160"/>
                    <a:pt x="83" y="162"/>
                  </a:cubicBezTo>
                  <a:cubicBezTo>
                    <a:pt x="84" y="162"/>
                    <a:pt x="84" y="163"/>
                    <a:pt x="85" y="163"/>
                  </a:cubicBezTo>
                  <a:cubicBezTo>
                    <a:pt x="85" y="163"/>
                    <a:pt x="85" y="164"/>
                    <a:pt x="86" y="164"/>
                  </a:cubicBezTo>
                  <a:cubicBezTo>
                    <a:pt x="88" y="166"/>
                    <a:pt x="91" y="168"/>
                    <a:pt x="93" y="170"/>
                  </a:cubicBezTo>
                  <a:cubicBezTo>
                    <a:pt x="94" y="170"/>
                    <a:pt x="94" y="170"/>
                    <a:pt x="95" y="171"/>
                  </a:cubicBezTo>
                  <a:cubicBezTo>
                    <a:pt x="95" y="171"/>
                    <a:pt x="96" y="171"/>
                    <a:pt x="96" y="172"/>
                  </a:cubicBezTo>
                  <a:cubicBezTo>
                    <a:pt x="98" y="173"/>
                    <a:pt x="99" y="174"/>
                    <a:pt x="101" y="175"/>
                  </a:cubicBezTo>
                  <a:cubicBezTo>
                    <a:pt x="101" y="175"/>
                    <a:pt x="102" y="176"/>
                    <a:pt x="102" y="176"/>
                  </a:cubicBezTo>
                  <a:cubicBezTo>
                    <a:pt x="103" y="176"/>
                    <a:pt x="103" y="177"/>
                    <a:pt x="104" y="177"/>
                  </a:cubicBezTo>
                  <a:cubicBezTo>
                    <a:pt x="109" y="180"/>
                    <a:pt x="114" y="183"/>
                    <a:pt x="120" y="186"/>
                  </a:cubicBezTo>
                  <a:cubicBezTo>
                    <a:pt x="120" y="186"/>
                    <a:pt x="121" y="186"/>
                    <a:pt x="121" y="187"/>
                  </a:cubicBezTo>
                  <a:cubicBezTo>
                    <a:pt x="122" y="187"/>
                    <a:pt x="123" y="187"/>
                    <a:pt x="123" y="187"/>
                  </a:cubicBezTo>
                  <a:cubicBezTo>
                    <a:pt x="127" y="189"/>
                    <a:pt x="132" y="191"/>
                    <a:pt x="136" y="193"/>
                  </a:cubicBezTo>
                  <a:cubicBezTo>
                    <a:pt x="136" y="193"/>
                    <a:pt x="137" y="193"/>
                    <a:pt x="137" y="193"/>
                  </a:cubicBezTo>
                  <a:cubicBezTo>
                    <a:pt x="137" y="193"/>
                    <a:pt x="137" y="193"/>
                    <a:pt x="137" y="193"/>
                  </a:cubicBezTo>
                  <a:cubicBezTo>
                    <a:pt x="138" y="193"/>
                    <a:pt x="138" y="193"/>
                    <a:pt x="138" y="193"/>
                  </a:cubicBezTo>
                  <a:cubicBezTo>
                    <a:pt x="139" y="193"/>
                    <a:pt x="140" y="193"/>
                    <a:pt x="141" y="193"/>
                  </a:cubicBezTo>
                  <a:cubicBezTo>
                    <a:pt x="144" y="193"/>
                    <a:pt x="147" y="193"/>
                    <a:pt x="151" y="192"/>
                  </a:cubicBezTo>
                  <a:cubicBezTo>
                    <a:pt x="172" y="190"/>
                    <a:pt x="195" y="188"/>
                    <a:pt x="218" y="184"/>
                  </a:cubicBezTo>
                  <a:cubicBezTo>
                    <a:pt x="221" y="183"/>
                    <a:pt x="225" y="183"/>
                    <a:pt x="228" y="182"/>
                  </a:cubicBezTo>
                  <a:cubicBezTo>
                    <a:pt x="230" y="182"/>
                    <a:pt x="233" y="181"/>
                    <a:pt x="236" y="181"/>
                  </a:cubicBezTo>
                  <a:cubicBezTo>
                    <a:pt x="248" y="178"/>
                    <a:pt x="260" y="176"/>
                    <a:pt x="272" y="173"/>
                  </a:cubicBezTo>
                  <a:cubicBezTo>
                    <a:pt x="274" y="173"/>
                    <a:pt x="275" y="173"/>
                    <a:pt x="277" y="172"/>
                  </a:cubicBezTo>
                  <a:cubicBezTo>
                    <a:pt x="278" y="172"/>
                    <a:pt x="279" y="172"/>
                    <a:pt x="280" y="171"/>
                  </a:cubicBezTo>
                  <a:cubicBezTo>
                    <a:pt x="287" y="170"/>
                    <a:pt x="293" y="168"/>
                    <a:pt x="300" y="167"/>
                  </a:cubicBezTo>
                  <a:cubicBezTo>
                    <a:pt x="301" y="167"/>
                    <a:pt x="302" y="166"/>
                    <a:pt x="302" y="166"/>
                  </a:cubicBezTo>
                  <a:cubicBezTo>
                    <a:pt x="303" y="166"/>
                    <a:pt x="304" y="166"/>
                    <a:pt x="304" y="166"/>
                  </a:cubicBezTo>
                  <a:cubicBezTo>
                    <a:pt x="306" y="165"/>
                    <a:pt x="309" y="165"/>
                    <a:pt x="311" y="164"/>
                  </a:cubicBezTo>
                  <a:cubicBezTo>
                    <a:pt x="311" y="164"/>
                    <a:pt x="312" y="164"/>
                    <a:pt x="312" y="164"/>
                  </a:cubicBezTo>
                  <a:cubicBezTo>
                    <a:pt x="312" y="164"/>
                    <a:pt x="313" y="164"/>
                    <a:pt x="313" y="163"/>
                  </a:cubicBezTo>
                  <a:cubicBezTo>
                    <a:pt x="314" y="163"/>
                    <a:pt x="315" y="163"/>
                    <a:pt x="315" y="163"/>
                  </a:cubicBezTo>
                  <a:cubicBezTo>
                    <a:pt x="316" y="163"/>
                    <a:pt x="316" y="163"/>
                    <a:pt x="316" y="162"/>
                  </a:cubicBezTo>
                  <a:cubicBezTo>
                    <a:pt x="317" y="162"/>
                    <a:pt x="317" y="162"/>
                    <a:pt x="318" y="162"/>
                  </a:cubicBezTo>
                  <a:cubicBezTo>
                    <a:pt x="319" y="162"/>
                    <a:pt x="320" y="161"/>
                    <a:pt x="322" y="161"/>
                  </a:cubicBezTo>
                  <a:cubicBezTo>
                    <a:pt x="322" y="161"/>
                    <a:pt x="323" y="161"/>
                    <a:pt x="323" y="161"/>
                  </a:cubicBezTo>
                  <a:cubicBezTo>
                    <a:pt x="323" y="161"/>
                    <a:pt x="324" y="161"/>
                    <a:pt x="324" y="160"/>
                  </a:cubicBezTo>
                  <a:cubicBezTo>
                    <a:pt x="324" y="160"/>
                    <a:pt x="324" y="160"/>
                    <a:pt x="325" y="160"/>
                  </a:cubicBezTo>
                  <a:cubicBezTo>
                    <a:pt x="326" y="160"/>
                    <a:pt x="328" y="159"/>
                    <a:pt x="329" y="159"/>
                  </a:cubicBezTo>
                  <a:cubicBezTo>
                    <a:pt x="329" y="159"/>
                    <a:pt x="330" y="159"/>
                    <a:pt x="330" y="159"/>
                  </a:cubicBezTo>
                  <a:cubicBezTo>
                    <a:pt x="331" y="159"/>
                    <a:pt x="331" y="159"/>
                    <a:pt x="331" y="158"/>
                  </a:cubicBezTo>
                  <a:cubicBezTo>
                    <a:pt x="333" y="158"/>
                    <a:pt x="335" y="157"/>
                    <a:pt x="337" y="157"/>
                  </a:cubicBezTo>
                  <a:cubicBezTo>
                    <a:pt x="338" y="157"/>
                    <a:pt x="338" y="157"/>
                    <a:pt x="338" y="156"/>
                  </a:cubicBezTo>
                  <a:cubicBezTo>
                    <a:pt x="339" y="156"/>
                    <a:pt x="339" y="156"/>
                    <a:pt x="340" y="156"/>
                  </a:cubicBezTo>
                  <a:cubicBezTo>
                    <a:pt x="341" y="156"/>
                    <a:pt x="343" y="155"/>
                    <a:pt x="345" y="155"/>
                  </a:cubicBezTo>
                  <a:cubicBezTo>
                    <a:pt x="345" y="154"/>
                    <a:pt x="346" y="154"/>
                    <a:pt x="346" y="154"/>
                  </a:cubicBezTo>
                  <a:cubicBezTo>
                    <a:pt x="347" y="154"/>
                    <a:pt x="347" y="154"/>
                    <a:pt x="347" y="154"/>
                  </a:cubicBezTo>
                  <a:cubicBezTo>
                    <a:pt x="349" y="153"/>
                    <a:pt x="351" y="153"/>
                    <a:pt x="353" y="152"/>
                  </a:cubicBezTo>
                  <a:cubicBezTo>
                    <a:pt x="354" y="152"/>
                    <a:pt x="354" y="152"/>
                    <a:pt x="354" y="152"/>
                  </a:cubicBezTo>
                  <a:cubicBezTo>
                    <a:pt x="355" y="151"/>
                    <a:pt x="355" y="151"/>
                    <a:pt x="356" y="151"/>
                  </a:cubicBezTo>
                  <a:cubicBezTo>
                    <a:pt x="359" y="150"/>
                    <a:pt x="363" y="149"/>
                    <a:pt x="366" y="148"/>
                  </a:cubicBezTo>
                  <a:cubicBezTo>
                    <a:pt x="367" y="148"/>
                    <a:pt x="367" y="148"/>
                    <a:pt x="368" y="147"/>
                  </a:cubicBezTo>
                  <a:cubicBezTo>
                    <a:pt x="368" y="147"/>
                    <a:pt x="369" y="147"/>
                    <a:pt x="369" y="147"/>
                  </a:cubicBezTo>
                  <a:cubicBezTo>
                    <a:pt x="372" y="146"/>
                    <a:pt x="374" y="145"/>
                    <a:pt x="377" y="144"/>
                  </a:cubicBezTo>
                  <a:cubicBezTo>
                    <a:pt x="377" y="144"/>
                    <a:pt x="378" y="144"/>
                    <a:pt x="378" y="144"/>
                  </a:cubicBezTo>
                  <a:cubicBezTo>
                    <a:pt x="379" y="144"/>
                    <a:pt x="379" y="143"/>
                    <a:pt x="380" y="143"/>
                  </a:cubicBezTo>
                  <a:cubicBezTo>
                    <a:pt x="383" y="142"/>
                    <a:pt x="385" y="141"/>
                    <a:pt x="388" y="140"/>
                  </a:cubicBezTo>
                  <a:cubicBezTo>
                    <a:pt x="388" y="140"/>
                    <a:pt x="389" y="140"/>
                    <a:pt x="389" y="140"/>
                  </a:cubicBezTo>
                  <a:cubicBezTo>
                    <a:pt x="390" y="140"/>
                    <a:pt x="390" y="140"/>
                    <a:pt x="391" y="139"/>
                  </a:cubicBezTo>
                  <a:cubicBezTo>
                    <a:pt x="397" y="137"/>
                    <a:pt x="403" y="135"/>
                    <a:pt x="408" y="133"/>
                  </a:cubicBezTo>
                  <a:cubicBezTo>
                    <a:pt x="409" y="132"/>
                    <a:pt x="409" y="132"/>
                    <a:pt x="409" y="132"/>
                  </a:cubicBezTo>
                  <a:cubicBezTo>
                    <a:pt x="410" y="132"/>
                    <a:pt x="410" y="132"/>
                    <a:pt x="410" y="132"/>
                  </a:cubicBezTo>
                  <a:cubicBezTo>
                    <a:pt x="410" y="132"/>
                    <a:pt x="410" y="132"/>
                    <a:pt x="411" y="132"/>
                  </a:cubicBezTo>
                  <a:cubicBezTo>
                    <a:pt x="411" y="132"/>
                    <a:pt x="411" y="132"/>
                    <a:pt x="411" y="132"/>
                  </a:cubicBezTo>
                  <a:cubicBezTo>
                    <a:pt x="411" y="131"/>
                    <a:pt x="412" y="131"/>
                    <a:pt x="412" y="131"/>
                  </a:cubicBezTo>
                  <a:cubicBezTo>
                    <a:pt x="415" y="130"/>
                    <a:pt x="417" y="129"/>
                    <a:pt x="419" y="128"/>
                  </a:cubicBezTo>
                  <a:cubicBezTo>
                    <a:pt x="420" y="128"/>
                    <a:pt x="420" y="127"/>
                    <a:pt x="421" y="127"/>
                  </a:cubicBezTo>
                  <a:cubicBezTo>
                    <a:pt x="421" y="127"/>
                    <a:pt x="422" y="127"/>
                    <a:pt x="422" y="127"/>
                  </a:cubicBezTo>
                  <a:cubicBezTo>
                    <a:pt x="424" y="126"/>
                    <a:pt x="427" y="125"/>
                    <a:pt x="429" y="124"/>
                  </a:cubicBezTo>
                  <a:cubicBezTo>
                    <a:pt x="429" y="123"/>
                    <a:pt x="429" y="123"/>
                    <a:pt x="430" y="123"/>
                  </a:cubicBezTo>
                  <a:cubicBezTo>
                    <a:pt x="430" y="123"/>
                    <a:pt x="431" y="123"/>
                    <a:pt x="431" y="122"/>
                  </a:cubicBezTo>
                  <a:cubicBezTo>
                    <a:pt x="433" y="121"/>
                    <a:pt x="435" y="120"/>
                    <a:pt x="437" y="119"/>
                  </a:cubicBezTo>
                  <a:cubicBezTo>
                    <a:pt x="437" y="119"/>
                    <a:pt x="437" y="119"/>
                    <a:pt x="438" y="119"/>
                  </a:cubicBezTo>
                  <a:cubicBezTo>
                    <a:pt x="438" y="119"/>
                    <a:pt x="439" y="118"/>
                    <a:pt x="439" y="118"/>
                  </a:cubicBezTo>
                  <a:cubicBezTo>
                    <a:pt x="439" y="118"/>
                    <a:pt x="439" y="118"/>
                    <a:pt x="439" y="118"/>
                  </a:cubicBezTo>
                  <a:cubicBezTo>
                    <a:pt x="440" y="118"/>
                    <a:pt x="440" y="119"/>
                    <a:pt x="441" y="119"/>
                  </a:cubicBezTo>
                  <a:cubicBezTo>
                    <a:pt x="441" y="119"/>
                    <a:pt x="441" y="120"/>
                    <a:pt x="441" y="120"/>
                  </a:cubicBezTo>
                  <a:cubicBezTo>
                    <a:pt x="441" y="120"/>
                    <a:pt x="441" y="120"/>
                    <a:pt x="441" y="120"/>
                  </a:cubicBezTo>
                  <a:cubicBezTo>
                    <a:pt x="441" y="120"/>
                    <a:pt x="440" y="120"/>
                    <a:pt x="440" y="121"/>
                  </a:cubicBezTo>
                  <a:cubicBezTo>
                    <a:pt x="440" y="121"/>
                    <a:pt x="439" y="121"/>
                    <a:pt x="439" y="121"/>
                  </a:cubicBezTo>
                  <a:cubicBezTo>
                    <a:pt x="438" y="122"/>
                    <a:pt x="436" y="123"/>
                    <a:pt x="434" y="124"/>
                  </a:cubicBezTo>
                  <a:cubicBezTo>
                    <a:pt x="434" y="125"/>
                    <a:pt x="433" y="125"/>
                    <a:pt x="433" y="125"/>
                  </a:cubicBezTo>
                  <a:cubicBezTo>
                    <a:pt x="433" y="125"/>
                    <a:pt x="432" y="126"/>
                    <a:pt x="432" y="126"/>
                  </a:cubicBezTo>
                  <a:cubicBezTo>
                    <a:pt x="430" y="127"/>
                    <a:pt x="428" y="128"/>
                    <a:pt x="426" y="129"/>
                  </a:cubicBezTo>
                  <a:cubicBezTo>
                    <a:pt x="426" y="129"/>
                    <a:pt x="425" y="129"/>
                    <a:pt x="425" y="130"/>
                  </a:cubicBezTo>
                  <a:cubicBezTo>
                    <a:pt x="424" y="130"/>
                    <a:pt x="424" y="130"/>
                    <a:pt x="424" y="130"/>
                  </a:cubicBezTo>
                  <a:cubicBezTo>
                    <a:pt x="421" y="131"/>
                    <a:pt x="419" y="132"/>
                    <a:pt x="417" y="133"/>
                  </a:cubicBezTo>
                  <a:cubicBezTo>
                    <a:pt x="417" y="134"/>
                    <a:pt x="416" y="134"/>
                    <a:pt x="416" y="134"/>
                  </a:cubicBezTo>
                  <a:cubicBezTo>
                    <a:pt x="416" y="134"/>
                    <a:pt x="416" y="134"/>
                    <a:pt x="416" y="134"/>
                  </a:cubicBezTo>
                  <a:cubicBezTo>
                    <a:pt x="415" y="134"/>
                    <a:pt x="415" y="134"/>
                    <a:pt x="415" y="135"/>
                  </a:cubicBezTo>
                  <a:cubicBezTo>
                    <a:pt x="414" y="135"/>
                    <a:pt x="414" y="135"/>
                    <a:pt x="414" y="135"/>
                  </a:cubicBezTo>
                  <a:cubicBezTo>
                    <a:pt x="414" y="135"/>
                    <a:pt x="414" y="135"/>
                    <a:pt x="413" y="135"/>
                  </a:cubicBezTo>
                  <a:cubicBezTo>
                    <a:pt x="408" y="137"/>
                    <a:pt x="403" y="140"/>
                    <a:pt x="397" y="142"/>
                  </a:cubicBezTo>
                  <a:cubicBezTo>
                    <a:pt x="396" y="142"/>
                    <a:pt x="396" y="143"/>
                    <a:pt x="395" y="143"/>
                  </a:cubicBezTo>
                  <a:cubicBezTo>
                    <a:pt x="395" y="143"/>
                    <a:pt x="394" y="143"/>
                    <a:pt x="394" y="143"/>
                  </a:cubicBezTo>
                  <a:cubicBezTo>
                    <a:pt x="391" y="144"/>
                    <a:pt x="389" y="145"/>
                    <a:pt x="386" y="146"/>
                  </a:cubicBezTo>
                  <a:cubicBezTo>
                    <a:pt x="385" y="147"/>
                    <a:pt x="385" y="147"/>
                    <a:pt x="384" y="147"/>
                  </a:cubicBezTo>
                  <a:cubicBezTo>
                    <a:pt x="384" y="147"/>
                    <a:pt x="383" y="147"/>
                    <a:pt x="383" y="147"/>
                  </a:cubicBezTo>
                  <a:cubicBezTo>
                    <a:pt x="380" y="148"/>
                    <a:pt x="378" y="149"/>
                    <a:pt x="375" y="150"/>
                  </a:cubicBezTo>
                  <a:cubicBezTo>
                    <a:pt x="375" y="151"/>
                    <a:pt x="374" y="151"/>
                    <a:pt x="374" y="151"/>
                  </a:cubicBezTo>
                  <a:cubicBezTo>
                    <a:pt x="373" y="151"/>
                    <a:pt x="373" y="151"/>
                    <a:pt x="372" y="151"/>
                  </a:cubicBezTo>
                  <a:cubicBezTo>
                    <a:pt x="369" y="153"/>
                    <a:pt x="365" y="154"/>
                    <a:pt x="362" y="155"/>
                  </a:cubicBezTo>
                  <a:cubicBezTo>
                    <a:pt x="362" y="155"/>
                    <a:pt x="361" y="155"/>
                    <a:pt x="361" y="155"/>
                  </a:cubicBezTo>
                  <a:cubicBezTo>
                    <a:pt x="360" y="155"/>
                    <a:pt x="360" y="156"/>
                    <a:pt x="359" y="156"/>
                  </a:cubicBezTo>
                  <a:cubicBezTo>
                    <a:pt x="357" y="156"/>
                    <a:pt x="355" y="157"/>
                    <a:pt x="354" y="158"/>
                  </a:cubicBezTo>
                  <a:cubicBezTo>
                    <a:pt x="353" y="158"/>
                    <a:pt x="353" y="158"/>
                    <a:pt x="352" y="158"/>
                  </a:cubicBezTo>
                  <a:cubicBezTo>
                    <a:pt x="352" y="158"/>
                    <a:pt x="351" y="158"/>
                    <a:pt x="351" y="159"/>
                  </a:cubicBezTo>
                  <a:cubicBezTo>
                    <a:pt x="349" y="159"/>
                    <a:pt x="347" y="160"/>
                    <a:pt x="345" y="160"/>
                  </a:cubicBezTo>
                  <a:cubicBezTo>
                    <a:pt x="345" y="160"/>
                    <a:pt x="344" y="161"/>
                    <a:pt x="344" y="161"/>
                  </a:cubicBezTo>
                  <a:cubicBezTo>
                    <a:pt x="343" y="161"/>
                    <a:pt x="343" y="161"/>
                    <a:pt x="343" y="161"/>
                  </a:cubicBezTo>
                  <a:cubicBezTo>
                    <a:pt x="341" y="162"/>
                    <a:pt x="339" y="162"/>
                    <a:pt x="336" y="163"/>
                  </a:cubicBezTo>
                  <a:cubicBezTo>
                    <a:pt x="336" y="163"/>
                    <a:pt x="336" y="163"/>
                    <a:pt x="335" y="163"/>
                  </a:cubicBezTo>
                  <a:cubicBezTo>
                    <a:pt x="335" y="163"/>
                    <a:pt x="334" y="164"/>
                    <a:pt x="334" y="164"/>
                  </a:cubicBezTo>
                  <a:cubicBezTo>
                    <a:pt x="332" y="164"/>
                    <a:pt x="330" y="165"/>
                    <a:pt x="329" y="165"/>
                  </a:cubicBezTo>
                  <a:cubicBezTo>
                    <a:pt x="328" y="165"/>
                    <a:pt x="328" y="165"/>
                    <a:pt x="327" y="166"/>
                  </a:cubicBezTo>
                  <a:cubicBezTo>
                    <a:pt x="327" y="166"/>
                    <a:pt x="327" y="166"/>
                    <a:pt x="326" y="166"/>
                  </a:cubicBezTo>
                  <a:cubicBezTo>
                    <a:pt x="325" y="166"/>
                    <a:pt x="323" y="167"/>
                    <a:pt x="322" y="167"/>
                  </a:cubicBezTo>
                  <a:cubicBezTo>
                    <a:pt x="321" y="167"/>
                    <a:pt x="321" y="167"/>
                    <a:pt x="321" y="168"/>
                  </a:cubicBezTo>
                  <a:cubicBezTo>
                    <a:pt x="320" y="168"/>
                    <a:pt x="320" y="168"/>
                    <a:pt x="319" y="168"/>
                  </a:cubicBezTo>
                  <a:cubicBezTo>
                    <a:pt x="319" y="168"/>
                    <a:pt x="318" y="168"/>
                    <a:pt x="317" y="168"/>
                  </a:cubicBezTo>
                  <a:cubicBezTo>
                    <a:pt x="317" y="169"/>
                    <a:pt x="317" y="169"/>
                    <a:pt x="316" y="169"/>
                  </a:cubicBezTo>
                  <a:cubicBezTo>
                    <a:pt x="316" y="169"/>
                    <a:pt x="316" y="169"/>
                    <a:pt x="315" y="169"/>
                  </a:cubicBezTo>
                  <a:cubicBezTo>
                    <a:pt x="315" y="169"/>
                    <a:pt x="315" y="169"/>
                    <a:pt x="314" y="169"/>
                  </a:cubicBezTo>
                  <a:cubicBezTo>
                    <a:pt x="313" y="170"/>
                    <a:pt x="312" y="170"/>
                    <a:pt x="310" y="170"/>
                  </a:cubicBezTo>
                  <a:cubicBezTo>
                    <a:pt x="310" y="170"/>
                    <a:pt x="309" y="171"/>
                    <a:pt x="309" y="171"/>
                  </a:cubicBezTo>
                  <a:cubicBezTo>
                    <a:pt x="309" y="171"/>
                    <a:pt x="308" y="171"/>
                    <a:pt x="308" y="171"/>
                  </a:cubicBezTo>
                  <a:cubicBezTo>
                    <a:pt x="307" y="171"/>
                    <a:pt x="307" y="171"/>
                    <a:pt x="306" y="171"/>
                  </a:cubicBezTo>
                  <a:cubicBezTo>
                    <a:pt x="305" y="172"/>
                    <a:pt x="305" y="172"/>
                    <a:pt x="304" y="172"/>
                  </a:cubicBezTo>
                  <a:cubicBezTo>
                    <a:pt x="304" y="172"/>
                    <a:pt x="303" y="172"/>
                    <a:pt x="302" y="173"/>
                  </a:cubicBezTo>
                  <a:cubicBezTo>
                    <a:pt x="299" y="173"/>
                    <a:pt x="297" y="174"/>
                    <a:pt x="294" y="175"/>
                  </a:cubicBezTo>
                  <a:cubicBezTo>
                    <a:pt x="293" y="175"/>
                    <a:pt x="292" y="175"/>
                    <a:pt x="291" y="175"/>
                  </a:cubicBezTo>
                  <a:cubicBezTo>
                    <a:pt x="290" y="176"/>
                    <a:pt x="289" y="176"/>
                    <a:pt x="288" y="176"/>
                  </a:cubicBezTo>
                  <a:cubicBezTo>
                    <a:pt x="276" y="179"/>
                    <a:pt x="264" y="182"/>
                    <a:pt x="252" y="184"/>
                  </a:cubicBezTo>
                  <a:cubicBezTo>
                    <a:pt x="250" y="185"/>
                    <a:pt x="248" y="185"/>
                    <a:pt x="246" y="186"/>
                  </a:cubicBezTo>
                  <a:cubicBezTo>
                    <a:pt x="243" y="186"/>
                    <a:pt x="240" y="187"/>
                    <a:pt x="237" y="187"/>
                  </a:cubicBezTo>
                  <a:cubicBezTo>
                    <a:pt x="213" y="192"/>
                    <a:pt x="188" y="196"/>
                    <a:pt x="165" y="199"/>
                  </a:cubicBezTo>
                  <a:cubicBezTo>
                    <a:pt x="161" y="200"/>
                    <a:pt x="156" y="200"/>
                    <a:pt x="152" y="201"/>
                  </a:cubicBezTo>
                  <a:cubicBezTo>
                    <a:pt x="148" y="201"/>
                    <a:pt x="144" y="201"/>
                    <a:pt x="140" y="202"/>
                  </a:cubicBezTo>
                  <a:cubicBezTo>
                    <a:pt x="139" y="202"/>
                    <a:pt x="139" y="202"/>
                    <a:pt x="138" y="202"/>
                  </a:cubicBezTo>
                  <a:cubicBezTo>
                    <a:pt x="138" y="202"/>
                    <a:pt x="131" y="202"/>
                    <a:pt x="131" y="202"/>
                  </a:cubicBezTo>
                  <a:cubicBezTo>
                    <a:pt x="127" y="201"/>
                    <a:pt x="124" y="199"/>
                    <a:pt x="120" y="198"/>
                  </a:cubicBezTo>
                  <a:cubicBezTo>
                    <a:pt x="120" y="198"/>
                    <a:pt x="119" y="197"/>
                    <a:pt x="118" y="197"/>
                  </a:cubicBezTo>
                  <a:cubicBezTo>
                    <a:pt x="118" y="197"/>
                    <a:pt x="117" y="196"/>
                    <a:pt x="117" y="196"/>
                  </a:cubicBezTo>
                  <a:cubicBezTo>
                    <a:pt x="113" y="194"/>
                    <a:pt x="109" y="192"/>
                    <a:pt x="106" y="190"/>
                  </a:cubicBezTo>
                  <a:cubicBezTo>
                    <a:pt x="105" y="190"/>
                    <a:pt x="105" y="190"/>
                    <a:pt x="104" y="189"/>
                  </a:cubicBezTo>
                  <a:cubicBezTo>
                    <a:pt x="104" y="189"/>
                    <a:pt x="103" y="189"/>
                    <a:pt x="103" y="189"/>
                  </a:cubicBezTo>
                  <a:cubicBezTo>
                    <a:pt x="98" y="186"/>
                    <a:pt x="94" y="183"/>
                    <a:pt x="89" y="179"/>
                  </a:cubicBezTo>
                  <a:cubicBezTo>
                    <a:pt x="89" y="179"/>
                    <a:pt x="88" y="179"/>
                    <a:pt x="88" y="178"/>
                  </a:cubicBezTo>
                  <a:cubicBezTo>
                    <a:pt x="87" y="178"/>
                    <a:pt x="87" y="178"/>
                    <a:pt x="87" y="177"/>
                  </a:cubicBezTo>
                  <a:cubicBezTo>
                    <a:pt x="85" y="176"/>
                    <a:pt x="84" y="175"/>
                    <a:pt x="82" y="174"/>
                  </a:cubicBezTo>
                  <a:cubicBezTo>
                    <a:pt x="82" y="174"/>
                    <a:pt x="81" y="173"/>
                    <a:pt x="81" y="173"/>
                  </a:cubicBezTo>
                  <a:cubicBezTo>
                    <a:pt x="80" y="173"/>
                    <a:pt x="80" y="172"/>
                    <a:pt x="80" y="172"/>
                  </a:cubicBezTo>
                  <a:cubicBezTo>
                    <a:pt x="77" y="170"/>
                    <a:pt x="75" y="168"/>
                    <a:pt x="73" y="166"/>
                  </a:cubicBezTo>
                  <a:cubicBezTo>
                    <a:pt x="72" y="166"/>
                    <a:pt x="72" y="165"/>
                    <a:pt x="72" y="165"/>
                  </a:cubicBezTo>
                  <a:cubicBezTo>
                    <a:pt x="71" y="165"/>
                    <a:pt x="71" y="164"/>
                    <a:pt x="71" y="164"/>
                  </a:cubicBezTo>
                  <a:cubicBezTo>
                    <a:pt x="68" y="162"/>
                    <a:pt x="66" y="160"/>
                    <a:pt x="64" y="158"/>
                  </a:cubicBezTo>
                  <a:cubicBezTo>
                    <a:pt x="64" y="158"/>
                    <a:pt x="64" y="158"/>
                    <a:pt x="64" y="158"/>
                  </a:cubicBezTo>
                  <a:cubicBezTo>
                    <a:pt x="63" y="157"/>
                    <a:pt x="63" y="157"/>
                    <a:pt x="63" y="157"/>
                  </a:cubicBezTo>
                  <a:cubicBezTo>
                    <a:pt x="62" y="156"/>
                    <a:pt x="62" y="156"/>
                    <a:pt x="62" y="155"/>
                  </a:cubicBezTo>
                  <a:cubicBezTo>
                    <a:pt x="60" y="153"/>
                    <a:pt x="57" y="151"/>
                    <a:pt x="55" y="149"/>
                  </a:cubicBezTo>
                  <a:cubicBezTo>
                    <a:pt x="55" y="149"/>
                    <a:pt x="55" y="148"/>
                    <a:pt x="54" y="148"/>
                  </a:cubicBezTo>
                  <a:cubicBezTo>
                    <a:pt x="54" y="148"/>
                    <a:pt x="54" y="147"/>
                    <a:pt x="54" y="147"/>
                  </a:cubicBezTo>
                  <a:cubicBezTo>
                    <a:pt x="52" y="145"/>
                    <a:pt x="50" y="143"/>
                    <a:pt x="48" y="141"/>
                  </a:cubicBezTo>
                  <a:cubicBezTo>
                    <a:pt x="48" y="141"/>
                    <a:pt x="48" y="140"/>
                    <a:pt x="48" y="140"/>
                  </a:cubicBezTo>
                  <a:cubicBezTo>
                    <a:pt x="47" y="140"/>
                    <a:pt x="47" y="139"/>
                    <a:pt x="47" y="139"/>
                  </a:cubicBezTo>
                  <a:cubicBezTo>
                    <a:pt x="45" y="137"/>
                    <a:pt x="42" y="134"/>
                    <a:pt x="40" y="131"/>
                  </a:cubicBezTo>
                  <a:cubicBezTo>
                    <a:pt x="40" y="131"/>
                    <a:pt x="40" y="131"/>
                    <a:pt x="39" y="130"/>
                  </a:cubicBezTo>
                  <a:cubicBezTo>
                    <a:pt x="39" y="130"/>
                    <a:pt x="39" y="130"/>
                    <a:pt x="39" y="129"/>
                  </a:cubicBezTo>
                  <a:cubicBezTo>
                    <a:pt x="37" y="127"/>
                    <a:pt x="35" y="125"/>
                    <a:pt x="33" y="123"/>
                  </a:cubicBezTo>
                  <a:cubicBezTo>
                    <a:pt x="33" y="122"/>
                    <a:pt x="33" y="122"/>
                    <a:pt x="32" y="122"/>
                  </a:cubicBezTo>
                  <a:cubicBezTo>
                    <a:pt x="32" y="121"/>
                    <a:pt x="32" y="121"/>
                    <a:pt x="32" y="121"/>
                  </a:cubicBezTo>
                  <a:cubicBezTo>
                    <a:pt x="30" y="118"/>
                    <a:pt x="28" y="116"/>
                    <a:pt x="27" y="114"/>
                  </a:cubicBezTo>
                  <a:cubicBezTo>
                    <a:pt x="26" y="114"/>
                    <a:pt x="26" y="113"/>
                    <a:pt x="26" y="113"/>
                  </a:cubicBezTo>
                  <a:cubicBezTo>
                    <a:pt x="26" y="113"/>
                    <a:pt x="25" y="112"/>
                    <a:pt x="25" y="112"/>
                  </a:cubicBezTo>
                  <a:cubicBezTo>
                    <a:pt x="23" y="110"/>
                    <a:pt x="22" y="107"/>
                    <a:pt x="20" y="105"/>
                  </a:cubicBezTo>
                  <a:cubicBezTo>
                    <a:pt x="20" y="105"/>
                    <a:pt x="20" y="104"/>
                    <a:pt x="19" y="104"/>
                  </a:cubicBezTo>
                  <a:cubicBezTo>
                    <a:pt x="19" y="104"/>
                    <a:pt x="19" y="103"/>
                    <a:pt x="19" y="103"/>
                  </a:cubicBezTo>
                  <a:cubicBezTo>
                    <a:pt x="17" y="100"/>
                    <a:pt x="15" y="98"/>
                    <a:pt x="13" y="95"/>
                  </a:cubicBezTo>
                  <a:cubicBezTo>
                    <a:pt x="16" y="95"/>
                    <a:pt x="19" y="94"/>
                    <a:pt x="23" y="94"/>
                  </a:cubicBezTo>
                  <a:cubicBezTo>
                    <a:pt x="25" y="96"/>
                    <a:pt x="27" y="99"/>
                    <a:pt x="29" y="101"/>
                  </a:cubicBezTo>
                  <a:close/>
                  <a:moveTo>
                    <a:pt x="448" y="130"/>
                  </a:moveTo>
                  <a:cubicBezTo>
                    <a:pt x="447" y="131"/>
                    <a:pt x="446" y="131"/>
                    <a:pt x="444" y="132"/>
                  </a:cubicBezTo>
                  <a:cubicBezTo>
                    <a:pt x="444" y="133"/>
                    <a:pt x="444" y="133"/>
                    <a:pt x="443" y="133"/>
                  </a:cubicBezTo>
                  <a:cubicBezTo>
                    <a:pt x="443" y="133"/>
                    <a:pt x="443" y="133"/>
                    <a:pt x="442" y="134"/>
                  </a:cubicBezTo>
                  <a:cubicBezTo>
                    <a:pt x="441" y="135"/>
                    <a:pt x="439" y="135"/>
                    <a:pt x="437" y="136"/>
                  </a:cubicBezTo>
                  <a:cubicBezTo>
                    <a:pt x="437" y="137"/>
                    <a:pt x="437" y="137"/>
                    <a:pt x="436" y="137"/>
                  </a:cubicBezTo>
                  <a:cubicBezTo>
                    <a:pt x="436" y="137"/>
                    <a:pt x="436" y="137"/>
                    <a:pt x="435" y="138"/>
                  </a:cubicBezTo>
                  <a:cubicBezTo>
                    <a:pt x="433" y="139"/>
                    <a:pt x="432" y="140"/>
                    <a:pt x="430" y="141"/>
                  </a:cubicBezTo>
                  <a:cubicBezTo>
                    <a:pt x="429" y="141"/>
                    <a:pt x="429" y="141"/>
                    <a:pt x="429" y="141"/>
                  </a:cubicBezTo>
                  <a:cubicBezTo>
                    <a:pt x="429" y="141"/>
                    <a:pt x="429" y="141"/>
                    <a:pt x="428" y="141"/>
                  </a:cubicBezTo>
                  <a:cubicBezTo>
                    <a:pt x="428" y="141"/>
                    <a:pt x="428" y="141"/>
                    <a:pt x="428" y="141"/>
                  </a:cubicBezTo>
                  <a:cubicBezTo>
                    <a:pt x="428" y="141"/>
                    <a:pt x="427" y="142"/>
                    <a:pt x="427" y="142"/>
                  </a:cubicBezTo>
                  <a:cubicBezTo>
                    <a:pt x="427" y="142"/>
                    <a:pt x="427" y="142"/>
                    <a:pt x="427" y="142"/>
                  </a:cubicBezTo>
                  <a:cubicBezTo>
                    <a:pt x="422" y="144"/>
                    <a:pt x="416" y="147"/>
                    <a:pt x="410" y="149"/>
                  </a:cubicBezTo>
                  <a:cubicBezTo>
                    <a:pt x="410" y="150"/>
                    <a:pt x="410" y="150"/>
                    <a:pt x="409" y="150"/>
                  </a:cubicBezTo>
                  <a:cubicBezTo>
                    <a:pt x="409" y="150"/>
                    <a:pt x="408" y="150"/>
                    <a:pt x="408" y="150"/>
                  </a:cubicBezTo>
                  <a:cubicBezTo>
                    <a:pt x="405" y="152"/>
                    <a:pt x="403" y="153"/>
                    <a:pt x="400" y="154"/>
                  </a:cubicBezTo>
                  <a:cubicBezTo>
                    <a:pt x="400" y="154"/>
                    <a:pt x="399" y="154"/>
                    <a:pt x="399" y="154"/>
                  </a:cubicBezTo>
                  <a:cubicBezTo>
                    <a:pt x="398" y="154"/>
                    <a:pt x="398" y="155"/>
                    <a:pt x="397" y="155"/>
                  </a:cubicBezTo>
                  <a:cubicBezTo>
                    <a:pt x="395" y="156"/>
                    <a:pt x="392" y="157"/>
                    <a:pt x="389" y="158"/>
                  </a:cubicBezTo>
                  <a:cubicBezTo>
                    <a:pt x="389" y="158"/>
                    <a:pt x="388" y="158"/>
                    <a:pt x="388" y="158"/>
                  </a:cubicBezTo>
                  <a:cubicBezTo>
                    <a:pt x="387" y="158"/>
                    <a:pt x="387" y="159"/>
                    <a:pt x="386" y="159"/>
                  </a:cubicBezTo>
                  <a:cubicBezTo>
                    <a:pt x="383" y="160"/>
                    <a:pt x="379" y="161"/>
                    <a:pt x="376" y="163"/>
                  </a:cubicBezTo>
                  <a:cubicBezTo>
                    <a:pt x="375" y="163"/>
                    <a:pt x="375" y="163"/>
                    <a:pt x="374" y="163"/>
                  </a:cubicBezTo>
                  <a:cubicBezTo>
                    <a:pt x="374" y="163"/>
                    <a:pt x="373" y="163"/>
                    <a:pt x="373" y="164"/>
                  </a:cubicBezTo>
                  <a:cubicBezTo>
                    <a:pt x="371" y="164"/>
                    <a:pt x="369" y="165"/>
                    <a:pt x="367" y="166"/>
                  </a:cubicBezTo>
                  <a:cubicBezTo>
                    <a:pt x="367" y="166"/>
                    <a:pt x="366" y="166"/>
                    <a:pt x="366" y="166"/>
                  </a:cubicBezTo>
                  <a:cubicBezTo>
                    <a:pt x="365" y="166"/>
                    <a:pt x="365" y="166"/>
                    <a:pt x="364" y="166"/>
                  </a:cubicBezTo>
                  <a:cubicBezTo>
                    <a:pt x="362" y="167"/>
                    <a:pt x="360" y="168"/>
                    <a:pt x="357" y="169"/>
                  </a:cubicBezTo>
                  <a:cubicBezTo>
                    <a:pt x="357" y="169"/>
                    <a:pt x="356" y="169"/>
                    <a:pt x="356" y="169"/>
                  </a:cubicBezTo>
                  <a:cubicBezTo>
                    <a:pt x="356" y="169"/>
                    <a:pt x="355" y="169"/>
                    <a:pt x="355" y="170"/>
                  </a:cubicBezTo>
                  <a:cubicBezTo>
                    <a:pt x="352" y="170"/>
                    <a:pt x="350" y="171"/>
                    <a:pt x="348" y="172"/>
                  </a:cubicBezTo>
                  <a:cubicBezTo>
                    <a:pt x="347" y="172"/>
                    <a:pt x="347" y="172"/>
                    <a:pt x="346" y="172"/>
                  </a:cubicBezTo>
                  <a:cubicBezTo>
                    <a:pt x="346" y="172"/>
                    <a:pt x="346" y="172"/>
                    <a:pt x="345" y="173"/>
                  </a:cubicBezTo>
                  <a:cubicBezTo>
                    <a:pt x="343" y="173"/>
                    <a:pt x="341" y="174"/>
                    <a:pt x="339" y="174"/>
                  </a:cubicBezTo>
                  <a:cubicBezTo>
                    <a:pt x="338" y="175"/>
                    <a:pt x="338" y="175"/>
                    <a:pt x="338" y="175"/>
                  </a:cubicBezTo>
                  <a:cubicBezTo>
                    <a:pt x="337" y="175"/>
                    <a:pt x="337" y="175"/>
                    <a:pt x="336" y="175"/>
                  </a:cubicBezTo>
                  <a:cubicBezTo>
                    <a:pt x="334" y="176"/>
                    <a:pt x="333" y="176"/>
                    <a:pt x="331" y="177"/>
                  </a:cubicBezTo>
                  <a:cubicBezTo>
                    <a:pt x="330" y="177"/>
                    <a:pt x="330" y="177"/>
                    <a:pt x="330" y="177"/>
                  </a:cubicBezTo>
                  <a:cubicBezTo>
                    <a:pt x="329" y="177"/>
                    <a:pt x="329" y="177"/>
                    <a:pt x="328" y="178"/>
                  </a:cubicBezTo>
                  <a:cubicBezTo>
                    <a:pt x="327" y="178"/>
                    <a:pt x="326" y="178"/>
                    <a:pt x="324" y="179"/>
                  </a:cubicBezTo>
                  <a:cubicBezTo>
                    <a:pt x="324" y="179"/>
                    <a:pt x="324" y="179"/>
                    <a:pt x="324" y="179"/>
                  </a:cubicBezTo>
                  <a:cubicBezTo>
                    <a:pt x="323" y="179"/>
                    <a:pt x="323" y="179"/>
                    <a:pt x="323" y="179"/>
                  </a:cubicBezTo>
                  <a:cubicBezTo>
                    <a:pt x="322" y="179"/>
                    <a:pt x="322" y="179"/>
                    <a:pt x="321" y="179"/>
                  </a:cubicBezTo>
                  <a:cubicBezTo>
                    <a:pt x="320" y="180"/>
                    <a:pt x="319" y="180"/>
                    <a:pt x="317" y="181"/>
                  </a:cubicBezTo>
                  <a:cubicBezTo>
                    <a:pt x="317" y="181"/>
                    <a:pt x="316" y="181"/>
                    <a:pt x="316" y="181"/>
                  </a:cubicBezTo>
                  <a:cubicBezTo>
                    <a:pt x="316" y="181"/>
                    <a:pt x="315" y="181"/>
                    <a:pt x="315" y="181"/>
                  </a:cubicBezTo>
                  <a:cubicBezTo>
                    <a:pt x="314" y="182"/>
                    <a:pt x="313" y="182"/>
                    <a:pt x="312" y="182"/>
                  </a:cubicBezTo>
                  <a:cubicBezTo>
                    <a:pt x="311" y="182"/>
                    <a:pt x="311" y="182"/>
                    <a:pt x="311" y="182"/>
                  </a:cubicBezTo>
                  <a:cubicBezTo>
                    <a:pt x="310" y="183"/>
                    <a:pt x="310" y="183"/>
                    <a:pt x="309" y="183"/>
                  </a:cubicBezTo>
                  <a:cubicBezTo>
                    <a:pt x="307" y="183"/>
                    <a:pt x="305" y="184"/>
                    <a:pt x="303" y="185"/>
                  </a:cubicBezTo>
                  <a:cubicBezTo>
                    <a:pt x="302" y="185"/>
                    <a:pt x="302" y="185"/>
                    <a:pt x="301" y="185"/>
                  </a:cubicBezTo>
                  <a:cubicBezTo>
                    <a:pt x="300" y="185"/>
                    <a:pt x="300" y="185"/>
                    <a:pt x="299" y="186"/>
                  </a:cubicBezTo>
                  <a:cubicBezTo>
                    <a:pt x="293" y="187"/>
                    <a:pt x="288" y="188"/>
                    <a:pt x="283" y="190"/>
                  </a:cubicBezTo>
                  <a:cubicBezTo>
                    <a:pt x="282" y="190"/>
                    <a:pt x="280" y="190"/>
                    <a:pt x="279" y="191"/>
                  </a:cubicBezTo>
                  <a:cubicBezTo>
                    <a:pt x="278" y="191"/>
                    <a:pt x="276" y="191"/>
                    <a:pt x="275" y="192"/>
                  </a:cubicBezTo>
                  <a:cubicBezTo>
                    <a:pt x="268" y="193"/>
                    <a:pt x="262" y="194"/>
                    <a:pt x="256" y="196"/>
                  </a:cubicBezTo>
                  <a:cubicBezTo>
                    <a:pt x="254" y="196"/>
                    <a:pt x="252" y="197"/>
                    <a:pt x="251" y="197"/>
                  </a:cubicBezTo>
                  <a:cubicBezTo>
                    <a:pt x="248" y="197"/>
                    <a:pt x="246" y="198"/>
                    <a:pt x="244" y="198"/>
                  </a:cubicBezTo>
                  <a:cubicBezTo>
                    <a:pt x="209" y="205"/>
                    <a:pt x="176" y="211"/>
                    <a:pt x="145" y="213"/>
                  </a:cubicBezTo>
                  <a:cubicBezTo>
                    <a:pt x="145" y="213"/>
                    <a:pt x="143" y="214"/>
                    <a:pt x="142" y="214"/>
                  </a:cubicBezTo>
                  <a:cubicBezTo>
                    <a:pt x="140" y="214"/>
                    <a:pt x="138" y="214"/>
                    <a:pt x="138" y="214"/>
                  </a:cubicBezTo>
                  <a:cubicBezTo>
                    <a:pt x="137" y="213"/>
                    <a:pt x="137" y="213"/>
                    <a:pt x="137" y="213"/>
                  </a:cubicBezTo>
                  <a:cubicBezTo>
                    <a:pt x="136" y="213"/>
                    <a:pt x="136" y="213"/>
                    <a:pt x="135" y="212"/>
                  </a:cubicBezTo>
                  <a:cubicBezTo>
                    <a:pt x="131" y="211"/>
                    <a:pt x="127" y="209"/>
                    <a:pt x="123" y="207"/>
                  </a:cubicBezTo>
                  <a:cubicBezTo>
                    <a:pt x="123" y="207"/>
                    <a:pt x="122" y="206"/>
                    <a:pt x="122" y="206"/>
                  </a:cubicBezTo>
                  <a:cubicBezTo>
                    <a:pt x="121" y="206"/>
                    <a:pt x="121" y="206"/>
                    <a:pt x="120" y="205"/>
                  </a:cubicBezTo>
                  <a:cubicBezTo>
                    <a:pt x="117" y="203"/>
                    <a:pt x="113" y="202"/>
                    <a:pt x="110" y="199"/>
                  </a:cubicBezTo>
                  <a:cubicBezTo>
                    <a:pt x="110" y="199"/>
                    <a:pt x="109" y="199"/>
                    <a:pt x="109" y="199"/>
                  </a:cubicBezTo>
                  <a:cubicBezTo>
                    <a:pt x="108" y="198"/>
                    <a:pt x="108" y="198"/>
                    <a:pt x="107" y="198"/>
                  </a:cubicBezTo>
                  <a:cubicBezTo>
                    <a:pt x="104" y="196"/>
                    <a:pt x="101" y="194"/>
                    <a:pt x="98" y="192"/>
                  </a:cubicBezTo>
                  <a:cubicBezTo>
                    <a:pt x="98" y="191"/>
                    <a:pt x="97" y="191"/>
                    <a:pt x="97" y="191"/>
                  </a:cubicBezTo>
                  <a:cubicBezTo>
                    <a:pt x="97" y="190"/>
                    <a:pt x="96" y="190"/>
                    <a:pt x="96" y="190"/>
                  </a:cubicBezTo>
                  <a:cubicBezTo>
                    <a:pt x="92" y="187"/>
                    <a:pt x="88" y="183"/>
                    <a:pt x="84" y="180"/>
                  </a:cubicBezTo>
                  <a:cubicBezTo>
                    <a:pt x="84" y="180"/>
                    <a:pt x="83" y="179"/>
                    <a:pt x="83" y="179"/>
                  </a:cubicBezTo>
                  <a:cubicBezTo>
                    <a:pt x="82" y="179"/>
                    <a:pt x="82" y="178"/>
                    <a:pt x="82" y="178"/>
                  </a:cubicBezTo>
                  <a:cubicBezTo>
                    <a:pt x="80" y="177"/>
                    <a:pt x="79" y="176"/>
                    <a:pt x="78" y="174"/>
                  </a:cubicBezTo>
                  <a:cubicBezTo>
                    <a:pt x="77" y="174"/>
                    <a:pt x="77" y="174"/>
                    <a:pt x="77" y="174"/>
                  </a:cubicBezTo>
                  <a:cubicBezTo>
                    <a:pt x="76" y="173"/>
                    <a:pt x="76" y="173"/>
                    <a:pt x="75" y="173"/>
                  </a:cubicBezTo>
                  <a:cubicBezTo>
                    <a:pt x="74" y="171"/>
                    <a:pt x="73" y="170"/>
                    <a:pt x="71" y="168"/>
                  </a:cubicBezTo>
                  <a:cubicBezTo>
                    <a:pt x="70" y="168"/>
                    <a:pt x="70" y="167"/>
                    <a:pt x="69" y="167"/>
                  </a:cubicBezTo>
                  <a:cubicBezTo>
                    <a:pt x="69" y="166"/>
                    <a:pt x="69" y="166"/>
                    <a:pt x="68" y="166"/>
                  </a:cubicBezTo>
                  <a:cubicBezTo>
                    <a:pt x="68" y="165"/>
                    <a:pt x="68" y="165"/>
                    <a:pt x="67" y="164"/>
                  </a:cubicBezTo>
                  <a:cubicBezTo>
                    <a:pt x="65" y="163"/>
                    <a:pt x="64" y="161"/>
                    <a:pt x="62" y="159"/>
                  </a:cubicBezTo>
                  <a:cubicBezTo>
                    <a:pt x="62" y="159"/>
                    <a:pt x="62" y="159"/>
                    <a:pt x="62" y="159"/>
                  </a:cubicBezTo>
                  <a:cubicBezTo>
                    <a:pt x="64" y="161"/>
                    <a:pt x="66" y="163"/>
                    <a:pt x="68" y="164"/>
                  </a:cubicBezTo>
                  <a:cubicBezTo>
                    <a:pt x="68" y="165"/>
                    <a:pt x="68" y="165"/>
                    <a:pt x="69" y="165"/>
                  </a:cubicBezTo>
                  <a:cubicBezTo>
                    <a:pt x="69" y="166"/>
                    <a:pt x="69" y="166"/>
                    <a:pt x="70" y="166"/>
                  </a:cubicBezTo>
                  <a:cubicBezTo>
                    <a:pt x="72" y="168"/>
                    <a:pt x="74" y="170"/>
                    <a:pt x="77" y="172"/>
                  </a:cubicBezTo>
                  <a:cubicBezTo>
                    <a:pt x="77" y="173"/>
                    <a:pt x="77" y="173"/>
                    <a:pt x="78" y="173"/>
                  </a:cubicBezTo>
                  <a:cubicBezTo>
                    <a:pt x="78" y="174"/>
                    <a:pt x="79" y="174"/>
                    <a:pt x="79" y="174"/>
                  </a:cubicBezTo>
                  <a:cubicBezTo>
                    <a:pt x="80" y="176"/>
                    <a:pt x="82" y="177"/>
                    <a:pt x="84" y="178"/>
                  </a:cubicBezTo>
                  <a:cubicBezTo>
                    <a:pt x="84" y="178"/>
                    <a:pt x="84" y="179"/>
                    <a:pt x="85" y="179"/>
                  </a:cubicBezTo>
                  <a:cubicBezTo>
                    <a:pt x="85" y="179"/>
                    <a:pt x="86" y="180"/>
                    <a:pt x="86" y="180"/>
                  </a:cubicBezTo>
                  <a:cubicBezTo>
                    <a:pt x="90" y="183"/>
                    <a:pt x="95" y="186"/>
                    <a:pt x="100" y="189"/>
                  </a:cubicBezTo>
                  <a:cubicBezTo>
                    <a:pt x="100" y="189"/>
                    <a:pt x="101" y="190"/>
                    <a:pt x="101" y="190"/>
                  </a:cubicBezTo>
                  <a:cubicBezTo>
                    <a:pt x="101" y="190"/>
                    <a:pt x="102" y="191"/>
                    <a:pt x="102" y="191"/>
                  </a:cubicBezTo>
                  <a:cubicBezTo>
                    <a:pt x="106" y="193"/>
                    <a:pt x="109" y="195"/>
                    <a:pt x="113" y="197"/>
                  </a:cubicBezTo>
                  <a:cubicBezTo>
                    <a:pt x="113" y="197"/>
                    <a:pt x="114" y="197"/>
                    <a:pt x="115" y="198"/>
                  </a:cubicBezTo>
                  <a:cubicBezTo>
                    <a:pt x="115" y="198"/>
                    <a:pt x="116" y="198"/>
                    <a:pt x="116" y="198"/>
                  </a:cubicBezTo>
                  <a:cubicBezTo>
                    <a:pt x="121" y="200"/>
                    <a:pt x="125" y="202"/>
                    <a:pt x="129" y="204"/>
                  </a:cubicBezTo>
                  <a:cubicBezTo>
                    <a:pt x="129" y="204"/>
                    <a:pt x="130" y="204"/>
                    <a:pt x="130" y="204"/>
                  </a:cubicBezTo>
                  <a:cubicBezTo>
                    <a:pt x="131" y="204"/>
                    <a:pt x="131" y="204"/>
                    <a:pt x="132" y="204"/>
                  </a:cubicBezTo>
                  <a:cubicBezTo>
                    <a:pt x="134" y="204"/>
                    <a:pt x="138" y="204"/>
                    <a:pt x="138" y="204"/>
                  </a:cubicBezTo>
                  <a:cubicBezTo>
                    <a:pt x="139" y="204"/>
                    <a:pt x="139" y="204"/>
                    <a:pt x="140" y="204"/>
                  </a:cubicBezTo>
                  <a:cubicBezTo>
                    <a:pt x="165" y="202"/>
                    <a:pt x="191" y="198"/>
                    <a:pt x="219" y="193"/>
                  </a:cubicBezTo>
                  <a:cubicBezTo>
                    <a:pt x="222" y="193"/>
                    <a:pt x="226" y="192"/>
                    <a:pt x="229" y="191"/>
                  </a:cubicBezTo>
                  <a:cubicBezTo>
                    <a:pt x="232" y="191"/>
                    <a:pt x="235" y="190"/>
                    <a:pt x="238" y="190"/>
                  </a:cubicBezTo>
                  <a:cubicBezTo>
                    <a:pt x="253" y="187"/>
                    <a:pt x="268" y="183"/>
                    <a:pt x="283" y="180"/>
                  </a:cubicBezTo>
                  <a:cubicBezTo>
                    <a:pt x="284" y="179"/>
                    <a:pt x="285" y="179"/>
                    <a:pt x="286" y="179"/>
                  </a:cubicBezTo>
                  <a:cubicBezTo>
                    <a:pt x="287" y="179"/>
                    <a:pt x="288" y="178"/>
                    <a:pt x="289" y="178"/>
                  </a:cubicBezTo>
                  <a:cubicBezTo>
                    <a:pt x="292" y="177"/>
                    <a:pt x="295" y="177"/>
                    <a:pt x="299" y="176"/>
                  </a:cubicBezTo>
                  <a:cubicBezTo>
                    <a:pt x="299" y="176"/>
                    <a:pt x="300" y="175"/>
                    <a:pt x="301" y="175"/>
                  </a:cubicBezTo>
                  <a:cubicBezTo>
                    <a:pt x="302" y="175"/>
                    <a:pt x="302" y="175"/>
                    <a:pt x="303" y="175"/>
                  </a:cubicBezTo>
                  <a:cubicBezTo>
                    <a:pt x="305" y="174"/>
                    <a:pt x="307" y="174"/>
                    <a:pt x="309" y="173"/>
                  </a:cubicBezTo>
                  <a:cubicBezTo>
                    <a:pt x="310" y="173"/>
                    <a:pt x="310" y="173"/>
                    <a:pt x="310" y="173"/>
                  </a:cubicBezTo>
                  <a:cubicBezTo>
                    <a:pt x="311" y="173"/>
                    <a:pt x="311" y="172"/>
                    <a:pt x="311" y="172"/>
                  </a:cubicBezTo>
                  <a:cubicBezTo>
                    <a:pt x="313" y="172"/>
                    <a:pt x="314" y="172"/>
                    <a:pt x="315" y="171"/>
                  </a:cubicBezTo>
                  <a:cubicBezTo>
                    <a:pt x="316" y="171"/>
                    <a:pt x="316" y="171"/>
                    <a:pt x="317" y="171"/>
                  </a:cubicBezTo>
                  <a:cubicBezTo>
                    <a:pt x="317" y="171"/>
                    <a:pt x="317" y="171"/>
                    <a:pt x="318" y="171"/>
                  </a:cubicBezTo>
                  <a:cubicBezTo>
                    <a:pt x="318" y="171"/>
                    <a:pt x="318" y="171"/>
                    <a:pt x="318" y="171"/>
                  </a:cubicBezTo>
                  <a:cubicBezTo>
                    <a:pt x="319" y="170"/>
                    <a:pt x="320" y="170"/>
                    <a:pt x="321" y="170"/>
                  </a:cubicBezTo>
                  <a:cubicBezTo>
                    <a:pt x="321" y="170"/>
                    <a:pt x="322" y="170"/>
                    <a:pt x="322" y="169"/>
                  </a:cubicBezTo>
                  <a:cubicBezTo>
                    <a:pt x="323" y="169"/>
                    <a:pt x="323" y="169"/>
                    <a:pt x="323" y="169"/>
                  </a:cubicBezTo>
                  <a:cubicBezTo>
                    <a:pt x="325" y="169"/>
                    <a:pt x="327" y="168"/>
                    <a:pt x="328" y="168"/>
                  </a:cubicBezTo>
                  <a:cubicBezTo>
                    <a:pt x="329" y="168"/>
                    <a:pt x="329" y="168"/>
                    <a:pt x="329" y="167"/>
                  </a:cubicBezTo>
                  <a:cubicBezTo>
                    <a:pt x="330" y="167"/>
                    <a:pt x="330" y="167"/>
                    <a:pt x="331" y="167"/>
                  </a:cubicBezTo>
                  <a:cubicBezTo>
                    <a:pt x="332" y="166"/>
                    <a:pt x="334" y="166"/>
                    <a:pt x="336" y="165"/>
                  </a:cubicBezTo>
                  <a:cubicBezTo>
                    <a:pt x="336" y="165"/>
                    <a:pt x="337" y="165"/>
                    <a:pt x="337" y="165"/>
                  </a:cubicBezTo>
                  <a:cubicBezTo>
                    <a:pt x="338" y="165"/>
                    <a:pt x="338" y="165"/>
                    <a:pt x="339" y="165"/>
                  </a:cubicBezTo>
                  <a:cubicBezTo>
                    <a:pt x="341" y="164"/>
                    <a:pt x="343" y="163"/>
                    <a:pt x="345" y="163"/>
                  </a:cubicBezTo>
                  <a:cubicBezTo>
                    <a:pt x="345" y="163"/>
                    <a:pt x="346" y="162"/>
                    <a:pt x="346" y="162"/>
                  </a:cubicBezTo>
                  <a:cubicBezTo>
                    <a:pt x="347" y="162"/>
                    <a:pt x="347" y="162"/>
                    <a:pt x="347" y="162"/>
                  </a:cubicBezTo>
                  <a:cubicBezTo>
                    <a:pt x="349" y="161"/>
                    <a:pt x="351" y="161"/>
                    <a:pt x="353" y="160"/>
                  </a:cubicBezTo>
                  <a:cubicBezTo>
                    <a:pt x="354" y="160"/>
                    <a:pt x="354" y="160"/>
                    <a:pt x="355" y="160"/>
                  </a:cubicBezTo>
                  <a:cubicBezTo>
                    <a:pt x="355" y="159"/>
                    <a:pt x="356" y="159"/>
                    <a:pt x="356" y="159"/>
                  </a:cubicBezTo>
                  <a:cubicBezTo>
                    <a:pt x="358" y="159"/>
                    <a:pt x="360" y="158"/>
                    <a:pt x="362" y="157"/>
                  </a:cubicBezTo>
                  <a:cubicBezTo>
                    <a:pt x="362" y="157"/>
                    <a:pt x="363" y="157"/>
                    <a:pt x="363" y="157"/>
                  </a:cubicBezTo>
                  <a:cubicBezTo>
                    <a:pt x="364" y="157"/>
                    <a:pt x="364" y="157"/>
                    <a:pt x="365" y="156"/>
                  </a:cubicBezTo>
                  <a:cubicBezTo>
                    <a:pt x="368" y="155"/>
                    <a:pt x="372" y="154"/>
                    <a:pt x="375" y="153"/>
                  </a:cubicBezTo>
                  <a:cubicBezTo>
                    <a:pt x="375" y="153"/>
                    <a:pt x="376" y="152"/>
                    <a:pt x="376" y="152"/>
                  </a:cubicBezTo>
                  <a:cubicBezTo>
                    <a:pt x="377" y="152"/>
                    <a:pt x="377" y="152"/>
                    <a:pt x="378" y="152"/>
                  </a:cubicBezTo>
                  <a:cubicBezTo>
                    <a:pt x="380" y="151"/>
                    <a:pt x="383" y="150"/>
                    <a:pt x="386" y="149"/>
                  </a:cubicBezTo>
                  <a:cubicBezTo>
                    <a:pt x="386" y="149"/>
                    <a:pt x="387" y="149"/>
                    <a:pt x="387" y="148"/>
                  </a:cubicBezTo>
                  <a:cubicBezTo>
                    <a:pt x="388" y="148"/>
                    <a:pt x="388" y="148"/>
                    <a:pt x="389" y="148"/>
                  </a:cubicBezTo>
                  <a:cubicBezTo>
                    <a:pt x="391" y="147"/>
                    <a:pt x="394" y="146"/>
                    <a:pt x="396" y="145"/>
                  </a:cubicBezTo>
                  <a:cubicBezTo>
                    <a:pt x="397" y="145"/>
                    <a:pt x="397" y="144"/>
                    <a:pt x="398" y="144"/>
                  </a:cubicBezTo>
                  <a:cubicBezTo>
                    <a:pt x="398" y="144"/>
                    <a:pt x="399" y="144"/>
                    <a:pt x="399" y="144"/>
                  </a:cubicBezTo>
                  <a:cubicBezTo>
                    <a:pt x="405" y="141"/>
                    <a:pt x="411" y="139"/>
                    <a:pt x="416" y="136"/>
                  </a:cubicBezTo>
                  <a:cubicBezTo>
                    <a:pt x="416" y="136"/>
                    <a:pt x="417" y="136"/>
                    <a:pt x="417" y="136"/>
                  </a:cubicBezTo>
                  <a:cubicBezTo>
                    <a:pt x="417" y="136"/>
                    <a:pt x="417" y="136"/>
                    <a:pt x="417" y="136"/>
                  </a:cubicBezTo>
                  <a:cubicBezTo>
                    <a:pt x="418" y="136"/>
                    <a:pt x="418" y="136"/>
                    <a:pt x="418" y="135"/>
                  </a:cubicBezTo>
                  <a:cubicBezTo>
                    <a:pt x="418" y="135"/>
                    <a:pt x="418" y="135"/>
                    <a:pt x="419" y="135"/>
                  </a:cubicBezTo>
                  <a:cubicBezTo>
                    <a:pt x="419" y="135"/>
                    <a:pt x="419" y="135"/>
                    <a:pt x="419" y="135"/>
                  </a:cubicBezTo>
                  <a:cubicBezTo>
                    <a:pt x="422" y="134"/>
                    <a:pt x="424" y="133"/>
                    <a:pt x="426" y="132"/>
                  </a:cubicBezTo>
                  <a:cubicBezTo>
                    <a:pt x="426" y="131"/>
                    <a:pt x="427" y="131"/>
                    <a:pt x="427" y="131"/>
                  </a:cubicBezTo>
                  <a:cubicBezTo>
                    <a:pt x="428" y="131"/>
                    <a:pt x="428" y="131"/>
                    <a:pt x="428" y="130"/>
                  </a:cubicBezTo>
                  <a:cubicBezTo>
                    <a:pt x="430" y="129"/>
                    <a:pt x="432" y="128"/>
                    <a:pt x="434" y="127"/>
                  </a:cubicBezTo>
                  <a:cubicBezTo>
                    <a:pt x="434" y="127"/>
                    <a:pt x="435" y="127"/>
                    <a:pt x="435" y="127"/>
                  </a:cubicBezTo>
                  <a:cubicBezTo>
                    <a:pt x="436" y="126"/>
                    <a:pt x="436" y="126"/>
                    <a:pt x="436" y="126"/>
                  </a:cubicBezTo>
                  <a:cubicBezTo>
                    <a:pt x="438" y="125"/>
                    <a:pt x="439" y="124"/>
                    <a:pt x="441" y="123"/>
                  </a:cubicBezTo>
                  <a:cubicBezTo>
                    <a:pt x="443" y="125"/>
                    <a:pt x="446" y="127"/>
                    <a:pt x="448" y="129"/>
                  </a:cubicBezTo>
                  <a:cubicBezTo>
                    <a:pt x="448" y="129"/>
                    <a:pt x="448" y="130"/>
                    <a:pt x="448" y="130"/>
                  </a:cubicBezTo>
                  <a:close/>
                  <a:moveTo>
                    <a:pt x="28" y="121"/>
                  </a:moveTo>
                  <a:cubicBezTo>
                    <a:pt x="29" y="121"/>
                    <a:pt x="29" y="122"/>
                    <a:pt x="29" y="122"/>
                  </a:cubicBezTo>
                  <a:cubicBezTo>
                    <a:pt x="29" y="122"/>
                    <a:pt x="30" y="123"/>
                    <a:pt x="30" y="123"/>
                  </a:cubicBezTo>
                  <a:cubicBezTo>
                    <a:pt x="32" y="125"/>
                    <a:pt x="33" y="128"/>
                    <a:pt x="35" y="130"/>
                  </a:cubicBezTo>
                  <a:cubicBezTo>
                    <a:pt x="35" y="130"/>
                    <a:pt x="35" y="131"/>
                    <a:pt x="36" y="131"/>
                  </a:cubicBezTo>
                  <a:cubicBezTo>
                    <a:pt x="36" y="131"/>
                    <a:pt x="36" y="132"/>
                    <a:pt x="36" y="132"/>
                  </a:cubicBezTo>
                  <a:cubicBezTo>
                    <a:pt x="38" y="135"/>
                    <a:pt x="40" y="137"/>
                    <a:pt x="42" y="140"/>
                  </a:cubicBezTo>
                  <a:cubicBezTo>
                    <a:pt x="43" y="140"/>
                    <a:pt x="43" y="140"/>
                    <a:pt x="43" y="141"/>
                  </a:cubicBezTo>
                  <a:cubicBezTo>
                    <a:pt x="43" y="141"/>
                    <a:pt x="44" y="141"/>
                    <a:pt x="44" y="142"/>
                  </a:cubicBezTo>
                  <a:cubicBezTo>
                    <a:pt x="46" y="144"/>
                    <a:pt x="47" y="146"/>
                    <a:pt x="49" y="148"/>
                  </a:cubicBezTo>
                  <a:cubicBezTo>
                    <a:pt x="49" y="148"/>
                    <a:pt x="49" y="148"/>
                    <a:pt x="50" y="149"/>
                  </a:cubicBezTo>
                  <a:cubicBezTo>
                    <a:pt x="50" y="149"/>
                    <a:pt x="50" y="149"/>
                    <a:pt x="51" y="150"/>
                  </a:cubicBezTo>
                  <a:cubicBezTo>
                    <a:pt x="52" y="152"/>
                    <a:pt x="54" y="154"/>
                    <a:pt x="56" y="156"/>
                  </a:cubicBezTo>
                  <a:cubicBezTo>
                    <a:pt x="57" y="157"/>
                    <a:pt x="57" y="157"/>
                    <a:pt x="57" y="157"/>
                  </a:cubicBezTo>
                  <a:cubicBezTo>
                    <a:pt x="58" y="158"/>
                    <a:pt x="58" y="158"/>
                    <a:pt x="58" y="158"/>
                  </a:cubicBezTo>
                  <a:cubicBezTo>
                    <a:pt x="60" y="161"/>
                    <a:pt x="62" y="163"/>
                    <a:pt x="64" y="165"/>
                  </a:cubicBezTo>
                  <a:cubicBezTo>
                    <a:pt x="65" y="165"/>
                    <a:pt x="65" y="166"/>
                    <a:pt x="65" y="166"/>
                  </a:cubicBezTo>
                  <a:cubicBezTo>
                    <a:pt x="66" y="166"/>
                    <a:pt x="66" y="167"/>
                    <a:pt x="66" y="167"/>
                  </a:cubicBezTo>
                  <a:cubicBezTo>
                    <a:pt x="67" y="168"/>
                    <a:pt x="68" y="169"/>
                    <a:pt x="69" y="170"/>
                  </a:cubicBezTo>
                  <a:cubicBezTo>
                    <a:pt x="71" y="171"/>
                    <a:pt x="72" y="172"/>
                    <a:pt x="73" y="173"/>
                  </a:cubicBezTo>
                  <a:cubicBezTo>
                    <a:pt x="73" y="173"/>
                    <a:pt x="73" y="174"/>
                    <a:pt x="74" y="174"/>
                  </a:cubicBezTo>
                  <a:cubicBezTo>
                    <a:pt x="74" y="174"/>
                    <a:pt x="74" y="175"/>
                    <a:pt x="75" y="175"/>
                  </a:cubicBezTo>
                  <a:cubicBezTo>
                    <a:pt x="76" y="176"/>
                    <a:pt x="77" y="177"/>
                    <a:pt x="79" y="179"/>
                  </a:cubicBezTo>
                  <a:cubicBezTo>
                    <a:pt x="79" y="179"/>
                    <a:pt x="79" y="179"/>
                    <a:pt x="80" y="180"/>
                  </a:cubicBezTo>
                  <a:cubicBezTo>
                    <a:pt x="80" y="180"/>
                    <a:pt x="81" y="180"/>
                    <a:pt x="81" y="181"/>
                  </a:cubicBezTo>
                  <a:cubicBezTo>
                    <a:pt x="85" y="184"/>
                    <a:pt x="89" y="187"/>
                    <a:pt x="93" y="190"/>
                  </a:cubicBezTo>
                  <a:cubicBezTo>
                    <a:pt x="93" y="190"/>
                    <a:pt x="93" y="191"/>
                    <a:pt x="94" y="191"/>
                  </a:cubicBezTo>
                  <a:cubicBezTo>
                    <a:pt x="94" y="191"/>
                    <a:pt x="95" y="192"/>
                    <a:pt x="95" y="192"/>
                  </a:cubicBezTo>
                  <a:cubicBezTo>
                    <a:pt x="98" y="194"/>
                    <a:pt x="101" y="196"/>
                    <a:pt x="104" y="198"/>
                  </a:cubicBezTo>
                  <a:cubicBezTo>
                    <a:pt x="104" y="198"/>
                    <a:pt x="105" y="199"/>
                    <a:pt x="105" y="199"/>
                  </a:cubicBezTo>
                  <a:cubicBezTo>
                    <a:pt x="106" y="199"/>
                    <a:pt x="106" y="200"/>
                    <a:pt x="107" y="200"/>
                  </a:cubicBezTo>
                  <a:cubicBezTo>
                    <a:pt x="110" y="202"/>
                    <a:pt x="113" y="204"/>
                    <a:pt x="117" y="206"/>
                  </a:cubicBezTo>
                  <a:cubicBezTo>
                    <a:pt x="117" y="206"/>
                    <a:pt x="118" y="206"/>
                    <a:pt x="118" y="207"/>
                  </a:cubicBezTo>
                  <a:cubicBezTo>
                    <a:pt x="119" y="207"/>
                    <a:pt x="119" y="207"/>
                    <a:pt x="120" y="208"/>
                  </a:cubicBezTo>
                  <a:cubicBezTo>
                    <a:pt x="123" y="210"/>
                    <a:pt x="127" y="211"/>
                    <a:pt x="131" y="213"/>
                  </a:cubicBezTo>
                  <a:cubicBezTo>
                    <a:pt x="132" y="213"/>
                    <a:pt x="132" y="214"/>
                    <a:pt x="133" y="214"/>
                  </a:cubicBezTo>
                  <a:cubicBezTo>
                    <a:pt x="134" y="214"/>
                    <a:pt x="134" y="214"/>
                    <a:pt x="135" y="215"/>
                  </a:cubicBezTo>
                  <a:cubicBezTo>
                    <a:pt x="136" y="215"/>
                    <a:pt x="137" y="215"/>
                    <a:pt x="137" y="216"/>
                  </a:cubicBezTo>
                  <a:cubicBezTo>
                    <a:pt x="138" y="216"/>
                    <a:pt x="145" y="216"/>
                    <a:pt x="145" y="216"/>
                  </a:cubicBezTo>
                  <a:cubicBezTo>
                    <a:pt x="171" y="213"/>
                    <a:pt x="200" y="209"/>
                    <a:pt x="229" y="204"/>
                  </a:cubicBezTo>
                  <a:cubicBezTo>
                    <a:pt x="232" y="203"/>
                    <a:pt x="235" y="203"/>
                    <a:pt x="237" y="202"/>
                  </a:cubicBezTo>
                  <a:cubicBezTo>
                    <a:pt x="240" y="202"/>
                    <a:pt x="242" y="201"/>
                    <a:pt x="244" y="201"/>
                  </a:cubicBezTo>
                  <a:cubicBezTo>
                    <a:pt x="251" y="199"/>
                    <a:pt x="259" y="198"/>
                    <a:pt x="266" y="196"/>
                  </a:cubicBezTo>
                  <a:cubicBezTo>
                    <a:pt x="268" y="195"/>
                    <a:pt x="269" y="195"/>
                    <a:pt x="271" y="195"/>
                  </a:cubicBezTo>
                  <a:cubicBezTo>
                    <a:pt x="273" y="194"/>
                    <a:pt x="274" y="194"/>
                    <a:pt x="275" y="194"/>
                  </a:cubicBezTo>
                  <a:cubicBezTo>
                    <a:pt x="282" y="192"/>
                    <a:pt x="288" y="191"/>
                    <a:pt x="295" y="189"/>
                  </a:cubicBezTo>
                  <a:cubicBezTo>
                    <a:pt x="295" y="189"/>
                    <a:pt x="296" y="189"/>
                    <a:pt x="297" y="188"/>
                  </a:cubicBezTo>
                  <a:cubicBezTo>
                    <a:pt x="298" y="188"/>
                    <a:pt x="299" y="188"/>
                    <a:pt x="300" y="188"/>
                  </a:cubicBezTo>
                  <a:cubicBezTo>
                    <a:pt x="303" y="187"/>
                    <a:pt x="307" y="186"/>
                    <a:pt x="311" y="185"/>
                  </a:cubicBezTo>
                  <a:cubicBezTo>
                    <a:pt x="311" y="185"/>
                    <a:pt x="311" y="185"/>
                    <a:pt x="312" y="184"/>
                  </a:cubicBezTo>
                  <a:cubicBezTo>
                    <a:pt x="312" y="184"/>
                    <a:pt x="313" y="184"/>
                    <a:pt x="313" y="184"/>
                  </a:cubicBezTo>
                  <a:cubicBezTo>
                    <a:pt x="314" y="184"/>
                    <a:pt x="315" y="184"/>
                    <a:pt x="316" y="183"/>
                  </a:cubicBezTo>
                  <a:cubicBezTo>
                    <a:pt x="317" y="183"/>
                    <a:pt x="317" y="183"/>
                    <a:pt x="317" y="183"/>
                  </a:cubicBezTo>
                  <a:cubicBezTo>
                    <a:pt x="318" y="183"/>
                    <a:pt x="318" y="183"/>
                    <a:pt x="319" y="183"/>
                  </a:cubicBezTo>
                  <a:cubicBezTo>
                    <a:pt x="320" y="182"/>
                    <a:pt x="322" y="182"/>
                    <a:pt x="323" y="181"/>
                  </a:cubicBezTo>
                  <a:cubicBezTo>
                    <a:pt x="323" y="181"/>
                    <a:pt x="324" y="181"/>
                    <a:pt x="324" y="181"/>
                  </a:cubicBezTo>
                  <a:cubicBezTo>
                    <a:pt x="324" y="181"/>
                    <a:pt x="325" y="181"/>
                    <a:pt x="325" y="181"/>
                  </a:cubicBezTo>
                  <a:cubicBezTo>
                    <a:pt x="325" y="181"/>
                    <a:pt x="325" y="181"/>
                    <a:pt x="325" y="181"/>
                  </a:cubicBezTo>
                  <a:cubicBezTo>
                    <a:pt x="327" y="180"/>
                    <a:pt x="329" y="180"/>
                    <a:pt x="330" y="179"/>
                  </a:cubicBezTo>
                  <a:cubicBezTo>
                    <a:pt x="331" y="179"/>
                    <a:pt x="331" y="179"/>
                    <a:pt x="331" y="179"/>
                  </a:cubicBezTo>
                  <a:cubicBezTo>
                    <a:pt x="332" y="179"/>
                    <a:pt x="332" y="179"/>
                    <a:pt x="333" y="179"/>
                  </a:cubicBezTo>
                  <a:cubicBezTo>
                    <a:pt x="335" y="178"/>
                    <a:pt x="337" y="178"/>
                    <a:pt x="338" y="177"/>
                  </a:cubicBezTo>
                  <a:cubicBezTo>
                    <a:pt x="339" y="177"/>
                    <a:pt x="339" y="177"/>
                    <a:pt x="340" y="177"/>
                  </a:cubicBezTo>
                  <a:cubicBezTo>
                    <a:pt x="340" y="176"/>
                    <a:pt x="341" y="176"/>
                    <a:pt x="341" y="176"/>
                  </a:cubicBezTo>
                  <a:cubicBezTo>
                    <a:pt x="343" y="176"/>
                    <a:pt x="345" y="175"/>
                    <a:pt x="347" y="174"/>
                  </a:cubicBezTo>
                  <a:cubicBezTo>
                    <a:pt x="348" y="174"/>
                    <a:pt x="348" y="174"/>
                    <a:pt x="349" y="174"/>
                  </a:cubicBezTo>
                  <a:cubicBezTo>
                    <a:pt x="349" y="174"/>
                    <a:pt x="350" y="174"/>
                    <a:pt x="350" y="173"/>
                  </a:cubicBezTo>
                  <a:cubicBezTo>
                    <a:pt x="352" y="173"/>
                    <a:pt x="355" y="172"/>
                    <a:pt x="357" y="171"/>
                  </a:cubicBezTo>
                  <a:cubicBezTo>
                    <a:pt x="358" y="171"/>
                    <a:pt x="358" y="171"/>
                    <a:pt x="358" y="171"/>
                  </a:cubicBezTo>
                  <a:cubicBezTo>
                    <a:pt x="359" y="171"/>
                    <a:pt x="359" y="170"/>
                    <a:pt x="360" y="170"/>
                  </a:cubicBezTo>
                  <a:cubicBezTo>
                    <a:pt x="362" y="170"/>
                    <a:pt x="365" y="169"/>
                    <a:pt x="367" y="168"/>
                  </a:cubicBezTo>
                  <a:cubicBezTo>
                    <a:pt x="367" y="168"/>
                    <a:pt x="368" y="168"/>
                    <a:pt x="368" y="167"/>
                  </a:cubicBezTo>
                  <a:cubicBezTo>
                    <a:pt x="369" y="167"/>
                    <a:pt x="369" y="167"/>
                    <a:pt x="370" y="167"/>
                  </a:cubicBezTo>
                  <a:cubicBezTo>
                    <a:pt x="372" y="166"/>
                    <a:pt x="374" y="166"/>
                    <a:pt x="376" y="165"/>
                  </a:cubicBezTo>
                  <a:cubicBezTo>
                    <a:pt x="376" y="165"/>
                    <a:pt x="377" y="165"/>
                    <a:pt x="377" y="165"/>
                  </a:cubicBezTo>
                  <a:cubicBezTo>
                    <a:pt x="378" y="164"/>
                    <a:pt x="378" y="164"/>
                    <a:pt x="379" y="164"/>
                  </a:cubicBezTo>
                  <a:cubicBezTo>
                    <a:pt x="382" y="163"/>
                    <a:pt x="386" y="161"/>
                    <a:pt x="389" y="160"/>
                  </a:cubicBezTo>
                  <a:cubicBezTo>
                    <a:pt x="389" y="160"/>
                    <a:pt x="390" y="160"/>
                    <a:pt x="390" y="160"/>
                  </a:cubicBezTo>
                  <a:cubicBezTo>
                    <a:pt x="391" y="160"/>
                    <a:pt x="391" y="159"/>
                    <a:pt x="392" y="159"/>
                  </a:cubicBezTo>
                  <a:cubicBezTo>
                    <a:pt x="395" y="158"/>
                    <a:pt x="397" y="157"/>
                    <a:pt x="400" y="156"/>
                  </a:cubicBezTo>
                  <a:cubicBezTo>
                    <a:pt x="400" y="156"/>
                    <a:pt x="401" y="156"/>
                    <a:pt x="401" y="156"/>
                  </a:cubicBezTo>
                  <a:cubicBezTo>
                    <a:pt x="402" y="155"/>
                    <a:pt x="402" y="155"/>
                    <a:pt x="403" y="155"/>
                  </a:cubicBezTo>
                  <a:cubicBezTo>
                    <a:pt x="405" y="154"/>
                    <a:pt x="408" y="153"/>
                    <a:pt x="410" y="152"/>
                  </a:cubicBezTo>
                  <a:cubicBezTo>
                    <a:pt x="411" y="152"/>
                    <a:pt x="411" y="151"/>
                    <a:pt x="412" y="151"/>
                  </a:cubicBezTo>
                  <a:cubicBezTo>
                    <a:pt x="412" y="151"/>
                    <a:pt x="413" y="151"/>
                    <a:pt x="413" y="151"/>
                  </a:cubicBezTo>
                  <a:cubicBezTo>
                    <a:pt x="419" y="148"/>
                    <a:pt x="424" y="146"/>
                    <a:pt x="429" y="143"/>
                  </a:cubicBezTo>
                  <a:cubicBezTo>
                    <a:pt x="429" y="143"/>
                    <a:pt x="429" y="143"/>
                    <a:pt x="430" y="143"/>
                  </a:cubicBezTo>
                  <a:cubicBezTo>
                    <a:pt x="430" y="143"/>
                    <a:pt x="430" y="143"/>
                    <a:pt x="431" y="143"/>
                  </a:cubicBezTo>
                  <a:cubicBezTo>
                    <a:pt x="431" y="143"/>
                    <a:pt x="431" y="143"/>
                    <a:pt x="431" y="143"/>
                  </a:cubicBezTo>
                  <a:cubicBezTo>
                    <a:pt x="431" y="142"/>
                    <a:pt x="431" y="142"/>
                    <a:pt x="432" y="142"/>
                  </a:cubicBezTo>
                  <a:cubicBezTo>
                    <a:pt x="432" y="142"/>
                    <a:pt x="432" y="142"/>
                    <a:pt x="432" y="142"/>
                  </a:cubicBezTo>
                  <a:cubicBezTo>
                    <a:pt x="434" y="141"/>
                    <a:pt x="436" y="140"/>
                    <a:pt x="437" y="139"/>
                  </a:cubicBezTo>
                  <a:cubicBezTo>
                    <a:pt x="438" y="139"/>
                    <a:pt x="438" y="139"/>
                    <a:pt x="438" y="139"/>
                  </a:cubicBezTo>
                  <a:cubicBezTo>
                    <a:pt x="439" y="138"/>
                    <a:pt x="439" y="138"/>
                    <a:pt x="440" y="138"/>
                  </a:cubicBezTo>
                  <a:cubicBezTo>
                    <a:pt x="441" y="137"/>
                    <a:pt x="443" y="136"/>
                    <a:pt x="444" y="135"/>
                  </a:cubicBezTo>
                  <a:cubicBezTo>
                    <a:pt x="445" y="136"/>
                    <a:pt x="447" y="138"/>
                    <a:pt x="448" y="139"/>
                  </a:cubicBezTo>
                  <a:cubicBezTo>
                    <a:pt x="448" y="139"/>
                    <a:pt x="448" y="139"/>
                    <a:pt x="448" y="140"/>
                  </a:cubicBezTo>
                  <a:cubicBezTo>
                    <a:pt x="447" y="140"/>
                    <a:pt x="446" y="141"/>
                    <a:pt x="445" y="142"/>
                  </a:cubicBezTo>
                  <a:cubicBezTo>
                    <a:pt x="444" y="142"/>
                    <a:pt x="444" y="143"/>
                    <a:pt x="444" y="143"/>
                  </a:cubicBezTo>
                  <a:cubicBezTo>
                    <a:pt x="443" y="143"/>
                    <a:pt x="443" y="143"/>
                    <a:pt x="443" y="143"/>
                  </a:cubicBezTo>
                  <a:cubicBezTo>
                    <a:pt x="441" y="144"/>
                    <a:pt x="440" y="145"/>
                    <a:pt x="439" y="145"/>
                  </a:cubicBezTo>
                  <a:cubicBezTo>
                    <a:pt x="439" y="146"/>
                    <a:pt x="438" y="146"/>
                    <a:pt x="438" y="146"/>
                  </a:cubicBezTo>
                  <a:cubicBezTo>
                    <a:pt x="438" y="146"/>
                    <a:pt x="438" y="146"/>
                    <a:pt x="438" y="146"/>
                  </a:cubicBezTo>
                  <a:cubicBezTo>
                    <a:pt x="437" y="146"/>
                    <a:pt x="437" y="147"/>
                    <a:pt x="437" y="147"/>
                  </a:cubicBezTo>
                  <a:cubicBezTo>
                    <a:pt x="437" y="147"/>
                    <a:pt x="437" y="147"/>
                    <a:pt x="437" y="147"/>
                  </a:cubicBezTo>
                  <a:cubicBezTo>
                    <a:pt x="436" y="147"/>
                    <a:pt x="436" y="147"/>
                    <a:pt x="436" y="147"/>
                  </a:cubicBezTo>
                  <a:cubicBezTo>
                    <a:pt x="431" y="150"/>
                    <a:pt x="426" y="152"/>
                    <a:pt x="421" y="155"/>
                  </a:cubicBezTo>
                  <a:cubicBezTo>
                    <a:pt x="420" y="155"/>
                    <a:pt x="420" y="155"/>
                    <a:pt x="419" y="155"/>
                  </a:cubicBezTo>
                  <a:cubicBezTo>
                    <a:pt x="419" y="156"/>
                    <a:pt x="419" y="156"/>
                    <a:pt x="418" y="156"/>
                  </a:cubicBezTo>
                  <a:cubicBezTo>
                    <a:pt x="416" y="157"/>
                    <a:pt x="413" y="158"/>
                    <a:pt x="411" y="159"/>
                  </a:cubicBezTo>
                  <a:cubicBezTo>
                    <a:pt x="410" y="159"/>
                    <a:pt x="410" y="160"/>
                    <a:pt x="409" y="160"/>
                  </a:cubicBezTo>
                  <a:cubicBezTo>
                    <a:pt x="409" y="160"/>
                    <a:pt x="409" y="160"/>
                    <a:pt x="408" y="160"/>
                  </a:cubicBezTo>
                  <a:cubicBezTo>
                    <a:pt x="406" y="161"/>
                    <a:pt x="403" y="162"/>
                    <a:pt x="400" y="163"/>
                  </a:cubicBezTo>
                  <a:cubicBezTo>
                    <a:pt x="400" y="164"/>
                    <a:pt x="399" y="164"/>
                    <a:pt x="399" y="164"/>
                  </a:cubicBezTo>
                  <a:cubicBezTo>
                    <a:pt x="398" y="164"/>
                    <a:pt x="398" y="164"/>
                    <a:pt x="398" y="165"/>
                  </a:cubicBezTo>
                  <a:cubicBezTo>
                    <a:pt x="394" y="166"/>
                    <a:pt x="391" y="167"/>
                    <a:pt x="387" y="168"/>
                  </a:cubicBezTo>
                  <a:cubicBezTo>
                    <a:pt x="387" y="169"/>
                    <a:pt x="386" y="169"/>
                    <a:pt x="386" y="169"/>
                  </a:cubicBezTo>
                  <a:cubicBezTo>
                    <a:pt x="385" y="169"/>
                    <a:pt x="385" y="169"/>
                    <a:pt x="384" y="170"/>
                  </a:cubicBezTo>
                  <a:cubicBezTo>
                    <a:pt x="383" y="170"/>
                    <a:pt x="381" y="171"/>
                    <a:pt x="379" y="172"/>
                  </a:cubicBezTo>
                  <a:cubicBezTo>
                    <a:pt x="378" y="172"/>
                    <a:pt x="378" y="172"/>
                    <a:pt x="377" y="172"/>
                  </a:cubicBezTo>
                  <a:cubicBezTo>
                    <a:pt x="377" y="172"/>
                    <a:pt x="376" y="172"/>
                    <a:pt x="376" y="173"/>
                  </a:cubicBezTo>
                  <a:cubicBezTo>
                    <a:pt x="373" y="174"/>
                    <a:pt x="371" y="174"/>
                    <a:pt x="368" y="175"/>
                  </a:cubicBezTo>
                  <a:cubicBezTo>
                    <a:pt x="368" y="175"/>
                    <a:pt x="367" y="176"/>
                    <a:pt x="367" y="176"/>
                  </a:cubicBezTo>
                  <a:cubicBezTo>
                    <a:pt x="366" y="176"/>
                    <a:pt x="366" y="176"/>
                    <a:pt x="365" y="176"/>
                  </a:cubicBezTo>
                  <a:cubicBezTo>
                    <a:pt x="363" y="177"/>
                    <a:pt x="360" y="178"/>
                    <a:pt x="358" y="179"/>
                  </a:cubicBezTo>
                  <a:cubicBezTo>
                    <a:pt x="357" y="179"/>
                    <a:pt x="357" y="179"/>
                    <a:pt x="357" y="179"/>
                  </a:cubicBezTo>
                  <a:cubicBezTo>
                    <a:pt x="356" y="179"/>
                    <a:pt x="356" y="179"/>
                    <a:pt x="355" y="180"/>
                  </a:cubicBezTo>
                  <a:cubicBezTo>
                    <a:pt x="353" y="180"/>
                    <a:pt x="351" y="181"/>
                    <a:pt x="348" y="182"/>
                  </a:cubicBezTo>
                  <a:cubicBezTo>
                    <a:pt x="348" y="182"/>
                    <a:pt x="347" y="182"/>
                    <a:pt x="347" y="182"/>
                  </a:cubicBezTo>
                  <a:cubicBezTo>
                    <a:pt x="347" y="182"/>
                    <a:pt x="346" y="182"/>
                    <a:pt x="346" y="183"/>
                  </a:cubicBezTo>
                  <a:cubicBezTo>
                    <a:pt x="344" y="183"/>
                    <a:pt x="341" y="184"/>
                    <a:pt x="339" y="184"/>
                  </a:cubicBezTo>
                  <a:cubicBezTo>
                    <a:pt x="339" y="185"/>
                    <a:pt x="339" y="185"/>
                    <a:pt x="338" y="185"/>
                  </a:cubicBezTo>
                  <a:cubicBezTo>
                    <a:pt x="338" y="185"/>
                    <a:pt x="337" y="185"/>
                    <a:pt x="337" y="185"/>
                  </a:cubicBezTo>
                  <a:cubicBezTo>
                    <a:pt x="335" y="186"/>
                    <a:pt x="333" y="186"/>
                    <a:pt x="331" y="187"/>
                  </a:cubicBezTo>
                  <a:cubicBezTo>
                    <a:pt x="331" y="187"/>
                    <a:pt x="330" y="187"/>
                    <a:pt x="330" y="187"/>
                  </a:cubicBezTo>
                  <a:cubicBezTo>
                    <a:pt x="329" y="188"/>
                    <a:pt x="329" y="188"/>
                    <a:pt x="329" y="188"/>
                  </a:cubicBezTo>
                  <a:cubicBezTo>
                    <a:pt x="327" y="188"/>
                    <a:pt x="326" y="189"/>
                    <a:pt x="324" y="189"/>
                  </a:cubicBezTo>
                  <a:cubicBezTo>
                    <a:pt x="324" y="189"/>
                    <a:pt x="324" y="189"/>
                    <a:pt x="324" y="189"/>
                  </a:cubicBezTo>
                  <a:cubicBezTo>
                    <a:pt x="324" y="189"/>
                    <a:pt x="323" y="189"/>
                    <a:pt x="323" y="189"/>
                  </a:cubicBezTo>
                  <a:cubicBezTo>
                    <a:pt x="322" y="189"/>
                    <a:pt x="322" y="190"/>
                    <a:pt x="322" y="190"/>
                  </a:cubicBezTo>
                  <a:cubicBezTo>
                    <a:pt x="320" y="190"/>
                    <a:pt x="319" y="190"/>
                    <a:pt x="318" y="191"/>
                  </a:cubicBezTo>
                  <a:cubicBezTo>
                    <a:pt x="317" y="191"/>
                    <a:pt x="317" y="191"/>
                    <a:pt x="316" y="191"/>
                  </a:cubicBezTo>
                  <a:cubicBezTo>
                    <a:pt x="316" y="191"/>
                    <a:pt x="316" y="191"/>
                    <a:pt x="315" y="191"/>
                  </a:cubicBezTo>
                  <a:cubicBezTo>
                    <a:pt x="314" y="192"/>
                    <a:pt x="313" y="192"/>
                    <a:pt x="312" y="192"/>
                  </a:cubicBezTo>
                  <a:cubicBezTo>
                    <a:pt x="312" y="192"/>
                    <a:pt x="311" y="193"/>
                    <a:pt x="311" y="193"/>
                  </a:cubicBezTo>
                  <a:cubicBezTo>
                    <a:pt x="311" y="193"/>
                    <a:pt x="310" y="193"/>
                    <a:pt x="310" y="193"/>
                  </a:cubicBezTo>
                  <a:cubicBezTo>
                    <a:pt x="307" y="194"/>
                    <a:pt x="305" y="194"/>
                    <a:pt x="302" y="195"/>
                  </a:cubicBezTo>
                  <a:cubicBezTo>
                    <a:pt x="302" y="195"/>
                    <a:pt x="301" y="195"/>
                    <a:pt x="300" y="196"/>
                  </a:cubicBezTo>
                  <a:cubicBezTo>
                    <a:pt x="300" y="196"/>
                    <a:pt x="299" y="196"/>
                    <a:pt x="298" y="196"/>
                  </a:cubicBezTo>
                  <a:cubicBezTo>
                    <a:pt x="292" y="198"/>
                    <a:pt x="287" y="199"/>
                    <a:pt x="281" y="201"/>
                  </a:cubicBezTo>
                  <a:cubicBezTo>
                    <a:pt x="280" y="201"/>
                    <a:pt x="278" y="201"/>
                    <a:pt x="277" y="202"/>
                  </a:cubicBezTo>
                  <a:cubicBezTo>
                    <a:pt x="275" y="202"/>
                    <a:pt x="274" y="202"/>
                    <a:pt x="272" y="203"/>
                  </a:cubicBezTo>
                  <a:cubicBezTo>
                    <a:pt x="258" y="206"/>
                    <a:pt x="244" y="209"/>
                    <a:pt x="229" y="212"/>
                  </a:cubicBezTo>
                  <a:cubicBezTo>
                    <a:pt x="226" y="213"/>
                    <a:pt x="223" y="213"/>
                    <a:pt x="220" y="214"/>
                  </a:cubicBezTo>
                  <a:cubicBezTo>
                    <a:pt x="216" y="215"/>
                    <a:pt x="211" y="215"/>
                    <a:pt x="207" y="216"/>
                  </a:cubicBezTo>
                  <a:cubicBezTo>
                    <a:pt x="196" y="218"/>
                    <a:pt x="184" y="220"/>
                    <a:pt x="173" y="221"/>
                  </a:cubicBezTo>
                  <a:cubicBezTo>
                    <a:pt x="169" y="222"/>
                    <a:pt x="165" y="223"/>
                    <a:pt x="161" y="223"/>
                  </a:cubicBezTo>
                  <a:cubicBezTo>
                    <a:pt x="157" y="224"/>
                    <a:pt x="152" y="224"/>
                    <a:pt x="148" y="224"/>
                  </a:cubicBezTo>
                  <a:cubicBezTo>
                    <a:pt x="147" y="225"/>
                    <a:pt x="146" y="225"/>
                    <a:pt x="145" y="225"/>
                  </a:cubicBezTo>
                  <a:cubicBezTo>
                    <a:pt x="145" y="225"/>
                    <a:pt x="138" y="225"/>
                    <a:pt x="138" y="225"/>
                  </a:cubicBezTo>
                  <a:cubicBezTo>
                    <a:pt x="133" y="223"/>
                    <a:pt x="127" y="220"/>
                    <a:pt x="122" y="217"/>
                  </a:cubicBezTo>
                  <a:cubicBezTo>
                    <a:pt x="121" y="217"/>
                    <a:pt x="121" y="216"/>
                    <a:pt x="120" y="216"/>
                  </a:cubicBezTo>
                  <a:cubicBezTo>
                    <a:pt x="120" y="216"/>
                    <a:pt x="119" y="216"/>
                    <a:pt x="119" y="215"/>
                  </a:cubicBezTo>
                  <a:cubicBezTo>
                    <a:pt x="116" y="213"/>
                    <a:pt x="112" y="211"/>
                    <a:pt x="109" y="209"/>
                  </a:cubicBezTo>
                  <a:cubicBezTo>
                    <a:pt x="109" y="209"/>
                    <a:pt x="108" y="209"/>
                    <a:pt x="108" y="208"/>
                  </a:cubicBezTo>
                  <a:cubicBezTo>
                    <a:pt x="107" y="208"/>
                    <a:pt x="107" y="208"/>
                    <a:pt x="106" y="208"/>
                  </a:cubicBezTo>
                  <a:cubicBezTo>
                    <a:pt x="103" y="206"/>
                    <a:pt x="101" y="204"/>
                    <a:pt x="98" y="201"/>
                  </a:cubicBezTo>
                  <a:cubicBezTo>
                    <a:pt x="97" y="201"/>
                    <a:pt x="97" y="201"/>
                    <a:pt x="96" y="200"/>
                  </a:cubicBezTo>
                  <a:cubicBezTo>
                    <a:pt x="96" y="200"/>
                    <a:pt x="96" y="200"/>
                    <a:pt x="95" y="200"/>
                  </a:cubicBezTo>
                  <a:cubicBezTo>
                    <a:pt x="93" y="197"/>
                    <a:pt x="90" y="195"/>
                    <a:pt x="87" y="193"/>
                  </a:cubicBezTo>
                  <a:cubicBezTo>
                    <a:pt x="87" y="193"/>
                    <a:pt x="87" y="193"/>
                    <a:pt x="86" y="192"/>
                  </a:cubicBezTo>
                  <a:cubicBezTo>
                    <a:pt x="86" y="192"/>
                    <a:pt x="85" y="192"/>
                    <a:pt x="85" y="191"/>
                  </a:cubicBezTo>
                  <a:cubicBezTo>
                    <a:pt x="81" y="188"/>
                    <a:pt x="78" y="185"/>
                    <a:pt x="74" y="182"/>
                  </a:cubicBezTo>
                  <a:cubicBezTo>
                    <a:pt x="74" y="181"/>
                    <a:pt x="74" y="181"/>
                    <a:pt x="73" y="181"/>
                  </a:cubicBezTo>
                  <a:cubicBezTo>
                    <a:pt x="73" y="180"/>
                    <a:pt x="73" y="180"/>
                    <a:pt x="72" y="180"/>
                  </a:cubicBezTo>
                  <a:cubicBezTo>
                    <a:pt x="72" y="179"/>
                    <a:pt x="72" y="179"/>
                    <a:pt x="71" y="179"/>
                  </a:cubicBezTo>
                  <a:cubicBezTo>
                    <a:pt x="70" y="178"/>
                    <a:pt x="69" y="177"/>
                    <a:pt x="68" y="176"/>
                  </a:cubicBezTo>
                  <a:cubicBezTo>
                    <a:pt x="68" y="175"/>
                    <a:pt x="68" y="175"/>
                    <a:pt x="67" y="175"/>
                  </a:cubicBezTo>
                  <a:cubicBezTo>
                    <a:pt x="67" y="174"/>
                    <a:pt x="67" y="174"/>
                    <a:pt x="66" y="174"/>
                  </a:cubicBezTo>
                  <a:cubicBezTo>
                    <a:pt x="65" y="172"/>
                    <a:pt x="63" y="170"/>
                    <a:pt x="61" y="168"/>
                  </a:cubicBezTo>
                  <a:cubicBezTo>
                    <a:pt x="60" y="167"/>
                    <a:pt x="60" y="167"/>
                    <a:pt x="60" y="167"/>
                  </a:cubicBezTo>
                  <a:cubicBezTo>
                    <a:pt x="59" y="166"/>
                    <a:pt x="59" y="166"/>
                    <a:pt x="59" y="166"/>
                  </a:cubicBezTo>
                  <a:cubicBezTo>
                    <a:pt x="57" y="163"/>
                    <a:pt x="55" y="161"/>
                    <a:pt x="53" y="159"/>
                  </a:cubicBezTo>
                  <a:cubicBezTo>
                    <a:pt x="53" y="159"/>
                    <a:pt x="52" y="158"/>
                    <a:pt x="52" y="158"/>
                  </a:cubicBezTo>
                  <a:cubicBezTo>
                    <a:pt x="52" y="158"/>
                    <a:pt x="51" y="157"/>
                    <a:pt x="51" y="157"/>
                  </a:cubicBezTo>
                  <a:cubicBezTo>
                    <a:pt x="49" y="155"/>
                    <a:pt x="47" y="153"/>
                    <a:pt x="46" y="150"/>
                  </a:cubicBezTo>
                  <a:cubicBezTo>
                    <a:pt x="45" y="150"/>
                    <a:pt x="45" y="150"/>
                    <a:pt x="45" y="149"/>
                  </a:cubicBezTo>
                  <a:cubicBezTo>
                    <a:pt x="45" y="149"/>
                    <a:pt x="44" y="149"/>
                    <a:pt x="44" y="148"/>
                  </a:cubicBezTo>
                  <a:cubicBezTo>
                    <a:pt x="42" y="146"/>
                    <a:pt x="41" y="144"/>
                    <a:pt x="39" y="142"/>
                  </a:cubicBezTo>
                  <a:cubicBezTo>
                    <a:pt x="39" y="142"/>
                    <a:pt x="39" y="142"/>
                    <a:pt x="39" y="141"/>
                  </a:cubicBezTo>
                  <a:cubicBezTo>
                    <a:pt x="38" y="141"/>
                    <a:pt x="38" y="141"/>
                    <a:pt x="38" y="140"/>
                  </a:cubicBezTo>
                  <a:cubicBezTo>
                    <a:pt x="36" y="138"/>
                    <a:pt x="34" y="135"/>
                    <a:pt x="32" y="133"/>
                  </a:cubicBezTo>
                  <a:cubicBezTo>
                    <a:pt x="32" y="132"/>
                    <a:pt x="32" y="132"/>
                    <a:pt x="32" y="132"/>
                  </a:cubicBezTo>
                  <a:cubicBezTo>
                    <a:pt x="31" y="131"/>
                    <a:pt x="31" y="131"/>
                    <a:pt x="31" y="131"/>
                  </a:cubicBezTo>
                  <a:cubicBezTo>
                    <a:pt x="29" y="128"/>
                    <a:pt x="28" y="126"/>
                    <a:pt x="26" y="124"/>
                  </a:cubicBezTo>
                  <a:cubicBezTo>
                    <a:pt x="26" y="123"/>
                    <a:pt x="26" y="123"/>
                    <a:pt x="25" y="123"/>
                  </a:cubicBezTo>
                  <a:cubicBezTo>
                    <a:pt x="25" y="122"/>
                    <a:pt x="25" y="122"/>
                    <a:pt x="25" y="122"/>
                  </a:cubicBezTo>
                  <a:cubicBezTo>
                    <a:pt x="23" y="119"/>
                    <a:pt x="22" y="117"/>
                    <a:pt x="20" y="115"/>
                  </a:cubicBezTo>
                  <a:cubicBezTo>
                    <a:pt x="21" y="115"/>
                    <a:pt x="22" y="115"/>
                    <a:pt x="24" y="114"/>
                  </a:cubicBezTo>
                  <a:cubicBezTo>
                    <a:pt x="25" y="117"/>
                    <a:pt x="27" y="119"/>
                    <a:pt x="28" y="121"/>
                  </a:cubicBezTo>
                  <a:close/>
                  <a:moveTo>
                    <a:pt x="28" y="131"/>
                  </a:moveTo>
                  <a:cubicBezTo>
                    <a:pt x="28" y="131"/>
                    <a:pt x="29" y="132"/>
                    <a:pt x="29" y="132"/>
                  </a:cubicBezTo>
                  <a:cubicBezTo>
                    <a:pt x="29" y="132"/>
                    <a:pt x="29" y="133"/>
                    <a:pt x="30" y="133"/>
                  </a:cubicBezTo>
                  <a:cubicBezTo>
                    <a:pt x="32" y="136"/>
                    <a:pt x="33" y="138"/>
                    <a:pt x="35" y="141"/>
                  </a:cubicBezTo>
                  <a:cubicBezTo>
                    <a:pt x="36" y="141"/>
                    <a:pt x="36" y="141"/>
                    <a:pt x="36" y="142"/>
                  </a:cubicBezTo>
                  <a:cubicBezTo>
                    <a:pt x="36" y="142"/>
                    <a:pt x="37" y="142"/>
                    <a:pt x="37" y="143"/>
                  </a:cubicBezTo>
                  <a:cubicBezTo>
                    <a:pt x="38" y="145"/>
                    <a:pt x="40" y="147"/>
                    <a:pt x="41" y="149"/>
                  </a:cubicBezTo>
                  <a:cubicBezTo>
                    <a:pt x="42" y="149"/>
                    <a:pt x="42" y="149"/>
                    <a:pt x="42" y="150"/>
                  </a:cubicBezTo>
                  <a:cubicBezTo>
                    <a:pt x="42" y="150"/>
                    <a:pt x="43" y="150"/>
                    <a:pt x="43" y="151"/>
                  </a:cubicBezTo>
                  <a:cubicBezTo>
                    <a:pt x="45" y="153"/>
                    <a:pt x="47" y="155"/>
                    <a:pt x="49" y="157"/>
                  </a:cubicBezTo>
                  <a:cubicBezTo>
                    <a:pt x="49" y="158"/>
                    <a:pt x="49" y="158"/>
                    <a:pt x="49" y="158"/>
                  </a:cubicBezTo>
                  <a:cubicBezTo>
                    <a:pt x="50" y="159"/>
                    <a:pt x="50" y="159"/>
                    <a:pt x="50" y="159"/>
                  </a:cubicBezTo>
                  <a:cubicBezTo>
                    <a:pt x="52" y="162"/>
                    <a:pt x="54" y="164"/>
                    <a:pt x="56" y="166"/>
                  </a:cubicBezTo>
                  <a:cubicBezTo>
                    <a:pt x="56" y="166"/>
                    <a:pt x="57" y="167"/>
                    <a:pt x="57" y="167"/>
                  </a:cubicBezTo>
                  <a:cubicBezTo>
                    <a:pt x="57" y="167"/>
                    <a:pt x="58" y="168"/>
                    <a:pt x="58" y="168"/>
                  </a:cubicBezTo>
                  <a:cubicBezTo>
                    <a:pt x="60" y="170"/>
                    <a:pt x="62" y="172"/>
                    <a:pt x="64" y="174"/>
                  </a:cubicBezTo>
                  <a:cubicBezTo>
                    <a:pt x="64" y="175"/>
                    <a:pt x="64" y="175"/>
                    <a:pt x="65" y="175"/>
                  </a:cubicBezTo>
                  <a:cubicBezTo>
                    <a:pt x="65" y="176"/>
                    <a:pt x="65" y="176"/>
                    <a:pt x="66" y="176"/>
                  </a:cubicBezTo>
                  <a:cubicBezTo>
                    <a:pt x="67" y="177"/>
                    <a:pt x="68" y="179"/>
                    <a:pt x="69" y="180"/>
                  </a:cubicBezTo>
                  <a:cubicBezTo>
                    <a:pt x="69" y="180"/>
                    <a:pt x="70" y="180"/>
                    <a:pt x="70" y="180"/>
                  </a:cubicBezTo>
                  <a:cubicBezTo>
                    <a:pt x="70" y="181"/>
                    <a:pt x="70" y="181"/>
                    <a:pt x="70" y="181"/>
                  </a:cubicBezTo>
                  <a:cubicBezTo>
                    <a:pt x="71" y="181"/>
                    <a:pt x="71" y="182"/>
                    <a:pt x="71" y="182"/>
                  </a:cubicBezTo>
                  <a:cubicBezTo>
                    <a:pt x="75" y="185"/>
                    <a:pt x="79" y="189"/>
                    <a:pt x="82" y="192"/>
                  </a:cubicBezTo>
                  <a:cubicBezTo>
                    <a:pt x="82" y="192"/>
                    <a:pt x="83" y="192"/>
                    <a:pt x="83" y="193"/>
                  </a:cubicBezTo>
                  <a:cubicBezTo>
                    <a:pt x="84" y="193"/>
                    <a:pt x="84" y="193"/>
                    <a:pt x="84" y="194"/>
                  </a:cubicBezTo>
                  <a:cubicBezTo>
                    <a:pt x="87" y="196"/>
                    <a:pt x="90" y="198"/>
                    <a:pt x="92" y="200"/>
                  </a:cubicBezTo>
                  <a:cubicBezTo>
                    <a:pt x="93" y="200"/>
                    <a:pt x="93" y="201"/>
                    <a:pt x="93" y="201"/>
                  </a:cubicBezTo>
                  <a:cubicBezTo>
                    <a:pt x="94" y="201"/>
                    <a:pt x="94" y="202"/>
                    <a:pt x="95" y="202"/>
                  </a:cubicBezTo>
                  <a:cubicBezTo>
                    <a:pt x="97" y="204"/>
                    <a:pt x="100" y="206"/>
                    <a:pt x="103" y="208"/>
                  </a:cubicBezTo>
                  <a:cubicBezTo>
                    <a:pt x="104" y="208"/>
                    <a:pt x="104" y="209"/>
                    <a:pt x="104" y="209"/>
                  </a:cubicBezTo>
                  <a:cubicBezTo>
                    <a:pt x="105" y="209"/>
                    <a:pt x="105" y="210"/>
                    <a:pt x="106" y="210"/>
                  </a:cubicBezTo>
                  <a:cubicBezTo>
                    <a:pt x="109" y="212"/>
                    <a:pt x="112" y="214"/>
                    <a:pt x="115" y="216"/>
                  </a:cubicBezTo>
                  <a:cubicBezTo>
                    <a:pt x="116" y="216"/>
                    <a:pt x="116" y="216"/>
                    <a:pt x="117" y="217"/>
                  </a:cubicBezTo>
                  <a:cubicBezTo>
                    <a:pt x="117" y="217"/>
                    <a:pt x="118" y="217"/>
                    <a:pt x="118" y="218"/>
                  </a:cubicBezTo>
                  <a:cubicBezTo>
                    <a:pt x="125" y="221"/>
                    <a:pt x="131" y="224"/>
                    <a:pt x="137" y="227"/>
                  </a:cubicBezTo>
                  <a:cubicBezTo>
                    <a:pt x="137" y="227"/>
                    <a:pt x="137" y="227"/>
                    <a:pt x="137" y="227"/>
                  </a:cubicBezTo>
                  <a:cubicBezTo>
                    <a:pt x="138" y="227"/>
                    <a:pt x="139" y="227"/>
                    <a:pt x="141" y="227"/>
                  </a:cubicBezTo>
                  <a:cubicBezTo>
                    <a:pt x="143" y="227"/>
                    <a:pt x="145" y="227"/>
                    <a:pt x="145" y="227"/>
                  </a:cubicBezTo>
                  <a:cubicBezTo>
                    <a:pt x="146" y="227"/>
                    <a:pt x="148" y="227"/>
                    <a:pt x="149" y="227"/>
                  </a:cubicBezTo>
                  <a:cubicBezTo>
                    <a:pt x="159" y="226"/>
                    <a:pt x="170" y="224"/>
                    <a:pt x="181" y="223"/>
                  </a:cubicBezTo>
                  <a:cubicBezTo>
                    <a:pt x="186" y="222"/>
                    <a:pt x="191" y="221"/>
                    <a:pt x="196" y="220"/>
                  </a:cubicBezTo>
                  <a:cubicBezTo>
                    <a:pt x="200" y="220"/>
                    <a:pt x="204" y="219"/>
                    <a:pt x="208" y="218"/>
                  </a:cubicBezTo>
                  <a:cubicBezTo>
                    <a:pt x="226" y="215"/>
                    <a:pt x="244" y="212"/>
                    <a:pt x="262" y="207"/>
                  </a:cubicBezTo>
                  <a:cubicBezTo>
                    <a:pt x="264" y="207"/>
                    <a:pt x="266" y="206"/>
                    <a:pt x="268" y="206"/>
                  </a:cubicBezTo>
                  <a:cubicBezTo>
                    <a:pt x="270" y="206"/>
                    <a:pt x="271" y="205"/>
                    <a:pt x="273" y="205"/>
                  </a:cubicBezTo>
                  <a:cubicBezTo>
                    <a:pt x="280" y="203"/>
                    <a:pt x="287" y="201"/>
                    <a:pt x="294" y="200"/>
                  </a:cubicBezTo>
                  <a:cubicBezTo>
                    <a:pt x="294" y="199"/>
                    <a:pt x="295" y="199"/>
                    <a:pt x="296" y="199"/>
                  </a:cubicBezTo>
                  <a:cubicBezTo>
                    <a:pt x="297" y="199"/>
                    <a:pt x="298" y="199"/>
                    <a:pt x="299" y="198"/>
                  </a:cubicBezTo>
                  <a:cubicBezTo>
                    <a:pt x="303" y="197"/>
                    <a:pt x="307" y="196"/>
                    <a:pt x="311" y="195"/>
                  </a:cubicBezTo>
                  <a:cubicBezTo>
                    <a:pt x="311" y="195"/>
                    <a:pt x="312" y="195"/>
                    <a:pt x="312" y="195"/>
                  </a:cubicBezTo>
                  <a:cubicBezTo>
                    <a:pt x="313" y="195"/>
                    <a:pt x="313" y="194"/>
                    <a:pt x="313" y="194"/>
                  </a:cubicBezTo>
                  <a:cubicBezTo>
                    <a:pt x="315" y="194"/>
                    <a:pt x="316" y="194"/>
                    <a:pt x="317" y="193"/>
                  </a:cubicBezTo>
                  <a:cubicBezTo>
                    <a:pt x="317" y="193"/>
                    <a:pt x="318" y="193"/>
                    <a:pt x="318" y="193"/>
                  </a:cubicBezTo>
                  <a:cubicBezTo>
                    <a:pt x="318" y="193"/>
                    <a:pt x="319" y="193"/>
                    <a:pt x="319" y="193"/>
                  </a:cubicBezTo>
                  <a:cubicBezTo>
                    <a:pt x="321" y="192"/>
                    <a:pt x="322" y="192"/>
                    <a:pt x="323" y="192"/>
                  </a:cubicBezTo>
                  <a:cubicBezTo>
                    <a:pt x="324" y="191"/>
                    <a:pt x="324" y="191"/>
                    <a:pt x="325" y="191"/>
                  </a:cubicBezTo>
                  <a:cubicBezTo>
                    <a:pt x="325" y="191"/>
                    <a:pt x="325" y="191"/>
                    <a:pt x="325" y="191"/>
                  </a:cubicBezTo>
                  <a:cubicBezTo>
                    <a:pt x="325" y="191"/>
                    <a:pt x="326" y="191"/>
                    <a:pt x="326" y="191"/>
                  </a:cubicBezTo>
                  <a:cubicBezTo>
                    <a:pt x="327" y="190"/>
                    <a:pt x="329" y="190"/>
                    <a:pt x="330" y="190"/>
                  </a:cubicBezTo>
                  <a:cubicBezTo>
                    <a:pt x="331" y="189"/>
                    <a:pt x="331" y="189"/>
                    <a:pt x="332" y="189"/>
                  </a:cubicBezTo>
                  <a:cubicBezTo>
                    <a:pt x="332" y="189"/>
                    <a:pt x="332" y="189"/>
                    <a:pt x="333" y="189"/>
                  </a:cubicBezTo>
                  <a:cubicBezTo>
                    <a:pt x="335" y="188"/>
                    <a:pt x="337" y="188"/>
                    <a:pt x="339" y="187"/>
                  </a:cubicBezTo>
                  <a:cubicBezTo>
                    <a:pt x="339" y="187"/>
                    <a:pt x="340" y="187"/>
                    <a:pt x="340" y="187"/>
                  </a:cubicBezTo>
                  <a:cubicBezTo>
                    <a:pt x="341" y="186"/>
                    <a:pt x="341" y="186"/>
                    <a:pt x="342" y="186"/>
                  </a:cubicBezTo>
                  <a:cubicBezTo>
                    <a:pt x="344" y="186"/>
                    <a:pt x="346" y="185"/>
                    <a:pt x="348" y="184"/>
                  </a:cubicBezTo>
                  <a:cubicBezTo>
                    <a:pt x="348" y="184"/>
                    <a:pt x="349" y="184"/>
                    <a:pt x="349" y="184"/>
                  </a:cubicBezTo>
                  <a:cubicBezTo>
                    <a:pt x="350" y="184"/>
                    <a:pt x="350" y="184"/>
                    <a:pt x="351" y="183"/>
                  </a:cubicBezTo>
                  <a:cubicBezTo>
                    <a:pt x="353" y="183"/>
                    <a:pt x="355" y="182"/>
                    <a:pt x="358" y="181"/>
                  </a:cubicBezTo>
                  <a:cubicBezTo>
                    <a:pt x="358" y="181"/>
                    <a:pt x="359" y="181"/>
                    <a:pt x="359" y="181"/>
                  </a:cubicBezTo>
                  <a:cubicBezTo>
                    <a:pt x="359" y="181"/>
                    <a:pt x="360" y="180"/>
                    <a:pt x="360" y="180"/>
                  </a:cubicBezTo>
                  <a:cubicBezTo>
                    <a:pt x="363" y="179"/>
                    <a:pt x="365" y="179"/>
                    <a:pt x="368" y="178"/>
                  </a:cubicBezTo>
                  <a:cubicBezTo>
                    <a:pt x="368" y="178"/>
                    <a:pt x="369" y="177"/>
                    <a:pt x="369" y="177"/>
                  </a:cubicBezTo>
                  <a:cubicBezTo>
                    <a:pt x="370" y="177"/>
                    <a:pt x="370" y="177"/>
                    <a:pt x="371" y="177"/>
                  </a:cubicBezTo>
                  <a:cubicBezTo>
                    <a:pt x="373" y="176"/>
                    <a:pt x="376" y="175"/>
                    <a:pt x="378" y="174"/>
                  </a:cubicBezTo>
                  <a:cubicBezTo>
                    <a:pt x="379" y="174"/>
                    <a:pt x="379" y="174"/>
                    <a:pt x="380" y="174"/>
                  </a:cubicBezTo>
                  <a:cubicBezTo>
                    <a:pt x="380" y="173"/>
                    <a:pt x="381" y="173"/>
                    <a:pt x="381" y="173"/>
                  </a:cubicBezTo>
                  <a:cubicBezTo>
                    <a:pt x="383" y="172"/>
                    <a:pt x="385" y="172"/>
                    <a:pt x="387" y="171"/>
                  </a:cubicBezTo>
                  <a:cubicBezTo>
                    <a:pt x="388" y="171"/>
                    <a:pt x="388" y="171"/>
                    <a:pt x="389" y="170"/>
                  </a:cubicBezTo>
                  <a:cubicBezTo>
                    <a:pt x="389" y="170"/>
                    <a:pt x="390" y="170"/>
                    <a:pt x="390" y="170"/>
                  </a:cubicBezTo>
                  <a:cubicBezTo>
                    <a:pt x="394" y="169"/>
                    <a:pt x="397" y="167"/>
                    <a:pt x="400" y="166"/>
                  </a:cubicBezTo>
                  <a:cubicBezTo>
                    <a:pt x="401" y="166"/>
                    <a:pt x="401" y="166"/>
                    <a:pt x="402" y="165"/>
                  </a:cubicBezTo>
                  <a:cubicBezTo>
                    <a:pt x="402" y="165"/>
                    <a:pt x="403" y="165"/>
                    <a:pt x="403" y="165"/>
                  </a:cubicBezTo>
                  <a:cubicBezTo>
                    <a:pt x="406" y="164"/>
                    <a:pt x="408" y="163"/>
                    <a:pt x="411" y="162"/>
                  </a:cubicBezTo>
                  <a:cubicBezTo>
                    <a:pt x="411" y="161"/>
                    <a:pt x="412" y="161"/>
                    <a:pt x="412" y="161"/>
                  </a:cubicBezTo>
                  <a:cubicBezTo>
                    <a:pt x="413" y="161"/>
                    <a:pt x="413" y="161"/>
                    <a:pt x="413" y="160"/>
                  </a:cubicBezTo>
                  <a:cubicBezTo>
                    <a:pt x="416" y="159"/>
                    <a:pt x="418" y="158"/>
                    <a:pt x="421" y="157"/>
                  </a:cubicBezTo>
                  <a:cubicBezTo>
                    <a:pt x="421" y="157"/>
                    <a:pt x="421" y="157"/>
                    <a:pt x="422" y="157"/>
                  </a:cubicBezTo>
                  <a:cubicBezTo>
                    <a:pt x="422" y="157"/>
                    <a:pt x="423" y="156"/>
                    <a:pt x="423" y="156"/>
                  </a:cubicBezTo>
                  <a:cubicBezTo>
                    <a:pt x="428" y="154"/>
                    <a:pt x="433" y="151"/>
                    <a:pt x="438" y="149"/>
                  </a:cubicBezTo>
                  <a:cubicBezTo>
                    <a:pt x="438" y="149"/>
                    <a:pt x="438" y="148"/>
                    <a:pt x="439" y="148"/>
                  </a:cubicBezTo>
                  <a:cubicBezTo>
                    <a:pt x="439" y="148"/>
                    <a:pt x="439" y="148"/>
                    <a:pt x="439" y="148"/>
                  </a:cubicBezTo>
                  <a:cubicBezTo>
                    <a:pt x="439" y="148"/>
                    <a:pt x="440" y="148"/>
                    <a:pt x="440" y="148"/>
                  </a:cubicBezTo>
                  <a:cubicBezTo>
                    <a:pt x="440" y="148"/>
                    <a:pt x="440" y="147"/>
                    <a:pt x="440" y="147"/>
                  </a:cubicBezTo>
                  <a:cubicBezTo>
                    <a:pt x="441" y="147"/>
                    <a:pt x="441" y="147"/>
                    <a:pt x="441" y="147"/>
                  </a:cubicBezTo>
                  <a:cubicBezTo>
                    <a:pt x="442" y="146"/>
                    <a:pt x="443" y="146"/>
                    <a:pt x="444" y="145"/>
                  </a:cubicBezTo>
                  <a:cubicBezTo>
                    <a:pt x="446" y="146"/>
                    <a:pt x="447" y="148"/>
                    <a:pt x="448" y="149"/>
                  </a:cubicBezTo>
                  <a:cubicBezTo>
                    <a:pt x="448" y="149"/>
                    <a:pt x="448" y="149"/>
                    <a:pt x="449" y="149"/>
                  </a:cubicBezTo>
                  <a:cubicBezTo>
                    <a:pt x="448" y="150"/>
                    <a:pt x="448" y="150"/>
                    <a:pt x="447" y="150"/>
                  </a:cubicBezTo>
                  <a:cubicBezTo>
                    <a:pt x="447" y="150"/>
                    <a:pt x="447" y="151"/>
                    <a:pt x="446" y="151"/>
                  </a:cubicBezTo>
                  <a:cubicBezTo>
                    <a:pt x="446" y="151"/>
                    <a:pt x="446" y="151"/>
                    <a:pt x="445" y="152"/>
                  </a:cubicBezTo>
                  <a:cubicBezTo>
                    <a:pt x="445" y="152"/>
                    <a:pt x="445" y="152"/>
                    <a:pt x="445" y="152"/>
                  </a:cubicBezTo>
                  <a:cubicBezTo>
                    <a:pt x="445" y="152"/>
                    <a:pt x="444" y="152"/>
                    <a:pt x="444" y="152"/>
                  </a:cubicBezTo>
                  <a:cubicBezTo>
                    <a:pt x="444" y="153"/>
                    <a:pt x="443" y="153"/>
                    <a:pt x="443" y="153"/>
                  </a:cubicBezTo>
                  <a:cubicBezTo>
                    <a:pt x="439" y="155"/>
                    <a:pt x="435" y="158"/>
                    <a:pt x="430" y="160"/>
                  </a:cubicBezTo>
                  <a:cubicBezTo>
                    <a:pt x="430" y="160"/>
                    <a:pt x="429" y="161"/>
                    <a:pt x="429" y="161"/>
                  </a:cubicBezTo>
                  <a:cubicBezTo>
                    <a:pt x="428" y="161"/>
                    <a:pt x="428" y="161"/>
                    <a:pt x="428" y="161"/>
                  </a:cubicBezTo>
                  <a:cubicBezTo>
                    <a:pt x="425" y="162"/>
                    <a:pt x="423" y="163"/>
                    <a:pt x="421" y="165"/>
                  </a:cubicBezTo>
                  <a:cubicBezTo>
                    <a:pt x="421" y="165"/>
                    <a:pt x="420" y="165"/>
                    <a:pt x="420" y="165"/>
                  </a:cubicBezTo>
                  <a:cubicBezTo>
                    <a:pt x="419" y="165"/>
                    <a:pt x="419" y="166"/>
                    <a:pt x="418" y="166"/>
                  </a:cubicBezTo>
                  <a:cubicBezTo>
                    <a:pt x="416" y="167"/>
                    <a:pt x="414" y="168"/>
                    <a:pt x="411" y="169"/>
                  </a:cubicBezTo>
                  <a:cubicBezTo>
                    <a:pt x="411" y="169"/>
                    <a:pt x="410" y="169"/>
                    <a:pt x="410" y="169"/>
                  </a:cubicBezTo>
                  <a:cubicBezTo>
                    <a:pt x="409" y="170"/>
                    <a:pt x="409" y="170"/>
                    <a:pt x="408" y="170"/>
                  </a:cubicBezTo>
                  <a:cubicBezTo>
                    <a:pt x="405" y="171"/>
                    <a:pt x="402" y="173"/>
                    <a:pt x="398" y="174"/>
                  </a:cubicBezTo>
                  <a:cubicBezTo>
                    <a:pt x="398" y="174"/>
                    <a:pt x="397" y="175"/>
                    <a:pt x="397" y="175"/>
                  </a:cubicBezTo>
                  <a:cubicBezTo>
                    <a:pt x="397" y="175"/>
                    <a:pt x="396" y="175"/>
                    <a:pt x="396" y="175"/>
                  </a:cubicBezTo>
                  <a:cubicBezTo>
                    <a:pt x="394" y="176"/>
                    <a:pt x="392" y="177"/>
                    <a:pt x="390" y="177"/>
                  </a:cubicBezTo>
                  <a:cubicBezTo>
                    <a:pt x="390" y="178"/>
                    <a:pt x="389" y="178"/>
                    <a:pt x="389" y="178"/>
                  </a:cubicBezTo>
                  <a:cubicBezTo>
                    <a:pt x="388" y="178"/>
                    <a:pt x="388" y="178"/>
                    <a:pt x="387" y="178"/>
                  </a:cubicBezTo>
                  <a:cubicBezTo>
                    <a:pt x="385" y="179"/>
                    <a:pt x="382" y="180"/>
                    <a:pt x="379" y="181"/>
                  </a:cubicBezTo>
                  <a:cubicBezTo>
                    <a:pt x="379" y="182"/>
                    <a:pt x="378" y="182"/>
                    <a:pt x="378" y="182"/>
                  </a:cubicBezTo>
                  <a:cubicBezTo>
                    <a:pt x="377" y="182"/>
                    <a:pt x="377" y="182"/>
                    <a:pt x="376" y="182"/>
                  </a:cubicBezTo>
                  <a:cubicBezTo>
                    <a:pt x="374" y="183"/>
                    <a:pt x="371" y="184"/>
                    <a:pt x="369" y="185"/>
                  </a:cubicBezTo>
                  <a:cubicBezTo>
                    <a:pt x="368" y="185"/>
                    <a:pt x="368" y="185"/>
                    <a:pt x="367" y="186"/>
                  </a:cubicBezTo>
                  <a:cubicBezTo>
                    <a:pt x="367" y="186"/>
                    <a:pt x="366" y="186"/>
                    <a:pt x="366" y="186"/>
                  </a:cubicBezTo>
                  <a:cubicBezTo>
                    <a:pt x="363" y="187"/>
                    <a:pt x="361" y="188"/>
                    <a:pt x="358" y="189"/>
                  </a:cubicBezTo>
                  <a:cubicBezTo>
                    <a:pt x="358" y="189"/>
                    <a:pt x="357" y="189"/>
                    <a:pt x="357" y="189"/>
                  </a:cubicBezTo>
                  <a:cubicBezTo>
                    <a:pt x="357" y="189"/>
                    <a:pt x="356" y="189"/>
                    <a:pt x="356" y="189"/>
                  </a:cubicBezTo>
                  <a:cubicBezTo>
                    <a:pt x="353" y="190"/>
                    <a:pt x="351" y="191"/>
                    <a:pt x="349" y="192"/>
                  </a:cubicBezTo>
                  <a:cubicBezTo>
                    <a:pt x="348" y="192"/>
                    <a:pt x="348" y="192"/>
                    <a:pt x="347" y="192"/>
                  </a:cubicBezTo>
                  <a:cubicBezTo>
                    <a:pt x="347" y="192"/>
                    <a:pt x="347" y="192"/>
                    <a:pt x="346" y="193"/>
                  </a:cubicBezTo>
                  <a:cubicBezTo>
                    <a:pt x="344" y="193"/>
                    <a:pt x="341" y="194"/>
                    <a:pt x="339" y="195"/>
                  </a:cubicBezTo>
                  <a:cubicBezTo>
                    <a:pt x="338" y="195"/>
                    <a:pt x="338" y="195"/>
                    <a:pt x="338" y="195"/>
                  </a:cubicBezTo>
                  <a:cubicBezTo>
                    <a:pt x="337" y="195"/>
                    <a:pt x="337" y="195"/>
                    <a:pt x="336" y="196"/>
                  </a:cubicBezTo>
                  <a:cubicBezTo>
                    <a:pt x="335" y="196"/>
                    <a:pt x="333" y="197"/>
                    <a:pt x="332" y="197"/>
                  </a:cubicBezTo>
                  <a:cubicBezTo>
                    <a:pt x="331" y="197"/>
                    <a:pt x="331" y="197"/>
                    <a:pt x="331" y="197"/>
                  </a:cubicBezTo>
                  <a:cubicBezTo>
                    <a:pt x="330" y="197"/>
                    <a:pt x="330" y="198"/>
                    <a:pt x="329" y="198"/>
                  </a:cubicBezTo>
                  <a:cubicBezTo>
                    <a:pt x="328" y="198"/>
                    <a:pt x="326" y="199"/>
                    <a:pt x="325" y="199"/>
                  </a:cubicBezTo>
                  <a:cubicBezTo>
                    <a:pt x="325" y="199"/>
                    <a:pt x="325" y="199"/>
                    <a:pt x="325" y="199"/>
                  </a:cubicBezTo>
                  <a:cubicBezTo>
                    <a:pt x="324" y="199"/>
                    <a:pt x="324" y="199"/>
                    <a:pt x="323" y="199"/>
                  </a:cubicBezTo>
                  <a:cubicBezTo>
                    <a:pt x="323" y="200"/>
                    <a:pt x="323" y="200"/>
                    <a:pt x="322" y="200"/>
                  </a:cubicBezTo>
                  <a:cubicBezTo>
                    <a:pt x="321" y="200"/>
                    <a:pt x="319" y="201"/>
                    <a:pt x="318" y="201"/>
                  </a:cubicBezTo>
                  <a:cubicBezTo>
                    <a:pt x="318" y="201"/>
                    <a:pt x="317" y="201"/>
                    <a:pt x="317" y="201"/>
                  </a:cubicBezTo>
                  <a:cubicBezTo>
                    <a:pt x="317" y="201"/>
                    <a:pt x="317" y="201"/>
                    <a:pt x="317" y="201"/>
                  </a:cubicBezTo>
                  <a:cubicBezTo>
                    <a:pt x="317" y="201"/>
                    <a:pt x="316" y="201"/>
                    <a:pt x="316" y="202"/>
                  </a:cubicBezTo>
                  <a:cubicBezTo>
                    <a:pt x="316" y="202"/>
                    <a:pt x="316" y="202"/>
                    <a:pt x="316" y="202"/>
                  </a:cubicBezTo>
                  <a:cubicBezTo>
                    <a:pt x="315" y="202"/>
                    <a:pt x="315" y="202"/>
                    <a:pt x="315" y="202"/>
                  </a:cubicBezTo>
                  <a:cubicBezTo>
                    <a:pt x="313" y="202"/>
                    <a:pt x="311" y="203"/>
                    <a:pt x="309" y="203"/>
                  </a:cubicBezTo>
                  <a:cubicBezTo>
                    <a:pt x="309" y="204"/>
                    <a:pt x="308" y="204"/>
                    <a:pt x="307" y="204"/>
                  </a:cubicBezTo>
                  <a:cubicBezTo>
                    <a:pt x="306" y="204"/>
                    <a:pt x="306" y="204"/>
                    <a:pt x="305" y="205"/>
                  </a:cubicBezTo>
                  <a:cubicBezTo>
                    <a:pt x="296" y="207"/>
                    <a:pt x="287" y="209"/>
                    <a:pt x="279" y="212"/>
                  </a:cubicBezTo>
                  <a:cubicBezTo>
                    <a:pt x="277" y="212"/>
                    <a:pt x="276" y="212"/>
                    <a:pt x="275" y="213"/>
                  </a:cubicBezTo>
                  <a:cubicBezTo>
                    <a:pt x="273" y="213"/>
                    <a:pt x="271" y="213"/>
                    <a:pt x="269" y="214"/>
                  </a:cubicBezTo>
                  <a:cubicBezTo>
                    <a:pt x="253" y="218"/>
                    <a:pt x="237" y="221"/>
                    <a:pt x="221" y="224"/>
                  </a:cubicBezTo>
                  <a:cubicBezTo>
                    <a:pt x="217" y="225"/>
                    <a:pt x="212" y="226"/>
                    <a:pt x="208" y="227"/>
                  </a:cubicBezTo>
                  <a:cubicBezTo>
                    <a:pt x="204" y="228"/>
                    <a:pt x="199" y="229"/>
                    <a:pt x="194" y="229"/>
                  </a:cubicBezTo>
                  <a:cubicBezTo>
                    <a:pt x="177" y="232"/>
                    <a:pt x="160" y="235"/>
                    <a:pt x="145" y="236"/>
                  </a:cubicBezTo>
                  <a:cubicBezTo>
                    <a:pt x="145" y="236"/>
                    <a:pt x="138" y="236"/>
                    <a:pt x="138" y="236"/>
                  </a:cubicBezTo>
                  <a:cubicBezTo>
                    <a:pt x="137" y="235"/>
                    <a:pt x="136" y="235"/>
                    <a:pt x="135" y="234"/>
                  </a:cubicBezTo>
                  <a:cubicBezTo>
                    <a:pt x="134" y="234"/>
                    <a:pt x="133" y="234"/>
                    <a:pt x="133" y="234"/>
                  </a:cubicBezTo>
                  <a:cubicBezTo>
                    <a:pt x="132" y="233"/>
                    <a:pt x="132" y="233"/>
                    <a:pt x="131" y="233"/>
                  </a:cubicBezTo>
                  <a:cubicBezTo>
                    <a:pt x="130" y="232"/>
                    <a:pt x="129" y="231"/>
                    <a:pt x="128" y="231"/>
                  </a:cubicBezTo>
                  <a:cubicBezTo>
                    <a:pt x="127" y="231"/>
                    <a:pt x="127" y="230"/>
                    <a:pt x="126" y="230"/>
                  </a:cubicBezTo>
                  <a:cubicBezTo>
                    <a:pt x="125" y="230"/>
                    <a:pt x="125" y="229"/>
                    <a:pt x="124" y="229"/>
                  </a:cubicBezTo>
                  <a:cubicBezTo>
                    <a:pt x="119" y="226"/>
                    <a:pt x="114" y="223"/>
                    <a:pt x="108" y="219"/>
                  </a:cubicBezTo>
                  <a:cubicBezTo>
                    <a:pt x="108" y="219"/>
                    <a:pt x="107" y="219"/>
                    <a:pt x="107" y="218"/>
                  </a:cubicBezTo>
                  <a:cubicBezTo>
                    <a:pt x="106" y="218"/>
                    <a:pt x="106" y="218"/>
                    <a:pt x="105" y="217"/>
                  </a:cubicBezTo>
                  <a:cubicBezTo>
                    <a:pt x="103" y="215"/>
                    <a:pt x="100" y="213"/>
                    <a:pt x="97" y="211"/>
                  </a:cubicBezTo>
                  <a:cubicBezTo>
                    <a:pt x="97" y="211"/>
                    <a:pt x="96" y="211"/>
                    <a:pt x="96" y="210"/>
                  </a:cubicBezTo>
                  <a:cubicBezTo>
                    <a:pt x="95" y="210"/>
                    <a:pt x="95" y="210"/>
                    <a:pt x="95" y="209"/>
                  </a:cubicBezTo>
                  <a:cubicBezTo>
                    <a:pt x="92" y="207"/>
                    <a:pt x="89" y="205"/>
                    <a:pt x="87" y="203"/>
                  </a:cubicBezTo>
                  <a:cubicBezTo>
                    <a:pt x="87" y="203"/>
                    <a:pt x="86" y="202"/>
                    <a:pt x="86" y="202"/>
                  </a:cubicBezTo>
                  <a:cubicBezTo>
                    <a:pt x="85" y="202"/>
                    <a:pt x="85" y="201"/>
                    <a:pt x="85" y="201"/>
                  </a:cubicBezTo>
                  <a:cubicBezTo>
                    <a:pt x="82" y="199"/>
                    <a:pt x="80" y="197"/>
                    <a:pt x="77" y="195"/>
                  </a:cubicBezTo>
                  <a:cubicBezTo>
                    <a:pt x="77" y="194"/>
                    <a:pt x="77" y="194"/>
                    <a:pt x="76" y="194"/>
                  </a:cubicBezTo>
                  <a:cubicBezTo>
                    <a:pt x="76" y="193"/>
                    <a:pt x="76" y="193"/>
                    <a:pt x="75" y="193"/>
                  </a:cubicBezTo>
                  <a:cubicBezTo>
                    <a:pt x="74" y="191"/>
                    <a:pt x="73" y="190"/>
                    <a:pt x="72" y="189"/>
                  </a:cubicBezTo>
                  <a:cubicBezTo>
                    <a:pt x="69" y="187"/>
                    <a:pt x="67" y="185"/>
                    <a:pt x="65" y="183"/>
                  </a:cubicBezTo>
                  <a:cubicBezTo>
                    <a:pt x="65" y="182"/>
                    <a:pt x="65" y="182"/>
                    <a:pt x="64" y="182"/>
                  </a:cubicBezTo>
                  <a:cubicBezTo>
                    <a:pt x="64" y="181"/>
                    <a:pt x="64" y="181"/>
                    <a:pt x="63" y="181"/>
                  </a:cubicBezTo>
                  <a:cubicBezTo>
                    <a:pt x="62" y="180"/>
                    <a:pt x="61" y="178"/>
                    <a:pt x="60" y="177"/>
                  </a:cubicBezTo>
                  <a:cubicBezTo>
                    <a:pt x="60" y="177"/>
                    <a:pt x="59" y="176"/>
                    <a:pt x="59" y="176"/>
                  </a:cubicBezTo>
                  <a:cubicBezTo>
                    <a:pt x="59" y="176"/>
                    <a:pt x="58" y="175"/>
                    <a:pt x="58" y="175"/>
                  </a:cubicBezTo>
                  <a:cubicBezTo>
                    <a:pt x="56" y="173"/>
                    <a:pt x="54" y="171"/>
                    <a:pt x="53" y="169"/>
                  </a:cubicBezTo>
                  <a:cubicBezTo>
                    <a:pt x="52" y="168"/>
                    <a:pt x="52" y="168"/>
                    <a:pt x="52" y="168"/>
                  </a:cubicBezTo>
                  <a:cubicBezTo>
                    <a:pt x="51" y="167"/>
                    <a:pt x="51" y="167"/>
                    <a:pt x="51" y="167"/>
                  </a:cubicBezTo>
                  <a:cubicBezTo>
                    <a:pt x="49" y="165"/>
                    <a:pt x="47" y="162"/>
                    <a:pt x="45" y="160"/>
                  </a:cubicBezTo>
                  <a:cubicBezTo>
                    <a:pt x="45" y="160"/>
                    <a:pt x="45" y="159"/>
                    <a:pt x="45" y="159"/>
                  </a:cubicBezTo>
                  <a:cubicBezTo>
                    <a:pt x="44" y="159"/>
                    <a:pt x="44" y="158"/>
                    <a:pt x="44" y="158"/>
                  </a:cubicBezTo>
                  <a:cubicBezTo>
                    <a:pt x="42" y="156"/>
                    <a:pt x="40" y="154"/>
                    <a:pt x="39" y="151"/>
                  </a:cubicBezTo>
                  <a:cubicBezTo>
                    <a:pt x="38" y="151"/>
                    <a:pt x="38" y="151"/>
                    <a:pt x="38" y="150"/>
                  </a:cubicBezTo>
                  <a:cubicBezTo>
                    <a:pt x="37" y="150"/>
                    <a:pt x="37" y="150"/>
                    <a:pt x="37" y="149"/>
                  </a:cubicBezTo>
                  <a:cubicBezTo>
                    <a:pt x="36" y="147"/>
                    <a:pt x="34" y="145"/>
                    <a:pt x="33" y="143"/>
                  </a:cubicBezTo>
                  <a:cubicBezTo>
                    <a:pt x="33" y="143"/>
                    <a:pt x="32" y="143"/>
                    <a:pt x="32" y="142"/>
                  </a:cubicBezTo>
                  <a:cubicBezTo>
                    <a:pt x="32" y="142"/>
                    <a:pt x="32" y="142"/>
                    <a:pt x="31" y="141"/>
                  </a:cubicBezTo>
                  <a:cubicBezTo>
                    <a:pt x="30" y="139"/>
                    <a:pt x="28" y="136"/>
                    <a:pt x="26" y="134"/>
                  </a:cubicBezTo>
                  <a:cubicBezTo>
                    <a:pt x="26" y="133"/>
                    <a:pt x="26" y="133"/>
                    <a:pt x="25" y="132"/>
                  </a:cubicBezTo>
                  <a:cubicBezTo>
                    <a:pt x="25" y="132"/>
                    <a:pt x="25" y="132"/>
                    <a:pt x="25" y="131"/>
                  </a:cubicBezTo>
                  <a:cubicBezTo>
                    <a:pt x="23" y="129"/>
                    <a:pt x="22" y="127"/>
                    <a:pt x="21" y="125"/>
                  </a:cubicBezTo>
                  <a:cubicBezTo>
                    <a:pt x="22" y="125"/>
                    <a:pt x="23" y="124"/>
                    <a:pt x="24" y="124"/>
                  </a:cubicBezTo>
                  <a:cubicBezTo>
                    <a:pt x="25" y="126"/>
                    <a:pt x="27" y="129"/>
                    <a:pt x="28" y="131"/>
                  </a:cubicBezTo>
                  <a:close/>
                  <a:moveTo>
                    <a:pt x="25" y="162"/>
                  </a:moveTo>
                  <a:cubicBezTo>
                    <a:pt x="25" y="161"/>
                    <a:pt x="25" y="161"/>
                    <a:pt x="25" y="161"/>
                  </a:cubicBezTo>
                  <a:cubicBezTo>
                    <a:pt x="24" y="158"/>
                    <a:pt x="22" y="156"/>
                    <a:pt x="21" y="154"/>
                  </a:cubicBezTo>
                  <a:cubicBezTo>
                    <a:pt x="22" y="154"/>
                    <a:pt x="23" y="154"/>
                    <a:pt x="23" y="154"/>
                  </a:cubicBezTo>
                  <a:cubicBezTo>
                    <a:pt x="25" y="156"/>
                    <a:pt x="26" y="158"/>
                    <a:pt x="28" y="160"/>
                  </a:cubicBezTo>
                  <a:cubicBezTo>
                    <a:pt x="28" y="161"/>
                    <a:pt x="28" y="161"/>
                    <a:pt x="28" y="161"/>
                  </a:cubicBezTo>
                  <a:cubicBezTo>
                    <a:pt x="29" y="162"/>
                    <a:pt x="29" y="162"/>
                    <a:pt x="29" y="162"/>
                  </a:cubicBezTo>
                  <a:cubicBezTo>
                    <a:pt x="31" y="165"/>
                    <a:pt x="32" y="167"/>
                    <a:pt x="34" y="169"/>
                  </a:cubicBezTo>
                  <a:cubicBezTo>
                    <a:pt x="34" y="170"/>
                    <a:pt x="34" y="170"/>
                    <a:pt x="35" y="170"/>
                  </a:cubicBezTo>
                  <a:cubicBezTo>
                    <a:pt x="35" y="171"/>
                    <a:pt x="35" y="171"/>
                    <a:pt x="35" y="171"/>
                  </a:cubicBezTo>
                  <a:cubicBezTo>
                    <a:pt x="37" y="173"/>
                    <a:pt x="39" y="175"/>
                    <a:pt x="40" y="177"/>
                  </a:cubicBezTo>
                  <a:cubicBezTo>
                    <a:pt x="40" y="178"/>
                    <a:pt x="41" y="178"/>
                    <a:pt x="41" y="179"/>
                  </a:cubicBezTo>
                  <a:cubicBezTo>
                    <a:pt x="41" y="179"/>
                    <a:pt x="42" y="179"/>
                    <a:pt x="42" y="180"/>
                  </a:cubicBezTo>
                  <a:cubicBezTo>
                    <a:pt x="43" y="181"/>
                    <a:pt x="44" y="182"/>
                    <a:pt x="45" y="183"/>
                  </a:cubicBezTo>
                  <a:cubicBezTo>
                    <a:pt x="45" y="184"/>
                    <a:pt x="46" y="184"/>
                    <a:pt x="46" y="184"/>
                  </a:cubicBezTo>
                  <a:cubicBezTo>
                    <a:pt x="46" y="185"/>
                    <a:pt x="46" y="185"/>
                    <a:pt x="47" y="185"/>
                  </a:cubicBezTo>
                  <a:cubicBezTo>
                    <a:pt x="50" y="189"/>
                    <a:pt x="53" y="192"/>
                    <a:pt x="56" y="195"/>
                  </a:cubicBezTo>
                  <a:cubicBezTo>
                    <a:pt x="56" y="196"/>
                    <a:pt x="56" y="196"/>
                    <a:pt x="57" y="196"/>
                  </a:cubicBezTo>
                  <a:cubicBezTo>
                    <a:pt x="57" y="197"/>
                    <a:pt x="57" y="197"/>
                    <a:pt x="58" y="197"/>
                  </a:cubicBezTo>
                  <a:cubicBezTo>
                    <a:pt x="60" y="200"/>
                    <a:pt x="62" y="202"/>
                    <a:pt x="64" y="204"/>
                  </a:cubicBezTo>
                  <a:cubicBezTo>
                    <a:pt x="64" y="204"/>
                    <a:pt x="65" y="205"/>
                    <a:pt x="65" y="205"/>
                  </a:cubicBezTo>
                  <a:cubicBezTo>
                    <a:pt x="65" y="205"/>
                    <a:pt x="66" y="206"/>
                    <a:pt x="66" y="206"/>
                  </a:cubicBezTo>
                  <a:cubicBezTo>
                    <a:pt x="68" y="208"/>
                    <a:pt x="70" y="210"/>
                    <a:pt x="73" y="213"/>
                  </a:cubicBezTo>
                  <a:cubicBezTo>
                    <a:pt x="73" y="213"/>
                    <a:pt x="73" y="213"/>
                    <a:pt x="73" y="213"/>
                  </a:cubicBezTo>
                  <a:cubicBezTo>
                    <a:pt x="73" y="213"/>
                    <a:pt x="73" y="213"/>
                    <a:pt x="74" y="214"/>
                  </a:cubicBezTo>
                  <a:cubicBezTo>
                    <a:pt x="74" y="214"/>
                    <a:pt x="74" y="214"/>
                    <a:pt x="75" y="215"/>
                  </a:cubicBezTo>
                  <a:cubicBezTo>
                    <a:pt x="77" y="217"/>
                    <a:pt x="79" y="219"/>
                    <a:pt x="82" y="221"/>
                  </a:cubicBezTo>
                  <a:cubicBezTo>
                    <a:pt x="82" y="221"/>
                    <a:pt x="83" y="222"/>
                    <a:pt x="83" y="222"/>
                  </a:cubicBezTo>
                  <a:cubicBezTo>
                    <a:pt x="83" y="222"/>
                    <a:pt x="84" y="223"/>
                    <a:pt x="84" y="223"/>
                  </a:cubicBezTo>
                  <a:cubicBezTo>
                    <a:pt x="88" y="227"/>
                    <a:pt x="93" y="230"/>
                    <a:pt x="97" y="234"/>
                  </a:cubicBezTo>
                  <a:cubicBezTo>
                    <a:pt x="98" y="234"/>
                    <a:pt x="98" y="234"/>
                    <a:pt x="99" y="235"/>
                  </a:cubicBezTo>
                  <a:cubicBezTo>
                    <a:pt x="99" y="235"/>
                    <a:pt x="99" y="235"/>
                    <a:pt x="100" y="236"/>
                  </a:cubicBezTo>
                  <a:cubicBezTo>
                    <a:pt x="101" y="236"/>
                    <a:pt x="101" y="237"/>
                    <a:pt x="102" y="237"/>
                  </a:cubicBezTo>
                  <a:cubicBezTo>
                    <a:pt x="103" y="238"/>
                    <a:pt x="103" y="238"/>
                    <a:pt x="103" y="238"/>
                  </a:cubicBezTo>
                  <a:cubicBezTo>
                    <a:pt x="104" y="239"/>
                    <a:pt x="104" y="239"/>
                    <a:pt x="105" y="239"/>
                  </a:cubicBezTo>
                  <a:cubicBezTo>
                    <a:pt x="108" y="241"/>
                    <a:pt x="111" y="244"/>
                    <a:pt x="113" y="245"/>
                  </a:cubicBezTo>
                  <a:cubicBezTo>
                    <a:pt x="114" y="246"/>
                    <a:pt x="114" y="246"/>
                    <a:pt x="115" y="246"/>
                  </a:cubicBezTo>
                  <a:cubicBezTo>
                    <a:pt x="115" y="247"/>
                    <a:pt x="116" y="247"/>
                    <a:pt x="116" y="247"/>
                  </a:cubicBezTo>
                  <a:cubicBezTo>
                    <a:pt x="119" y="249"/>
                    <a:pt x="122" y="251"/>
                    <a:pt x="126" y="253"/>
                  </a:cubicBezTo>
                  <a:cubicBezTo>
                    <a:pt x="126" y="253"/>
                    <a:pt x="127" y="254"/>
                    <a:pt x="127" y="254"/>
                  </a:cubicBezTo>
                  <a:cubicBezTo>
                    <a:pt x="128" y="254"/>
                    <a:pt x="128" y="255"/>
                    <a:pt x="129" y="255"/>
                  </a:cubicBezTo>
                  <a:cubicBezTo>
                    <a:pt x="133" y="257"/>
                    <a:pt x="137" y="259"/>
                    <a:pt x="141" y="261"/>
                  </a:cubicBezTo>
                  <a:cubicBezTo>
                    <a:pt x="141" y="262"/>
                    <a:pt x="142" y="262"/>
                    <a:pt x="142" y="262"/>
                  </a:cubicBezTo>
                  <a:cubicBezTo>
                    <a:pt x="143" y="262"/>
                    <a:pt x="143" y="262"/>
                    <a:pt x="143" y="263"/>
                  </a:cubicBezTo>
                  <a:cubicBezTo>
                    <a:pt x="144" y="263"/>
                    <a:pt x="144" y="263"/>
                    <a:pt x="145" y="263"/>
                  </a:cubicBezTo>
                  <a:cubicBezTo>
                    <a:pt x="147" y="263"/>
                    <a:pt x="151" y="264"/>
                    <a:pt x="151" y="264"/>
                  </a:cubicBezTo>
                  <a:cubicBezTo>
                    <a:pt x="170" y="261"/>
                    <a:pt x="190" y="258"/>
                    <a:pt x="211" y="254"/>
                  </a:cubicBezTo>
                  <a:cubicBezTo>
                    <a:pt x="215" y="254"/>
                    <a:pt x="219" y="253"/>
                    <a:pt x="223" y="252"/>
                  </a:cubicBezTo>
                  <a:cubicBezTo>
                    <a:pt x="226" y="251"/>
                    <a:pt x="230" y="251"/>
                    <a:pt x="233" y="250"/>
                  </a:cubicBezTo>
                  <a:cubicBezTo>
                    <a:pt x="249" y="247"/>
                    <a:pt x="265" y="243"/>
                    <a:pt x="281" y="239"/>
                  </a:cubicBezTo>
                  <a:cubicBezTo>
                    <a:pt x="283" y="239"/>
                    <a:pt x="284" y="239"/>
                    <a:pt x="286" y="238"/>
                  </a:cubicBezTo>
                  <a:cubicBezTo>
                    <a:pt x="287" y="238"/>
                    <a:pt x="288" y="238"/>
                    <a:pt x="289" y="237"/>
                  </a:cubicBezTo>
                  <a:cubicBezTo>
                    <a:pt x="292" y="237"/>
                    <a:pt x="296" y="236"/>
                    <a:pt x="299" y="235"/>
                  </a:cubicBezTo>
                  <a:cubicBezTo>
                    <a:pt x="300" y="235"/>
                    <a:pt x="301" y="234"/>
                    <a:pt x="301" y="234"/>
                  </a:cubicBezTo>
                  <a:cubicBezTo>
                    <a:pt x="302" y="234"/>
                    <a:pt x="303" y="234"/>
                    <a:pt x="303" y="234"/>
                  </a:cubicBezTo>
                  <a:cubicBezTo>
                    <a:pt x="306" y="233"/>
                    <a:pt x="308" y="232"/>
                    <a:pt x="311" y="232"/>
                  </a:cubicBezTo>
                  <a:cubicBezTo>
                    <a:pt x="311" y="232"/>
                    <a:pt x="311" y="232"/>
                    <a:pt x="312" y="232"/>
                  </a:cubicBezTo>
                  <a:cubicBezTo>
                    <a:pt x="312" y="231"/>
                    <a:pt x="312" y="231"/>
                    <a:pt x="313" y="231"/>
                  </a:cubicBezTo>
                  <a:cubicBezTo>
                    <a:pt x="315" y="231"/>
                    <a:pt x="317" y="230"/>
                    <a:pt x="319" y="229"/>
                  </a:cubicBezTo>
                  <a:cubicBezTo>
                    <a:pt x="320" y="229"/>
                    <a:pt x="320" y="229"/>
                    <a:pt x="320" y="229"/>
                  </a:cubicBezTo>
                  <a:cubicBezTo>
                    <a:pt x="321" y="229"/>
                    <a:pt x="321" y="229"/>
                    <a:pt x="322" y="229"/>
                  </a:cubicBezTo>
                  <a:cubicBezTo>
                    <a:pt x="322" y="229"/>
                    <a:pt x="322" y="229"/>
                    <a:pt x="322" y="229"/>
                  </a:cubicBezTo>
                  <a:cubicBezTo>
                    <a:pt x="323" y="229"/>
                    <a:pt x="323" y="228"/>
                    <a:pt x="323" y="228"/>
                  </a:cubicBezTo>
                  <a:cubicBezTo>
                    <a:pt x="324" y="228"/>
                    <a:pt x="324" y="228"/>
                    <a:pt x="325" y="228"/>
                  </a:cubicBezTo>
                  <a:cubicBezTo>
                    <a:pt x="328" y="227"/>
                    <a:pt x="331" y="226"/>
                    <a:pt x="334" y="225"/>
                  </a:cubicBezTo>
                  <a:cubicBezTo>
                    <a:pt x="334" y="225"/>
                    <a:pt x="334" y="225"/>
                    <a:pt x="335" y="225"/>
                  </a:cubicBezTo>
                  <a:cubicBezTo>
                    <a:pt x="335" y="225"/>
                    <a:pt x="336" y="225"/>
                    <a:pt x="336" y="225"/>
                  </a:cubicBezTo>
                  <a:cubicBezTo>
                    <a:pt x="337" y="225"/>
                    <a:pt x="337" y="224"/>
                    <a:pt x="338" y="224"/>
                  </a:cubicBezTo>
                  <a:cubicBezTo>
                    <a:pt x="338" y="224"/>
                    <a:pt x="338" y="224"/>
                    <a:pt x="339" y="224"/>
                  </a:cubicBezTo>
                  <a:cubicBezTo>
                    <a:pt x="339" y="224"/>
                    <a:pt x="340" y="224"/>
                    <a:pt x="340" y="224"/>
                  </a:cubicBezTo>
                  <a:cubicBezTo>
                    <a:pt x="340" y="224"/>
                    <a:pt x="341" y="223"/>
                    <a:pt x="341" y="223"/>
                  </a:cubicBezTo>
                  <a:cubicBezTo>
                    <a:pt x="343" y="223"/>
                    <a:pt x="345" y="222"/>
                    <a:pt x="346" y="222"/>
                  </a:cubicBezTo>
                  <a:cubicBezTo>
                    <a:pt x="347" y="222"/>
                    <a:pt x="347" y="221"/>
                    <a:pt x="348" y="221"/>
                  </a:cubicBezTo>
                  <a:cubicBezTo>
                    <a:pt x="348" y="221"/>
                    <a:pt x="349" y="221"/>
                    <a:pt x="349" y="221"/>
                  </a:cubicBezTo>
                  <a:cubicBezTo>
                    <a:pt x="352" y="220"/>
                    <a:pt x="354" y="219"/>
                    <a:pt x="356" y="219"/>
                  </a:cubicBezTo>
                  <a:cubicBezTo>
                    <a:pt x="357" y="219"/>
                    <a:pt x="357" y="218"/>
                    <a:pt x="358" y="218"/>
                  </a:cubicBezTo>
                  <a:cubicBezTo>
                    <a:pt x="358" y="218"/>
                    <a:pt x="359" y="218"/>
                    <a:pt x="359" y="218"/>
                  </a:cubicBezTo>
                  <a:cubicBezTo>
                    <a:pt x="361" y="217"/>
                    <a:pt x="362" y="217"/>
                    <a:pt x="363" y="217"/>
                  </a:cubicBezTo>
                  <a:cubicBezTo>
                    <a:pt x="364" y="216"/>
                    <a:pt x="364" y="216"/>
                    <a:pt x="365" y="216"/>
                  </a:cubicBezTo>
                  <a:cubicBezTo>
                    <a:pt x="365" y="216"/>
                    <a:pt x="366" y="216"/>
                    <a:pt x="366" y="216"/>
                  </a:cubicBezTo>
                  <a:cubicBezTo>
                    <a:pt x="370" y="214"/>
                    <a:pt x="374" y="213"/>
                    <a:pt x="378" y="212"/>
                  </a:cubicBezTo>
                  <a:cubicBezTo>
                    <a:pt x="378" y="212"/>
                    <a:pt x="378" y="212"/>
                    <a:pt x="378" y="212"/>
                  </a:cubicBezTo>
                  <a:cubicBezTo>
                    <a:pt x="378" y="212"/>
                    <a:pt x="378" y="212"/>
                    <a:pt x="378" y="212"/>
                  </a:cubicBezTo>
                  <a:cubicBezTo>
                    <a:pt x="374" y="213"/>
                    <a:pt x="370" y="215"/>
                    <a:pt x="367" y="216"/>
                  </a:cubicBezTo>
                  <a:cubicBezTo>
                    <a:pt x="366" y="216"/>
                    <a:pt x="366" y="216"/>
                    <a:pt x="365" y="216"/>
                  </a:cubicBezTo>
                  <a:cubicBezTo>
                    <a:pt x="365" y="217"/>
                    <a:pt x="365" y="217"/>
                    <a:pt x="364" y="217"/>
                  </a:cubicBezTo>
                  <a:cubicBezTo>
                    <a:pt x="363" y="217"/>
                    <a:pt x="361" y="218"/>
                    <a:pt x="360" y="218"/>
                  </a:cubicBezTo>
                  <a:cubicBezTo>
                    <a:pt x="359" y="219"/>
                    <a:pt x="359" y="219"/>
                    <a:pt x="358" y="219"/>
                  </a:cubicBezTo>
                  <a:cubicBezTo>
                    <a:pt x="358" y="219"/>
                    <a:pt x="358" y="219"/>
                    <a:pt x="357" y="219"/>
                  </a:cubicBezTo>
                  <a:cubicBezTo>
                    <a:pt x="355" y="220"/>
                    <a:pt x="353" y="221"/>
                    <a:pt x="350" y="222"/>
                  </a:cubicBezTo>
                  <a:cubicBezTo>
                    <a:pt x="350" y="222"/>
                    <a:pt x="349" y="222"/>
                    <a:pt x="349" y="222"/>
                  </a:cubicBezTo>
                  <a:cubicBezTo>
                    <a:pt x="348" y="222"/>
                    <a:pt x="348" y="222"/>
                    <a:pt x="348" y="222"/>
                  </a:cubicBezTo>
                  <a:cubicBezTo>
                    <a:pt x="346" y="223"/>
                    <a:pt x="343" y="224"/>
                    <a:pt x="341" y="225"/>
                  </a:cubicBezTo>
                  <a:cubicBezTo>
                    <a:pt x="341" y="225"/>
                    <a:pt x="340" y="225"/>
                    <a:pt x="340" y="225"/>
                  </a:cubicBezTo>
                  <a:cubicBezTo>
                    <a:pt x="340" y="225"/>
                    <a:pt x="339" y="225"/>
                    <a:pt x="339" y="225"/>
                  </a:cubicBezTo>
                  <a:cubicBezTo>
                    <a:pt x="338" y="226"/>
                    <a:pt x="338" y="226"/>
                    <a:pt x="337" y="226"/>
                  </a:cubicBezTo>
                  <a:cubicBezTo>
                    <a:pt x="337" y="226"/>
                    <a:pt x="336" y="226"/>
                    <a:pt x="336" y="226"/>
                  </a:cubicBezTo>
                  <a:cubicBezTo>
                    <a:pt x="336" y="226"/>
                    <a:pt x="335" y="226"/>
                    <a:pt x="335" y="227"/>
                  </a:cubicBezTo>
                  <a:cubicBezTo>
                    <a:pt x="332" y="228"/>
                    <a:pt x="329" y="228"/>
                    <a:pt x="326" y="229"/>
                  </a:cubicBezTo>
                  <a:cubicBezTo>
                    <a:pt x="326" y="229"/>
                    <a:pt x="325" y="230"/>
                    <a:pt x="325" y="230"/>
                  </a:cubicBezTo>
                  <a:cubicBezTo>
                    <a:pt x="325" y="230"/>
                    <a:pt x="325" y="230"/>
                    <a:pt x="325" y="230"/>
                  </a:cubicBezTo>
                  <a:cubicBezTo>
                    <a:pt x="324" y="230"/>
                    <a:pt x="324" y="230"/>
                    <a:pt x="324" y="230"/>
                  </a:cubicBezTo>
                  <a:cubicBezTo>
                    <a:pt x="323" y="230"/>
                    <a:pt x="323" y="230"/>
                    <a:pt x="323" y="230"/>
                  </a:cubicBezTo>
                  <a:cubicBezTo>
                    <a:pt x="322" y="230"/>
                    <a:pt x="322" y="231"/>
                    <a:pt x="322" y="231"/>
                  </a:cubicBezTo>
                  <a:cubicBezTo>
                    <a:pt x="321" y="231"/>
                    <a:pt x="321" y="231"/>
                    <a:pt x="320" y="231"/>
                  </a:cubicBezTo>
                  <a:cubicBezTo>
                    <a:pt x="318" y="232"/>
                    <a:pt x="316" y="232"/>
                    <a:pt x="314" y="233"/>
                  </a:cubicBezTo>
                  <a:cubicBezTo>
                    <a:pt x="313" y="233"/>
                    <a:pt x="313" y="233"/>
                    <a:pt x="313" y="233"/>
                  </a:cubicBezTo>
                  <a:cubicBezTo>
                    <a:pt x="312" y="233"/>
                    <a:pt x="312" y="234"/>
                    <a:pt x="312" y="234"/>
                  </a:cubicBezTo>
                  <a:cubicBezTo>
                    <a:pt x="308" y="235"/>
                    <a:pt x="304" y="236"/>
                    <a:pt x="299" y="237"/>
                  </a:cubicBezTo>
                  <a:cubicBezTo>
                    <a:pt x="299" y="237"/>
                    <a:pt x="298" y="238"/>
                    <a:pt x="297" y="238"/>
                  </a:cubicBezTo>
                  <a:cubicBezTo>
                    <a:pt x="296" y="238"/>
                    <a:pt x="295" y="238"/>
                    <a:pt x="294" y="239"/>
                  </a:cubicBezTo>
                  <a:cubicBezTo>
                    <a:pt x="289" y="240"/>
                    <a:pt x="284" y="241"/>
                    <a:pt x="279" y="243"/>
                  </a:cubicBezTo>
                  <a:cubicBezTo>
                    <a:pt x="278" y="243"/>
                    <a:pt x="276" y="244"/>
                    <a:pt x="275" y="244"/>
                  </a:cubicBezTo>
                  <a:cubicBezTo>
                    <a:pt x="273" y="245"/>
                    <a:pt x="270" y="245"/>
                    <a:pt x="268" y="246"/>
                  </a:cubicBezTo>
                  <a:cubicBezTo>
                    <a:pt x="234" y="255"/>
                    <a:pt x="199" y="262"/>
                    <a:pt x="167" y="267"/>
                  </a:cubicBezTo>
                  <a:cubicBezTo>
                    <a:pt x="159" y="268"/>
                    <a:pt x="152" y="270"/>
                    <a:pt x="144" y="271"/>
                  </a:cubicBezTo>
                  <a:cubicBezTo>
                    <a:pt x="144" y="271"/>
                    <a:pt x="144" y="271"/>
                    <a:pt x="144" y="271"/>
                  </a:cubicBezTo>
                  <a:cubicBezTo>
                    <a:pt x="144" y="270"/>
                    <a:pt x="143" y="270"/>
                    <a:pt x="141" y="270"/>
                  </a:cubicBezTo>
                  <a:cubicBezTo>
                    <a:pt x="140" y="270"/>
                    <a:pt x="138" y="269"/>
                    <a:pt x="138" y="269"/>
                  </a:cubicBezTo>
                  <a:cubicBezTo>
                    <a:pt x="136" y="268"/>
                    <a:pt x="133" y="267"/>
                    <a:pt x="131" y="265"/>
                  </a:cubicBezTo>
                  <a:cubicBezTo>
                    <a:pt x="130" y="265"/>
                    <a:pt x="130" y="265"/>
                    <a:pt x="129" y="264"/>
                  </a:cubicBezTo>
                  <a:cubicBezTo>
                    <a:pt x="129" y="264"/>
                    <a:pt x="128" y="264"/>
                    <a:pt x="128" y="263"/>
                  </a:cubicBezTo>
                  <a:cubicBezTo>
                    <a:pt x="124" y="261"/>
                    <a:pt x="121" y="259"/>
                    <a:pt x="117" y="257"/>
                  </a:cubicBezTo>
                  <a:cubicBezTo>
                    <a:pt x="117" y="257"/>
                    <a:pt x="116" y="256"/>
                    <a:pt x="116" y="256"/>
                  </a:cubicBezTo>
                  <a:cubicBezTo>
                    <a:pt x="115" y="256"/>
                    <a:pt x="115" y="255"/>
                    <a:pt x="115" y="255"/>
                  </a:cubicBezTo>
                  <a:cubicBezTo>
                    <a:pt x="112" y="253"/>
                    <a:pt x="109" y="251"/>
                    <a:pt x="106" y="249"/>
                  </a:cubicBezTo>
                  <a:cubicBezTo>
                    <a:pt x="106" y="249"/>
                    <a:pt x="105" y="248"/>
                    <a:pt x="105" y="248"/>
                  </a:cubicBezTo>
                  <a:cubicBezTo>
                    <a:pt x="104" y="248"/>
                    <a:pt x="104" y="247"/>
                    <a:pt x="104" y="247"/>
                  </a:cubicBezTo>
                  <a:cubicBezTo>
                    <a:pt x="101" y="245"/>
                    <a:pt x="98" y="243"/>
                    <a:pt x="96" y="241"/>
                  </a:cubicBezTo>
                  <a:cubicBezTo>
                    <a:pt x="95" y="240"/>
                    <a:pt x="95" y="240"/>
                    <a:pt x="94" y="240"/>
                  </a:cubicBezTo>
                  <a:cubicBezTo>
                    <a:pt x="94" y="240"/>
                    <a:pt x="94" y="239"/>
                    <a:pt x="93" y="239"/>
                  </a:cubicBezTo>
                  <a:cubicBezTo>
                    <a:pt x="93" y="238"/>
                    <a:pt x="92" y="238"/>
                    <a:pt x="91" y="237"/>
                  </a:cubicBezTo>
                  <a:cubicBezTo>
                    <a:pt x="91" y="237"/>
                    <a:pt x="90" y="236"/>
                    <a:pt x="90" y="236"/>
                  </a:cubicBezTo>
                  <a:cubicBezTo>
                    <a:pt x="90" y="236"/>
                    <a:pt x="89" y="236"/>
                    <a:pt x="89" y="235"/>
                  </a:cubicBezTo>
                  <a:cubicBezTo>
                    <a:pt x="85" y="232"/>
                    <a:pt x="81" y="228"/>
                    <a:pt x="77" y="224"/>
                  </a:cubicBezTo>
                  <a:cubicBezTo>
                    <a:pt x="76" y="224"/>
                    <a:pt x="76" y="223"/>
                    <a:pt x="76" y="223"/>
                  </a:cubicBezTo>
                  <a:cubicBezTo>
                    <a:pt x="75" y="223"/>
                    <a:pt x="75" y="222"/>
                    <a:pt x="74" y="222"/>
                  </a:cubicBezTo>
                  <a:cubicBezTo>
                    <a:pt x="74" y="221"/>
                    <a:pt x="73" y="221"/>
                    <a:pt x="72" y="220"/>
                  </a:cubicBezTo>
                  <a:cubicBezTo>
                    <a:pt x="71" y="219"/>
                    <a:pt x="69" y="217"/>
                    <a:pt x="68" y="216"/>
                  </a:cubicBezTo>
                  <a:cubicBezTo>
                    <a:pt x="68" y="215"/>
                    <a:pt x="67" y="215"/>
                    <a:pt x="67" y="215"/>
                  </a:cubicBezTo>
                  <a:cubicBezTo>
                    <a:pt x="67" y="214"/>
                    <a:pt x="66" y="214"/>
                    <a:pt x="66" y="214"/>
                  </a:cubicBezTo>
                  <a:cubicBezTo>
                    <a:pt x="64" y="211"/>
                    <a:pt x="62" y="209"/>
                    <a:pt x="60" y="207"/>
                  </a:cubicBezTo>
                  <a:cubicBezTo>
                    <a:pt x="59" y="207"/>
                    <a:pt x="59" y="206"/>
                    <a:pt x="59" y="206"/>
                  </a:cubicBezTo>
                  <a:cubicBezTo>
                    <a:pt x="58" y="206"/>
                    <a:pt x="58" y="205"/>
                    <a:pt x="58" y="205"/>
                  </a:cubicBezTo>
                  <a:cubicBezTo>
                    <a:pt x="56" y="203"/>
                    <a:pt x="54" y="200"/>
                    <a:pt x="52" y="198"/>
                  </a:cubicBezTo>
                  <a:cubicBezTo>
                    <a:pt x="52" y="198"/>
                    <a:pt x="51" y="198"/>
                    <a:pt x="51" y="197"/>
                  </a:cubicBezTo>
                  <a:cubicBezTo>
                    <a:pt x="51" y="197"/>
                    <a:pt x="50" y="197"/>
                    <a:pt x="50" y="196"/>
                  </a:cubicBezTo>
                  <a:cubicBezTo>
                    <a:pt x="47" y="193"/>
                    <a:pt x="44" y="189"/>
                    <a:pt x="42" y="186"/>
                  </a:cubicBezTo>
                  <a:cubicBezTo>
                    <a:pt x="42" y="186"/>
                    <a:pt x="41" y="185"/>
                    <a:pt x="41" y="185"/>
                  </a:cubicBezTo>
                  <a:cubicBezTo>
                    <a:pt x="41" y="185"/>
                    <a:pt x="41" y="184"/>
                    <a:pt x="40" y="184"/>
                  </a:cubicBezTo>
                  <a:cubicBezTo>
                    <a:pt x="39" y="183"/>
                    <a:pt x="38" y="181"/>
                    <a:pt x="37" y="180"/>
                  </a:cubicBezTo>
                  <a:cubicBezTo>
                    <a:pt x="37" y="180"/>
                    <a:pt x="37" y="179"/>
                    <a:pt x="37" y="179"/>
                  </a:cubicBezTo>
                  <a:cubicBezTo>
                    <a:pt x="36" y="179"/>
                    <a:pt x="36" y="178"/>
                    <a:pt x="36" y="178"/>
                  </a:cubicBezTo>
                  <a:cubicBezTo>
                    <a:pt x="34" y="176"/>
                    <a:pt x="33" y="174"/>
                    <a:pt x="32" y="172"/>
                  </a:cubicBezTo>
                  <a:cubicBezTo>
                    <a:pt x="31" y="171"/>
                    <a:pt x="31" y="171"/>
                    <a:pt x="31" y="171"/>
                  </a:cubicBezTo>
                  <a:cubicBezTo>
                    <a:pt x="31" y="170"/>
                    <a:pt x="30" y="170"/>
                    <a:pt x="30" y="170"/>
                  </a:cubicBezTo>
                  <a:cubicBezTo>
                    <a:pt x="29" y="167"/>
                    <a:pt x="27" y="165"/>
                    <a:pt x="26" y="163"/>
                  </a:cubicBezTo>
                  <a:cubicBezTo>
                    <a:pt x="26" y="163"/>
                    <a:pt x="26" y="162"/>
                    <a:pt x="25" y="162"/>
                  </a:cubicBezTo>
                  <a:close/>
                  <a:moveTo>
                    <a:pt x="452" y="334"/>
                  </a:moveTo>
                  <a:cubicBezTo>
                    <a:pt x="433" y="348"/>
                    <a:pt x="387" y="369"/>
                    <a:pt x="328" y="392"/>
                  </a:cubicBezTo>
                  <a:cubicBezTo>
                    <a:pt x="267" y="416"/>
                    <a:pt x="199" y="438"/>
                    <a:pt x="143" y="453"/>
                  </a:cubicBezTo>
                  <a:cubicBezTo>
                    <a:pt x="137" y="442"/>
                    <a:pt x="119" y="426"/>
                    <a:pt x="99" y="408"/>
                  </a:cubicBezTo>
                  <a:cubicBezTo>
                    <a:pt x="76" y="386"/>
                    <a:pt x="76" y="386"/>
                    <a:pt x="76" y="386"/>
                  </a:cubicBezTo>
                  <a:cubicBezTo>
                    <a:pt x="51" y="362"/>
                    <a:pt x="24" y="333"/>
                    <a:pt x="24" y="311"/>
                  </a:cubicBezTo>
                  <a:cubicBezTo>
                    <a:pt x="24" y="311"/>
                    <a:pt x="24" y="310"/>
                    <a:pt x="24" y="310"/>
                  </a:cubicBezTo>
                  <a:cubicBezTo>
                    <a:pt x="24" y="310"/>
                    <a:pt x="25" y="310"/>
                    <a:pt x="26" y="309"/>
                  </a:cubicBezTo>
                  <a:cubicBezTo>
                    <a:pt x="26" y="310"/>
                    <a:pt x="27" y="310"/>
                    <a:pt x="27" y="310"/>
                  </a:cubicBezTo>
                  <a:cubicBezTo>
                    <a:pt x="33" y="331"/>
                    <a:pt x="57" y="356"/>
                    <a:pt x="78" y="377"/>
                  </a:cubicBezTo>
                  <a:cubicBezTo>
                    <a:pt x="104" y="401"/>
                    <a:pt x="104" y="401"/>
                    <a:pt x="104" y="401"/>
                  </a:cubicBezTo>
                  <a:cubicBezTo>
                    <a:pt x="120" y="416"/>
                    <a:pt x="134" y="429"/>
                    <a:pt x="142" y="439"/>
                  </a:cubicBezTo>
                  <a:cubicBezTo>
                    <a:pt x="142" y="439"/>
                    <a:pt x="146" y="444"/>
                    <a:pt x="146" y="444"/>
                  </a:cubicBezTo>
                  <a:cubicBezTo>
                    <a:pt x="147" y="444"/>
                    <a:pt x="147" y="444"/>
                    <a:pt x="147" y="444"/>
                  </a:cubicBezTo>
                  <a:cubicBezTo>
                    <a:pt x="203" y="429"/>
                    <a:pt x="271" y="407"/>
                    <a:pt x="332" y="384"/>
                  </a:cubicBezTo>
                  <a:cubicBezTo>
                    <a:pt x="385" y="364"/>
                    <a:pt x="427" y="345"/>
                    <a:pt x="450" y="332"/>
                  </a:cubicBezTo>
                  <a:cubicBezTo>
                    <a:pt x="451" y="333"/>
                    <a:pt x="451" y="333"/>
                    <a:pt x="452" y="334"/>
                  </a:cubicBezTo>
                  <a:close/>
                  <a:moveTo>
                    <a:pt x="456" y="325"/>
                  </a:moveTo>
                  <a:cubicBezTo>
                    <a:pt x="454" y="326"/>
                    <a:pt x="452" y="327"/>
                    <a:pt x="450" y="329"/>
                  </a:cubicBezTo>
                  <a:cubicBezTo>
                    <a:pt x="450" y="329"/>
                    <a:pt x="449" y="329"/>
                    <a:pt x="449" y="329"/>
                  </a:cubicBezTo>
                  <a:cubicBezTo>
                    <a:pt x="449" y="330"/>
                    <a:pt x="448" y="330"/>
                    <a:pt x="448" y="330"/>
                  </a:cubicBezTo>
                  <a:cubicBezTo>
                    <a:pt x="425" y="344"/>
                    <a:pt x="384" y="362"/>
                    <a:pt x="331" y="382"/>
                  </a:cubicBezTo>
                  <a:cubicBezTo>
                    <a:pt x="271" y="405"/>
                    <a:pt x="203" y="427"/>
                    <a:pt x="147" y="441"/>
                  </a:cubicBezTo>
                  <a:cubicBezTo>
                    <a:pt x="146" y="440"/>
                    <a:pt x="144" y="437"/>
                    <a:pt x="144" y="437"/>
                  </a:cubicBezTo>
                  <a:cubicBezTo>
                    <a:pt x="136" y="427"/>
                    <a:pt x="122" y="414"/>
                    <a:pt x="106" y="399"/>
                  </a:cubicBezTo>
                  <a:cubicBezTo>
                    <a:pt x="80" y="375"/>
                    <a:pt x="80" y="375"/>
                    <a:pt x="80" y="375"/>
                  </a:cubicBezTo>
                  <a:cubicBezTo>
                    <a:pt x="63" y="360"/>
                    <a:pt x="46" y="341"/>
                    <a:pt x="36" y="324"/>
                  </a:cubicBezTo>
                  <a:cubicBezTo>
                    <a:pt x="46" y="339"/>
                    <a:pt x="60" y="354"/>
                    <a:pt x="74" y="367"/>
                  </a:cubicBezTo>
                  <a:cubicBezTo>
                    <a:pt x="103" y="393"/>
                    <a:pt x="103" y="393"/>
                    <a:pt x="103" y="393"/>
                  </a:cubicBezTo>
                  <a:cubicBezTo>
                    <a:pt x="118" y="407"/>
                    <a:pt x="130" y="419"/>
                    <a:pt x="138" y="427"/>
                  </a:cubicBezTo>
                  <a:cubicBezTo>
                    <a:pt x="138" y="427"/>
                    <a:pt x="142" y="432"/>
                    <a:pt x="142" y="432"/>
                  </a:cubicBezTo>
                  <a:cubicBezTo>
                    <a:pt x="143" y="432"/>
                    <a:pt x="143" y="432"/>
                    <a:pt x="143" y="432"/>
                  </a:cubicBezTo>
                  <a:cubicBezTo>
                    <a:pt x="199" y="418"/>
                    <a:pt x="267" y="397"/>
                    <a:pt x="328" y="374"/>
                  </a:cubicBezTo>
                  <a:cubicBezTo>
                    <a:pt x="378" y="355"/>
                    <a:pt x="418" y="338"/>
                    <a:pt x="441" y="324"/>
                  </a:cubicBezTo>
                  <a:cubicBezTo>
                    <a:pt x="442" y="324"/>
                    <a:pt x="442" y="324"/>
                    <a:pt x="442" y="324"/>
                  </a:cubicBezTo>
                  <a:cubicBezTo>
                    <a:pt x="443" y="324"/>
                    <a:pt x="443" y="323"/>
                    <a:pt x="443" y="323"/>
                  </a:cubicBezTo>
                  <a:cubicBezTo>
                    <a:pt x="446" y="322"/>
                    <a:pt x="448" y="320"/>
                    <a:pt x="450" y="319"/>
                  </a:cubicBezTo>
                  <a:cubicBezTo>
                    <a:pt x="452" y="321"/>
                    <a:pt x="454" y="323"/>
                    <a:pt x="456" y="325"/>
                  </a:cubicBezTo>
                  <a:close/>
                  <a:moveTo>
                    <a:pt x="452" y="315"/>
                  </a:moveTo>
                  <a:cubicBezTo>
                    <a:pt x="452" y="315"/>
                    <a:pt x="452" y="315"/>
                    <a:pt x="452" y="315"/>
                  </a:cubicBezTo>
                  <a:cubicBezTo>
                    <a:pt x="452" y="315"/>
                    <a:pt x="451" y="316"/>
                    <a:pt x="451" y="316"/>
                  </a:cubicBezTo>
                  <a:cubicBezTo>
                    <a:pt x="450" y="316"/>
                    <a:pt x="450" y="316"/>
                    <a:pt x="450" y="317"/>
                  </a:cubicBezTo>
                  <a:cubicBezTo>
                    <a:pt x="449" y="317"/>
                    <a:pt x="449" y="317"/>
                    <a:pt x="448" y="317"/>
                  </a:cubicBezTo>
                  <a:cubicBezTo>
                    <a:pt x="446" y="319"/>
                    <a:pt x="444" y="320"/>
                    <a:pt x="441" y="322"/>
                  </a:cubicBezTo>
                  <a:cubicBezTo>
                    <a:pt x="441" y="322"/>
                    <a:pt x="441" y="322"/>
                    <a:pt x="440" y="322"/>
                  </a:cubicBezTo>
                  <a:cubicBezTo>
                    <a:pt x="440" y="323"/>
                    <a:pt x="440" y="323"/>
                    <a:pt x="439" y="323"/>
                  </a:cubicBezTo>
                  <a:cubicBezTo>
                    <a:pt x="416" y="336"/>
                    <a:pt x="376" y="354"/>
                    <a:pt x="327" y="372"/>
                  </a:cubicBezTo>
                  <a:cubicBezTo>
                    <a:pt x="266" y="395"/>
                    <a:pt x="199" y="416"/>
                    <a:pt x="143" y="430"/>
                  </a:cubicBezTo>
                  <a:cubicBezTo>
                    <a:pt x="142" y="429"/>
                    <a:pt x="140" y="426"/>
                    <a:pt x="140" y="426"/>
                  </a:cubicBezTo>
                  <a:cubicBezTo>
                    <a:pt x="132" y="417"/>
                    <a:pt x="119" y="405"/>
                    <a:pt x="104" y="392"/>
                  </a:cubicBezTo>
                  <a:cubicBezTo>
                    <a:pt x="75" y="365"/>
                    <a:pt x="75" y="365"/>
                    <a:pt x="75" y="365"/>
                  </a:cubicBezTo>
                  <a:cubicBezTo>
                    <a:pt x="58" y="348"/>
                    <a:pt x="38" y="327"/>
                    <a:pt x="29" y="309"/>
                  </a:cubicBezTo>
                  <a:cubicBezTo>
                    <a:pt x="29" y="309"/>
                    <a:pt x="29" y="309"/>
                    <a:pt x="29" y="309"/>
                  </a:cubicBezTo>
                  <a:cubicBezTo>
                    <a:pt x="28" y="308"/>
                    <a:pt x="28" y="308"/>
                    <a:pt x="28" y="308"/>
                  </a:cubicBezTo>
                  <a:cubicBezTo>
                    <a:pt x="28" y="308"/>
                    <a:pt x="28" y="307"/>
                    <a:pt x="28" y="307"/>
                  </a:cubicBezTo>
                  <a:cubicBezTo>
                    <a:pt x="27" y="306"/>
                    <a:pt x="27" y="305"/>
                    <a:pt x="27" y="304"/>
                  </a:cubicBezTo>
                  <a:cubicBezTo>
                    <a:pt x="26" y="303"/>
                    <a:pt x="26" y="302"/>
                    <a:pt x="25" y="301"/>
                  </a:cubicBezTo>
                  <a:cubicBezTo>
                    <a:pt x="24" y="297"/>
                    <a:pt x="23" y="294"/>
                    <a:pt x="23" y="290"/>
                  </a:cubicBezTo>
                  <a:cubicBezTo>
                    <a:pt x="24" y="290"/>
                    <a:pt x="26" y="290"/>
                    <a:pt x="27" y="290"/>
                  </a:cubicBezTo>
                  <a:cubicBezTo>
                    <a:pt x="28" y="292"/>
                    <a:pt x="29" y="294"/>
                    <a:pt x="30" y="295"/>
                  </a:cubicBezTo>
                  <a:cubicBezTo>
                    <a:pt x="30" y="296"/>
                    <a:pt x="31" y="297"/>
                    <a:pt x="31" y="297"/>
                  </a:cubicBezTo>
                  <a:cubicBezTo>
                    <a:pt x="31" y="298"/>
                    <a:pt x="31" y="298"/>
                    <a:pt x="31" y="298"/>
                  </a:cubicBezTo>
                  <a:cubicBezTo>
                    <a:pt x="31" y="299"/>
                    <a:pt x="32" y="299"/>
                    <a:pt x="32" y="299"/>
                  </a:cubicBezTo>
                  <a:cubicBezTo>
                    <a:pt x="33" y="301"/>
                    <a:pt x="34" y="304"/>
                    <a:pt x="35" y="306"/>
                  </a:cubicBezTo>
                  <a:cubicBezTo>
                    <a:pt x="36" y="306"/>
                    <a:pt x="36" y="306"/>
                    <a:pt x="36" y="307"/>
                  </a:cubicBezTo>
                  <a:cubicBezTo>
                    <a:pt x="36" y="307"/>
                    <a:pt x="36" y="307"/>
                    <a:pt x="37" y="308"/>
                  </a:cubicBezTo>
                  <a:cubicBezTo>
                    <a:pt x="47" y="324"/>
                    <a:pt x="64" y="342"/>
                    <a:pt x="79" y="356"/>
                  </a:cubicBezTo>
                  <a:cubicBezTo>
                    <a:pt x="111" y="386"/>
                    <a:pt x="111" y="386"/>
                    <a:pt x="111" y="386"/>
                  </a:cubicBezTo>
                  <a:cubicBezTo>
                    <a:pt x="125" y="398"/>
                    <a:pt x="136" y="408"/>
                    <a:pt x="143" y="416"/>
                  </a:cubicBezTo>
                  <a:cubicBezTo>
                    <a:pt x="143" y="416"/>
                    <a:pt x="148" y="421"/>
                    <a:pt x="148" y="421"/>
                  </a:cubicBezTo>
                  <a:cubicBezTo>
                    <a:pt x="148" y="421"/>
                    <a:pt x="148" y="421"/>
                    <a:pt x="148" y="421"/>
                  </a:cubicBezTo>
                  <a:cubicBezTo>
                    <a:pt x="205" y="407"/>
                    <a:pt x="272" y="387"/>
                    <a:pt x="333" y="364"/>
                  </a:cubicBezTo>
                  <a:cubicBezTo>
                    <a:pt x="376" y="348"/>
                    <a:pt x="412" y="333"/>
                    <a:pt x="436" y="321"/>
                  </a:cubicBezTo>
                  <a:cubicBezTo>
                    <a:pt x="436" y="320"/>
                    <a:pt x="437" y="320"/>
                    <a:pt x="437" y="320"/>
                  </a:cubicBezTo>
                  <a:cubicBezTo>
                    <a:pt x="437" y="320"/>
                    <a:pt x="438" y="319"/>
                    <a:pt x="438" y="319"/>
                  </a:cubicBezTo>
                  <a:cubicBezTo>
                    <a:pt x="441" y="318"/>
                    <a:pt x="443" y="316"/>
                    <a:pt x="446" y="315"/>
                  </a:cubicBezTo>
                  <a:cubicBezTo>
                    <a:pt x="446" y="315"/>
                    <a:pt x="446" y="315"/>
                    <a:pt x="447" y="314"/>
                  </a:cubicBezTo>
                  <a:cubicBezTo>
                    <a:pt x="447" y="314"/>
                    <a:pt x="448" y="314"/>
                    <a:pt x="448" y="314"/>
                  </a:cubicBezTo>
                  <a:cubicBezTo>
                    <a:pt x="449" y="313"/>
                    <a:pt x="449" y="313"/>
                    <a:pt x="450" y="313"/>
                  </a:cubicBezTo>
                  <a:cubicBezTo>
                    <a:pt x="451" y="313"/>
                    <a:pt x="451" y="314"/>
                    <a:pt x="452" y="315"/>
                  </a:cubicBezTo>
                  <a:close/>
                  <a:moveTo>
                    <a:pt x="457" y="305"/>
                  </a:moveTo>
                  <a:cubicBezTo>
                    <a:pt x="457" y="305"/>
                    <a:pt x="457" y="305"/>
                    <a:pt x="457" y="305"/>
                  </a:cubicBezTo>
                  <a:cubicBezTo>
                    <a:pt x="455" y="307"/>
                    <a:pt x="453" y="308"/>
                    <a:pt x="450" y="310"/>
                  </a:cubicBezTo>
                  <a:cubicBezTo>
                    <a:pt x="450" y="310"/>
                    <a:pt x="450" y="310"/>
                    <a:pt x="449" y="310"/>
                  </a:cubicBezTo>
                  <a:cubicBezTo>
                    <a:pt x="449" y="311"/>
                    <a:pt x="449" y="311"/>
                    <a:pt x="448" y="311"/>
                  </a:cubicBezTo>
                  <a:cubicBezTo>
                    <a:pt x="447" y="312"/>
                    <a:pt x="447" y="312"/>
                    <a:pt x="446" y="312"/>
                  </a:cubicBezTo>
                  <a:cubicBezTo>
                    <a:pt x="446" y="313"/>
                    <a:pt x="445" y="313"/>
                    <a:pt x="445" y="313"/>
                  </a:cubicBezTo>
                  <a:cubicBezTo>
                    <a:pt x="445" y="313"/>
                    <a:pt x="444" y="313"/>
                    <a:pt x="444" y="314"/>
                  </a:cubicBezTo>
                  <a:cubicBezTo>
                    <a:pt x="441" y="315"/>
                    <a:pt x="439" y="316"/>
                    <a:pt x="436" y="318"/>
                  </a:cubicBezTo>
                  <a:cubicBezTo>
                    <a:pt x="436" y="318"/>
                    <a:pt x="435" y="318"/>
                    <a:pt x="435" y="318"/>
                  </a:cubicBezTo>
                  <a:cubicBezTo>
                    <a:pt x="434" y="319"/>
                    <a:pt x="434" y="319"/>
                    <a:pt x="434" y="319"/>
                  </a:cubicBezTo>
                  <a:cubicBezTo>
                    <a:pt x="410" y="331"/>
                    <a:pt x="375" y="346"/>
                    <a:pt x="333" y="362"/>
                  </a:cubicBezTo>
                  <a:cubicBezTo>
                    <a:pt x="272" y="384"/>
                    <a:pt x="205" y="405"/>
                    <a:pt x="148" y="418"/>
                  </a:cubicBezTo>
                  <a:cubicBezTo>
                    <a:pt x="148" y="418"/>
                    <a:pt x="145" y="415"/>
                    <a:pt x="145" y="415"/>
                  </a:cubicBezTo>
                  <a:cubicBezTo>
                    <a:pt x="138" y="407"/>
                    <a:pt x="126" y="396"/>
                    <a:pt x="113" y="384"/>
                  </a:cubicBezTo>
                  <a:cubicBezTo>
                    <a:pt x="81" y="355"/>
                    <a:pt x="81" y="355"/>
                    <a:pt x="81" y="355"/>
                  </a:cubicBezTo>
                  <a:cubicBezTo>
                    <a:pt x="70" y="344"/>
                    <a:pt x="57" y="331"/>
                    <a:pt x="47" y="318"/>
                  </a:cubicBezTo>
                  <a:cubicBezTo>
                    <a:pt x="55" y="328"/>
                    <a:pt x="65" y="338"/>
                    <a:pt x="74" y="346"/>
                  </a:cubicBezTo>
                  <a:cubicBezTo>
                    <a:pt x="86" y="358"/>
                    <a:pt x="98" y="369"/>
                    <a:pt x="110" y="379"/>
                  </a:cubicBezTo>
                  <a:cubicBezTo>
                    <a:pt x="121" y="389"/>
                    <a:pt x="131" y="398"/>
                    <a:pt x="138" y="405"/>
                  </a:cubicBezTo>
                  <a:cubicBezTo>
                    <a:pt x="138" y="405"/>
                    <a:pt x="142" y="410"/>
                    <a:pt x="142" y="410"/>
                  </a:cubicBezTo>
                  <a:cubicBezTo>
                    <a:pt x="143" y="409"/>
                    <a:pt x="143" y="409"/>
                    <a:pt x="143" y="409"/>
                  </a:cubicBezTo>
                  <a:cubicBezTo>
                    <a:pt x="199" y="396"/>
                    <a:pt x="267" y="376"/>
                    <a:pt x="328" y="354"/>
                  </a:cubicBezTo>
                  <a:cubicBezTo>
                    <a:pt x="367" y="339"/>
                    <a:pt x="401" y="326"/>
                    <a:pt x="425" y="314"/>
                  </a:cubicBezTo>
                  <a:cubicBezTo>
                    <a:pt x="425" y="313"/>
                    <a:pt x="425" y="313"/>
                    <a:pt x="426" y="313"/>
                  </a:cubicBezTo>
                  <a:cubicBezTo>
                    <a:pt x="426" y="313"/>
                    <a:pt x="427" y="313"/>
                    <a:pt x="427" y="312"/>
                  </a:cubicBezTo>
                  <a:cubicBezTo>
                    <a:pt x="430" y="311"/>
                    <a:pt x="433" y="309"/>
                    <a:pt x="435" y="308"/>
                  </a:cubicBezTo>
                  <a:cubicBezTo>
                    <a:pt x="436" y="308"/>
                    <a:pt x="436" y="308"/>
                    <a:pt x="437" y="307"/>
                  </a:cubicBezTo>
                  <a:cubicBezTo>
                    <a:pt x="437" y="307"/>
                    <a:pt x="437" y="307"/>
                    <a:pt x="438" y="307"/>
                  </a:cubicBezTo>
                  <a:cubicBezTo>
                    <a:pt x="439" y="306"/>
                    <a:pt x="440" y="306"/>
                    <a:pt x="441" y="305"/>
                  </a:cubicBezTo>
                  <a:cubicBezTo>
                    <a:pt x="441" y="305"/>
                    <a:pt x="442" y="304"/>
                    <a:pt x="442" y="304"/>
                  </a:cubicBezTo>
                  <a:cubicBezTo>
                    <a:pt x="442" y="304"/>
                    <a:pt x="443" y="304"/>
                    <a:pt x="443" y="304"/>
                  </a:cubicBezTo>
                  <a:cubicBezTo>
                    <a:pt x="446" y="302"/>
                    <a:pt x="448" y="300"/>
                    <a:pt x="451" y="299"/>
                  </a:cubicBezTo>
                  <a:cubicBezTo>
                    <a:pt x="453" y="301"/>
                    <a:pt x="455" y="303"/>
                    <a:pt x="457" y="305"/>
                  </a:cubicBezTo>
                  <a:close/>
                  <a:moveTo>
                    <a:pt x="452" y="296"/>
                  </a:moveTo>
                  <a:cubicBezTo>
                    <a:pt x="452" y="296"/>
                    <a:pt x="452" y="296"/>
                    <a:pt x="452" y="296"/>
                  </a:cubicBezTo>
                  <a:cubicBezTo>
                    <a:pt x="451" y="296"/>
                    <a:pt x="451" y="296"/>
                    <a:pt x="451" y="296"/>
                  </a:cubicBezTo>
                  <a:cubicBezTo>
                    <a:pt x="451" y="296"/>
                    <a:pt x="450" y="296"/>
                    <a:pt x="450" y="297"/>
                  </a:cubicBezTo>
                  <a:cubicBezTo>
                    <a:pt x="450" y="297"/>
                    <a:pt x="449" y="297"/>
                    <a:pt x="449" y="297"/>
                  </a:cubicBezTo>
                  <a:cubicBezTo>
                    <a:pt x="447" y="299"/>
                    <a:pt x="444" y="301"/>
                    <a:pt x="441" y="302"/>
                  </a:cubicBezTo>
                  <a:cubicBezTo>
                    <a:pt x="441" y="302"/>
                    <a:pt x="440" y="303"/>
                    <a:pt x="440" y="303"/>
                  </a:cubicBezTo>
                  <a:cubicBezTo>
                    <a:pt x="440" y="303"/>
                    <a:pt x="439" y="303"/>
                    <a:pt x="439" y="304"/>
                  </a:cubicBezTo>
                  <a:cubicBezTo>
                    <a:pt x="438" y="304"/>
                    <a:pt x="437" y="305"/>
                    <a:pt x="436" y="305"/>
                  </a:cubicBezTo>
                  <a:cubicBezTo>
                    <a:pt x="435" y="306"/>
                    <a:pt x="435" y="306"/>
                    <a:pt x="434" y="306"/>
                  </a:cubicBezTo>
                  <a:cubicBezTo>
                    <a:pt x="434" y="306"/>
                    <a:pt x="434" y="306"/>
                    <a:pt x="433" y="307"/>
                  </a:cubicBezTo>
                  <a:cubicBezTo>
                    <a:pt x="430" y="308"/>
                    <a:pt x="428" y="310"/>
                    <a:pt x="425" y="311"/>
                  </a:cubicBezTo>
                  <a:cubicBezTo>
                    <a:pt x="424" y="311"/>
                    <a:pt x="424" y="311"/>
                    <a:pt x="423" y="312"/>
                  </a:cubicBezTo>
                  <a:cubicBezTo>
                    <a:pt x="423" y="312"/>
                    <a:pt x="423" y="312"/>
                    <a:pt x="422" y="312"/>
                  </a:cubicBezTo>
                  <a:cubicBezTo>
                    <a:pt x="399" y="324"/>
                    <a:pt x="366" y="338"/>
                    <a:pt x="327" y="352"/>
                  </a:cubicBezTo>
                  <a:cubicBezTo>
                    <a:pt x="266" y="374"/>
                    <a:pt x="199" y="394"/>
                    <a:pt x="143" y="407"/>
                  </a:cubicBezTo>
                  <a:cubicBezTo>
                    <a:pt x="142" y="406"/>
                    <a:pt x="140" y="404"/>
                    <a:pt x="140" y="404"/>
                  </a:cubicBezTo>
                  <a:cubicBezTo>
                    <a:pt x="133" y="396"/>
                    <a:pt x="123" y="388"/>
                    <a:pt x="111" y="377"/>
                  </a:cubicBezTo>
                  <a:cubicBezTo>
                    <a:pt x="100" y="367"/>
                    <a:pt x="87" y="356"/>
                    <a:pt x="75" y="344"/>
                  </a:cubicBezTo>
                  <a:cubicBezTo>
                    <a:pt x="64" y="334"/>
                    <a:pt x="51" y="321"/>
                    <a:pt x="41" y="307"/>
                  </a:cubicBezTo>
                  <a:cubicBezTo>
                    <a:pt x="41" y="307"/>
                    <a:pt x="40" y="306"/>
                    <a:pt x="40" y="306"/>
                  </a:cubicBezTo>
                  <a:cubicBezTo>
                    <a:pt x="40" y="306"/>
                    <a:pt x="40" y="305"/>
                    <a:pt x="39" y="305"/>
                  </a:cubicBezTo>
                  <a:cubicBezTo>
                    <a:pt x="38" y="303"/>
                    <a:pt x="36" y="301"/>
                    <a:pt x="35" y="299"/>
                  </a:cubicBezTo>
                  <a:cubicBezTo>
                    <a:pt x="35" y="299"/>
                    <a:pt x="34" y="298"/>
                    <a:pt x="34" y="298"/>
                  </a:cubicBezTo>
                  <a:cubicBezTo>
                    <a:pt x="34" y="297"/>
                    <a:pt x="34" y="297"/>
                    <a:pt x="34" y="297"/>
                  </a:cubicBezTo>
                  <a:cubicBezTo>
                    <a:pt x="33" y="296"/>
                    <a:pt x="33" y="296"/>
                    <a:pt x="32" y="295"/>
                  </a:cubicBezTo>
                  <a:cubicBezTo>
                    <a:pt x="31" y="293"/>
                    <a:pt x="30" y="291"/>
                    <a:pt x="29" y="289"/>
                  </a:cubicBezTo>
                  <a:cubicBezTo>
                    <a:pt x="29" y="289"/>
                    <a:pt x="29" y="289"/>
                    <a:pt x="29" y="288"/>
                  </a:cubicBezTo>
                  <a:cubicBezTo>
                    <a:pt x="29" y="288"/>
                    <a:pt x="29" y="288"/>
                    <a:pt x="29" y="288"/>
                  </a:cubicBezTo>
                  <a:cubicBezTo>
                    <a:pt x="28" y="288"/>
                    <a:pt x="28" y="288"/>
                    <a:pt x="28" y="287"/>
                  </a:cubicBezTo>
                  <a:cubicBezTo>
                    <a:pt x="28" y="286"/>
                    <a:pt x="27" y="285"/>
                    <a:pt x="27" y="284"/>
                  </a:cubicBezTo>
                  <a:cubicBezTo>
                    <a:pt x="25" y="279"/>
                    <a:pt x="24" y="275"/>
                    <a:pt x="23" y="272"/>
                  </a:cubicBezTo>
                  <a:cubicBezTo>
                    <a:pt x="24" y="274"/>
                    <a:pt x="25" y="276"/>
                    <a:pt x="26" y="279"/>
                  </a:cubicBezTo>
                  <a:cubicBezTo>
                    <a:pt x="27" y="279"/>
                    <a:pt x="27" y="280"/>
                    <a:pt x="27" y="281"/>
                  </a:cubicBezTo>
                  <a:cubicBezTo>
                    <a:pt x="28" y="282"/>
                    <a:pt x="28" y="283"/>
                    <a:pt x="29" y="284"/>
                  </a:cubicBezTo>
                  <a:cubicBezTo>
                    <a:pt x="30" y="285"/>
                    <a:pt x="30" y="286"/>
                    <a:pt x="31" y="287"/>
                  </a:cubicBezTo>
                  <a:cubicBezTo>
                    <a:pt x="31" y="287"/>
                    <a:pt x="31" y="287"/>
                    <a:pt x="32" y="288"/>
                  </a:cubicBezTo>
                  <a:cubicBezTo>
                    <a:pt x="32" y="288"/>
                    <a:pt x="32" y="289"/>
                    <a:pt x="32" y="289"/>
                  </a:cubicBezTo>
                  <a:cubicBezTo>
                    <a:pt x="34" y="291"/>
                    <a:pt x="36" y="294"/>
                    <a:pt x="37" y="296"/>
                  </a:cubicBezTo>
                  <a:cubicBezTo>
                    <a:pt x="38" y="297"/>
                    <a:pt x="38" y="297"/>
                    <a:pt x="38" y="297"/>
                  </a:cubicBezTo>
                  <a:cubicBezTo>
                    <a:pt x="38" y="298"/>
                    <a:pt x="39" y="298"/>
                    <a:pt x="39" y="298"/>
                  </a:cubicBezTo>
                  <a:cubicBezTo>
                    <a:pt x="41" y="300"/>
                    <a:pt x="42" y="302"/>
                    <a:pt x="44" y="304"/>
                  </a:cubicBezTo>
                  <a:cubicBezTo>
                    <a:pt x="44" y="305"/>
                    <a:pt x="45" y="305"/>
                    <a:pt x="45" y="305"/>
                  </a:cubicBezTo>
                  <a:cubicBezTo>
                    <a:pt x="45" y="306"/>
                    <a:pt x="45" y="306"/>
                    <a:pt x="46" y="307"/>
                  </a:cubicBezTo>
                  <a:cubicBezTo>
                    <a:pt x="53" y="315"/>
                    <a:pt x="62" y="325"/>
                    <a:pt x="73" y="336"/>
                  </a:cubicBezTo>
                  <a:cubicBezTo>
                    <a:pt x="87" y="349"/>
                    <a:pt x="102" y="362"/>
                    <a:pt x="114" y="373"/>
                  </a:cubicBezTo>
                  <a:cubicBezTo>
                    <a:pt x="138" y="394"/>
                    <a:pt x="138" y="394"/>
                    <a:pt x="138" y="394"/>
                  </a:cubicBezTo>
                  <a:cubicBezTo>
                    <a:pt x="138" y="394"/>
                    <a:pt x="143" y="398"/>
                    <a:pt x="143" y="398"/>
                  </a:cubicBezTo>
                  <a:cubicBezTo>
                    <a:pt x="143" y="398"/>
                    <a:pt x="143" y="398"/>
                    <a:pt x="143" y="398"/>
                  </a:cubicBezTo>
                  <a:cubicBezTo>
                    <a:pt x="199" y="386"/>
                    <a:pt x="266" y="366"/>
                    <a:pt x="328" y="344"/>
                  </a:cubicBezTo>
                  <a:cubicBezTo>
                    <a:pt x="362" y="331"/>
                    <a:pt x="392" y="319"/>
                    <a:pt x="415" y="308"/>
                  </a:cubicBezTo>
                  <a:cubicBezTo>
                    <a:pt x="415" y="308"/>
                    <a:pt x="416" y="308"/>
                    <a:pt x="416" y="308"/>
                  </a:cubicBezTo>
                  <a:cubicBezTo>
                    <a:pt x="417" y="308"/>
                    <a:pt x="417" y="307"/>
                    <a:pt x="417" y="307"/>
                  </a:cubicBezTo>
                  <a:cubicBezTo>
                    <a:pt x="421" y="306"/>
                    <a:pt x="424" y="304"/>
                    <a:pt x="426" y="303"/>
                  </a:cubicBezTo>
                  <a:cubicBezTo>
                    <a:pt x="427" y="303"/>
                    <a:pt x="427" y="302"/>
                    <a:pt x="428" y="302"/>
                  </a:cubicBezTo>
                  <a:cubicBezTo>
                    <a:pt x="428" y="302"/>
                    <a:pt x="428" y="302"/>
                    <a:pt x="429" y="302"/>
                  </a:cubicBezTo>
                  <a:cubicBezTo>
                    <a:pt x="430" y="301"/>
                    <a:pt x="432" y="300"/>
                    <a:pt x="433" y="299"/>
                  </a:cubicBezTo>
                  <a:cubicBezTo>
                    <a:pt x="433" y="299"/>
                    <a:pt x="434" y="299"/>
                    <a:pt x="434" y="299"/>
                  </a:cubicBezTo>
                  <a:cubicBezTo>
                    <a:pt x="435" y="299"/>
                    <a:pt x="435" y="298"/>
                    <a:pt x="435" y="298"/>
                  </a:cubicBezTo>
                  <a:cubicBezTo>
                    <a:pt x="438" y="297"/>
                    <a:pt x="441" y="295"/>
                    <a:pt x="444" y="293"/>
                  </a:cubicBezTo>
                  <a:cubicBezTo>
                    <a:pt x="444" y="293"/>
                    <a:pt x="445" y="293"/>
                    <a:pt x="445" y="293"/>
                  </a:cubicBezTo>
                  <a:cubicBezTo>
                    <a:pt x="445" y="293"/>
                    <a:pt x="446" y="292"/>
                    <a:pt x="446" y="292"/>
                  </a:cubicBezTo>
                  <a:cubicBezTo>
                    <a:pt x="446" y="292"/>
                    <a:pt x="447" y="291"/>
                    <a:pt x="447" y="291"/>
                  </a:cubicBezTo>
                  <a:cubicBezTo>
                    <a:pt x="449" y="293"/>
                    <a:pt x="450" y="294"/>
                    <a:pt x="452" y="296"/>
                  </a:cubicBezTo>
                  <a:close/>
                  <a:moveTo>
                    <a:pt x="452" y="286"/>
                  </a:moveTo>
                  <a:cubicBezTo>
                    <a:pt x="450" y="287"/>
                    <a:pt x="449" y="287"/>
                    <a:pt x="448" y="288"/>
                  </a:cubicBezTo>
                  <a:cubicBezTo>
                    <a:pt x="447" y="289"/>
                    <a:pt x="447" y="289"/>
                    <a:pt x="447" y="289"/>
                  </a:cubicBezTo>
                  <a:cubicBezTo>
                    <a:pt x="446" y="289"/>
                    <a:pt x="446" y="289"/>
                    <a:pt x="446" y="290"/>
                  </a:cubicBezTo>
                  <a:cubicBezTo>
                    <a:pt x="445" y="290"/>
                    <a:pt x="445" y="290"/>
                    <a:pt x="444" y="291"/>
                  </a:cubicBezTo>
                  <a:cubicBezTo>
                    <a:pt x="444" y="291"/>
                    <a:pt x="443" y="291"/>
                    <a:pt x="443" y="291"/>
                  </a:cubicBezTo>
                  <a:cubicBezTo>
                    <a:pt x="443" y="292"/>
                    <a:pt x="442" y="292"/>
                    <a:pt x="442" y="292"/>
                  </a:cubicBezTo>
                  <a:cubicBezTo>
                    <a:pt x="439" y="294"/>
                    <a:pt x="436" y="295"/>
                    <a:pt x="433" y="297"/>
                  </a:cubicBezTo>
                  <a:cubicBezTo>
                    <a:pt x="433" y="297"/>
                    <a:pt x="432" y="297"/>
                    <a:pt x="432" y="297"/>
                  </a:cubicBezTo>
                  <a:cubicBezTo>
                    <a:pt x="432" y="298"/>
                    <a:pt x="431" y="298"/>
                    <a:pt x="431" y="298"/>
                  </a:cubicBezTo>
                  <a:cubicBezTo>
                    <a:pt x="429" y="299"/>
                    <a:pt x="428" y="300"/>
                    <a:pt x="426" y="300"/>
                  </a:cubicBezTo>
                  <a:cubicBezTo>
                    <a:pt x="426" y="300"/>
                    <a:pt x="426" y="301"/>
                    <a:pt x="425" y="301"/>
                  </a:cubicBezTo>
                  <a:cubicBezTo>
                    <a:pt x="425" y="301"/>
                    <a:pt x="424" y="301"/>
                    <a:pt x="424" y="302"/>
                  </a:cubicBezTo>
                  <a:cubicBezTo>
                    <a:pt x="421" y="303"/>
                    <a:pt x="418" y="304"/>
                    <a:pt x="415" y="306"/>
                  </a:cubicBezTo>
                  <a:cubicBezTo>
                    <a:pt x="415" y="306"/>
                    <a:pt x="414" y="306"/>
                    <a:pt x="414" y="306"/>
                  </a:cubicBezTo>
                  <a:cubicBezTo>
                    <a:pt x="413" y="307"/>
                    <a:pt x="413" y="307"/>
                    <a:pt x="412" y="307"/>
                  </a:cubicBezTo>
                  <a:cubicBezTo>
                    <a:pt x="390" y="318"/>
                    <a:pt x="361" y="329"/>
                    <a:pt x="327" y="341"/>
                  </a:cubicBezTo>
                  <a:cubicBezTo>
                    <a:pt x="266" y="363"/>
                    <a:pt x="199" y="383"/>
                    <a:pt x="143" y="396"/>
                  </a:cubicBezTo>
                  <a:cubicBezTo>
                    <a:pt x="143" y="395"/>
                    <a:pt x="140" y="392"/>
                    <a:pt x="140" y="392"/>
                  </a:cubicBezTo>
                  <a:cubicBezTo>
                    <a:pt x="140" y="392"/>
                    <a:pt x="116" y="371"/>
                    <a:pt x="116" y="371"/>
                  </a:cubicBezTo>
                  <a:cubicBezTo>
                    <a:pt x="103" y="360"/>
                    <a:pt x="89" y="347"/>
                    <a:pt x="75" y="334"/>
                  </a:cubicBezTo>
                  <a:cubicBezTo>
                    <a:pt x="64" y="324"/>
                    <a:pt x="56" y="315"/>
                    <a:pt x="48" y="306"/>
                  </a:cubicBezTo>
                  <a:cubicBezTo>
                    <a:pt x="48" y="306"/>
                    <a:pt x="48" y="305"/>
                    <a:pt x="47" y="305"/>
                  </a:cubicBezTo>
                  <a:cubicBezTo>
                    <a:pt x="47" y="305"/>
                    <a:pt x="47" y="304"/>
                    <a:pt x="47" y="304"/>
                  </a:cubicBezTo>
                  <a:cubicBezTo>
                    <a:pt x="45" y="302"/>
                    <a:pt x="43" y="300"/>
                    <a:pt x="42" y="298"/>
                  </a:cubicBezTo>
                  <a:cubicBezTo>
                    <a:pt x="41" y="298"/>
                    <a:pt x="41" y="297"/>
                    <a:pt x="41" y="297"/>
                  </a:cubicBezTo>
                  <a:cubicBezTo>
                    <a:pt x="41" y="297"/>
                    <a:pt x="40" y="296"/>
                    <a:pt x="40" y="296"/>
                  </a:cubicBezTo>
                  <a:cubicBezTo>
                    <a:pt x="38" y="293"/>
                    <a:pt x="36" y="291"/>
                    <a:pt x="35" y="289"/>
                  </a:cubicBezTo>
                  <a:cubicBezTo>
                    <a:pt x="35" y="288"/>
                    <a:pt x="34" y="288"/>
                    <a:pt x="34" y="287"/>
                  </a:cubicBezTo>
                  <a:cubicBezTo>
                    <a:pt x="34" y="287"/>
                    <a:pt x="34" y="287"/>
                    <a:pt x="33" y="286"/>
                  </a:cubicBezTo>
                  <a:cubicBezTo>
                    <a:pt x="32" y="284"/>
                    <a:pt x="31" y="282"/>
                    <a:pt x="30" y="280"/>
                  </a:cubicBezTo>
                  <a:cubicBezTo>
                    <a:pt x="30" y="280"/>
                    <a:pt x="29" y="280"/>
                    <a:pt x="29" y="279"/>
                  </a:cubicBezTo>
                  <a:cubicBezTo>
                    <a:pt x="29" y="279"/>
                    <a:pt x="29" y="279"/>
                    <a:pt x="29" y="278"/>
                  </a:cubicBezTo>
                  <a:cubicBezTo>
                    <a:pt x="27" y="276"/>
                    <a:pt x="26" y="273"/>
                    <a:pt x="25" y="271"/>
                  </a:cubicBezTo>
                  <a:cubicBezTo>
                    <a:pt x="25" y="270"/>
                    <a:pt x="25" y="270"/>
                    <a:pt x="25" y="269"/>
                  </a:cubicBezTo>
                  <a:cubicBezTo>
                    <a:pt x="25" y="269"/>
                    <a:pt x="25" y="269"/>
                    <a:pt x="25" y="268"/>
                  </a:cubicBezTo>
                  <a:cubicBezTo>
                    <a:pt x="24" y="266"/>
                    <a:pt x="23" y="263"/>
                    <a:pt x="23" y="261"/>
                  </a:cubicBezTo>
                  <a:cubicBezTo>
                    <a:pt x="23" y="261"/>
                    <a:pt x="23" y="261"/>
                    <a:pt x="23" y="261"/>
                  </a:cubicBezTo>
                  <a:cubicBezTo>
                    <a:pt x="24" y="263"/>
                    <a:pt x="25" y="266"/>
                    <a:pt x="26" y="268"/>
                  </a:cubicBezTo>
                  <a:cubicBezTo>
                    <a:pt x="26" y="268"/>
                    <a:pt x="27" y="269"/>
                    <a:pt x="27" y="269"/>
                  </a:cubicBezTo>
                  <a:cubicBezTo>
                    <a:pt x="27" y="269"/>
                    <a:pt x="27" y="270"/>
                    <a:pt x="27" y="270"/>
                  </a:cubicBezTo>
                  <a:cubicBezTo>
                    <a:pt x="29" y="273"/>
                    <a:pt x="30" y="275"/>
                    <a:pt x="32" y="278"/>
                  </a:cubicBezTo>
                  <a:cubicBezTo>
                    <a:pt x="32" y="278"/>
                    <a:pt x="32" y="278"/>
                    <a:pt x="32" y="279"/>
                  </a:cubicBezTo>
                  <a:cubicBezTo>
                    <a:pt x="33" y="279"/>
                    <a:pt x="33" y="280"/>
                    <a:pt x="33" y="280"/>
                  </a:cubicBezTo>
                  <a:cubicBezTo>
                    <a:pt x="34" y="282"/>
                    <a:pt x="36" y="284"/>
                    <a:pt x="37" y="286"/>
                  </a:cubicBezTo>
                  <a:cubicBezTo>
                    <a:pt x="38" y="286"/>
                    <a:pt x="38" y="287"/>
                    <a:pt x="38" y="287"/>
                  </a:cubicBezTo>
                  <a:cubicBezTo>
                    <a:pt x="38" y="287"/>
                    <a:pt x="39" y="288"/>
                    <a:pt x="39" y="288"/>
                  </a:cubicBezTo>
                  <a:cubicBezTo>
                    <a:pt x="41" y="290"/>
                    <a:pt x="43" y="293"/>
                    <a:pt x="45" y="295"/>
                  </a:cubicBezTo>
                  <a:cubicBezTo>
                    <a:pt x="45" y="295"/>
                    <a:pt x="45" y="296"/>
                    <a:pt x="46" y="296"/>
                  </a:cubicBezTo>
                  <a:cubicBezTo>
                    <a:pt x="46" y="297"/>
                    <a:pt x="46" y="297"/>
                    <a:pt x="46" y="297"/>
                  </a:cubicBezTo>
                  <a:cubicBezTo>
                    <a:pt x="48" y="299"/>
                    <a:pt x="50" y="301"/>
                    <a:pt x="52" y="303"/>
                  </a:cubicBezTo>
                  <a:cubicBezTo>
                    <a:pt x="52" y="304"/>
                    <a:pt x="52" y="304"/>
                    <a:pt x="53" y="304"/>
                  </a:cubicBezTo>
                  <a:cubicBezTo>
                    <a:pt x="53" y="305"/>
                    <a:pt x="53" y="305"/>
                    <a:pt x="54" y="305"/>
                  </a:cubicBezTo>
                  <a:cubicBezTo>
                    <a:pt x="56" y="307"/>
                    <a:pt x="57" y="309"/>
                    <a:pt x="59" y="311"/>
                  </a:cubicBezTo>
                  <a:cubicBezTo>
                    <a:pt x="64" y="316"/>
                    <a:pt x="68" y="321"/>
                    <a:pt x="73" y="326"/>
                  </a:cubicBezTo>
                  <a:cubicBezTo>
                    <a:pt x="93" y="346"/>
                    <a:pt x="114" y="365"/>
                    <a:pt x="130" y="379"/>
                  </a:cubicBezTo>
                  <a:cubicBezTo>
                    <a:pt x="139" y="387"/>
                    <a:pt x="139" y="387"/>
                    <a:pt x="139" y="387"/>
                  </a:cubicBezTo>
                  <a:cubicBezTo>
                    <a:pt x="139" y="387"/>
                    <a:pt x="144" y="391"/>
                    <a:pt x="144" y="391"/>
                  </a:cubicBezTo>
                  <a:cubicBezTo>
                    <a:pt x="144" y="391"/>
                    <a:pt x="144" y="391"/>
                    <a:pt x="144" y="391"/>
                  </a:cubicBezTo>
                  <a:cubicBezTo>
                    <a:pt x="200" y="379"/>
                    <a:pt x="268" y="358"/>
                    <a:pt x="329" y="335"/>
                  </a:cubicBezTo>
                  <a:cubicBezTo>
                    <a:pt x="358" y="324"/>
                    <a:pt x="384" y="314"/>
                    <a:pt x="406" y="304"/>
                  </a:cubicBezTo>
                  <a:cubicBezTo>
                    <a:pt x="406" y="303"/>
                    <a:pt x="406" y="303"/>
                    <a:pt x="407" y="303"/>
                  </a:cubicBezTo>
                  <a:cubicBezTo>
                    <a:pt x="407" y="303"/>
                    <a:pt x="408" y="303"/>
                    <a:pt x="408" y="302"/>
                  </a:cubicBezTo>
                  <a:cubicBezTo>
                    <a:pt x="411" y="301"/>
                    <a:pt x="414" y="299"/>
                    <a:pt x="417" y="298"/>
                  </a:cubicBezTo>
                  <a:cubicBezTo>
                    <a:pt x="418" y="298"/>
                    <a:pt x="418" y="298"/>
                    <a:pt x="419" y="297"/>
                  </a:cubicBezTo>
                  <a:cubicBezTo>
                    <a:pt x="419" y="297"/>
                    <a:pt x="419" y="297"/>
                    <a:pt x="420" y="297"/>
                  </a:cubicBezTo>
                  <a:cubicBezTo>
                    <a:pt x="421" y="296"/>
                    <a:pt x="423" y="295"/>
                    <a:pt x="424" y="294"/>
                  </a:cubicBezTo>
                  <a:cubicBezTo>
                    <a:pt x="425" y="294"/>
                    <a:pt x="425" y="294"/>
                    <a:pt x="426" y="294"/>
                  </a:cubicBezTo>
                  <a:cubicBezTo>
                    <a:pt x="426" y="294"/>
                    <a:pt x="426" y="293"/>
                    <a:pt x="427" y="293"/>
                  </a:cubicBezTo>
                  <a:cubicBezTo>
                    <a:pt x="430" y="291"/>
                    <a:pt x="433" y="290"/>
                    <a:pt x="436" y="288"/>
                  </a:cubicBezTo>
                  <a:cubicBezTo>
                    <a:pt x="436" y="288"/>
                    <a:pt x="437" y="288"/>
                    <a:pt x="437" y="288"/>
                  </a:cubicBezTo>
                  <a:cubicBezTo>
                    <a:pt x="437" y="287"/>
                    <a:pt x="438" y="287"/>
                    <a:pt x="438" y="287"/>
                  </a:cubicBezTo>
                  <a:cubicBezTo>
                    <a:pt x="439" y="286"/>
                    <a:pt x="440" y="286"/>
                    <a:pt x="441" y="285"/>
                  </a:cubicBezTo>
                  <a:cubicBezTo>
                    <a:pt x="441" y="285"/>
                    <a:pt x="441" y="285"/>
                    <a:pt x="442" y="285"/>
                  </a:cubicBezTo>
                  <a:cubicBezTo>
                    <a:pt x="442" y="285"/>
                    <a:pt x="442" y="284"/>
                    <a:pt x="443" y="284"/>
                  </a:cubicBezTo>
                  <a:cubicBezTo>
                    <a:pt x="443" y="284"/>
                    <a:pt x="443" y="284"/>
                    <a:pt x="443" y="284"/>
                  </a:cubicBezTo>
                  <a:cubicBezTo>
                    <a:pt x="445" y="283"/>
                    <a:pt x="446" y="282"/>
                    <a:pt x="447" y="281"/>
                  </a:cubicBezTo>
                  <a:cubicBezTo>
                    <a:pt x="449" y="283"/>
                    <a:pt x="450" y="284"/>
                    <a:pt x="452" y="286"/>
                  </a:cubicBezTo>
                  <a:close/>
                  <a:moveTo>
                    <a:pt x="454" y="274"/>
                  </a:moveTo>
                  <a:cubicBezTo>
                    <a:pt x="454" y="274"/>
                    <a:pt x="454" y="274"/>
                    <a:pt x="454" y="274"/>
                  </a:cubicBezTo>
                  <a:cubicBezTo>
                    <a:pt x="453" y="274"/>
                    <a:pt x="453" y="274"/>
                    <a:pt x="453" y="275"/>
                  </a:cubicBezTo>
                  <a:cubicBezTo>
                    <a:pt x="453" y="275"/>
                    <a:pt x="453" y="275"/>
                    <a:pt x="452" y="275"/>
                  </a:cubicBezTo>
                  <a:cubicBezTo>
                    <a:pt x="452" y="275"/>
                    <a:pt x="452" y="276"/>
                    <a:pt x="451" y="276"/>
                  </a:cubicBezTo>
                  <a:cubicBezTo>
                    <a:pt x="450" y="277"/>
                    <a:pt x="449" y="278"/>
                    <a:pt x="448" y="279"/>
                  </a:cubicBezTo>
                  <a:cubicBezTo>
                    <a:pt x="447" y="279"/>
                    <a:pt x="447" y="279"/>
                    <a:pt x="447" y="279"/>
                  </a:cubicBezTo>
                  <a:cubicBezTo>
                    <a:pt x="446" y="279"/>
                    <a:pt x="446" y="280"/>
                    <a:pt x="446" y="280"/>
                  </a:cubicBezTo>
                  <a:cubicBezTo>
                    <a:pt x="445" y="280"/>
                    <a:pt x="445" y="280"/>
                    <a:pt x="445" y="280"/>
                  </a:cubicBezTo>
                  <a:cubicBezTo>
                    <a:pt x="445" y="280"/>
                    <a:pt x="445" y="280"/>
                    <a:pt x="445" y="280"/>
                  </a:cubicBezTo>
                  <a:cubicBezTo>
                    <a:pt x="444" y="281"/>
                    <a:pt x="443" y="281"/>
                    <a:pt x="442" y="282"/>
                  </a:cubicBezTo>
                  <a:cubicBezTo>
                    <a:pt x="442" y="282"/>
                    <a:pt x="441" y="282"/>
                    <a:pt x="441" y="283"/>
                  </a:cubicBezTo>
                  <a:cubicBezTo>
                    <a:pt x="440" y="283"/>
                    <a:pt x="440" y="283"/>
                    <a:pt x="440" y="283"/>
                  </a:cubicBezTo>
                  <a:cubicBezTo>
                    <a:pt x="439" y="284"/>
                    <a:pt x="439" y="284"/>
                    <a:pt x="439" y="284"/>
                  </a:cubicBezTo>
                  <a:cubicBezTo>
                    <a:pt x="438" y="285"/>
                    <a:pt x="437" y="285"/>
                    <a:pt x="436" y="286"/>
                  </a:cubicBezTo>
                  <a:cubicBezTo>
                    <a:pt x="436" y="286"/>
                    <a:pt x="435" y="286"/>
                    <a:pt x="435" y="286"/>
                  </a:cubicBezTo>
                  <a:cubicBezTo>
                    <a:pt x="434" y="286"/>
                    <a:pt x="434" y="287"/>
                    <a:pt x="434" y="287"/>
                  </a:cubicBezTo>
                  <a:cubicBezTo>
                    <a:pt x="431" y="288"/>
                    <a:pt x="428" y="290"/>
                    <a:pt x="425" y="292"/>
                  </a:cubicBezTo>
                  <a:cubicBezTo>
                    <a:pt x="424" y="292"/>
                    <a:pt x="424" y="292"/>
                    <a:pt x="423" y="292"/>
                  </a:cubicBezTo>
                  <a:cubicBezTo>
                    <a:pt x="423" y="293"/>
                    <a:pt x="423" y="293"/>
                    <a:pt x="422" y="293"/>
                  </a:cubicBezTo>
                  <a:cubicBezTo>
                    <a:pt x="421" y="294"/>
                    <a:pt x="419" y="295"/>
                    <a:pt x="417" y="295"/>
                  </a:cubicBezTo>
                  <a:cubicBezTo>
                    <a:pt x="417" y="296"/>
                    <a:pt x="416" y="296"/>
                    <a:pt x="416" y="296"/>
                  </a:cubicBezTo>
                  <a:cubicBezTo>
                    <a:pt x="416" y="296"/>
                    <a:pt x="415" y="296"/>
                    <a:pt x="415" y="297"/>
                  </a:cubicBezTo>
                  <a:cubicBezTo>
                    <a:pt x="412" y="298"/>
                    <a:pt x="409" y="300"/>
                    <a:pt x="406" y="301"/>
                  </a:cubicBezTo>
                  <a:cubicBezTo>
                    <a:pt x="405" y="301"/>
                    <a:pt x="405" y="302"/>
                    <a:pt x="404" y="302"/>
                  </a:cubicBezTo>
                  <a:cubicBezTo>
                    <a:pt x="404" y="302"/>
                    <a:pt x="403" y="302"/>
                    <a:pt x="403" y="302"/>
                  </a:cubicBezTo>
                  <a:cubicBezTo>
                    <a:pt x="398" y="304"/>
                    <a:pt x="394" y="307"/>
                    <a:pt x="389" y="309"/>
                  </a:cubicBezTo>
                  <a:cubicBezTo>
                    <a:pt x="371" y="317"/>
                    <a:pt x="351" y="325"/>
                    <a:pt x="329" y="333"/>
                  </a:cubicBezTo>
                  <a:cubicBezTo>
                    <a:pt x="329" y="333"/>
                    <a:pt x="329" y="333"/>
                    <a:pt x="328" y="333"/>
                  </a:cubicBezTo>
                  <a:cubicBezTo>
                    <a:pt x="267" y="356"/>
                    <a:pt x="200" y="376"/>
                    <a:pt x="144" y="389"/>
                  </a:cubicBezTo>
                  <a:cubicBezTo>
                    <a:pt x="144" y="388"/>
                    <a:pt x="140" y="386"/>
                    <a:pt x="140" y="386"/>
                  </a:cubicBezTo>
                  <a:cubicBezTo>
                    <a:pt x="140" y="386"/>
                    <a:pt x="131" y="378"/>
                    <a:pt x="131" y="378"/>
                  </a:cubicBezTo>
                  <a:cubicBezTo>
                    <a:pt x="125" y="372"/>
                    <a:pt x="118" y="366"/>
                    <a:pt x="111" y="359"/>
                  </a:cubicBezTo>
                  <a:cubicBezTo>
                    <a:pt x="102" y="351"/>
                    <a:pt x="93" y="343"/>
                    <a:pt x="84" y="334"/>
                  </a:cubicBezTo>
                  <a:cubicBezTo>
                    <a:pt x="81" y="331"/>
                    <a:pt x="78" y="328"/>
                    <a:pt x="75" y="325"/>
                  </a:cubicBezTo>
                  <a:cubicBezTo>
                    <a:pt x="70" y="319"/>
                    <a:pt x="65" y="314"/>
                    <a:pt x="61" y="309"/>
                  </a:cubicBezTo>
                  <a:cubicBezTo>
                    <a:pt x="59" y="308"/>
                    <a:pt x="58" y="306"/>
                    <a:pt x="57" y="305"/>
                  </a:cubicBezTo>
                  <a:cubicBezTo>
                    <a:pt x="56" y="305"/>
                    <a:pt x="56" y="304"/>
                    <a:pt x="56" y="304"/>
                  </a:cubicBezTo>
                  <a:cubicBezTo>
                    <a:pt x="56" y="304"/>
                    <a:pt x="55" y="303"/>
                    <a:pt x="55" y="303"/>
                  </a:cubicBezTo>
                  <a:cubicBezTo>
                    <a:pt x="53" y="301"/>
                    <a:pt x="51" y="299"/>
                    <a:pt x="50" y="297"/>
                  </a:cubicBezTo>
                  <a:cubicBezTo>
                    <a:pt x="50" y="296"/>
                    <a:pt x="49" y="296"/>
                    <a:pt x="49" y="296"/>
                  </a:cubicBezTo>
                  <a:cubicBezTo>
                    <a:pt x="49" y="295"/>
                    <a:pt x="48" y="295"/>
                    <a:pt x="48" y="295"/>
                  </a:cubicBezTo>
                  <a:cubicBezTo>
                    <a:pt x="46" y="292"/>
                    <a:pt x="44" y="290"/>
                    <a:pt x="43" y="287"/>
                  </a:cubicBezTo>
                  <a:cubicBezTo>
                    <a:pt x="42" y="287"/>
                    <a:pt x="42" y="287"/>
                    <a:pt x="42" y="286"/>
                  </a:cubicBezTo>
                  <a:cubicBezTo>
                    <a:pt x="42" y="286"/>
                    <a:pt x="41" y="286"/>
                    <a:pt x="41" y="285"/>
                  </a:cubicBezTo>
                  <a:cubicBezTo>
                    <a:pt x="40" y="283"/>
                    <a:pt x="38" y="281"/>
                    <a:pt x="37" y="279"/>
                  </a:cubicBezTo>
                  <a:cubicBezTo>
                    <a:pt x="37" y="279"/>
                    <a:pt x="37" y="279"/>
                    <a:pt x="36" y="278"/>
                  </a:cubicBezTo>
                  <a:cubicBezTo>
                    <a:pt x="36" y="278"/>
                    <a:pt x="36" y="278"/>
                    <a:pt x="36" y="277"/>
                  </a:cubicBezTo>
                  <a:cubicBezTo>
                    <a:pt x="34" y="275"/>
                    <a:pt x="32" y="272"/>
                    <a:pt x="31" y="270"/>
                  </a:cubicBezTo>
                  <a:cubicBezTo>
                    <a:pt x="31" y="269"/>
                    <a:pt x="31" y="269"/>
                    <a:pt x="31" y="269"/>
                  </a:cubicBezTo>
                  <a:cubicBezTo>
                    <a:pt x="30" y="268"/>
                    <a:pt x="30" y="268"/>
                    <a:pt x="30" y="267"/>
                  </a:cubicBezTo>
                  <a:cubicBezTo>
                    <a:pt x="29" y="265"/>
                    <a:pt x="28" y="263"/>
                    <a:pt x="27" y="261"/>
                  </a:cubicBezTo>
                  <a:cubicBezTo>
                    <a:pt x="27" y="260"/>
                    <a:pt x="26" y="260"/>
                    <a:pt x="26" y="259"/>
                  </a:cubicBezTo>
                  <a:cubicBezTo>
                    <a:pt x="26" y="259"/>
                    <a:pt x="26" y="259"/>
                    <a:pt x="26" y="258"/>
                  </a:cubicBezTo>
                  <a:cubicBezTo>
                    <a:pt x="25" y="256"/>
                    <a:pt x="24" y="254"/>
                    <a:pt x="24" y="251"/>
                  </a:cubicBezTo>
                  <a:cubicBezTo>
                    <a:pt x="23" y="251"/>
                    <a:pt x="23" y="251"/>
                    <a:pt x="23" y="250"/>
                  </a:cubicBezTo>
                  <a:cubicBezTo>
                    <a:pt x="23" y="250"/>
                    <a:pt x="23" y="249"/>
                    <a:pt x="23" y="249"/>
                  </a:cubicBezTo>
                  <a:cubicBezTo>
                    <a:pt x="23" y="249"/>
                    <a:pt x="23" y="248"/>
                    <a:pt x="23" y="248"/>
                  </a:cubicBezTo>
                  <a:cubicBezTo>
                    <a:pt x="24" y="248"/>
                    <a:pt x="25" y="247"/>
                    <a:pt x="26" y="247"/>
                  </a:cubicBezTo>
                  <a:cubicBezTo>
                    <a:pt x="26" y="248"/>
                    <a:pt x="26" y="248"/>
                    <a:pt x="27" y="248"/>
                  </a:cubicBezTo>
                  <a:cubicBezTo>
                    <a:pt x="27" y="249"/>
                    <a:pt x="27" y="249"/>
                    <a:pt x="27" y="250"/>
                  </a:cubicBezTo>
                  <a:cubicBezTo>
                    <a:pt x="27" y="250"/>
                    <a:pt x="28" y="250"/>
                    <a:pt x="28" y="251"/>
                  </a:cubicBezTo>
                  <a:cubicBezTo>
                    <a:pt x="29" y="253"/>
                    <a:pt x="30" y="255"/>
                    <a:pt x="32" y="257"/>
                  </a:cubicBezTo>
                  <a:cubicBezTo>
                    <a:pt x="32" y="258"/>
                    <a:pt x="32" y="258"/>
                    <a:pt x="33" y="258"/>
                  </a:cubicBezTo>
                  <a:cubicBezTo>
                    <a:pt x="33" y="259"/>
                    <a:pt x="33" y="259"/>
                    <a:pt x="33" y="259"/>
                  </a:cubicBezTo>
                  <a:cubicBezTo>
                    <a:pt x="35" y="262"/>
                    <a:pt x="36" y="264"/>
                    <a:pt x="38" y="266"/>
                  </a:cubicBezTo>
                  <a:cubicBezTo>
                    <a:pt x="38" y="267"/>
                    <a:pt x="39" y="267"/>
                    <a:pt x="39" y="267"/>
                  </a:cubicBezTo>
                  <a:cubicBezTo>
                    <a:pt x="39" y="268"/>
                    <a:pt x="39" y="268"/>
                    <a:pt x="40" y="268"/>
                  </a:cubicBezTo>
                  <a:cubicBezTo>
                    <a:pt x="41" y="271"/>
                    <a:pt x="43" y="273"/>
                    <a:pt x="46" y="276"/>
                  </a:cubicBezTo>
                  <a:cubicBezTo>
                    <a:pt x="46" y="276"/>
                    <a:pt x="46" y="276"/>
                    <a:pt x="46" y="277"/>
                  </a:cubicBezTo>
                  <a:cubicBezTo>
                    <a:pt x="47" y="277"/>
                    <a:pt x="47" y="277"/>
                    <a:pt x="47" y="278"/>
                  </a:cubicBezTo>
                  <a:cubicBezTo>
                    <a:pt x="49" y="280"/>
                    <a:pt x="51" y="282"/>
                    <a:pt x="53" y="284"/>
                  </a:cubicBezTo>
                  <a:cubicBezTo>
                    <a:pt x="53" y="284"/>
                    <a:pt x="53" y="284"/>
                    <a:pt x="53" y="285"/>
                  </a:cubicBezTo>
                  <a:cubicBezTo>
                    <a:pt x="54" y="285"/>
                    <a:pt x="54" y="285"/>
                    <a:pt x="54" y="286"/>
                  </a:cubicBezTo>
                  <a:cubicBezTo>
                    <a:pt x="57" y="288"/>
                    <a:pt x="59" y="290"/>
                    <a:pt x="61" y="293"/>
                  </a:cubicBezTo>
                  <a:cubicBezTo>
                    <a:pt x="61" y="293"/>
                    <a:pt x="62" y="294"/>
                    <a:pt x="62" y="294"/>
                  </a:cubicBezTo>
                  <a:cubicBezTo>
                    <a:pt x="62" y="294"/>
                    <a:pt x="63" y="295"/>
                    <a:pt x="63" y="295"/>
                  </a:cubicBezTo>
                  <a:cubicBezTo>
                    <a:pt x="65" y="297"/>
                    <a:pt x="67" y="299"/>
                    <a:pt x="69" y="301"/>
                  </a:cubicBezTo>
                  <a:cubicBezTo>
                    <a:pt x="69" y="301"/>
                    <a:pt x="70" y="302"/>
                    <a:pt x="70" y="302"/>
                  </a:cubicBezTo>
                  <a:cubicBezTo>
                    <a:pt x="70" y="302"/>
                    <a:pt x="71" y="303"/>
                    <a:pt x="71" y="303"/>
                  </a:cubicBezTo>
                  <a:cubicBezTo>
                    <a:pt x="72" y="303"/>
                    <a:pt x="72" y="304"/>
                    <a:pt x="73" y="305"/>
                  </a:cubicBezTo>
                  <a:cubicBezTo>
                    <a:pt x="95" y="326"/>
                    <a:pt x="118" y="345"/>
                    <a:pt x="138" y="361"/>
                  </a:cubicBezTo>
                  <a:cubicBezTo>
                    <a:pt x="138" y="361"/>
                    <a:pt x="143" y="364"/>
                    <a:pt x="143" y="364"/>
                  </a:cubicBezTo>
                  <a:cubicBezTo>
                    <a:pt x="144" y="364"/>
                    <a:pt x="144" y="364"/>
                    <a:pt x="144" y="364"/>
                  </a:cubicBezTo>
                  <a:cubicBezTo>
                    <a:pt x="199" y="353"/>
                    <a:pt x="266" y="334"/>
                    <a:pt x="327" y="313"/>
                  </a:cubicBezTo>
                  <a:cubicBezTo>
                    <a:pt x="348" y="306"/>
                    <a:pt x="366" y="299"/>
                    <a:pt x="383" y="292"/>
                  </a:cubicBezTo>
                  <a:cubicBezTo>
                    <a:pt x="384" y="292"/>
                    <a:pt x="384" y="292"/>
                    <a:pt x="385" y="292"/>
                  </a:cubicBezTo>
                  <a:cubicBezTo>
                    <a:pt x="385" y="292"/>
                    <a:pt x="386" y="291"/>
                    <a:pt x="386" y="291"/>
                  </a:cubicBezTo>
                  <a:cubicBezTo>
                    <a:pt x="389" y="290"/>
                    <a:pt x="393" y="288"/>
                    <a:pt x="396" y="287"/>
                  </a:cubicBezTo>
                  <a:cubicBezTo>
                    <a:pt x="396" y="287"/>
                    <a:pt x="397" y="287"/>
                    <a:pt x="397" y="287"/>
                  </a:cubicBezTo>
                  <a:cubicBezTo>
                    <a:pt x="398" y="286"/>
                    <a:pt x="398" y="286"/>
                    <a:pt x="399" y="286"/>
                  </a:cubicBezTo>
                  <a:cubicBezTo>
                    <a:pt x="400" y="285"/>
                    <a:pt x="402" y="284"/>
                    <a:pt x="404" y="284"/>
                  </a:cubicBezTo>
                  <a:cubicBezTo>
                    <a:pt x="405" y="283"/>
                    <a:pt x="405" y="283"/>
                    <a:pt x="405" y="283"/>
                  </a:cubicBezTo>
                  <a:cubicBezTo>
                    <a:pt x="406" y="283"/>
                    <a:pt x="406" y="283"/>
                    <a:pt x="407" y="282"/>
                  </a:cubicBezTo>
                  <a:cubicBezTo>
                    <a:pt x="410" y="281"/>
                    <a:pt x="414" y="279"/>
                    <a:pt x="417" y="278"/>
                  </a:cubicBezTo>
                  <a:cubicBezTo>
                    <a:pt x="417" y="278"/>
                    <a:pt x="418" y="277"/>
                    <a:pt x="418" y="277"/>
                  </a:cubicBezTo>
                  <a:cubicBezTo>
                    <a:pt x="419" y="277"/>
                    <a:pt x="419" y="277"/>
                    <a:pt x="420" y="277"/>
                  </a:cubicBezTo>
                  <a:cubicBezTo>
                    <a:pt x="421" y="276"/>
                    <a:pt x="422" y="275"/>
                    <a:pt x="424" y="275"/>
                  </a:cubicBezTo>
                  <a:cubicBezTo>
                    <a:pt x="424" y="274"/>
                    <a:pt x="425" y="274"/>
                    <a:pt x="425" y="274"/>
                  </a:cubicBezTo>
                  <a:cubicBezTo>
                    <a:pt x="425" y="274"/>
                    <a:pt x="426" y="274"/>
                    <a:pt x="426" y="273"/>
                  </a:cubicBezTo>
                  <a:cubicBezTo>
                    <a:pt x="428" y="272"/>
                    <a:pt x="430" y="271"/>
                    <a:pt x="432" y="270"/>
                  </a:cubicBezTo>
                  <a:cubicBezTo>
                    <a:pt x="433" y="270"/>
                    <a:pt x="433" y="270"/>
                    <a:pt x="434" y="270"/>
                  </a:cubicBezTo>
                  <a:cubicBezTo>
                    <a:pt x="434" y="269"/>
                    <a:pt x="434" y="269"/>
                    <a:pt x="435" y="269"/>
                  </a:cubicBezTo>
                  <a:cubicBezTo>
                    <a:pt x="437" y="268"/>
                    <a:pt x="439" y="267"/>
                    <a:pt x="440" y="266"/>
                  </a:cubicBezTo>
                  <a:cubicBezTo>
                    <a:pt x="441" y="266"/>
                    <a:pt x="441" y="266"/>
                    <a:pt x="441" y="265"/>
                  </a:cubicBezTo>
                  <a:cubicBezTo>
                    <a:pt x="442" y="265"/>
                    <a:pt x="442" y="265"/>
                    <a:pt x="442" y="265"/>
                  </a:cubicBezTo>
                  <a:cubicBezTo>
                    <a:pt x="443" y="264"/>
                    <a:pt x="443" y="264"/>
                    <a:pt x="443" y="264"/>
                  </a:cubicBezTo>
                  <a:cubicBezTo>
                    <a:pt x="447" y="267"/>
                    <a:pt x="451" y="271"/>
                    <a:pt x="454" y="274"/>
                  </a:cubicBezTo>
                  <a:close/>
                  <a:moveTo>
                    <a:pt x="451" y="257"/>
                  </a:moveTo>
                  <a:cubicBezTo>
                    <a:pt x="451" y="257"/>
                    <a:pt x="451" y="257"/>
                    <a:pt x="451" y="257"/>
                  </a:cubicBezTo>
                  <a:cubicBezTo>
                    <a:pt x="449" y="258"/>
                    <a:pt x="446" y="260"/>
                    <a:pt x="444" y="261"/>
                  </a:cubicBezTo>
                  <a:cubicBezTo>
                    <a:pt x="443" y="262"/>
                    <a:pt x="443" y="262"/>
                    <a:pt x="443" y="262"/>
                  </a:cubicBezTo>
                  <a:cubicBezTo>
                    <a:pt x="442" y="262"/>
                    <a:pt x="442" y="262"/>
                    <a:pt x="441" y="263"/>
                  </a:cubicBezTo>
                  <a:cubicBezTo>
                    <a:pt x="441" y="263"/>
                    <a:pt x="441" y="263"/>
                    <a:pt x="440" y="263"/>
                  </a:cubicBezTo>
                  <a:cubicBezTo>
                    <a:pt x="440" y="263"/>
                    <a:pt x="440" y="264"/>
                    <a:pt x="439" y="264"/>
                  </a:cubicBezTo>
                  <a:cubicBezTo>
                    <a:pt x="439" y="264"/>
                    <a:pt x="439" y="264"/>
                    <a:pt x="438" y="264"/>
                  </a:cubicBezTo>
                  <a:cubicBezTo>
                    <a:pt x="436" y="265"/>
                    <a:pt x="435" y="266"/>
                    <a:pt x="433" y="268"/>
                  </a:cubicBezTo>
                  <a:cubicBezTo>
                    <a:pt x="432" y="268"/>
                    <a:pt x="432" y="268"/>
                    <a:pt x="431" y="268"/>
                  </a:cubicBezTo>
                  <a:cubicBezTo>
                    <a:pt x="431" y="268"/>
                    <a:pt x="431" y="269"/>
                    <a:pt x="430" y="269"/>
                  </a:cubicBezTo>
                  <a:cubicBezTo>
                    <a:pt x="428" y="270"/>
                    <a:pt x="426" y="271"/>
                    <a:pt x="424" y="272"/>
                  </a:cubicBezTo>
                  <a:cubicBezTo>
                    <a:pt x="423" y="272"/>
                    <a:pt x="423" y="272"/>
                    <a:pt x="422" y="273"/>
                  </a:cubicBezTo>
                  <a:cubicBezTo>
                    <a:pt x="422" y="273"/>
                    <a:pt x="422" y="273"/>
                    <a:pt x="421" y="273"/>
                  </a:cubicBezTo>
                  <a:cubicBezTo>
                    <a:pt x="420" y="274"/>
                    <a:pt x="418" y="275"/>
                    <a:pt x="417" y="275"/>
                  </a:cubicBezTo>
                  <a:cubicBezTo>
                    <a:pt x="417" y="275"/>
                    <a:pt x="416" y="276"/>
                    <a:pt x="416" y="276"/>
                  </a:cubicBezTo>
                  <a:cubicBezTo>
                    <a:pt x="415" y="276"/>
                    <a:pt x="415" y="276"/>
                    <a:pt x="414" y="276"/>
                  </a:cubicBezTo>
                  <a:cubicBezTo>
                    <a:pt x="411" y="278"/>
                    <a:pt x="408" y="280"/>
                    <a:pt x="404" y="281"/>
                  </a:cubicBezTo>
                  <a:cubicBezTo>
                    <a:pt x="404" y="281"/>
                    <a:pt x="403" y="281"/>
                    <a:pt x="403" y="282"/>
                  </a:cubicBezTo>
                  <a:cubicBezTo>
                    <a:pt x="402" y="282"/>
                    <a:pt x="402" y="282"/>
                    <a:pt x="401" y="282"/>
                  </a:cubicBezTo>
                  <a:cubicBezTo>
                    <a:pt x="400" y="283"/>
                    <a:pt x="398" y="284"/>
                    <a:pt x="396" y="285"/>
                  </a:cubicBezTo>
                  <a:cubicBezTo>
                    <a:pt x="396" y="285"/>
                    <a:pt x="395" y="285"/>
                    <a:pt x="395" y="285"/>
                  </a:cubicBezTo>
                  <a:cubicBezTo>
                    <a:pt x="394" y="285"/>
                    <a:pt x="394" y="286"/>
                    <a:pt x="393" y="286"/>
                  </a:cubicBezTo>
                  <a:cubicBezTo>
                    <a:pt x="390" y="287"/>
                    <a:pt x="387" y="288"/>
                    <a:pt x="383" y="290"/>
                  </a:cubicBezTo>
                  <a:cubicBezTo>
                    <a:pt x="383" y="290"/>
                    <a:pt x="383" y="290"/>
                    <a:pt x="382" y="290"/>
                  </a:cubicBezTo>
                  <a:cubicBezTo>
                    <a:pt x="382" y="291"/>
                    <a:pt x="381" y="291"/>
                    <a:pt x="381" y="291"/>
                  </a:cubicBezTo>
                  <a:cubicBezTo>
                    <a:pt x="364" y="297"/>
                    <a:pt x="346" y="304"/>
                    <a:pt x="327" y="311"/>
                  </a:cubicBezTo>
                  <a:cubicBezTo>
                    <a:pt x="266" y="332"/>
                    <a:pt x="199" y="351"/>
                    <a:pt x="144" y="362"/>
                  </a:cubicBezTo>
                  <a:cubicBezTo>
                    <a:pt x="143" y="361"/>
                    <a:pt x="139" y="359"/>
                    <a:pt x="139" y="359"/>
                  </a:cubicBezTo>
                  <a:cubicBezTo>
                    <a:pt x="120" y="343"/>
                    <a:pt x="96" y="324"/>
                    <a:pt x="74" y="303"/>
                  </a:cubicBezTo>
                  <a:cubicBezTo>
                    <a:pt x="74" y="303"/>
                    <a:pt x="74" y="303"/>
                    <a:pt x="74" y="303"/>
                  </a:cubicBezTo>
                  <a:cubicBezTo>
                    <a:pt x="74" y="302"/>
                    <a:pt x="73" y="302"/>
                    <a:pt x="73" y="302"/>
                  </a:cubicBezTo>
                  <a:cubicBezTo>
                    <a:pt x="73" y="301"/>
                    <a:pt x="72" y="301"/>
                    <a:pt x="72" y="301"/>
                  </a:cubicBezTo>
                  <a:cubicBezTo>
                    <a:pt x="70" y="298"/>
                    <a:pt x="68" y="296"/>
                    <a:pt x="66" y="294"/>
                  </a:cubicBezTo>
                  <a:cubicBezTo>
                    <a:pt x="66" y="294"/>
                    <a:pt x="65" y="294"/>
                    <a:pt x="65" y="293"/>
                  </a:cubicBezTo>
                  <a:cubicBezTo>
                    <a:pt x="65" y="293"/>
                    <a:pt x="64" y="293"/>
                    <a:pt x="64" y="292"/>
                  </a:cubicBezTo>
                  <a:cubicBezTo>
                    <a:pt x="62" y="290"/>
                    <a:pt x="59" y="288"/>
                    <a:pt x="57" y="285"/>
                  </a:cubicBezTo>
                  <a:cubicBezTo>
                    <a:pt x="57" y="285"/>
                    <a:pt x="57" y="285"/>
                    <a:pt x="56" y="284"/>
                  </a:cubicBezTo>
                  <a:cubicBezTo>
                    <a:pt x="56" y="284"/>
                    <a:pt x="56" y="284"/>
                    <a:pt x="55" y="283"/>
                  </a:cubicBezTo>
                  <a:cubicBezTo>
                    <a:pt x="53" y="281"/>
                    <a:pt x="52" y="279"/>
                    <a:pt x="50" y="277"/>
                  </a:cubicBezTo>
                  <a:cubicBezTo>
                    <a:pt x="50" y="277"/>
                    <a:pt x="49" y="277"/>
                    <a:pt x="49" y="276"/>
                  </a:cubicBezTo>
                  <a:cubicBezTo>
                    <a:pt x="49" y="276"/>
                    <a:pt x="49" y="276"/>
                    <a:pt x="48" y="275"/>
                  </a:cubicBezTo>
                  <a:cubicBezTo>
                    <a:pt x="46" y="273"/>
                    <a:pt x="44" y="270"/>
                    <a:pt x="42" y="268"/>
                  </a:cubicBezTo>
                  <a:cubicBezTo>
                    <a:pt x="42" y="268"/>
                    <a:pt x="42" y="267"/>
                    <a:pt x="41" y="267"/>
                  </a:cubicBezTo>
                  <a:cubicBezTo>
                    <a:pt x="41" y="267"/>
                    <a:pt x="41" y="266"/>
                    <a:pt x="41" y="266"/>
                  </a:cubicBezTo>
                  <a:cubicBezTo>
                    <a:pt x="39" y="264"/>
                    <a:pt x="37" y="261"/>
                    <a:pt x="36" y="259"/>
                  </a:cubicBezTo>
                  <a:cubicBezTo>
                    <a:pt x="36" y="259"/>
                    <a:pt x="35" y="258"/>
                    <a:pt x="35" y="258"/>
                  </a:cubicBezTo>
                  <a:cubicBezTo>
                    <a:pt x="35" y="258"/>
                    <a:pt x="35" y="257"/>
                    <a:pt x="34" y="257"/>
                  </a:cubicBezTo>
                  <a:cubicBezTo>
                    <a:pt x="33" y="255"/>
                    <a:pt x="31" y="252"/>
                    <a:pt x="30" y="250"/>
                  </a:cubicBezTo>
                  <a:cubicBezTo>
                    <a:pt x="30" y="250"/>
                    <a:pt x="30" y="249"/>
                    <a:pt x="30" y="249"/>
                  </a:cubicBezTo>
                  <a:cubicBezTo>
                    <a:pt x="29" y="249"/>
                    <a:pt x="29" y="248"/>
                    <a:pt x="29" y="248"/>
                  </a:cubicBezTo>
                  <a:cubicBezTo>
                    <a:pt x="29" y="248"/>
                    <a:pt x="29" y="247"/>
                    <a:pt x="28" y="247"/>
                  </a:cubicBezTo>
                  <a:cubicBezTo>
                    <a:pt x="28" y="246"/>
                    <a:pt x="28" y="246"/>
                    <a:pt x="28" y="246"/>
                  </a:cubicBezTo>
                  <a:cubicBezTo>
                    <a:pt x="28" y="245"/>
                    <a:pt x="27" y="245"/>
                    <a:pt x="27" y="245"/>
                  </a:cubicBezTo>
                  <a:cubicBezTo>
                    <a:pt x="25" y="240"/>
                    <a:pt x="24" y="236"/>
                    <a:pt x="23" y="232"/>
                  </a:cubicBezTo>
                  <a:cubicBezTo>
                    <a:pt x="23" y="232"/>
                    <a:pt x="23" y="232"/>
                    <a:pt x="23" y="232"/>
                  </a:cubicBezTo>
                  <a:cubicBezTo>
                    <a:pt x="25" y="236"/>
                    <a:pt x="27" y="240"/>
                    <a:pt x="30" y="244"/>
                  </a:cubicBezTo>
                  <a:cubicBezTo>
                    <a:pt x="30" y="244"/>
                    <a:pt x="30" y="245"/>
                    <a:pt x="31" y="245"/>
                  </a:cubicBezTo>
                  <a:cubicBezTo>
                    <a:pt x="31" y="246"/>
                    <a:pt x="31" y="246"/>
                    <a:pt x="31" y="246"/>
                  </a:cubicBezTo>
                  <a:cubicBezTo>
                    <a:pt x="32" y="247"/>
                    <a:pt x="32" y="247"/>
                    <a:pt x="32" y="248"/>
                  </a:cubicBezTo>
                  <a:cubicBezTo>
                    <a:pt x="32" y="248"/>
                    <a:pt x="33" y="248"/>
                    <a:pt x="33" y="249"/>
                  </a:cubicBezTo>
                  <a:cubicBezTo>
                    <a:pt x="33" y="249"/>
                    <a:pt x="33" y="249"/>
                    <a:pt x="34" y="250"/>
                  </a:cubicBezTo>
                  <a:cubicBezTo>
                    <a:pt x="35" y="252"/>
                    <a:pt x="37" y="254"/>
                    <a:pt x="38" y="256"/>
                  </a:cubicBezTo>
                  <a:cubicBezTo>
                    <a:pt x="39" y="257"/>
                    <a:pt x="39" y="257"/>
                    <a:pt x="39" y="257"/>
                  </a:cubicBezTo>
                  <a:cubicBezTo>
                    <a:pt x="39" y="258"/>
                    <a:pt x="40" y="258"/>
                    <a:pt x="40" y="258"/>
                  </a:cubicBezTo>
                  <a:cubicBezTo>
                    <a:pt x="42" y="261"/>
                    <a:pt x="44" y="263"/>
                    <a:pt x="45" y="265"/>
                  </a:cubicBezTo>
                  <a:cubicBezTo>
                    <a:pt x="46" y="266"/>
                    <a:pt x="46" y="266"/>
                    <a:pt x="46" y="266"/>
                  </a:cubicBezTo>
                  <a:cubicBezTo>
                    <a:pt x="47" y="267"/>
                    <a:pt x="47" y="267"/>
                    <a:pt x="47" y="267"/>
                  </a:cubicBezTo>
                  <a:cubicBezTo>
                    <a:pt x="49" y="270"/>
                    <a:pt x="51" y="272"/>
                    <a:pt x="54" y="275"/>
                  </a:cubicBezTo>
                  <a:cubicBezTo>
                    <a:pt x="54" y="275"/>
                    <a:pt x="54" y="275"/>
                    <a:pt x="54" y="276"/>
                  </a:cubicBezTo>
                  <a:cubicBezTo>
                    <a:pt x="55" y="276"/>
                    <a:pt x="55" y="276"/>
                    <a:pt x="55" y="277"/>
                  </a:cubicBezTo>
                  <a:cubicBezTo>
                    <a:pt x="57" y="279"/>
                    <a:pt x="59" y="281"/>
                    <a:pt x="61" y="283"/>
                  </a:cubicBezTo>
                  <a:cubicBezTo>
                    <a:pt x="61" y="283"/>
                    <a:pt x="62" y="283"/>
                    <a:pt x="62" y="284"/>
                  </a:cubicBezTo>
                  <a:cubicBezTo>
                    <a:pt x="62" y="284"/>
                    <a:pt x="63" y="284"/>
                    <a:pt x="63" y="285"/>
                  </a:cubicBezTo>
                  <a:cubicBezTo>
                    <a:pt x="65" y="287"/>
                    <a:pt x="68" y="289"/>
                    <a:pt x="70" y="292"/>
                  </a:cubicBezTo>
                  <a:cubicBezTo>
                    <a:pt x="70" y="292"/>
                    <a:pt x="71" y="292"/>
                    <a:pt x="71" y="293"/>
                  </a:cubicBezTo>
                  <a:cubicBezTo>
                    <a:pt x="71" y="293"/>
                    <a:pt x="72" y="293"/>
                    <a:pt x="72" y="294"/>
                  </a:cubicBezTo>
                  <a:cubicBezTo>
                    <a:pt x="72" y="294"/>
                    <a:pt x="72" y="294"/>
                    <a:pt x="73" y="294"/>
                  </a:cubicBezTo>
                  <a:cubicBezTo>
                    <a:pt x="74" y="296"/>
                    <a:pt x="76" y="298"/>
                    <a:pt x="78" y="300"/>
                  </a:cubicBezTo>
                  <a:cubicBezTo>
                    <a:pt x="79" y="300"/>
                    <a:pt x="79" y="300"/>
                    <a:pt x="79" y="301"/>
                  </a:cubicBezTo>
                  <a:cubicBezTo>
                    <a:pt x="80" y="301"/>
                    <a:pt x="80" y="301"/>
                    <a:pt x="80" y="302"/>
                  </a:cubicBezTo>
                  <a:cubicBezTo>
                    <a:pt x="103" y="323"/>
                    <a:pt x="126" y="340"/>
                    <a:pt x="138" y="350"/>
                  </a:cubicBezTo>
                  <a:cubicBezTo>
                    <a:pt x="138" y="350"/>
                    <a:pt x="143" y="352"/>
                    <a:pt x="143" y="352"/>
                  </a:cubicBezTo>
                  <a:cubicBezTo>
                    <a:pt x="144" y="353"/>
                    <a:pt x="144" y="353"/>
                    <a:pt x="144" y="353"/>
                  </a:cubicBezTo>
                  <a:cubicBezTo>
                    <a:pt x="144" y="353"/>
                    <a:pt x="144" y="353"/>
                    <a:pt x="144" y="353"/>
                  </a:cubicBezTo>
                  <a:cubicBezTo>
                    <a:pt x="199" y="342"/>
                    <a:pt x="266" y="324"/>
                    <a:pt x="327" y="303"/>
                  </a:cubicBezTo>
                  <a:cubicBezTo>
                    <a:pt x="343" y="297"/>
                    <a:pt x="359" y="292"/>
                    <a:pt x="373" y="286"/>
                  </a:cubicBezTo>
                  <a:cubicBezTo>
                    <a:pt x="373" y="286"/>
                    <a:pt x="374" y="286"/>
                    <a:pt x="374" y="286"/>
                  </a:cubicBezTo>
                  <a:cubicBezTo>
                    <a:pt x="374" y="286"/>
                    <a:pt x="375" y="286"/>
                    <a:pt x="375" y="285"/>
                  </a:cubicBezTo>
                  <a:cubicBezTo>
                    <a:pt x="379" y="284"/>
                    <a:pt x="382" y="283"/>
                    <a:pt x="385" y="282"/>
                  </a:cubicBezTo>
                  <a:cubicBezTo>
                    <a:pt x="386" y="281"/>
                    <a:pt x="386" y="281"/>
                    <a:pt x="387" y="281"/>
                  </a:cubicBezTo>
                  <a:cubicBezTo>
                    <a:pt x="387" y="281"/>
                    <a:pt x="388" y="281"/>
                    <a:pt x="388" y="280"/>
                  </a:cubicBezTo>
                  <a:cubicBezTo>
                    <a:pt x="390" y="280"/>
                    <a:pt x="392" y="279"/>
                    <a:pt x="393" y="278"/>
                  </a:cubicBezTo>
                  <a:cubicBezTo>
                    <a:pt x="394" y="278"/>
                    <a:pt x="394" y="278"/>
                    <a:pt x="395" y="278"/>
                  </a:cubicBezTo>
                  <a:cubicBezTo>
                    <a:pt x="395" y="277"/>
                    <a:pt x="396" y="277"/>
                    <a:pt x="396" y="277"/>
                  </a:cubicBezTo>
                  <a:cubicBezTo>
                    <a:pt x="400" y="276"/>
                    <a:pt x="403" y="274"/>
                    <a:pt x="407" y="273"/>
                  </a:cubicBezTo>
                  <a:cubicBezTo>
                    <a:pt x="407" y="272"/>
                    <a:pt x="408" y="272"/>
                    <a:pt x="408" y="272"/>
                  </a:cubicBezTo>
                  <a:cubicBezTo>
                    <a:pt x="408" y="272"/>
                    <a:pt x="409" y="272"/>
                    <a:pt x="409" y="271"/>
                  </a:cubicBezTo>
                  <a:cubicBezTo>
                    <a:pt x="411" y="271"/>
                    <a:pt x="412" y="270"/>
                    <a:pt x="414" y="269"/>
                  </a:cubicBezTo>
                  <a:cubicBezTo>
                    <a:pt x="414" y="269"/>
                    <a:pt x="415" y="269"/>
                    <a:pt x="415" y="269"/>
                  </a:cubicBezTo>
                  <a:cubicBezTo>
                    <a:pt x="416" y="269"/>
                    <a:pt x="416" y="268"/>
                    <a:pt x="417" y="268"/>
                  </a:cubicBezTo>
                  <a:cubicBezTo>
                    <a:pt x="419" y="267"/>
                    <a:pt x="421" y="266"/>
                    <a:pt x="423" y="265"/>
                  </a:cubicBezTo>
                  <a:cubicBezTo>
                    <a:pt x="424" y="265"/>
                    <a:pt x="424" y="264"/>
                    <a:pt x="425" y="264"/>
                  </a:cubicBezTo>
                  <a:cubicBezTo>
                    <a:pt x="425" y="264"/>
                    <a:pt x="426" y="264"/>
                    <a:pt x="426" y="264"/>
                  </a:cubicBezTo>
                  <a:cubicBezTo>
                    <a:pt x="428" y="263"/>
                    <a:pt x="430" y="261"/>
                    <a:pt x="432" y="260"/>
                  </a:cubicBezTo>
                  <a:cubicBezTo>
                    <a:pt x="433" y="260"/>
                    <a:pt x="433" y="260"/>
                    <a:pt x="433" y="260"/>
                  </a:cubicBezTo>
                  <a:cubicBezTo>
                    <a:pt x="434" y="260"/>
                    <a:pt x="434" y="259"/>
                    <a:pt x="435" y="259"/>
                  </a:cubicBezTo>
                  <a:cubicBezTo>
                    <a:pt x="435" y="259"/>
                    <a:pt x="435" y="259"/>
                    <a:pt x="436" y="258"/>
                  </a:cubicBezTo>
                  <a:cubicBezTo>
                    <a:pt x="436" y="258"/>
                    <a:pt x="437" y="258"/>
                    <a:pt x="437" y="258"/>
                  </a:cubicBezTo>
                  <a:cubicBezTo>
                    <a:pt x="437" y="258"/>
                    <a:pt x="438" y="257"/>
                    <a:pt x="438" y="257"/>
                  </a:cubicBezTo>
                  <a:cubicBezTo>
                    <a:pt x="441" y="256"/>
                    <a:pt x="444" y="254"/>
                    <a:pt x="447" y="252"/>
                  </a:cubicBezTo>
                  <a:cubicBezTo>
                    <a:pt x="448" y="254"/>
                    <a:pt x="450" y="255"/>
                    <a:pt x="451" y="257"/>
                  </a:cubicBezTo>
                  <a:close/>
                  <a:moveTo>
                    <a:pt x="451" y="247"/>
                  </a:moveTo>
                  <a:cubicBezTo>
                    <a:pt x="451" y="247"/>
                    <a:pt x="451" y="247"/>
                    <a:pt x="451" y="247"/>
                  </a:cubicBezTo>
                  <a:cubicBezTo>
                    <a:pt x="450" y="248"/>
                    <a:pt x="448" y="248"/>
                    <a:pt x="447" y="249"/>
                  </a:cubicBezTo>
                  <a:cubicBezTo>
                    <a:pt x="447" y="250"/>
                    <a:pt x="446" y="250"/>
                    <a:pt x="446" y="250"/>
                  </a:cubicBezTo>
                  <a:cubicBezTo>
                    <a:pt x="446" y="250"/>
                    <a:pt x="445" y="250"/>
                    <a:pt x="445" y="251"/>
                  </a:cubicBezTo>
                  <a:cubicBezTo>
                    <a:pt x="442" y="252"/>
                    <a:pt x="439" y="254"/>
                    <a:pt x="436" y="256"/>
                  </a:cubicBezTo>
                  <a:cubicBezTo>
                    <a:pt x="436" y="256"/>
                    <a:pt x="435" y="256"/>
                    <a:pt x="435" y="256"/>
                  </a:cubicBezTo>
                  <a:cubicBezTo>
                    <a:pt x="435" y="257"/>
                    <a:pt x="434" y="257"/>
                    <a:pt x="434" y="257"/>
                  </a:cubicBezTo>
                  <a:cubicBezTo>
                    <a:pt x="433" y="257"/>
                    <a:pt x="433" y="258"/>
                    <a:pt x="432" y="258"/>
                  </a:cubicBezTo>
                  <a:cubicBezTo>
                    <a:pt x="432" y="258"/>
                    <a:pt x="432" y="258"/>
                    <a:pt x="431" y="258"/>
                  </a:cubicBezTo>
                  <a:cubicBezTo>
                    <a:pt x="431" y="259"/>
                    <a:pt x="430" y="259"/>
                    <a:pt x="430" y="259"/>
                  </a:cubicBezTo>
                  <a:cubicBezTo>
                    <a:pt x="428" y="260"/>
                    <a:pt x="426" y="261"/>
                    <a:pt x="424" y="262"/>
                  </a:cubicBezTo>
                  <a:cubicBezTo>
                    <a:pt x="423" y="262"/>
                    <a:pt x="423" y="263"/>
                    <a:pt x="422" y="263"/>
                  </a:cubicBezTo>
                  <a:cubicBezTo>
                    <a:pt x="422" y="263"/>
                    <a:pt x="421" y="263"/>
                    <a:pt x="421" y="263"/>
                  </a:cubicBezTo>
                  <a:cubicBezTo>
                    <a:pt x="419" y="265"/>
                    <a:pt x="416" y="266"/>
                    <a:pt x="414" y="267"/>
                  </a:cubicBezTo>
                  <a:cubicBezTo>
                    <a:pt x="414" y="267"/>
                    <a:pt x="413" y="267"/>
                    <a:pt x="413" y="267"/>
                  </a:cubicBezTo>
                  <a:cubicBezTo>
                    <a:pt x="412" y="268"/>
                    <a:pt x="412" y="268"/>
                    <a:pt x="411" y="268"/>
                  </a:cubicBezTo>
                  <a:cubicBezTo>
                    <a:pt x="410" y="269"/>
                    <a:pt x="408" y="269"/>
                    <a:pt x="407" y="270"/>
                  </a:cubicBezTo>
                  <a:cubicBezTo>
                    <a:pt x="406" y="270"/>
                    <a:pt x="406" y="270"/>
                    <a:pt x="405" y="271"/>
                  </a:cubicBezTo>
                  <a:cubicBezTo>
                    <a:pt x="405" y="271"/>
                    <a:pt x="405" y="271"/>
                    <a:pt x="404" y="271"/>
                  </a:cubicBezTo>
                  <a:cubicBezTo>
                    <a:pt x="401" y="273"/>
                    <a:pt x="397" y="274"/>
                    <a:pt x="394" y="276"/>
                  </a:cubicBezTo>
                  <a:cubicBezTo>
                    <a:pt x="393" y="276"/>
                    <a:pt x="393" y="276"/>
                    <a:pt x="392" y="276"/>
                  </a:cubicBezTo>
                  <a:cubicBezTo>
                    <a:pt x="392" y="276"/>
                    <a:pt x="391" y="277"/>
                    <a:pt x="391" y="277"/>
                  </a:cubicBezTo>
                  <a:cubicBezTo>
                    <a:pt x="389" y="278"/>
                    <a:pt x="387" y="278"/>
                    <a:pt x="385" y="279"/>
                  </a:cubicBezTo>
                  <a:cubicBezTo>
                    <a:pt x="385" y="279"/>
                    <a:pt x="384" y="279"/>
                    <a:pt x="384" y="280"/>
                  </a:cubicBezTo>
                  <a:cubicBezTo>
                    <a:pt x="384" y="280"/>
                    <a:pt x="383" y="280"/>
                    <a:pt x="383" y="280"/>
                  </a:cubicBezTo>
                  <a:cubicBezTo>
                    <a:pt x="379" y="281"/>
                    <a:pt x="376" y="283"/>
                    <a:pt x="373" y="284"/>
                  </a:cubicBezTo>
                  <a:cubicBezTo>
                    <a:pt x="372" y="284"/>
                    <a:pt x="372" y="284"/>
                    <a:pt x="371" y="285"/>
                  </a:cubicBezTo>
                  <a:cubicBezTo>
                    <a:pt x="371" y="285"/>
                    <a:pt x="371" y="285"/>
                    <a:pt x="370" y="285"/>
                  </a:cubicBezTo>
                  <a:cubicBezTo>
                    <a:pt x="357" y="290"/>
                    <a:pt x="342" y="296"/>
                    <a:pt x="327" y="301"/>
                  </a:cubicBezTo>
                  <a:cubicBezTo>
                    <a:pt x="266" y="322"/>
                    <a:pt x="199" y="340"/>
                    <a:pt x="144" y="350"/>
                  </a:cubicBezTo>
                  <a:cubicBezTo>
                    <a:pt x="144" y="350"/>
                    <a:pt x="139" y="348"/>
                    <a:pt x="139" y="348"/>
                  </a:cubicBezTo>
                  <a:cubicBezTo>
                    <a:pt x="128" y="339"/>
                    <a:pt x="106" y="322"/>
                    <a:pt x="83" y="301"/>
                  </a:cubicBezTo>
                  <a:cubicBezTo>
                    <a:pt x="83" y="301"/>
                    <a:pt x="83" y="301"/>
                    <a:pt x="82" y="300"/>
                  </a:cubicBezTo>
                  <a:cubicBezTo>
                    <a:pt x="82" y="300"/>
                    <a:pt x="82" y="300"/>
                    <a:pt x="81" y="299"/>
                  </a:cubicBezTo>
                  <a:cubicBezTo>
                    <a:pt x="79" y="297"/>
                    <a:pt x="77" y="295"/>
                    <a:pt x="75" y="293"/>
                  </a:cubicBezTo>
                  <a:cubicBezTo>
                    <a:pt x="75" y="293"/>
                    <a:pt x="74" y="293"/>
                    <a:pt x="74" y="293"/>
                  </a:cubicBezTo>
                  <a:cubicBezTo>
                    <a:pt x="74" y="292"/>
                    <a:pt x="74" y="292"/>
                    <a:pt x="74" y="292"/>
                  </a:cubicBezTo>
                  <a:cubicBezTo>
                    <a:pt x="73" y="292"/>
                    <a:pt x="73" y="292"/>
                    <a:pt x="73" y="291"/>
                  </a:cubicBezTo>
                  <a:cubicBezTo>
                    <a:pt x="70" y="289"/>
                    <a:pt x="68" y="286"/>
                    <a:pt x="66" y="284"/>
                  </a:cubicBezTo>
                  <a:cubicBezTo>
                    <a:pt x="65" y="284"/>
                    <a:pt x="65" y="284"/>
                    <a:pt x="65" y="283"/>
                  </a:cubicBezTo>
                  <a:cubicBezTo>
                    <a:pt x="64" y="283"/>
                    <a:pt x="64" y="283"/>
                    <a:pt x="64" y="282"/>
                  </a:cubicBezTo>
                  <a:cubicBezTo>
                    <a:pt x="62" y="280"/>
                    <a:pt x="60" y="278"/>
                    <a:pt x="58" y="276"/>
                  </a:cubicBezTo>
                  <a:cubicBezTo>
                    <a:pt x="58" y="276"/>
                    <a:pt x="58" y="276"/>
                    <a:pt x="57" y="275"/>
                  </a:cubicBezTo>
                  <a:cubicBezTo>
                    <a:pt x="57" y="275"/>
                    <a:pt x="57" y="275"/>
                    <a:pt x="56" y="274"/>
                  </a:cubicBezTo>
                  <a:cubicBezTo>
                    <a:pt x="54" y="272"/>
                    <a:pt x="52" y="269"/>
                    <a:pt x="50" y="267"/>
                  </a:cubicBezTo>
                  <a:cubicBezTo>
                    <a:pt x="49" y="267"/>
                    <a:pt x="49" y="266"/>
                    <a:pt x="49" y="266"/>
                  </a:cubicBezTo>
                  <a:cubicBezTo>
                    <a:pt x="49" y="266"/>
                    <a:pt x="48" y="265"/>
                    <a:pt x="48" y="265"/>
                  </a:cubicBezTo>
                  <a:cubicBezTo>
                    <a:pt x="46" y="263"/>
                    <a:pt x="44" y="260"/>
                    <a:pt x="43" y="258"/>
                  </a:cubicBezTo>
                  <a:cubicBezTo>
                    <a:pt x="42" y="258"/>
                    <a:pt x="42" y="257"/>
                    <a:pt x="42" y="257"/>
                  </a:cubicBezTo>
                  <a:cubicBezTo>
                    <a:pt x="42" y="257"/>
                    <a:pt x="41" y="256"/>
                    <a:pt x="41" y="256"/>
                  </a:cubicBezTo>
                  <a:cubicBezTo>
                    <a:pt x="39" y="254"/>
                    <a:pt x="38" y="252"/>
                    <a:pt x="36" y="249"/>
                  </a:cubicBezTo>
                  <a:cubicBezTo>
                    <a:pt x="36" y="249"/>
                    <a:pt x="36" y="249"/>
                    <a:pt x="35" y="248"/>
                  </a:cubicBezTo>
                  <a:cubicBezTo>
                    <a:pt x="35" y="248"/>
                    <a:pt x="35" y="248"/>
                    <a:pt x="35" y="247"/>
                  </a:cubicBezTo>
                  <a:cubicBezTo>
                    <a:pt x="34" y="247"/>
                    <a:pt x="34" y="246"/>
                    <a:pt x="34" y="246"/>
                  </a:cubicBezTo>
                  <a:cubicBezTo>
                    <a:pt x="34" y="245"/>
                    <a:pt x="33" y="245"/>
                    <a:pt x="33" y="245"/>
                  </a:cubicBezTo>
                  <a:cubicBezTo>
                    <a:pt x="33" y="244"/>
                    <a:pt x="33" y="244"/>
                    <a:pt x="32" y="244"/>
                  </a:cubicBezTo>
                  <a:cubicBezTo>
                    <a:pt x="30" y="240"/>
                    <a:pt x="28" y="236"/>
                    <a:pt x="26" y="232"/>
                  </a:cubicBezTo>
                  <a:cubicBezTo>
                    <a:pt x="29" y="236"/>
                    <a:pt x="33" y="239"/>
                    <a:pt x="36" y="243"/>
                  </a:cubicBezTo>
                  <a:cubicBezTo>
                    <a:pt x="36" y="243"/>
                    <a:pt x="36" y="243"/>
                    <a:pt x="36" y="244"/>
                  </a:cubicBezTo>
                  <a:cubicBezTo>
                    <a:pt x="37" y="244"/>
                    <a:pt x="37" y="244"/>
                    <a:pt x="37" y="244"/>
                  </a:cubicBezTo>
                  <a:cubicBezTo>
                    <a:pt x="37" y="245"/>
                    <a:pt x="37" y="245"/>
                    <a:pt x="38" y="245"/>
                  </a:cubicBezTo>
                  <a:cubicBezTo>
                    <a:pt x="38" y="246"/>
                    <a:pt x="38" y="246"/>
                    <a:pt x="39" y="247"/>
                  </a:cubicBezTo>
                  <a:cubicBezTo>
                    <a:pt x="39" y="247"/>
                    <a:pt x="39" y="247"/>
                    <a:pt x="40" y="248"/>
                  </a:cubicBezTo>
                  <a:cubicBezTo>
                    <a:pt x="40" y="248"/>
                    <a:pt x="40" y="248"/>
                    <a:pt x="40" y="249"/>
                  </a:cubicBezTo>
                  <a:cubicBezTo>
                    <a:pt x="42" y="251"/>
                    <a:pt x="44" y="253"/>
                    <a:pt x="46" y="255"/>
                  </a:cubicBezTo>
                  <a:cubicBezTo>
                    <a:pt x="46" y="256"/>
                    <a:pt x="46" y="256"/>
                    <a:pt x="47" y="256"/>
                  </a:cubicBezTo>
                  <a:cubicBezTo>
                    <a:pt x="47" y="257"/>
                    <a:pt x="47" y="257"/>
                    <a:pt x="47" y="257"/>
                  </a:cubicBezTo>
                  <a:cubicBezTo>
                    <a:pt x="49" y="260"/>
                    <a:pt x="51" y="262"/>
                    <a:pt x="53" y="264"/>
                  </a:cubicBezTo>
                  <a:cubicBezTo>
                    <a:pt x="54" y="264"/>
                    <a:pt x="54" y="265"/>
                    <a:pt x="54" y="265"/>
                  </a:cubicBezTo>
                  <a:cubicBezTo>
                    <a:pt x="54" y="265"/>
                    <a:pt x="55" y="266"/>
                    <a:pt x="55" y="266"/>
                  </a:cubicBezTo>
                  <a:cubicBezTo>
                    <a:pt x="57" y="269"/>
                    <a:pt x="60" y="271"/>
                    <a:pt x="62" y="273"/>
                  </a:cubicBezTo>
                  <a:cubicBezTo>
                    <a:pt x="62" y="274"/>
                    <a:pt x="63" y="274"/>
                    <a:pt x="63" y="274"/>
                  </a:cubicBezTo>
                  <a:cubicBezTo>
                    <a:pt x="63" y="275"/>
                    <a:pt x="64" y="275"/>
                    <a:pt x="64" y="275"/>
                  </a:cubicBezTo>
                  <a:cubicBezTo>
                    <a:pt x="66" y="277"/>
                    <a:pt x="68" y="279"/>
                    <a:pt x="70" y="281"/>
                  </a:cubicBezTo>
                  <a:cubicBezTo>
                    <a:pt x="70" y="282"/>
                    <a:pt x="70" y="282"/>
                    <a:pt x="71" y="282"/>
                  </a:cubicBezTo>
                  <a:cubicBezTo>
                    <a:pt x="71" y="283"/>
                    <a:pt x="71" y="283"/>
                    <a:pt x="72" y="283"/>
                  </a:cubicBezTo>
                  <a:cubicBezTo>
                    <a:pt x="72" y="283"/>
                    <a:pt x="72" y="284"/>
                    <a:pt x="72" y="284"/>
                  </a:cubicBezTo>
                  <a:cubicBezTo>
                    <a:pt x="75" y="286"/>
                    <a:pt x="77" y="288"/>
                    <a:pt x="79" y="290"/>
                  </a:cubicBezTo>
                  <a:cubicBezTo>
                    <a:pt x="80" y="291"/>
                    <a:pt x="80" y="291"/>
                    <a:pt x="80" y="291"/>
                  </a:cubicBezTo>
                  <a:cubicBezTo>
                    <a:pt x="81" y="292"/>
                    <a:pt x="81" y="292"/>
                    <a:pt x="81" y="292"/>
                  </a:cubicBezTo>
                  <a:cubicBezTo>
                    <a:pt x="84" y="294"/>
                    <a:pt x="86" y="296"/>
                    <a:pt x="88" y="298"/>
                  </a:cubicBezTo>
                  <a:cubicBezTo>
                    <a:pt x="88" y="299"/>
                    <a:pt x="89" y="299"/>
                    <a:pt x="89" y="299"/>
                  </a:cubicBezTo>
                  <a:cubicBezTo>
                    <a:pt x="89" y="300"/>
                    <a:pt x="90" y="300"/>
                    <a:pt x="90" y="300"/>
                  </a:cubicBezTo>
                  <a:cubicBezTo>
                    <a:pt x="106" y="314"/>
                    <a:pt x="123" y="327"/>
                    <a:pt x="138" y="338"/>
                  </a:cubicBezTo>
                  <a:cubicBezTo>
                    <a:pt x="138" y="338"/>
                    <a:pt x="143" y="341"/>
                    <a:pt x="143" y="341"/>
                  </a:cubicBezTo>
                  <a:cubicBezTo>
                    <a:pt x="144" y="341"/>
                    <a:pt x="144" y="341"/>
                    <a:pt x="144" y="341"/>
                  </a:cubicBezTo>
                  <a:cubicBezTo>
                    <a:pt x="144" y="341"/>
                    <a:pt x="144" y="341"/>
                    <a:pt x="144" y="341"/>
                  </a:cubicBezTo>
                  <a:cubicBezTo>
                    <a:pt x="199" y="331"/>
                    <a:pt x="266" y="313"/>
                    <a:pt x="327" y="293"/>
                  </a:cubicBezTo>
                  <a:cubicBezTo>
                    <a:pt x="339" y="289"/>
                    <a:pt x="351" y="284"/>
                    <a:pt x="362" y="280"/>
                  </a:cubicBezTo>
                  <a:cubicBezTo>
                    <a:pt x="363" y="280"/>
                    <a:pt x="363" y="280"/>
                    <a:pt x="364" y="280"/>
                  </a:cubicBezTo>
                  <a:cubicBezTo>
                    <a:pt x="364" y="280"/>
                    <a:pt x="364" y="280"/>
                    <a:pt x="365" y="279"/>
                  </a:cubicBezTo>
                  <a:cubicBezTo>
                    <a:pt x="368" y="278"/>
                    <a:pt x="371" y="277"/>
                    <a:pt x="375" y="276"/>
                  </a:cubicBezTo>
                  <a:cubicBezTo>
                    <a:pt x="375" y="276"/>
                    <a:pt x="376" y="275"/>
                    <a:pt x="376" y="275"/>
                  </a:cubicBezTo>
                  <a:cubicBezTo>
                    <a:pt x="376" y="275"/>
                    <a:pt x="377" y="275"/>
                    <a:pt x="377" y="275"/>
                  </a:cubicBezTo>
                  <a:cubicBezTo>
                    <a:pt x="379" y="274"/>
                    <a:pt x="381" y="273"/>
                    <a:pt x="383" y="273"/>
                  </a:cubicBezTo>
                  <a:cubicBezTo>
                    <a:pt x="383" y="272"/>
                    <a:pt x="383" y="272"/>
                    <a:pt x="384" y="272"/>
                  </a:cubicBezTo>
                  <a:cubicBezTo>
                    <a:pt x="384" y="272"/>
                    <a:pt x="385" y="272"/>
                    <a:pt x="385" y="272"/>
                  </a:cubicBezTo>
                  <a:cubicBezTo>
                    <a:pt x="389" y="270"/>
                    <a:pt x="393" y="269"/>
                    <a:pt x="396" y="267"/>
                  </a:cubicBezTo>
                  <a:cubicBezTo>
                    <a:pt x="397" y="267"/>
                    <a:pt x="397" y="267"/>
                    <a:pt x="397" y="267"/>
                  </a:cubicBezTo>
                  <a:cubicBezTo>
                    <a:pt x="398" y="266"/>
                    <a:pt x="398" y="266"/>
                    <a:pt x="399" y="266"/>
                  </a:cubicBezTo>
                  <a:cubicBezTo>
                    <a:pt x="400" y="265"/>
                    <a:pt x="402" y="265"/>
                    <a:pt x="404" y="264"/>
                  </a:cubicBezTo>
                  <a:cubicBezTo>
                    <a:pt x="404" y="264"/>
                    <a:pt x="404" y="264"/>
                    <a:pt x="405" y="263"/>
                  </a:cubicBezTo>
                  <a:cubicBezTo>
                    <a:pt x="405" y="263"/>
                    <a:pt x="406" y="263"/>
                    <a:pt x="406" y="263"/>
                  </a:cubicBezTo>
                  <a:cubicBezTo>
                    <a:pt x="409" y="262"/>
                    <a:pt x="411" y="261"/>
                    <a:pt x="414" y="260"/>
                  </a:cubicBezTo>
                  <a:cubicBezTo>
                    <a:pt x="414" y="259"/>
                    <a:pt x="415" y="259"/>
                    <a:pt x="415" y="259"/>
                  </a:cubicBezTo>
                  <a:cubicBezTo>
                    <a:pt x="415" y="259"/>
                    <a:pt x="416" y="259"/>
                    <a:pt x="416" y="258"/>
                  </a:cubicBezTo>
                  <a:cubicBezTo>
                    <a:pt x="419" y="257"/>
                    <a:pt x="421" y="256"/>
                    <a:pt x="423" y="255"/>
                  </a:cubicBezTo>
                  <a:cubicBezTo>
                    <a:pt x="424" y="255"/>
                    <a:pt x="424" y="255"/>
                    <a:pt x="425" y="254"/>
                  </a:cubicBezTo>
                  <a:cubicBezTo>
                    <a:pt x="425" y="254"/>
                    <a:pt x="425" y="254"/>
                    <a:pt x="426" y="254"/>
                  </a:cubicBezTo>
                  <a:cubicBezTo>
                    <a:pt x="426" y="254"/>
                    <a:pt x="427" y="253"/>
                    <a:pt x="427" y="253"/>
                  </a:cubicBezTo>
                  <a:cubicBezTo>
                    <a:pt x="428" y="253"/>
                    <a:pt x="428" y="253"/>
                    <a:pt x="429" y="252"/>
                  </a:cubicBezTo>
                  <a:cubicBezTo>
                    <a:pt x="429" y="252"/>
                    <a:pt x="429" y="252"/>
                    <a:pt x="430" y="252"/>
                  </a:cubicBezTo>
                  <a:cubicBezTo>
                    <a:pt x="433" y="250"/>
                    <a:pt x="437" y="248"/>
                    <a:pt x="440" y="246"/>
                  </a:cubicBezTo>
                  <a:cubicBezTo>
                    <a:pt x="440" y="246"/>
                    <a:pt x="441" y="246"/>
                    <a:pt x="441" y="246"/>
                  </a:cubicBezTo>
                  <a:cubicBezTo>
                    <a:pt x="441" y="246"/>
                    <a:pt x="442" y="245"/>
                    <a:pt x="442" y="245"/>
                  </a:cubicBezTo>
                  <a:cubicBezTo>
                    <a:pt x="444" y="244"/>
                    <a:pt x="445" y="243"/>
                    <a:pt x="447" y="242"/>
                  </a:cubicBezTo>
                  <a:cubicBezTo>
                    <a:pt x="448" y="244"/>
                    <a:pt x="450" y="245"/>
                    <a:pt x="451" y="247"/>
                  </a:cubicBezTo>
                  <a:close/>
                  <a:moveTo>
                    <a:pt x="451" y="237"/>
                  </a:moveTo>
                  <a:cubicBezTo>
                    <a:pt x="451" y="237"/>
                    <a:pt x="451" y="237"/>
                    <a:pt x="451" y="237"/>
                  </a:cubicBezTo>
                  <a:cubicBezTo>
                    <a:pt x="450" y="238"/>
                    <a:pt x="448" y="239"/>
                    <a:pt x="447" y="240"/>
                  </a:cubicBezTo>
                  <a:cubicBezTo>
                    <a:pt x="447" y="240"/>
                    <a:pt x="446" y="240"/>
                    <a:pt x="446" y="240"/>
                  </a:cubicBezTo>
                  <a:cubicBezTo>
                    <a:pt x="446" y="240"/>
                    <a:pt x="445" y="241"/>
                    <a:pt x="445" y="241"/>
                  </a:cubicBezTo>
                  <a:cubicBezTo>
                    <a:pt x="443" y="242"/>
                    <a:pt x="442" y="243"/>
                    <a:pt x="440" y="244"/>
                  </a:cubicBezTo>
                  <a:cubicBezTo>
                    <a:pt x="440" y="244"/>
                    <a:pt x="439" y="244"/>
                    <a:pt x="439" y="244"/>
                  </a:cubicBezTo>
                  <a:cubicBezTo>
                    <a:pt x="439" y="245"/>
                    <a:pt x="438" y="245"/>
                    <a:pt x="438" y="245"/>
                  </a:cubicBezTo>
                  <a:cubicBezTo>
                    <a:pt x="435" y="247"/>
                    <a:pt x="431" y="249"/>
                    <a:pt x="428" y="250"/>
                  </a:cubicBezTo>
                  <a:cubicBezTo>
                    <a:pt x="427" y="251"/>
                    <a:pt x="427" y="251"/>
                    <a:pt x="426" y="251"/>
                  </a:cubicBezTo>
                  <a:cubicBezTo>
                    <a:pt x="426" y="251"/>
                    <a:pt x="426" y="251"/>
                    <a:pt x="425" y="252"/>
                  </a:cubicBezTo>
                  <a:cubicBezTo>
                    <a:pt x="425" y="252"/>
                    <a:pt x="424" y="252"/>
                    <a:pt x="423" y="252"/>
                  </a:cubicBezTo>
                  <a:cubicBezTo>
                    <a:pt x="423" y="253"/>
                    <a:pt x="422" y="253"/>
                    <a:pt x="422" y="253"/>
                  </a:cubicBezTo>
                  <a:cubicBezTo>
                    <a:pt x="422" y="253"/>
                    <a:pt x="421" y="253"/>
                    <a:pt x="421" y="254"/>
                  </a:cubicBezTo>
                  <a:cubicBezTo>
                    <a:pt x="419" y="255"/>
                    <a:pt x="416" y="256"/>
                    <a:pt x="414" y="257"/>
                  </a:cubicBezTo>
                  <a:cubicBezTo>
                    <a:pt x="413" y="257"/>
                    <a:pt x="413" y="257"/>
                    <a:pt x="412" y="258"/>
                  </a:cubicBezTo>
                  <a:cubicBezTo>
                    <a:pt x="412" y="258"/>
                    <a:pt x="412" y="258"/>
                    <a:pt x="411" y="258"/>
                  </a:cubicBezTo>
                  <a:cubicBezTo>
                    <a:pt x="409" y="259"/>
                    <a:pt x="406" y="260"/>
                    <a:pt x="404" y="261"/>
                  </a:cubicBezTo>
                  <a:cubicBezTo>
                    <a:pt x="403" y="262"/>
                    <a:pt x="403" y="262"/>
                    <a:pt x="402" y="262"/>
                  </a:cubicBezTo>
                  <a:cubicBezTo>
                    <a:pt x="402" y="262"/>
                    <a:pt x="401" y="262"/>
                    <a:pt x="401" y="263"/>
                  </a:cubicBezTo>
                  <a:cubicBezTo>
                    <a:pt x="399" y="263"/>
                    <a:pt x="398" y="264"/>
                    <a:pt x="396" y="265"/>
                  </a:cubicBezTo>
                  <a:cubicBezTo>
                    <a:pt x="396" y="265"/>
                    <a:pt x="395" y="265"/>
                    <a:pt x="395" y="265"/>
                  </a:cubicBezTo>
                  <a:cubicBezTo>
                    <a:pt x="394" y="265"/>
                    <a:pt x="394" y="266"/>
                    <a:pt x="393" y="266"/>
                  </a:cubicBezTo>
                  <a:cubicBezTo>
                    <a:pt x="390" y="267"/>
                    <a:pt x="386" y="269"/>
                    <a:pt x="383" y="270"/>
                  </a:cubicBezTo>
                  <a:cubicBezTo>
                    <a:pt x="382" y="270"/>
                    <a:pt x="382" y="270"/>
                    <a:pt x="381" y="271"/>
                  </a:cubicBezTo>
                  <a:cubicBezTo>
                    <a:pt x="381" y="271"/>
                    <a:pt x="380" y="271"/>
                    <a:pt x="380" y="271"/>
                  </a:cubicBezTo>
                  <a:cubicBezTo>
                    <a:pt x="378" y="272"/>
                    <a:pt x="377" y="273"/>
                    <a:pt x="375" y="273"/>
                  </a:cubicBezTo>
                  <a:cubicBezTo>
                    <a:pt x="374" y="273"/>
                    <a:pt x="374" y="274"/>
                    <a:pt x="373" y="274"/>
                  </a:cubicBezTo>
                  <a:cubicBezTo>
                    <a:pt x="373" y="274"/>
                    <a:pt x="373" y="274"/>
                    <a:pt x="372" y="274"/>
                  </a:cubicBezTo>
                  <a:cubicBezTo>
                    <a:pt x="369" y="275"/>
                    <a:pt x="366" y="277"/>
                    <a:pt x="362" y="278"/>
                  </a:cubicBezTo>
                  <a:cubicBezTo>
                    <a:pt x="362" y="278"/>
                    <a:pt x="362" y="278"/>
                    <a:pt x="361" y="278"/>
                  </a:cubicBezTo>
                  <a:cubicBezTo>
                    <a:pt x="361" y="279"/>
                    <a:pt x="360" y="279"/>
                    <a:pt x="360" y="279"/>
                  </a:cubicBezTo>
                  <a:cubicBezTo>
                    <a:pt x="349" y="283"/>
                    <a:pt x="338" y="287"/>
                    <a:pt x="326" y="291"/>
                  </a:cubicBezTo>
                  <a:cubicBezTo>
                    <a:pt x="265" y="311"/>
                    <a:pt x="199" y="329"/>
                    <a:pt x="144" y="339"/>
                  </a:cubicBezTo>
                  <a:cubicBezTo>
                    <a:pt x="143" y="339"/>
                    <a:pt x="139" y="336"/>
                    <a:pt x="139" y="336"/>
                  </a:cubicBezTo>
                  <a:cubicBezTo>
                    <a:pt x="124" y="326"/>
                    <a:pt x="108" y="313"/>
                    <a:pt x="93" y="300"/>
                  </a:cubicBezTo>
                  <a:cubicBezTo>
                    <a:pt x="93" y="299"/>
                    <a:pt x="92" y="299"/>
                    <a:pt x="92" y="299"/>
                  </a:cubicBezTo>
                  <a:cubicBezTo>
                    <a:pt x="92" y="298"/>
                    <a:pt x="91" y="298"/>
                    <a:pt x="91" y="298"/>
                  </a:cubicBezTo>
                  <a:cubicBezTo>
                    <a:pt x="89" y="296"/>
                    <a:pt x="86" y="294"/>
                    <a:pt x="84" y="292"/>
                  </a:cubicBezTo>
                  <a:cubicBezTo>
                    <a:pt x="84" y="292"/>
                    <a:pt x="84" y="291"/>
                    <a:pt x="83" y="291"/>
                  </a:cubicBezTo>
                  <a:cubicBezTo>
                    <a:pt x="83" y="291"/>
                    <a:pt x="82" y="290"/>
                    <a:pt x="82" y="290"/>
                  </a:cubicBezTo>
                  <a:cubicBezTo>
                    <a:pt x="80" y="288"/>
                    <a:pt x="77" y="285"/>
                    <a:pt x="75" y="283"/>
                  </a:cubicBezTo>
                  <a:cubicBezTo>
                    <a:pt x="74" y="283"/>
                    <a:pt x="74" y="282"/>
                    <a:pt x="74" y="282"/>
                  </a:cubicBezTo>
                  <a:cubicBezTo>
                    <a:pt x="74" y="282"/>
                    <a:pt x="74" y="282"/>
                    <a:pt x="74" y="282"/>
                  </a:cubicBezTo>
                  <a:cubicBezTo>
                    <a:pt x="73" y="282"/>
                    <a:pt x="73" y="281"/>
                    <a:pt x="73" y="281"/>
                  </a:cubicBezTo>
                  <a:cubicBezTo>
                    <a:pt x="71" y="279"/>
                    <a:pt x="69" y="277"/>
                    <a:pt x="67" y="275"/>
                  </a:cubicBezTo>
                  <a:cubicBezTo>
                    <a:pt x="66" y="275"/>
                    <a:pt x="66" y="274"/>
                    <a:pt x="66" y="274"/>
                  </a:cubicBezTo>
                  <a:cubicBezTo>
                    <a:pt x="65" y="274"/>
                    <a:pt x="65" y="273"/>
                    <a:pt x="65" y="273"/>
                  </a:cubicBezTo>
                  <a:cubicBezTo>
                    <a:pt x="62" y="271"/>
                    <a:pt x="60" y="268"/>
                    <a:pt x="58" y="266"/>
                  </a:cubicBezTo>
                  <a:cubicBezTo>
                    <a:pt x="58" y="265"/>
                    <a:pt x="57" y="265"/>
                    <a:pt x="57" y="265"/>
                  </a:cubicBezTo>
                  <a:cubicBezTo>
                    <a:pt x="57" y="264"/>
                    <a:pt x="56" y="264"/>
                    <a:pt x="56" y="264"/>
                  </a:cubicBezTo>
                  <a:cubicBezTo>
                    <a:pt x="55" y="262"/>
                    <a:pt x="53" y="261"/>
                    <a:pt x="52" y="260"/>
                  </a:cubicBezTo>
                  <a:cubicBezTo>
                    <a:pt x="53" y="261"/>
                    <a:pt x="54" y="262"/>
                    <a:pt x="55" y="263"/>
                  </a:cubicBezTo>
                  <a:cubicBezTo>
                    <a:pt x="56" y="263"/>
                    <a:pt x="56" y="263"/>
                    <a:pt x="57" y="264"/>
                  </a:cubicBezTo>
                  <a:cubicBezTo>
                    <a:pt x="57" y="264"/>
                    <a:pt x="57" y="264"/>
                    <a:pt x="58" y="265"/>
                  </a:cubicBezTo>
                  <a:cubicBezTo>
                    <a:pt x="58" y="265"/>
                    <a:pt x="58" y="265"/>
                    <a:pt x="59" y="266"/>
                  </a:cubicBezTo>
                  <a:cubicBezTo>
                    <a:pt x="61" y="268"/>
                    <a:pt x="64" y="270"/>
                    <a:pt x="67" y="273"/>
                  </a:cubicBezTo>
                  <a:cubicBezTo>
                    <a:pt x="67" y="273"/>
                    <a:pt x="67" y="273"/>
                    <a:pt x="68" y="274"/>
                  </a:cubicBezTo>
                  <a:cubicBezTo>
                    <a:pt x="68" y="274"/>
                    <a:pt x="69" y="274"/>
                    <a:pt x="69" y="275"/>
                  </a:cubicBezTo>
                  <a:cubicBezTo>
                    <a:pt x="71" y="277"/>
                    <a:pt x="73" y="279"/>
                    <a:pt x="76" y="280"/>
                  </a:cubicBezTo>
                  <a:cubicBezTo>
                    <a:pt x="76" y="281"/>
                    <a:pt x="76" y="281"/>
                    <a:pt x="77" y="281"/>
                  </a:cubicBezTo>
                  <a:cubicBezTo>
                    <a:pt x="77" y="282"/>
                    <a:pt x="78" y="282"/>
                    <a:pt x="78" y="282"/>
                  </a:cubicBezTo>
                  <a:cubicBezTo>
                    <a:pt x="81" y="285"/>
                    <a:pt x="84" y="287"/>
                    <a:pt x="86" y="289"/>
                  </a:cubicBezTo>
                  <a:cubicBezTo>
                    <a:pt x="87" y="290"/>
                    <a:pt x="87" y="290"/>
                    <a:pt x="88" y="290"/>
                  </a:cubicBezTo>
                  <a:cubicBezTo>
                    <a:pt x="88" y="291"/>
                    <a:pt x="88" y="291"/>
                    <a:pt x="89" y="291"/>
                  </a:cubicBezTo>
                  <a:cubicBezTo>
                    <a:pt x="91" y="293"/>
                    <a:pt x="94" y="295"/>
                    <a:pt x="96" y="297"/>
                  </a:cubicBezTo>
                  <a:cubicBezTo>
                    <a:pt x="97" y="297"/>
                    <a:pt x="97" y="298"/>
                    <a:pt x="98" y="298"/>
                  </a:cubicBezTo>
                  <a:cubicBezTo>
                    <a:pt x="98" y="298"/>
                    <a:pt x="99" y="299"/>
                    <a:pt x="99" y="299"/>
                  </a:cubicBezTo>
                  <a:cubicBezTo>
                    <a:pt x="103" y="302"/>
                    <a:pt x="107" y="304"/>
                    <a:pt x="110" y="307"/>
                  </a:cubicBezTo>
                  <a:cubicBezTo>
                    <a:pt x="120" y="314"/>
                    <a:pt x="129" y="321"/>
                    <a:pt x="138" y="327"/>
                  </a:cubicBezTo>
                  <a:cubicBezTo>
                    <a:pt x="138" y="327"/>
                    <a:pt x="144" y="330"/>
                    <a:pt x="144" y="330"/>
                  </a:cubicBezTo>
                  <a:cubicBezTo>
                    <a:pt x="144" y="330"/>
                    <a:pt x="144" y="330"/>
                    <a:pt x="144" y="330"/>
                  </a:cubicBezTo>
                  <a:cubicBezTo>
                    <a:pt x="144" y="330"/>
                    <a:pt x="144" y="330"/>
                    <a:pt x="144" y="330"/>
                  </a:cubicBezTo>
                  <a:cubicBezTo>
                    <a:pt x="199" y="320"/>
                    <a:pt x="266" y="303"/>
                    <a:pt x="327" y="283"/>
                  </a:cubicBezTo>
                  <a:cubicBezTo>
                    <a:pt x="336" y="280"/>
                    <a:pt x="344" y="277"/>
                    <a:pt x="352" y="274"/>
                  </a:cubicBezTo>
                  <a:cubicBezTo>
                    <a:pt x="353" y="274"/>
                    <a:pt x="353" y="274"/>
                    <a:pt x="354" y="273"/>
                  </a:cubicBezTo>
                  <a:cubicBezTo>
                    <a:pt x="354" y="273"/>
                    <a:pt x="354" y="273"/>
                    <a:pt x="355" y="273"/>
                  </a:cubicBezTo>
                  <a:cubicBezTo>
                    <a:pt x="358" y="272"/>
                    <a:pt x="361" y="271"/>
                    <a:pt x="364" y="270"/>
                  </a:cubicBezTo>
                  <a:cubicBezTo>
                    <a:pt x="365" y="269"/>
                    <a:pt x="365" y="269"/>
                    <a:pt x="366" y="269"/>
                  </a:cubicBezTo>
                  <a:cubicBezTo>
                    <a:pt x="366" y="269"/>
                    <a:pt x="367" y="269"/>
                    <a:pt x="367" y="269"/>
                  </a:cubicBezTo>
                  <a:cubicBezTo>
                    <a:pt x="369" y="268"/>
                    <a:pt x="370" y="267"/>
                    <a:pt x="372" y="267"/>
                  </a:cubicBezTo>
                  <a:cubicBezTo>
                    <a:pt x="372" y="267"/>
                    <a:pt x="373" y="266"/>
                    <a:pt x="373" y="266"/>
                  </a:cubicBezTo>
                  <a:cubicBezTo>
                    <a:pt x="374" y="266"/>
                    <a:pt x="374" y="266"/>
                    <a:pt x="375" y="266"/>
                  </a:cubicBezTo>
                  <a:cubicBezTo>
                    <a:pt x="378" y="264"/>
                    <a:pt x="382" y="263"/>
                    <a:pt x="385" y="262"/>
                  </a:cubicBezTo>
                  <a:cubicBezTo>
                    <a:pt x="386" y="261"/>
                    <a:pt x="386" y="261"/>
                    <a:pt x="387" y="261"/>
                  </a:cubicBezTo>
                  <a:cubicBezTo>
                    <a:pt x="387" y="261"/>
                    <a:pt x="388" y="261"/>
                    <a:pt x="388" y="260"/>
                  </a:cubicBezTo>
                  <a:cubicBezTo>
                    <a:pt x="390" y="260"/>
                    <a:pt x="391" y="259"/>
                    <a:pt x="393" y="259"/>
                  </a:cubicBezTo>
                  <a:cubicBezTo>
                    <a:pt x="393" y="258"/>
                    <a:pt x="394" y="258"/>
                    <a:pt x="394" y="258"/>
                  </a:cubicBezTo>
                  <a:cubicBezTo>
                    <a:pt x="395" y="258"/>
                    <a:pt x="395" y="258"/>
                    <a:pt x="396" y="257"/>
                  </a:cubicBezTo>
                  <a:cubicBezTo>
                    <a:pt x="398" y="256"/>
                    <a:pt x="401" y="255"/>
                    <a:pt x="403" y="254"/>
                  </a:cubicBezTo>
                  <a:cubicBezTo>
                    <a:pt x="404" y="254"/>
                    <a:pt x="404" y="254"/>
                    <a:pt x="405" y="254"/>
                  </a:cubicBezTo>
                  <a:cubicBezTo>
                    <a:pt x="405" y="253"/>
                    <a:pt x="405" y="253"/>
                    <a:pt x="406" y="253"/>
                  </a:cubicBezTo>
                  <a:cubicBezTo>
                    <a:pt x="408" y="252"/>
                    <a:pt x="411" y="251"/>
                    <a:pt x="413" y="250"/>
                  </a:cubicBezTo>
                  <a:cubicBezTo>
                    <a:pt x="414" y="250"/>
                    <a:pt x="414" y="249"/>
                    <a:pt x="415" y="249"/>
                  </a:cubicBezTo>
                  <a:cubicBezTo>
                    <a:pt x="415" y="249"/>
                    <a:pt x="416" y="249"/>
                    <a:pt x="416" y="249"/>
                  </a:cubicBezTo>
                  <a:cubicBezTo>
                    <a:pt x="417" y="248"/>
                    <a:pt x="417" y="248"/>
                    <a:pt x="418" y="248"/>
                  </a:cubicBezTo>
                  <a:cubicBezTo>
                    <a:pt x="419" y="247"/>
                    <a:pt x="419" y="247"/>
                    <a:pt x="419" y="247"/>
                  </a:cubicBezTo>
                  <a:cubicBezTo>
                    <a:pt x="420" y="247"/>
                    <a:pt x="420" y="247"/>
                    <a:pt x="421" y="246"/>
                  </a:cubicBezTo>
                  <a:cubicBezTo>
                    <a:pt x="425" y="244"/>
                    <a:pt x="428" y="243"/>
                    <a:pt x="432" y="241"/>
                  </a:cubicBezTo>
                  <a:cubicBezTo>
                    <a:pt x="432" y="241"/>
                    <a:pt x="433" y="240"/>
                    <a:pt x="433" y="240"/>
                  </a:cubicBezTo>
                  <a:cubicBezTo>
                    <a:pt x="433" y="240"/>
                    <a:pt x="434" y="240"/>
                    <a:pt x="434" y="240"/>
                  </a:cubicBezTo>
                  <a:cubicBezTo>
                    <a:pt x="436" y="239"/>
                    <a:pt x="438" y="238"/>
                    <a:pt x="440" y="237"/>
                  </a:cubicBezTo>
                  <a:cubicBezTo>
                    <a:pt x="440" y="236"/>
                    <a:pt x="440" y="236"/>
                    <a:pt x="441" y="236"/>
                  </a:cubicBezTo>
                  <a:cubicBezTo>
                    <a:pt x="441" y="236"/>
                    <a:pt x="442" y="236"/>
                    <a:pt x="442" y="235"/>
                  </a:cubicBezTo>
                  <a:cubicBezTo>
                    <a:pt x="444" y="234"/>
                    <a:pt x="445" y="234"/>
                    <a:pt x="446" y="233"/>
                  </a:cubicBezTo>
                  <a:cubicBezTo>
                    <a:pt x="448" y="234"/>
                    <a:pt x="449" y="235"/>
                    <a:pt x="451" y="237"/>
                  </a:cubicBezTo>
                  <a:close/>
                  <a:moveTo>
                    <a:pt x="450" y="227"/>
                  </a:moveTo>
                  <a:cubicBezTo>
                    <a:pt x="450" y="227"/>
                    <a:pt x="450" y="227"/>
                    <a:pt x="450" y="227"/>
                  </a:cubicBezTo>
                  <a:cubicBezTo>
                    <a:pt x="449" y="228"/>
                    <a:pt x="448" y="229"/>
                    <a:pt x="447" y="230"/>
                  </a:cubicBezTo>
                  <a:cubicBezTo>
                    <a:pt x="446" y="230"/>
                    <a:pt x="446" y="230"/>
                    <a:pt x="446" y="230"/>
                  </a:cubicBezTo>
                  <a:cubicBezTo>
                    <a:pt x="445" y="231"/>
                    <a:pt x="445" y="231"/>
                    <a:pt x="445" y="231"/>
                  </a:cubicBezTo>
                  <a:cubicBezTo>
                    <a:pt x="443" y="232"/>
                    <a:pt x="442" y="233"/>
                    <a:pt x="440" y="234"/>
                  </a:cubicBezTo>
                  <a:cubicBezTo>
                    <a:pt x="440" y="234"/>
                    <a:pt x="439" y="234"/>
                    <a:pt x="439" y="235"/>
                  </a:cubicBezTo>
                  <a:cubicBezTo>
                    <a:pt x="438" y="235"/>
                    <a:pt x="438" y="235"/>
                    <a:pt x="438" y="235"/>
                  </a:cubicBezTo>
                  <a:cubicBezTo>
                    <a:pt x="436" y="236"/>
                    <a:pt x="434" y="237"/>
                    <a:pt x="432" y="238"/>
                  </a:cubicBezTo>
                  <a:cubicBezTo>
                    <a:pt x="432" y="238"/>
                    <a:pt x="431" y="239"/>
                    <a:pt x="431" y="239"/>
                  </a:cubicBezTo>
                  <a:cubicBezTo>
                    <a:pt x="430" y="239"/>
                    <a:pt x="430" y="239"/>
                    <a:pt x="430" y="239"/>
                  </a:cubicBezTo>
                  <a:cubicBezTo>
                    <a:pt x="426" y="241"/>
                    <a:pt x="422" y="243"/>
                    <a:pt x="418" y="245"/>
                  </a:cubicBezTo>
                  <a:cubicBezTo>
                    <a:pt x="418" y="245"/>
                    <a:pt x="417" y="245"/>
                    <a:pt x="417" y="246"/>
                  </a:cubicBezTo>
                  <a:cubicBezTo>
                    <a:pt x="417" y="246"/>
                    <a:pt x="416" y="246"/>
                    <a:pt x="416" y="246"/>
                  </a:cubicBezTo>
                  <a:cubicBezTo>
                    <a:pt x="415" y="247"/>
                    <a:pt x="414" y="247"/>
                    <a:pt x="413" y="247"/>
                  </a:cubicBezTo>
                  <a:cubicBezTo>
                    <a:pt x="413" y="247"/>
                    <a:pt x="413" y="248"/>
                    <a:pt x="412" y="248"/>
                  </a:cubicBezTo>
                  <a:cubicBezTo>
                    <a:pt x="412" y="248"/>
                    <a:pt x="411" y="248"/>
                    <a:pt x="411" y="248"/>
                  </a:cubicBezTo>
                  <a:cubicBezTo>
                    <a:pt x="408" y="249"/>
                    <a:pt x="406" y="251"/>
                    <a:pt x="403" y="252"/>
                  </a:cubicBezTo>
                  <a:cubicBezTo>
                    <a:pt x="403" y="252"/>
                    <a:pt x="402" y="252"/>
                    <a:pt x="402" y="252"/>
                  </a:cubicBezTo>
                  <a:cubicBezTo>
                    <a:pt x="401" y="252"/>
                    <a:pt x="401" y="253"/>
                    <a:pt x="401" y="253"/>
                  </a:cubicBezTo>
                  <a:cubicBezTo>
                    <a:pt x="398" y="254"/>
                    <a:pt x="395" y="255"/>
                    <a:pt x="393" y="256"/>
                  </a:cubicBezTo>
                  <a:cubicBezTo>
                    <a:pt x="392" y="256"/>
                    <a:pt x="392" y="256"/>
                    <a:pt x="391" y="257"/>
                  </a:cubicBezTo>
                  <a:cubicBezTo>
                    <a:pt x="391" y="257"/>
                    <a:pt x="391" y="257"/>
                    <a:pt x="390" y="257"/>
                  </a:cubicBezTo>
                  <a:cubicBezTo>
                    <a:pt x="389" y="258"/>
                    <a:pt x="387" y="258"/>
                    <a:pt x="385" y="259"/>
                  </a:cubicBezTo>
                  <a:cubicBezTo>
                    <a:pt x="385" y="259"/>
                    <a:pt x="384" y="259"/>
                    <a:pt x="384" y="260"/>
                  </a:cubicBezTo>
                  <a:cubicBezTo>
                    <a:pt x="384" y="260"/>
                    <a:pt x="383" y="260"/>
                    <a:pt x="383" y="260"/>
                  </a:cubicBezTo>
                  <a:cubicBezTo>
                    <a:pt x="379" y="262"/>
                    <a:pt x="376" y="263"/>
                    <a:pt x="372" y="264"/>
                  </a:cubicBezTo>
                  <a:cubicBezTo>
                    <a:pt x="372" y="264"/>
                    <a:pt x="371" y="265"/>
                    <a:pt x="371" y="265"/>
                  </a:cubicBezTo>
                  <a:cubicBezTo>
                    <a:pt x="370" y="265"/>
                    <a:pt x="370" y="265"/>
                    <a:pt x="369" y="265"/>
                  </a:cubicBezTo>
                  <a:cubicBezTo>
                    <a:pt x="368" y="266"/>
                    <a:pt x="366" y="266"/>
                    <a:pt x="365" y="267"/>
                  </a:cubicBezTo>
                  <a:cubicBezTo>
                    <a:pt x="364" y="267"/>
                    <a:pt x="364" y="267"/>
                    <a:pt x="363" y="268"/>
                  </a:cubicBezTo>
                  <a:cubicBezTo>
                    <a:pt x="363" y="268"/>
                    <a:pt x="362" y="268"/>
                    <a:pt x="362" y="268"/>
                  </a:cubicBezTo>
                  <a:cubicBezTo>
                    <a:pt x="359" y="269"/>
                    <a:pt x="356" y="270"/>
                    <a:pt x="353" y="271"/>
                  </a:cubicBezTo>
                  <a:cubicBezTo>
                    <a:pt x="352" y="272"/>
                    <a:pt x="352" y="272"/>
                    <a:pt x="351" y="272"/>
                  </a:cubicBezTo>
                  <a:cubicBezTo>
                    <a:pt x="351" y="272"/>
                    <a:pt x="350" y="272"/>
                    <a:pt x="350" y="272"/>
                  </a:cubicBezTo>
                  <a:cubicBezTo>
                    <a:pt x="342" y="275"/>
                    <a:pt x="334" y="278"/>
                    <a:pt x="326" y="280"/>
                  </a:cubicBezTo>
                  <a:cubicBezTo>
                    <a:pt x="265" y="301"/>
                    <a:pt x="199" y="318"/>
                    <a:pt x="144" y="327"/>
                  </a:cubicBezTo>
                  <a:cubicBezTo>
                    <a:pt x="144" y="327"/>
                    <a:pt x="139" y="325"/>
                    <a:pt x="139" y="325"/>
                  </a:cubicBezTo>
                  <a:cubicBezTo>
                    <a:pt x="135" y="323"/>
                    <a:pt x="132" y="320"/>
                    <a:pt x="128" y="317"/>
                  </a:cubicBezTo>
                  <a:cubicBezTo>
                    <a:pt x="129" y="318"/>
                    <a:pt x="130" y="318"/>
                    <a:pt x="130" y="318"/>
                  </a:cubicBezTo>
                  <a:cubicBezTo>
                    <a:pt x="131" y="318"/>
                    <a:pt x="131" y="318"/>
                    <a:pt x="131" y="318"/>
                  </a:cubicBezTo>
                  <a:cubicBezTo>
                    <a:pt x="131" y="318"/>
                    <a:pt x="131" y="318"/>
                    <a:pt x="131" y="318"/>
                  </a:cubicBezTo>
                  <a:cubicBezTo>
                    <a:pt x="189" y="309"/>
                    <a:pt x="257" y="292"/>
                    <a:pt x="321" y="272"/>
                  </a:cubicBezTo>
                  <a:cubicBezTo>
                    <a:pt x="328" y="270"/>
                    <a:pt x="335" y="268"/>
                    <a:pt x="341" y="266"/>
                  </a:cubicBezTo>
                  <a:cubicBezTo>
                    <a:pt x="341" y="265"/>
                    <a:pt x="342" y="265"/>
                    <a:pt x="342" y="265"/>
                  </a:cubicBezTo>
                  <a:cubicBezTo>
                    <a:pt x="343" y="265"/>
                    <a:pt x="343" y="265"/>
                    <a:pt x="344" y="265"/>
                  </a:cubicBezTo>
                  <a:cubicBezTo>
                    <a:pt x="347" y="264"/>
                    <a:pt x="350" y="263"/>
                    <a:pt x="352" y="262"/>
                  </a:cubicBezTo>
                  <a:cubicBezTo>
                    <a:pt x="353" y="261"/>
                    <a:pt x="353" y="261"/>
                    <a:pt x="354" y="261"/>
                  </a:cubicBezTo>
                  <a:cubicBezTo>
                    <a:pt x="354" y="261"/>
                    <a:pt x="355" y="261"/>
                    <a:pt x="355" y="261"/>
                  </a:cubicBezTo>
                  <a:cubicBezTo>
                    <a:pt x="357" y="260"/>
                    <a:pt x="358" y="260"/>
                    <a:pt x="359" y="259"/>
                  </a:cubicBezTo>
                  <a:cubicBezTo>
                    <a:pt x="360" y="259"/>
                    <a:pt x="360" y="259"/>
                    <a:pt x="361" y="259"/>
                  </a:cubicBezTo>
                  <a:cubicBezTo>
                    <a:pt x="361" y="259"/>
                    <a:pt x="362" y="258"/>
                    <a:pt x="362" y="258"/>
                  </a:cubicBezTo>
                  <a:cubicBezTo>
                    <a:pt x="366" y="257"/>
                    <a:pt x="369" y="256"/>
                    <a:pt x="373" y="254"/>
                  </a:cubicBezTo>
                  <a:cubicBezTo>
                    <a:pt x="373" y="254"/>
                    <a:pt x="374" y="254"/>
                    <a:pt x="374" y="254"/>
                  </a:cubicBezTo>
                  <a:cubicBezTo>
                    <a:pt x="374" y="254"/>
                    <a:pt x="375" y="254"/>
                    <a:pt x="375" y="253"/>
                  </a:cubicBezTo>
                  <a:cubicBezTo>
                    <a:pt x="377" y="253"/>
                    <a:pt x="378" y="252"/>
                    <a:pt x="380" y="252"/>
                  </a:cubicBezTo>
                  <a:cubicBezTo>
                    <a:pt x="380" y="252"/>
                    <a:pt x="381" y="251"/>
                    <a:pt x="381" y="251"/>
                  </a:cubicBezTo>
                  <a:cubicBezTo>
                    <a:pt x="382" y="251"/>
                    <a:pt x="382" y="251"/>
                    <a:pt x="383" y="251"/>
                  </a:cubicBezTo>
                  <a:cubicBezTo>
                    <a:pt x="385" y="250"/>
                    <a:pt x="388" y="249"/>
                    <a:pt x="390" y="248"/>
                  </a:cubicBezTo>
                  <a:cubicBezTo>
                    <a:pt x="391" y="248"/>
                    <a:pt x="391" y="247"/>
                    <a:pt x="392" y="247"/>
                  </a:cubicBezTo>
                  <a:cubicBezTo>
                    <a:pt x="392" y="247"/>
                    <a:pt x="393" y="247"/>
                    <a:pt x="393" y="247"/>
                  </a:cubicBezTo>
                  <a:cubicBezTo>
                    <a:pt x="396" y="246"/>
                    <a:pt x="399" y="244"/>
                    <a:pt x="401" y="243"/>
                  </a:cubicBezTo>
                  <a:cubicBezTo>
                    <a:pt x="402" y="243"/>
                    <a:pt x="402" y="243"/>
                    <a:pt x="402" y="243"/>
                  </a:cubicBezTo>
                  <a:cubicBezTo>
                    <a:pt x="403" y="243"/>
                    <a:pt x="403" y="242"/>
                    <a:pt x="404" y="242"/>
                  </a:cubicBezTo>
                  <a:cubicBezTo>
                    <a:pt x="405" y="242"/>
                    <a:pt x="406" y="242"/>
                    <a:pt x="407" y="241"/>
                  </a:cubicBezTo>
                  <a:cubicBezTo>
                    <a:pt x="407" y="241"/>
                    <a:pt x="407" y="241"/>
                    <a:pt x="408" y="241"/>
                  </a:cubicBezTo>
                  <a:cubicBezTo>
                    <a:pt x="408" y="240"/>
                    <a:pt x="409" y="240"/>
                    <a:pt x="409" y="240"/>
                  </a:cubicBezTo>
                  <a:cubicBezTo>
                    <a:pt x="413" y="238"/>
                    <a:pt x="417" y="236"/>
                    <a:pt x="421" y="235"/>
                  </a:cubicBezTo>
                  <a:cubicBezTo>
                    <a:pt x="422" y="234"/>
                    <a:pt x="422" y="234"/>
                    <a:pt x="423" y="234"/>
                  </a:cubicBezTo>
                  <a:cubicBezTo>
                    <a:pt x="423" y="234"/>
                    <a:pt x="423" y="234"/>
                    <a:pt x="424" y="233"/>
                  </a:cubicBezTo>
                  <a:cubicBezTo>
                    <a:pt x="426" y="232"/>
                    <a:pt x="428" y="231"/>
                    <a:pt x="430" y="230"/>
                  </a:cubicBezTo>
                  <a:cubicBezTo>
                    <a:pt x="431" y="230"/>
                    <a:pt x="431" y="230"/>
                    <a:pt x="432" y="230"/>
                  </a:cubicBezTo>
                  <a:cubicBezTo>
                    <a:pt x="432" y="230"/>
                    <a:pt x="432" y="229"/>
                    <a:pt x="433" y="229"/>
                  </a:cubicBezTo>
                  <a:cubicBezTo>
                    <a:pt x="435" y="228"/>
                    <a:pt x="437" y="227"/>
                    <a:pt x="438" y="226"/>
                  </a:cubicBezTo>
                  <a:cubicBezTo>
                    <a:pt x="439" y="226"/>
                    <a:pt x="439" y="226"/>
                    <a:pt x="440" y="226"/>
                  </a:cubicBezTo>
                  <a:cubicBezTo>
                    <a:pt x="440" y="225"/>
                    <a:pt x="440" y="225"/>
                    <a:pt x="441" y="225"/>
                  </a:cubicBezTo>
                  <a:cubicBezTo>
                    <a:pt x="442" y="224"/>
                    <a:pt x="444" y="223"/>
                    <a:pt x="445" y="222"/>
                  </a:cubicBezTo>
                  <a:cubicBezTo>
                    <a:pt x="447" y="224"/>
                    <a:pt x="449" y="225"/>
                    <a:pt x="450" y="227"/>
                  </a:cubicBezTo>
                  <a:close/>
                  <a:moveTo>
                    <a:pt x="450" y="216"/>
                  </a:moveTo>
                  <a:cubicBezTo>
                    <a:pt x="450" y="216"/>
                    <a:pt x="450" y="216"/>
                    <a:pt x="450" y="216"/>
                  </a:cubicBezTo>
                  <a:cubicBezTo>
                    <a:pt x="449" y="217"/>
                    <a:pt x="447" y="218"/>
                    <a:pt x="446" y="219"/>
                  </a:cubicBezTo>
                  <a:cubicBezTo>
                    <a:pt x="445" y="220"/>
                    <a:pt x="445" y="220"/>
                    <a:pt x="445" y="220"/>
                  </a:cubicBezTo>
                  <a:cubicBezTo>
                    <a:pt x="444" y="220"/>
                    <a:pt x="444" y="220"/>
                    <a:pt x="444" y="221"/>
                  </a:cubicBezTo>
                  <a:cubicBezTo>
                    <a:pt x="442" y="222"/>
                    <a:pt x="440" y="222"/>
                    <a:pt x="439" y="223"/>
                  </a:cubicBezTo>
                  <a:cubicBezTo>
                    <a:pt x="438" y="224"/>
                    <a:pt x="438" y="224"/>
                    <a:pt x="438" y="224"/>
                  </a:cubicBezTo>
                  <a:cubicBezTo>
                    <a:pt x="437" y="224"/>
                    <a:pt x="437" y="224"/>
                    <a:pt x="436" y="225"/>
                  </a:cubicBezTo>
                  <a:cubicBezTo>
                    <a:pt x="435" y="226"/>
                    <a:pt x="433" y="227"/>
                    <a:pt x="431" y="228"/>
                  </a:cubicBezTo>
                  <a:cubicBezTo>
                    <a:pt x="430" y="228"/>
                    <a:pt x="430" y="228"/>
                    <a:pt x="429" y="228"/>
                  </a:cubicBezTo>
                  <a:cubicBezTo>
                    <a:pt x="429" y="229"/>
                    <a:pt x="428" y="229"/>
                    <a:pt x="428" y="229"/>
                  </a:cubicBezTo>
                  <a:cubicBezTo>
                    <a:pt x="426" y="230"/>
                    <a:pt x="424" y="231"/>
                    <a:pt x="421" y="232"/>
                  </a:cubicBezTo>
                  <a:cubicBezTo>
                    <a:pt x="421" y="232"/>
                    <a:pt x="421" y="232"/>
                    <a:pt x="420" y="233"/>
                  </a:cubicBezTo>
                  <a:cubicBezTo>
                    <a:pt x="420" y="233"/>
                    <a:pt x="419" y="233"/>
                    <a:pt x="419" y="233"/>
                  </a:cubicBezTo>
                  <a:cubicBezTo>
                    <a:pt x="415" y="235"/>
                    <a:pt x="411" y="237"/>
                    <a:pt x="407" y="239"/>
                  </a:cubicBezTo>
                  <a:cubicBezTo>
                    <a:pt x="406" y="239"/>
                    <a:pt x="406" y="239"/>
                    <a:pt x="405" y="239"/>
                  </a:cubicBezTo>
                  <a:cubicBezTo>
                    <a:pt x="405" y="239"/>
                    <a:pt x="404" y="240"/>
                    <a:pt x="404" y="240"/>
                  </a:cubicBezTo>
                  <a:cubicBezTo>
                    <a:pt x="403" y="240"/>
                    <a:pt x="402" y="241"/>
                    <a:pt x="401" y="241"/>
                  </a:cubicBezTo>
                  <a:cubicBezTo>
                    <a:pt x="401" y="241"/>
                    <a:pt x="400" y="241"/>
                    <a:pt x="400" y="242"/>
                  </a:cubicBezTo>
                  <a:cubicBezTo>
                    <a:pt x="399" y="242"/>
                    <a:pt x="399" y="242"/>
                    <a:pt x="398" y="242"/>
                  </a:cubicBezTo>
                  <a:cubicBezTo>
                    <a:pt x="396" y="243"/>
                    <a:pt x="393" y="244"/>
                    <a:pt x="391" y="245"/>
                  </a:cubicBezTo>
                  <a:cubicBezTo>
                    <a:pt x="390" y="245"/>
                    <a:pt x="390" y="246"/>
                    <a:pt x="389" y="246"/>
                  </a:cubicBezTo>
                  <a:cubicBezTo>
                    <a:pt x="389" y="246"/>
                    <a:pt x="388" y="246"/>
                    <a:pt x="388" y="246"/>
                  </a:cubicBezTo>
                  <a:cubicBezTo>
                    <a:pt x="385" y="247"/>
                    <a:pt x="383" y="248"/>
                    <a:pt x="380" y="249"/>
                  </a:cubicBezTo>
                  <a:cubicBezTo>
                    <a:pt x="379" y="250"/>
                    <a:pt x="379" y="250"/>
                    <a:pt x="378" y="250"/>
                  </a:cubicBezTo>
                  <a:cubicBezTo>
                    <a:pt x="378" y="250"/>
                    <a:pt x="378" y="250"/>
                    <a:pt x="377" y="250"/>
                  </a:cubicBezTo>
                  <a:cubicBezTo>
                    <a:pt x="376" y="251"/>
                    <a:pt x="374" y="251"/>
                    <a:pt x="373" y="252"/>
                  </a:cubicBezTo>
                  <a:cubicBezTo>
                    <a:pt x="372" y="252"/>
                    <a:pt x="372" y="252"/>
                    <a:pt x="371" y="252"/>
                  </a:cubicBezTo>
                  <a:cubicBezTo>
                    <a:pt x="371" y="253"/>
                    <a:pt x="371" y="253"/>
                    <a:pt x="370" y="253"/>
                  </a:cubicBezTo>
                  <a:cubicBezTo>
                    <a:pt x="367" y="254"/>
                    <a:pt x="363" y="255"/>
                    <a:pt x="360" y="257"/>
                  </a:cubicBezTo>
                  <a:cubicBezTo>
                    <a:pt x="359" y="257"/>
                    <a:pt x="359" y="257"/>
                    <a:pt x="358" y="257"/>
                  </a:cubicBezTo>
                  <a:cubicBezTo>
                    <a:pt x="358" y="257"/>
                    <a:pt x="357" y="258"/>
                    <a:pt x="357" y="258"/>
                  </a:cubicBezTo>
                  <a:cubicBezTo>
                    <a:pt x="355" y="258"/>
                    <a:pt x="354" y="259"/>
                    <a:pt x="353" y="259"/>
                  </a:cubicBezTo>
                  <a:cubicBezTo>
                    <a:pt x="352" y="259"/>
                    <a:pt x="352" y="259"/>
                    <a:pt x="352" y="260"/>
                  </a:cubicBezTo>
                  <a:cubicBezTo>
                    <a:pt x="351" y="260"/>
                    <a:pt x="351" y="260"/>
                    <a:pt x="350" y="260"/>
                  </a:cubicBezTo>
                  <a:cubicBezTo>
                    <a:pt x="347" y="261"/>
                    <a:pt x="344" y="262"/>
                    <a:pt x="341" y="263"/>
                  </a:cubicBezTo>
                  <a:cubicBezTo>
                    <a:pt x="341" y="263"/>
                    <a:pt x="341" y="263"/>
                    <a:pt x="340" y="263"/>
                  </a:cubicBezTo>
                  <a:cubicBezTo>
                    <a:pt x="340" y="264"/>
                    <a:pt x="339" y="264"/>
                    <a:pt x="339" y="264"/>
                  </a:cubicBezTo>
                  <a:cubicBezTo>
                    <a:pt x="333" y="266"/>
                    <a:pt x="327" y="268"/>
                    <a:pt x="321" y="270"/>
                  </a:cubicBezTo>
                  <a:cubicBezTo>
                    <a:pt x="257" y="290"/>
                    <a:pt x="188" y="307"/>
                    <a:pt x="131" y="316"/>
                  </a:cubicBezTo>
                  <a:cubicBezTo>
                    <a:pt x="130" y="316"/>
                    <a:pt x="125" y="314"/>
                    <a:pt x="125" y="314"/>
                  </a:cubicBezTo>
                  <a:cubicBezTo>
                    <a:pt x="121" y="311"/>
                    <a:pt x="116" y="308"/>
                    <a:pt x="112" y="305"/>
                  </a:cubicBezTo>
                  <a:cubicBezTo>
                    <a:pt x="109" y="303"/>
                    <a:pt x="105" y="301"/>
                    <a:pt x="102" y="298"/>
                  </a:cubicBezTo>
                  <a:cubicBezTo>
                    <a:pt x="102" y="298"/>
                    <a:pt x="101" y="298"/>
                    <a:pt x="101" y="297"/>
                  </a:cubicBezTo>
                  <a:cubicBezTo>
                    <a:pt x="100" y="297"/>
                    <a:pt x="100" y="297"/>
                    <a:pt x="100" y="296"/>
                  </a:cubicBezTo>
                  <a:cubicBezTo>
                    <a:pt x="99" y="296"/>
                    <a:pt x="98" y="295"/>
                    <a:pt x="97" y="295"/>
                  </a:cubicBezTo>
                  <a:cubicBezTo>
                    <a:pt x="96" y="294"/>
                    <a:pt x="94" y="292"/>
                    <a:pt x="92" y="291"/>
                  </a:cubicBezTo>
                  <a:cubicBezTo>
                    <a:pt x="92" y="290"/>
                    <a:pt x="91" y="290"/>
                    <a:pt x="91" y="290"/>
                  </a:cubicBezTo>
                  <a:cubicBezTo>
                    <a:pt x="90" y="289"/>
                    <a:pt x="90" y="289"/>
                    <a:pt x="90" y="289"/>
                  </a:cubicBezTo>
                  <a:cubicBezTo>
                    <a:pt x="87" y="287"/>
                    <a:pt x="85" y="285"/>
                    <a:pt x="83" y="283"/>
                  </a:cubicBezTo>
                  <a:cubicBezTo>
                    <a:pt x="82" y="283"/>
                    <a:pt x="82" y="282"/>
                    <a:pt x="81" y="282"/>
                  </a:cubicBezTo>
                  <a:cubicBezTo>
                    <a:pt x="81" y="282"/>
                    <a:pt x="80" y="281"/>
                    <a:pt x="80" y="281"/>
                  </a:cubicBezTo>
                  <a:cubicBezTo>
                    <a:pt x="79" y="281"/>
                    <a:pt x="79" y="280"/>
                    <a:pt x="79" y="280"/>
                  </a:cubicBezTo>
                  <a:cubicBezTo>
                    <a:pt x="76" y="278"/>
                    <a:pt x="74" y="276"/>
                    <a:pt x="72" y="274"/>
                  </a:cubicBezTo>
                  <a:cubicBezTo>
                    <a:pt x="72" y="274"/>
                    <a:pt x="71" y="274"/>
                    <a:pt x="71" y="273"/>
                  </a:cubicBezTo>
                  <a:cubicBezTo>
                    <a:pt x="70" y="273"/>
                    <a:pt x="70" y="273"/>
                    <a:pt x="70" y="272"/>
                  </a:cubicBezTo>
                  <a:cubicBezTo>
                    <a:pt x="67" y="270"/>
                    <a:pt x="64" y="268"/>
                    <a:pt x="62" y="265"/>
                  </a:cubicBezTo>
                  <a:cubicBezTo>
                    <a:pt x="61" y="265"/>
                    <a:pt x="61" y="265"/>
                    <a:pt x="61" y="264"/>
                  </a:cubicBezTo>
                  <a:cubicBezTo>
                    <a:pt x="60" y="264"/>
                    <a:pt x="60" y="264"/>
                    <a:pt x="60" y="263"/>
                  </a:cubicBezTo>
                  <a:cubicBezTo>
                    <a:pt x="59" y="262"/>
                    <a:pt x="58" y="262"/>
                    <a:pt x="57" y="261"/>
                  </a:cubicBezTo>
                  <a:cubicBezTo>
                    <a:pt x="56" y="260"/>
                    <a:pt x="54" y="258"/>
                    <a:pt x="53" y="257"/>
                  </a:cubicBezTo>
                  <a:cubicBezTo>
                    <a:pt x="52" y="256"/>
                    <a:pt x="52" y="256"/>
                    <a:pt x="52" y="256"/>
                  </a:cubicBezTo>
                  <a:cubicBezTo>
                    <a:pt x="51" y="255"/>
                    <a:pt x="51" y="255"/>
                    <a:pt x="51" y="255"/>
                  </a:cubicBezTo>
                  <a:cubicBezTo>
                    <a:pt x="48" y="253"/>
                    <a:pt x="46" y="250"/>
                    <a:pt x="44" y="248"/>
                  </a:cubicBezTo>
                  <a:cubicBezTo>
                    <a:pt x="44" y="248"/>
                    <a:pt x="43" y="248"/>
                    <a:pt x="43" y="247"/>
                  </a:cubicBezTo>
                  <a:cubicBezTo>
                    <a:pt x="43" y="247"/>
                    <a:pt x="42" y="247"/>
                    <a:pt x="42" y="246"/>
                  </a:cubicBezTo>
                  <a:cubicBezTo>
                    <a:pt x="42" y="246"/>
                    <a:pt x="41" y="245"/>
                    <a:pt x="41" y="245"/>
                  </a:cubicBezTo>
                  <a:cubicBezTo>
                    <a:pt x="40" y="244"/>
                    <a:pt x="40" y="244"/>
                    <a:pt x="40" y="244"/>
                  </a:cubicBezTo>
                  <a:cubicBezTo>
                    <a:pt x="39" y="243"/>
                    <a:pt x="39" y="243"/>
                    <a:pt x="39" y="243"/>
                  </a:cubicBezTo>
                  <a:cubicBezTo>
                    <a:pt x="39" y="243"/>
                    <a:pt x="38" y="242"/>
                    <a:pt x="38" y="242"/>
                  </a:cubicBezTo>
                  <a:cubicBezTo>
                    <a:pt x="36" y="240"/>
                    <a:pt x="34" y="238"/>
                    <a:pt x="33" y="236"/>
                  </a:cubicBezTo>
                  <a:cubicBezTo>
                    <a:pt x="31" y="234"/>
                    <a:pt x="30" y="233"/>
                    <a:pt x="28" y="231"/>
                  </a:cubicBezTo>
                  <a:cubicBezTo>
                    <a:pt x="28" y="231"/>
                    <a:pt x="28" y="231"/>
                    <a:pt x="28" y="230"/>
                  </a:cubicBezTo>
                  <a:cubicBezTo>
                    <a:pt x="28" y="230"/>
                    <a:pt x="28" y="230"/>
                    <a:pt x="27" y="230"/>
                  </a:cubicBezTo>
                  <a:cubicBezTo>
                    <a:pt x="27" y="230"/>
                    <a:pt x="27" y="229"/>
                    <a:pt x="27" y="229"/>
                  </a:cubicBezTo>
                  <a:cubicBezTo>
                    <a:pt x="26" y="228"/>
                    <a:pt x="24" y="226"/>
                    <a:pt x="23" y="225"/>
                  </a:cubicBezTo>
                  <a:cubicBezTo>
                    <a:pt x="23" y="224"/>
                    <a:pt x="22" y="223"/>
                    <a:pt x="21" y="222"/>
                  </a:cubicBezTo>
                  <a:cubicBezTo>
                    <a:pt x="21" y="222"/>
                    <a:pt x="20" y="221"/>
                    <a:pt x="20" y="220"/>
                  </a:cubicBezTo>
                  <a:cubicBezTo>
                    <a:pt x="13" y="211"/>
                    <a:pt x="7" y="201"/>
                    <a:pt x="3" y="192"/>
                  </a:cubicBezTo>
                  <a:cubicBezTo>
                    <a:pt x="7" y="191"/>
                    <a:pt x="12" y="190"/>
                    <a:pt x="18" y="189"/>
                  </a:cubicBezTo>
                  <a:cubicBezTo>
                    <a:pt x="20" y="193"/>
                    <a:pt x="22" y="197"/>
                    <a:pt x="24" y="200"/>
                  </a:cubicBezTo>
                  <a:cubicBezTo>
                    <a:pt x="24" y="200"/>
                    <a:pt x="24" y="201"/>
                    <a:pt x="24" y="201"/>
                  </a:cubicBezTo>
                  <a:cubicBezTo>
                    <a:pt x="25" y="201"/>
                    <a:pt x="25" y="202"/>
                    <a:pt x="25" y="202"/>
                  </a:cubicBezTo>
                  <a:cubicBezTo>
                    <a:pt x="26" y="204"/>
                    <a:pt x="28" y="207"/>
                    <a:pt x="29" y="209"/>
                  </a:cubicBezTo>
                  <a:cubicBezTo>
                    <a:pt x="30" y="209"/>
                    <a:pt x="30" y="210"/>
                    <a:pt x="30" y="210"/>
                  </a:cubicBezTo>
                  <a:cubicBezTo>
                    <a:pt x="30" y="210"/>
                    <a:pt x="31" y="211"/>
                    <a:pt x="31" y="211"/>
                  </a:cubicBezTo>
                  <a:cubicBezTo>
                    <a:pt x="32" y="213"/>
                    <a:pt x="34" y="216"/>
                    <a:pt x="36" y="218"/>
                  </a:cubicBezTo>
                  <a:cubicBezTo>
                    <a:pt x="36" y="218"/>
                    <a:pt x="36" y="218"/>
                    <a:pt x="37" y="219"/>
                  </a:cubicBezTo>
                  <a:cubicBezTo>
                    <a:pt x="37" y="219"/>
                    <a:pt x="37" y="219"/>
                    <a:pt x="37" y="220"/>
                  </a:cubicBezTo>
                  <a:cubicBezTo>
                    <a:pt x="39" y="222"/>
                    <a:pt x="41" y="224"/>
                    <a:pt x="43" y="227"/>
                  </a:cubicBezTo>
                  <a:cubicBezTo>
                    <a:pt x="43" y="227"/>
                    <a:pt x="44" y="227"/>
                    <a:pt x="44" y="228"/>
                  </a:cubicBezTo>
                  <a:cubicBezTo>
                    <a:pt x="44" y="228"/>
                    <a:pt x="44" y="228"/>
                    <a:pt x="45" y="229"/>
                  </a:cubicBezTo>
                  <a:cubicBezTo>
                    <a:pt x="48" y="233"/>
                    <a:pt x="52" y="237"/>
                    <a:pt x="55" y="240"/>
                  </a:cubicBezTo>
                  <a:cubicBezTo>
                    <a:pt x="56" y="241"/>
                    <a:pt x="56" y="241"/>
                    <a:pt x="56" y="241"/>
                  </a:cubicBezTo>
                  <a:cubicBezTo>
                    <a:pt x="57" y="242"/>
                    <a:pt x="57" y="242"/>
                    <a:pt x="57" y="242"/>
                  </a:cubicBezTo>
                  <a:cubicBezTo>
                    <a:pt x="58" y="243"/>
                    <a:pt x="58" y="243"/>
                    <a:pt x="59" y="244"/>
                  </a:cubicBezTo>
                  <a:cubicBezTo>
                    <a:pt x="59" y="244"/>
                    <a:pt x="59" y="245"/>
                    <a:pt x="60" y="245"/>
                  </a:cubicBezTo>
                  <a:cubicBezTo>
                    <a:pt x="60" y="245"/>
                    <a:pt x="60" y="246"/>
                    <a:pt x="61" y="246"/>
                  </a:cubicBezTo>
                  <a:cubicBezTo>
                    <a:pt x="63" y="248"/>
                    <a:pt x="65" y="250"/>
                    <a:pt x="67" y="252"/>
                  </a:cubicBezTo>
                  <a:cubicBezTo>
                    <a:pt x="67" y="253"/>
                    <a:pt x="67" y="253"/>
                    <a:pt x="68" y="253"/>
                  </a:cubicBezTo>
                  <a:cubicBezTo>
                    <a:pt x="68" y="253"/>
                    <a:pt x="68" y="253"/>
                    <a:pt x="68" y="253"/>
                  </a:cubicBezTo>
                  <a:cubicBezTo>
                    <a:pt x="69" y="254"/>
                    <a:pt x="69" y="254"/>
                    <a:pt x="69" y="254"/>
                  </a:cubicBezTo>
                  <a:cubicBezTo>
                    <a:pt x="72" y="257"/>
                    <a:pt x="74" y="259"/>
                    <a:pt x="76" y="261"/>
                  </a:cubicBezTo>
                  <a:cubicBezTo>
                    <a:pt x="76" y="261"/>
                    <a:pt x="77" y="262"/>
                    <a:pt x="77" y="262"/>
                  </a:cubicBezTo>
                  <a:cubicBezTo>
                    <a:pt x="78" y="262"/>
                    <a:pt x="78" y="263"/>
                    <a:pt x="78" y="263"/>
                  </a:cubicBezTo>
                  <a:cubicBezTo>
                    <a:pt x="81" y="265"/>
                    <a:pt x="84" y="268"/>
                    <a:pt x="86" y="270"/>
                  </a:cubicBezTo>
                  <a:cubicBezTo>
                    <a:pt x="87" y="270"/>
                    <a:pt x="87" y="271"/>
                    <a:pt x="87" y="271"/>
                  </a:cubicBezTo>
                  <a:cubicBezTo>
                    <a:pt x="88" y="271"/>
                    <a:pt x="88" y="272"/>
                    <a:pt x="89" y="272"/>
                  </a:cubicBezTo>
                  <a:cubicBezTo>
                    <a:pt x="91" y="274"/>
                    <a:pt x="93" y="276"/>
                    <a:pt x="95" y="278"/>
                  </a:cubicBezTo>
                  <a:cubicBezTo>
                    <a:pt x="96" y="278"/>
                    <a:pt x="96" y="278"/>
                    <a:pt x="97" y="279"/>
                  </a:cubicBezTo>
                  <a:cubicBezTo>
                    <a:pt x="97" y="279"/>
                    <a:pt x="97" y="279"/>
                    <a:pt x="98" y="279"/>
                  </a:cubicBezTo>
                  <a:cubicBezTo>
                    <a:pt x="101" y="282"/>
                    <a:pt x="104" y="284"/>
                    <a:pt x="106" y="286"/>
                  </a:cubicBezTo>
                  <a:cubicBezTo>
                    <a:pt x="107" y="287"/>
                    <a:pt x="107" y="287"/>
                    <a:pt x="108" y="287"/>
                  </a:cubicBezTo>
                  <a:cubicBezTo>
                    <a:pt x="108" y="288"/>
                    <a:pt x="109" y="288"/>
                    <a:pt x="109" y="288"/>
                  </a:cubicBezTo>
                  <a:cubicBezTo>
                    <a:pt x="112" y="290"/>
                    <a:pt x="114" y="292"/>
                    <a:pt x="117" y="294"/>
                  </a:cubicBezTo>
                  <a:cubicBezTo>
                    <a:pt x="117" y="294"/>
                    <a:pt x="118" y="294"/>
                    <a:pt x="118" y="295"/>
                  </a:cubicBezTo>
                  <a:cubicBezTo>
                    <a:pt x="118" y="295"/>
                    <a:pt x="119" y="295"/>
                    <a:pt x="119" y="296"/>
                  </a:cubicBezTo>
                  <a:cubicBezTo>
                    <a:pt x="124" y="299"/>
                    <a:pt x="129" y="302"/>
                    <a:pt x="134" y="305"/>
                  </a:cubicBezTo>
                  <a:cubicBezTo>
                    <a:pt x="134" y="305"/>
                    <a:pt x="140" y="307"/>
                    <a:pt x="140" y="307"/>
                  </a:cubicBezTo>
                  <a:cubicBezTo>
                    <a:pt x="140" y="307"/>
                    <a:pt x="140" y="307"/>
                    <a:pt x="140" y="307"/>
                  </a:cubicBezTo>
                  <a:cubicBezTo>
                    <a:pt x="140" y="307"/>
                    <a:pt x="140" y="307"/>
                    <a:pt x="140" y="307"/>
                  </a:cubicBezTo>
                  <a:cubicBezTo>
                    <a:pt x="196" y="298"/>
                    <a:pt x="260" y="282"/>
                    <a:pt x="322" y="262"/>
                  </a:cubicBezTo>
                  <a:cubicBezTo>
                    <a:pt x="326" y="261"/>
                    <a:pt x="330" y="260"/>
                    <a:pt x="333" y="259"/>
                  </a:cubicBezTo>
                  <a:cubicBezTo>
                    <a:pt x="334" y="259"/>
                    <a:pt x="334" y="259"/>
                    <a:pt x="334" y="258"/>
                  </a:cubicBezTo>
                  <a:cubicBezTo>
                    <a:pt x="335" y="258"/>
                    <a:pt x="335" y="258"/>
                    <a:pt x="336" y="258"/>
                  </a:cubicBezTo>
                  <a:cubicBezTo>
                    <a:pt x="338" y="257"/>
                    <a:pt x="341" y="256"/>
                    <a:pt x="344" y="255"/>
                  </a:cubicBezTo>
                  <a:cubicBezTo>
                    <a:pt x="344" y="255"/>
                    <a:pt x="345" y="255"/>
                    <a:pt x="345" y="255"/>
                  </a:cubicBezTo>
                  <a:cubicBezTo>
                    <a:pt x="346" y="255"/>
                    <a:pt x="346" y="254"/>
                    <a:pt x="346" y="254"/>
                  </a:cubicBezTo>
                  <a:cubicBezTo>
                    <a:pt x="348" y="254"/>
                    <a:pt x="349" y="253"/>
                    <a:pt x="350" y="253"/>
                  </a:cubicBezTo>
                  <a:cubicBezTo>
                    <a:pt x="350" y="253"/>
                    <a:pt x="351" y="253"/>
                    <a:pt x="351" y="253"/>
                  </a:cubicBezTo>
                  <a:cubicBezTo>
                    <a:pt x="352" y="252"/>
                    <a:pt x="352" y="252"/>
                    <a:pt x="353" y="252"/>
                  </a:cubicBezTo>
                  <a:cubicBezTo>
                    <a:pt x="356" y="251"/>
                    <a:pt x="359" y="250"/>
                    <a:pt x="363" y="248"/>
                  </a:cubicBezTo>
                  <a:cubicBezTo>
                    <a:pt x="363" y="248"/>
                    <a:pt x="364" y="248"/>
                    <a:pt x="364" y="248"/>
                  </a:cubicBezTo>
                  <a:cubicBezTo>
                    <a:pt x="365" y="248"/>
                    <a:pt x="365" y="248"/>
                    <a:pt x="365" y="248"/>
                  </a:cubicBezTo>
                  <a:cubicBezTo>
                    <a:pt x="367" y="247"/>
                    <a:pt x="368" y="247"/>
                    <a:pt x="369" y="246"/>
                  </a:cubicBezTo>
                  <a:cubicBezTo>
                    <a:pt x="370" y="246"/>
                    <a:pt x="370" y="246"/>
                    <a:pt x="371" y="246"/>
                  </a:cubicBezTo>
                  <a:cubicBezTo>
                    <a:pt x="371" y="245"/>
                    <a:pt x="372" y="245"/>
                    <a:pt x="372" y="245"/>
                  </a:cubicBezTo>
                  <a:cubicBezTo>
                    <a:pt x="375" y="244"/>
                    <a:pt x="377" y="243"/>
                    <a:pt x="380" y="242"/>
                  </a:cubicBezTo>
                  <a:cubicBezTo>
                    <a:pt x="380" y="242"/>
                    <a:pt x="381" y="242"/>
                    <a:pt x="381" y="242"/>
                  </a:cubicBezTo>
                  <a:cubicBezTo>
                    <a:pt x="382" y="241"/>
                    <a:pt x="382" y="241"/>
                    <a:pt x="383" y="241"/>
                  </a:cubicBezTo>
                  <a:cubicBezTo>
                    <a:pt x="385" y="240"/>
                    <a:pt x="388" y="239"/>
                    <a:pt x="390" y="238"/>
                  </a:cubicBezTo>
                  <a:cubicBezTo>
                    <a:pt x="391" y="238"/>
                    <a:pt x="391" y="238"/>
                    <a:pt x="392" y="237"/>
                  </a:cubicBezTo>
                  <a:cubicBezTo>
                    <a:pt x="392" y="237"/>
                    <a:pt x="393" y="237"/>
                    <a:pt x="393" y="237"/>
                  </a:cubicBezTo>
                  <a:cubicBezTo>
                    <a:pt x="394" y="236"/>
                    <a:pt x="395" y="236"/>
                    <a:pt x="396" y="236"/>
                  </a:cubicBezTo>
                  <a:cubicBezTo>
                    <a:pt x="397" y="235"/>
                    <a:pt x="397" y="235"/>
                    <a:pt x="398" y="235"/>
                  </a:cubicBezTo>
                  <a:cubicBezTo>
                    <a:pt x="398" y="235"/>
                    <a:pt x="398" y="235"/>
                    <a:pt x="399" y="234"/>
                  </a:cubicBezTo>
                  <a:cubicBezTo>
                    <a:pt x="403" y="233"/>
                    <a:pt x="407" y="231"/>
                    <a:pt x="411" y="229"/>
                  </a:cubicBezTo>
                  <a:cubicBezTo>
                    <a:pt x="411" y="229"/>
                    <a:pt x="412" y="229"/>
                    <a:pt x="412" y="229"/>
                  </a:cubicBezTo>
                  <a:cubicBezTo>
                    <a:pt x="413" y="228"/>
                    <a:pt x="413" y="228"/>
                    <a:pt x="414" y="228"/>
                  </a:cubicBezTo>
                  <a:cubicBezTo>
                    <a:pt x="416" y="227"/>
                    <a:pt x="418" y="226"/>
                    <a:pt x="421" y="225"/>
                  </a:cubicBezTo>
                  <a:cubicBezTo>
                    <a:pt x="421" y="224"/>
                    <a:pt x="422" y="224"/>
                    <a:pt x="422" y="224"/>
                  </a:cubicBezTo>
                  <a:cubicBezTo>
                    <a:pt x="422" y="224"/>
                    <a:pt x="423" y="224"/>
                    <a:pt x="423" y="223"/>
                  </a:cubicBezTo>
                  <a:cubicBezTo>
                    <a:pt x="425" y="222"/>
                    <a:pt x="428" y="221"/>
                    <a:pt x="430" y="220"/>
                  </a:cubicBezTo>
                  <a:cubicBezTo>
                    <a:pt x="430" y="220"/>
                    <a:pt x="430" y="220"/>
                    <a:pt x="431" y="220"/>
                  </a:cubicBezTo>
                  <a:cubicBezTo>
                    <a:pt x="431" y="219"/>
                    <a:pt x="432" y="219"/>
                    <a:pt x="432" y="219"/>
                  </a:cubicBezTo>
                  <a:cubicBezTo>
                    <a:pt x="434" y="218"/>
                    <a:pt x="436" y="217"/>
                    <a:pt x="438" y="216"/>
                  </a:cubicBezTo>
                  <a:cubicBezTo>
                    <a:pt x="438" y="216"/>
                    <a:pt x="438" y="215"/>
                    <a:pt x="439" y="215"/>
                  </a:cubicBezTo>
                  <a:cubicBezTo>
                    <a:pt x="439" y="215"/>
                    <a:pt x="439" y="215"/>
                    <a:pt x="440" y="215"/>
                  </a:cubicBezTo>
                  <a:cubicBezTo>
                    <a:pt x="442" y="213"/>
                    <a:pt x="443" y="212"/>
                    <a:pt x="445" y="211"/>
                  </a:cubicBezTo>
                  <a:cubicBezTo>
                    <a:pt x="447" y="213"/>
                    <a:pt x="449" y="215"/>
                    <a:pt x="450" y="216"/>
                  </a:cubicBezTo>
                  <a:close/>
                  <a:moveTo>
                    <a:pt x="446" y="208"/>
                  </a:moveTo>
                  <a:cubicBezTo>
                    <a:pt x="446" y="208"/>
                    <a:pt x="446" y="208"/>
                    <a:pt x="446" y="208"/>
                  </a:cubicBezTo>
                  <a:cubicBezTo>
                    <a:pt x="446" y="208"/>
                    <a:pt x="446" y="208"/>
                    <a:pt x="446" y="208"/>
                  </a:cubicBezTo>
                  <a:cubicBezTo>
                    <a:pt x="446" y="208"/>
                    <a:pt x="445" y="208"/>
                    <a:pt x="445" y="208"/>
                  </a:cubicBezTo>
                  <a:cubicBezTo>
                    <a:pt x="445" y="209"/>
                    <a:pt x="444" y="209"/>
                    <a:pt x="444" y="209"/>
                  </a:cubicBezTo>
                  <a:cubicBezTo>
                    <a:pt x="444" y="209"/>
                    <a:pt x="443" y="210"/>
                    <a:pt x="443" y="210"/>
                  </a:cubicBezTo>
                  <a:cubicBezTo>
                    <a:pt x="441" y="211"/>
                    <a:pt x="440" y="212"/>
                    <a:pt x="438" y="213"/>
                  </a:cubicBezTo>
                  <a:cubicBezTo>
                    <a:pt x="437" y="213"/>
                    <a:pt x="437" y="214"/>
                    <a:pt x="437" y="214"/>
                  </a:cubicBezTo>
                  <a:cubicBezTo>
                    <a:pt x="436" y="214"/>
                    <a:pt x="436" y="214"/>
                    <a:pt x="435" y="214"/>
                  </a:cubicBezTo>
                  <a:cubicBezTo>
                    <a:pt x="434" y="215"/>
                    <a:pt x="432" y="216"/>
                    <a:pt x="430" y="218"/>
                  </a:cubicBezTo>
                  <a:cubicBezTo>
                    <a:pt x="429" y="218"/>
                    <a:pt x="429" y="218"/>
                    <a:pt x="428" y="218"/>
                  </a:cubicBezTo>
                  <a:cubicBezTo>
                    <a:pt x="428" y="218"/>
                    <a:pt x="428" y="219"/>
                    <a:pt x="427" y="219"/>
                  </a:cubicBezTo>
                  <a:cubicBezTo>
                    <a:pt x="425" y="220"/>
                    <a:pt x="423" y="221"/>
                    <a:pt x="421" y="222"/>
                  </a:cubicBezTo>
                  <a:cubicBezTo>
                    <a:pt x="420" y="222"/>
                    <a:pt x="420" y="223"/>
                    <a:pt x="419" y="223"/>
                  </a:cubicBezTo>
                  <a:cubicBezTo>
                    <a:pt x="419" y="223"/>
                    <a:pt x="419" y="223"/>
                    <a:pt x="418" y="223"/>
                  </a:cubicBezTo>
                  <a:cubicBezTo>
                    <a:pt x="416" y="224"/>
                    <a:pt x="414" y="226"/>
                    <a:pt x="411" y="227"/>
                  </a:cubicBezTo>
                  <a:cubicBezTo>
                    <a:pt x="411" y="227"/>
                    <a:pt x="410" y="227"/>
                    <a:pt x="410" y="227"/>
                  </a:cubicBezTo>
                  <a:cubicBezTo>
                    <a:pt x="409" y="227"/>
                    <a:pt x="409" y="228"/>
                    <a:pt x="408" y="228"/>
                  </a:cubicBezTo>
                  <a:cubicBezTo>
                    <a:pt x="405" y="230"/>
                    <a:pt x="401" y="231"/>
                    <a:pt x="396" y="233"/>
                  </a:cubicBezTo>
                  <a:cubicBezTo>
                    <a:pt x="396" y="233"/>
                    <a:pt x="395" y="233"/>
                    <a:pt x="395" y="234"/>
                  </a:cubicBezTo>
                  <a:cubicBezTo>
                    <a:pt x="395" y="234"/>
                    <a:pt x="394" y="234"/>
                    <a:pt x="394" y="234"/>
                  </a:cubicBezTo>
                  <a:cubicBezTo>
                    <a:pt x="393" y="235"/>
                    <a:pt x="392" y="235"/>
                    <a:pt x="390" y="235"/>
                  </a:cubicBezTo>
                  <a:cubicBezTo>
                    <a:pt x="390" y="236"/>
                    <a:pt x="389" y="236"/>
                    <a:pt x="389" y="236"/>
                  </a:cubicBezTo>
                  <a:cubicBezTo>
                    <a:pt x="389" y="236"/>
                    <a:pt x="388" y="236"/>
                    <a:pt x="388" y="237"/>
                  </a:cubicBezTo>
                  <a:cubicBezTo>
                    <a:pt x="385" y="238"/>
                    <a:pt x="383" y="239"/>
                    <a:pt x="380" y="240"/>
                  </a:cubicBezTo>
                  <a:cubicBezTo>
                    <a:pt x="379" y="240"/>
                    <a:pt x="379" y="240"/>
                    <a:pt x="378" y="240"/>
                  </a:cubicBezTo>
                  <a:cubicBezTo>
                    <a:pt x="378" y="240"/>
                    <a:pt x="378" y="241"/>
                    <a:pt x="377" y="241"/>
                  </a:cubicBezTo>
                  <a:cubicBezTo>
                    <a:pt x="375" y="242"/>
                    <a:pt x="372" y="243"/>
                    <a:pt x="370" y="244"/>
                  </a:cubicBezTo>
                  <a:cubicBezTo>
                    <a:pt x="369" y="244"/>
                    <a:pt x="369" y="244"/>
                    <a:pt x="368" y="244"/>
                  </a:cubicBezTo>
                  <a:cubicBezTo>
                    <a:pt x="368" y="244"/>
                    <a:pt x="367" y="244"/>
                    <a:pt x="367" y="245"/>
                  </a:cubicBezTo>
                  <a:cubicBezTo>
                    <a:pt x="366" y="245"/>
                    <a:pt x="364" y="246"/>
                    <a:pt x="363" y="246"/>
                  </a:cubicBezTo>
                  <a:cubicBezTo>
                    <a:pt x="363" y="246"/>
                    <a:pt x="362" y="246"/>
                    <a:pt x="362" y="246"/>
                  </a:cubicBezTo>
                  <a:cubicBezTo>
                    <a:pt x="361" y="247"/>
                    <a:pt x="361" y="247"/>
                    <a:pt x="360" y="247"/>
                  </a:cubicBezTo>
                  <a:cubicBezTo>
                    <a:pt x="357" y="248"/>
                    <a:pt x="354" y="249"/>
                    <a:pt x="350" y="251"/>
                  </a:cubicBezTo>
                  <a:cubicBezTo>
                    <a:pt x="350" y="251"/>
                    <a:pt x="349" y="251"/>
                    <a:pt x="349" y="251"/>
                  </a:cubicBezTo>
                  <a:cubicBezTo>
                    <a:pt x="349" y="251"/>
                    <a:pt x="348" y="251"/>
                    <a:pt x="348" y="251"/>
                  </a:cubicBezTo>
                  <a:cubicBezTo>
                    <a:pt x="347" y="252"/>
                    <a:pt x="346" y="252"/>
                    <a:pt x="344" y="253"/>
                  </a:cubicBezTo>
                  <a:cubicBezTo>
                    <a:pt x="344" y="253"/>
                    <a:pt x="344" y="253"/>
                    <a:pt x="343" y="253"/>
                  </a:cubicBezTo>
                  <a:cubicBezTo>
                    <a:pt x="343" y="253"/>
                    <a:pt x="342" y="253"/>
                    <a:pt x="342" y="253"/>
                  </a:cubicBezTo>
                  <a:cubicBezTo>
                    <a:pt x="339" y="254"/>
                    <a:pt x="336" y="255"/>
                    <a:pt x="334" y="256"/>
                  </a:cubicBezTo>
                  <a:cubicBezTo>
                    <a:pt x="333" y="256"/>
                    <a:pt x="333" y="257"/>
                    <a:pt x="332" y="257"/>
                  </a:cubicBezTo>
                  <a:cubicBezTo>
                    <a:pt x="332" y="257"/>
                    <a:pt x="332" y="257"/>
                    <a:pt x="331" y="257"/>
                  </a:cubicBezTo>
                  <a:cubicBezTo>
                    <a:pt x="328" y="258"/>
                    <a:pt x="325" y="259"/>
                    <a:pt x="322" y="260"/>
                  </a:cubicBezTo>
                  <a:cubicBezTo>
                    <a:pt x="260" y="280"/>
                    <a:pt x="196" y="296"/>
                    <a:pt x="140" y="305"/>
                  </a:cubicBezTo>
                  <a:cubicBezTo>
                    <a:pt x="140" y="305"/>
                    <a:pt x="135" y="303"/>
                    <a:pt x="135" y="303"/>
                  </a:cubicBezTo>
                  <a:cubicBezTo>
                    <a:pt x="131" y="301"/>
                    <a:pt x="127" y="298"/>
                    <a:pt x="123" y="295"/>
                  </a:cubicBezTo>
                  <a:cubicBezTo>
                    <a:pt x="122" y="295"/>
                    <a:pt x="122" y="294"/>
                    <a:pt x="121" y="294"/>
                  </a:cubicBezTo>
                  <a:cubicBezTo>
                    <a:pt x="121" y="294"/>
                    <a:pt x="120" y="294"/>
                    <a:pt x="120" y="293"/>
                  </a:cubicBezTo>
                  <a:cubicBezTo>
                    <a:pt x="117" y="291"/>
                    <a:pt x="115" y="290"/>
                    <a:pt x="112" y="288"/>
                  </a:cubicBezTo>
                  <a:cubicBezTo>
                    <a:pt x="112" y="287"/>
                    <a:pt x="111" y="287"/>
                    <a:pt x="111" y="287"/>
                  </a:cubicBezTo>
                  <a:cubicBezTo>
                    <a:pt x="110" y="286"/>
                    <a:pt x="110" y="286"/>
                    <a:pt x="110" y="286"/>
                  </a:cubicBezTo>
                  <a:cubicBezTo>
                    <a:pt x="107" y="284"/>
                    <a:pt x="104" y="281"/>
                    <a:pt x="101" y="279"/>
                  </a:cubicBezTo>
                  <a:cubicBezTo>
                    <a:pt x="100" y="279"/>
                    <a:pt x="100" y="278"/>
                    <a:pt x="100" y="278"/>
                  </a:cubicBezTo>
                  <a:cubicBezTo>
                    <a:pt x="99" y="278"/>
                    <a:pt x="99" y="277"/>
                    <a:pt x="98" y="277"/>
                  </a:cubicBezTo>
                  <a:cubicBezTo>
                    <a:pt x="96" y="275"/>
                    <a:pt x="94" y="273"/>
                    <a:pt x="92" y="271"/>
                  </a:cubicBezTo>
                  <a:cubicBezTo>
                    <a:pt x="91" y="271"/>
                    <a:pt x="91" y="271"/>
                    <a:pt x="90" y="271"/>
                  </a:cubicBezTo>
                  <a:cubicBezTo>
                    <a:pt x="90" y="270"/>
                    <a:pt x="90" y="270"/>
                    <a:pt x="89" y="270"/>
                  </a:cubicBezTo>
                  <a:cubicBezTo>
                    <a:pt x="87" y="267"/>
                    <a:pt x="84" y="265"/>
                    <a:pt x="81" y="262"/>
                  </a:cubicBezTo>
                  <a:cubicBezTo>
                    <a:pt x="81" y="262"/>
                    <a:pt x="81" y="262"/>
                    <a:pt x="80" y="261"/>
                  </a:cubicBezTo>
                  <a:cubicBezTo>
                    <a:pt x="80" y="261"/>
                    <a:pt x="79" y="261"/>
                    <a:pt x="79" y="260"/>
                  </a:cubicBezTo>
                  <a:cubicBezTo>
                    <a:pt x="77" y="258"/>
                    <a:pt x="74" y="256"/>
                    <a:pt x="72" y="254"/>
                  </a:cubicBezTo>
                  <a:cubicBezTo>
                    <a:pt x="72" y="254"/>
                    <a:pt x="71" y="253"/>
                    <a:pt x="71" y="253"/>
                  </a:cubicBezTo>
                  <a:cubicBezTo>
                    <a:pt x="71" y="253"/>
                    <a:pt x="70" y="252"/>
                    <a:pt x="70" y="252"/>
                  </a:cubicBezTo>
                  <a:cubicBezTo>
                    <a:pt x="70" y="252"/>
                    <a:pt x="69" y="251"/>
                    <a:pt x="69" y="251"/>
                  </a:cubicBezTo>
                  <a:cubicBezTo>
                    <a:pt x="67" y="249"/>
                    <a:pt x="65" y="247"/>
                    <a:pt x="63" y="245"/>
                  </a:cubicBezTo>
                  <a:cubicBezTo>
                    <a:pt x="63" y="245"/>
                    <a:pt x="63" y="245"/>
                    <a:pt x="62" y="244"/>
                  </a:cubicBezTo>
                  <a:cubicBezTo>
                    <a:pt x="62" y="244"/>
                    <a:pt x="62" y="244"/>
                    <a:pt x="61" y="243"/>
                  </a:cubicBezTo>
                  <a:cubicBezTo>
                    <a:pt x="61" y="243"/>
                    <a:pt x="60" y="242"/>
                    <a:pt x="60" y="242"/>
                  </a:cubicBezTo>
                  <a:cubicBezTo>
                    <a:pt x="60" y="242"/>
                    <a:pt x="59" y="241"/>
                    <a:pt x="59" y="241"/>
                  </a:cubicBezTo>
                  <a:cubicBezTo>
                    <a:pt x="59" y="241"/>
                    <a:pt x="58" y="240"/>
                    <a:pt x="58" y="240"/>
                  </a:cubicBezTo>
                  <a:cubicBezTo>
                    <a:pt x="54" y="236"/>
                    <a:pt x="51" y="232"/>
                    <a:pt x="47" y="228"/>
                  </a:cubicBezTo>
                  <a:cubicBezTo>
                    <a:pt x="47" y="228"/>
                    <a:pt x="47" y="228"/>
                    <a:pt x="46" y="227"/>
                  </a:cubicBezTo>
                  <a:cubicBezTo>
                    <a:pt x="46" y="227"/>
                    <a:pt x="46" y="226"/>
                    <a:pt x="46" y="226"/>
                  </a:cubicBezTo>
                  <a:cubicBezTo>
                    <a:pt x="44" y="224"/>
                    <a:pt x="42" y="222"/>
                    <a:pt x="40" y="219"/>
                  </a:cubicBezTo>
                  <a:cubicBezTo>
                    <a:pt x="40" y="219"/>
                    <a:pt x="40" y="219"/>
                    <a:pt x="39" y="218"/>
                  </a:cubicBezTo>
                  <a:cubicBezTo>
                    <a:pt x="39" y="218"/>
                    <a:pt x="39" y="218"/>
                    <a:pt x="38" y="217"/>
                  </a:cubicBezTo>
                  <a:cubicBezTo>
                    <a:pt x="37" y="215"/>
                    <a:pt x="35" y="213"/>
                    <a:pt x="33" y="211"/>
                  </a:cubicBezTo>
                  <a:cubicBezTo>
                    <a:pt x="33" y="210"/>
                    <a:pt x="33" y="210"/>
                    <a:pt x="33" y="210"/>
                  </a:cubicBezTo>
                  <a:cubicBezTo>
                    <a:pt x="32" y="209"/>
                    <a:pt x="32" y="209"/>
                    <a:pt x="32" y="209"/>
                  </a:cubicBezTo>
                  <a:cubicBezTo>
                    <a:pt x="30" y="206"/>
                    <a:pt x="29" y="204"/>
                    <a:pt x="27" y="202"/>
                  </a:cubicBezTo>
                  <a:cubicBezTo>
                    <a:pt x="27" y="201"/>
                    <a:pt x="27" y="201"/>
                    <a:pt x="27" y="201"/>
                  </a:cubicBezTo>
                  <a:cubicBezTo>
                    <a:pt x="27" y="200"/>
                    <a:pt x="26" y="200"/>
                    <a:pt x="26" y="200"/>
                  </a:cubicBezTo>
                  <a:cubicBezTo>
                    <a:pt x="24" y="196"/>
                    <a:pt x="22" y="193"/>
                    <a:pt x="20" y="189"/>
                  </a:cubicBezTo>
                  <a:cubicBezTo>
                    <a:pt x="20" y="189"/>
                    <a:pt x="20" y="188"/>
                    <a:pt x="20" y="188"/>
                  </a:cubicBezTo>
                  <a:cubicBezTo>
                    <a:pt x="20" y="188"/>
                    <a:pt x="19" y="187"/>
                    <a:pt x="19" y="187"/>
                  </a:cubicBezTo>
                  <a:cubicBezTo>
                    <a:pt x="19" y="186"/>
                    <a:pt x="18" y="184"/>
                    <a:pt x="18" y="183"/>
                  </a:cubicBezTo>
                  <a:cubicBezTo>
                    <a:pt x="19" y="183"/>
                    <a:pt x="21" y="183"/>
                    <a:pt x="23" y="182"/>
                  </a:cubicBezTo>
                  <a:cubicBezTo>
                    <a:pt x="24" y="184"/>
                    <a:pt x="25" y="185"/>
                    <a:pt x="25" y="186"/>
                  </a:cubicBezTo>
                  <a:cubicBezTo>
                    <a:pt x="26" y="186"/>
                    <a:pt x="26" y="187"/>
                    <a:pt x="26" y="187"/>
                  </a:cubicBezTo>
                  <a:cubicBezTo>
                    <a:pt x="26" y="187"/>
                    <a:pt x="26" y="188"/>
                    <a:pt x="27" y="188"/>
                  </a:cubicBezTo>
                  <a:cubicBezTo>
                    <a:pt x="29" y="192"/>
                    <a:pt x="31" y="195"/>
                    <a:pt x="33" y="199"/>
                  </a:cubicBezTo>
                  <a:cubicBezTo>
                    <a:pt x="34" y="199"/>
                    <a:pt x="34" y="199"/>
                    <a:pt x="34" y="200"/>
                  </a:cubicBezTo>
                  <a:cubicBezTo>
                    <a:pt x="34" y="200"/>
                    <a:pt x="34" y="200"/>
                    <a:pt x="35" y="201"/>
                  </a:cubicBezTo>
                  <a:cubicBezTo>
                    <a:pt x="36" y="203"/>
                    <a:pt x="38" y="205"/>
                    <a:pt x="40" y="207"/>
                  </a:cubicBezTo>
                  <a:cubicBezTo>
                    <a:pt x="40" y="208"/>
                    <a:pt x="40" y="208"/>
                    <a:pt x="41" y="208"/>
                  </a:cubicBezTo>
                  <a:cubicBezTo>
                    <a:pt x="41" y="209"/>
                    <a:pt x="41" y="209"/>
                    <a:pt x="41" y="210"/>
                  </a:cubicBezTo>
                  <a:cubicBezTo>
                    <a:pt x="43" y="212"/>
                    <a:pt x="45" y="214"/>
                    <a:pt x="47" y="216"/>
                  </a:cubicBezTo>
                  <a:cubicBezTo>
                    <a:pt x="47" y="217"/>
                    <a:pt x="47" y="217"/>
                    <a:pt x="48" y="217"/>
                  </a:cubicBezTo>
                  <a:cubicBezTo>
                    <a:pt x="48" y="218"/>
                    <a:pt x="48" y="218"/>
                    <a:pt x="49" y="218"/>
                  </a:cubicBezTo>
                  <a:cubicBezTo>
                    <a:pt x="50" y="221"/>
                    <a:pt x="52" y="223"/>
                    <a:pt x="54" y="225"/>
                  </a:cubicBezTo>
                  <a:cubicBezTo>
                    <a:pt x="55" y="225"/>
                    <a:pt x="55" y="226"/>
                    <a:pt x="55" y="226"/>
                  </a:cubicBezTo>
                  <a:cubicBezTo>
                    <a:pt x="56" y="226"/>
                    <a:pt x="56" y="227"/>
                    <a:pt x="56" y="227"/>
                  </a:cubicBezTo>
                  <a:cubicBezTo>
                    <a:pt x="60" y="231"/>
                    <a:pt x="64" y="235"/>
                    <a:pt x="67" y="239"/>
                  </a:cubicBezTo>
                  <a:cubicBezTo>
                    <a:pt x="68" y="239"/>
                    <a:pt x="68" y="239"/>
                    <a:pt x="68" y="240"/>
                  </a:cubicBezTo>
                  <a:cubicBezTo>
                    <a:pt x="69" y="240"/>
                    <a:pt x="69" y="240"/>
                    <a:pt x="69" y="240"/>
                  </a:cubicBezTo>
                  <a:cubicBezTo>
                    <a:pt x="70" y="241"/>
                    <a:pt x="70" y="242"/>
                    <a:pt x="71" y="242"/>
                  </a:cubicBezTo>
                  <a:cubicBezTo>
                    <a:pt x="71" y="242"/>
                    <a:pt x="71" y="242"/>
                    <a:pt x="71" y="242"/>
                  </a:cubicBezTo>
                  <a:cubicBezTo>
                    <a:pt x="72" y="243"/>
                    <a:pt x="72" y="243"/>
                    <a:pt x="72" y="243"/>
                  </a:cubicBezTo>
                  <a:cubicBezTo>
                    <a:pt x="72" y="243"/>
                    <a:pt x="73" y="244"/>
                    <a:pt x="73" y="244"/>
                  </a:cubicBezTo>
                  <a:cubicBezTo>
                    <a:pt x="75" y="246"/>
                    <a:pt x="78" y="248"/>
                    <a:pt x="80" y="251"/>
                  </a:cubicBezTo>
                  <a:cubicBezTo>
                    <a:pt x="80" y="251"/>
                    <a:pt x="81" y="251"/>
                    <a:pt x="81" y="252"/>
                  </a:cubicBezTo>
                  <a:cubicBezTo>
                    <a:pt x="81" y="252"/>
                    <a:pt x="82" y="252"/>
                    <a:pt x="82" y="253"/>
                  </a:cubicBezTo>
                  <a:cubicBezTo>
                    <a:pt x="85" y="255"/>
                    <a:pt x="87" y="257"/>
                    <a:pt x="89" y="259"/>
                  </a:cubicBezTo>
                  <a:cubicBezTo>
                    <a:pt x="90" y="259"/>
                    <a:pt x="90" y="260"/>
                    <a:pt x="91" y="260"/>
                  </a:cubicBezTo>
                  <a:cubicBezTo>
                    <a:pt x="91" y="260"/>
                    <a:pt x="91" y="261"/>
                    <a:pt x="92" y="261"/>
                  </a:cubicBezTo>
                  <a:cubicBezTo>
                    <a:pt x="95" y="263"/>
                    <a:pt x="97" y="266"/>
                    <a:pt x="100" y="268"/>
                  </a:cubicBezTo>
                  <a:cubicBezTo>
                    <a:pt x="101" y="268"/>
                    <a:pt x="101" y="269"/>
                    <a:pt x="101" y="269"/>
                  </a:cubicBezTo>
                  <a:cubicBezTo>
                    <a:pt x="102" y="269"/>
                    <a:pt x="102" y="270"/>
                    <a:pt x="103" y="270"/>
                  </a:cubicBezTo>
                  <a:cubicBezTo>
                    <a:pt x="105" y="272"/>
                    <a:pt x="107" y="274"/>
                    <a:pt x="110" y="275"/>
                  </a:cubicBezTo>
                  <a:cubicBezTo>
                    <a:pt x="110" y="276"/>
                    <a:pt x="111" y="276"/>
                    <a:pt x="111" y="276"/>
                  </a:cubicBezTo>
                  <a:cubicBezTo>
                    <a:pt x="112" y="277"/>
                    <a:pt x="112" y="277"/>
                    <a:pt x="112" y="277"/>
                  </a:cubicBezTo>
                  <a:cubicBezTo>
                    <a:pt x="115" y="279"/>
                    <a:pt x="119" y="282"/>
                    <a:pt x="122" y="284"/>
                  </a:cubicBezTo>
                  <a:cubicBezTo>
                    <a:pt x="122" y="284"/>
                    <a:pt x="123" y="284"/>
                    <a:pt x="123" y="285"/>
                  </a:cubicBezTo>
                  <a:cubicBezTo>
                    <a:pt x="124" y="285"/>
                    <a:pt x="124" y="285"/>
                    <a:pt x="125" y="286"/>
                  </a:cubicBezTo>
                  <a:cubicBezTo>
                    <a:pt x="127" y="288"/>
                    <a:pt x="130" y="289"/>
                    <a:pt x="133" y="291"/>
                  </a:cubicBezTo>
                  <a:cubicBezTo>
                    <a:pt x="133" y="291"/>
                    <a:pt x="134" y="292"/>
                    <a:pt x="134" y="292"/>
                  </a:cubicBezTo>
                  <a:cubicBezTo>
                    <a:pt x="135" y="292"/>
                    <a:pt x="135" y="292"/>
                    <a:pt x="136" y="293"/>
                  </a:cubicBezTo>
                  <a:cubicBezTo>
                    <a:pt x="137" y="293"/>
                    <a:pt x="137" y="293"/>
                    <a:pt x="138" y="294"/>
                  </a:cubicBezTo>
                  <a:cubicBezTo>
                    <a:pt x="138" y="294"/>
                    <a:pt x="144" y="296"/>
                    <a:pt x="144" y="296"/>
                  </a:cubicBezTo>
                  <a:cubicBezTo>
                    <a:pt x="200" y="287"/>
                    <a:pt x="264" y="272"/>
                    <a:pt x="326" y="252"/>
                  </a:cubicBezTo>
                  <a:cubicBezTo>
                    <a:pt x="326" y="252"/>
                    <a:pt x="326" y="252"/>
                    <a:pt x="326" y="252"/>
                  </a:cubicBezTo>
                  <a:cubicBezTo>
                    <a:pt x="327" y="252"/>
                    <a:pt x="327" y="252"/>
                    <a:pt x="327" y="252"/>
                  </a:cubicBezTo>
                  <a:cubicBezTo>
                    <a:pt x="328" y="252"/>
                    <a:pt x="328" y="251"/>
                    <a:pt x="329" y="251"/>
                  </a:cubicBezTo>
                  <a:cubicBezTo>
                    <a:pt x="331" y="250"/>
                    <a:pt x="334" y="250"/>
                    <a:pt x="337" y="249"/>
                  </a:cubicBezTo>
                  <a:cubicBezTo>
                    <a:pt x="337" y="249"/>
                    <a:pt x="337" y="249"/>
                    <a:pt x="338" y="248"/>
                  </a:cubicBezTo>
                  <a:cubicBezTo>
                    <a:pt x="338" y="248"/>
                    <a:pt x="339" y="248"/>
                    <a:pt x="339" y="248"/>
                  </a:cubicBezTo>
                  <a:cubicBezTo>
                    <a:pt x="340" y="248"/>
                    <a:pt x="341" y="247"/>
                    <a:pt x="342" y="247"/>
                  </a:cubicBezTo>
                  <a:cubicBezTo>
                    <a:pt x="342" y="247"/>
                    <a:pt x="343" y="247"/>
                    <a:pt x="343" y="247"/>
                  </a:cubicBezTo>
                  <a:cubicBezTo>
                    <a:pt x="344" y="246"/>
                    <a:pt x="344" y="246"/>
                    <a:pt x="344" y="246"/>
                  </a:cubicBezTo>
                  <a:cubicBezTo>
                    <a:pt x="348" y="245"/>
                    <a:pt x="351" y="244"/>
                    <a:pt x="354" y="243"/>
                  </a:cubicBezTo>
                  <a:cubicBezTo>
                    <a:pt x="355" y="243"/>
                    <a:pt x="355" y="242"/>
                    <a:pt x="356" y="242"/>
                  </a:cubicBezTo>
                  <a:cubicBezTo>
                    <a:pt x="356" y="242"/>
                    <a:pt x="357" y="242"/>
                    <a:pt x="357" y="242"/>
                  </a:cubicBezTo>
                  <a:cubicBezTo>
                    <a:pt x="358" y="242"/>
                    <a:pt x="359" y="241"/>
                    <a:pt x="360" y="241"/>
                  </a:cubicBezTo>
                  <a:cubicBezTo>
                    <a:pt x="361" y="241"/>
                    <a:pt x="361" y="240"/>
                    <a:pt x="362" y="240"/>
                  </a:cubicBezTo>
                  <a:cubicBezTo>
                    <a:pt x="362" y="240"/>
                    <a:pt x="363" y="240"/>
                    <a:pt x="363" y="240"/>
                  </a:cubicBezTo>
                  <a:cubicBezTo>
                    <a:pt x="366" y="239"/>
                    <a:pt x="368" y="238"/>
                    <a:pt x="371" y="237"/>
                  </a:cubicBezTo>
                  <a:cubicBezTo>
                    <a:pt x="371" y="237"/>
                    <a:pt x="371" y="237"/>
                    <a:pt x="372" y="237"/>
                  </a:cubicBezTo>
                  <a:cubicBezTo>
                    <a:pt x="372" y="236"/>
                    <a:pt x="373" y="236"/>
                    <a:pt x="373" y="236"/>
                  </a:cubicBezTo>
                  <a:cubicBezTo>
                    <a:pt x="376" y="235"/>
                    <a:pt x="379" y="234"/>
                    <a:pt x="381" y="233"/>
                  </a:cubicBezTo>
                  <a:cubicBezTo>
                    <a:pt x="382" y="233"/>
                    <a:pt x="382" y="233"/>
                    <a:pt x="382" y="233"/>
                  </a:cubicBezTo>
                  <a:cubicBezTo>
                    <a:pt x="383" y="232"/>
                    <a:pt x="383" y="232"/>
                    <a:pt x="384" y="232"/>
                  </a:cubicBezTo>
                  <a:cubicBezTo>
                    <a:pt x="385" y="232"/>
                    <a:pt x="386" y="231"/>
                    <a:pt x="387" y="231"/>
                  </a:cubicBezTo>
                  <a:cubicBezTo>
                    <a:pt x="388" y="231"/>
                    <a:pt x="388" y="230"/>
                    <a:pt x="389" y="230"/>
                  </a:cubicBezTo>
                  <a:cubicBezTo>
                    <a:pt x="389" y="230"/>
                    <a:pt x="390" y="230"/>
                    <a:pt x="390" y="230"/>
                  </a:cubicBezTo>
                  <a:cubicBezTo>
                    <a:pt x="394" y="228"/>
                    <a:pt x="398" y="226"/>
                    <a:pt x="402" y="225"/>
                  </a:cubicBezTo>
                  <a:cubicBezTo>
                    <a:pt x="403" y="225"/>
                    <a:pt x="403" y="224"/>
                    <a:pt x="404" y="224"/>
                  </a:cubicBezTo>
                  <a:cubicBezTo>
                    <a:pt x="404" y="224"/>
                    <a:pt x="405" y="224"/>
                    <a:pt x="405" y="224"/>
                  </a:cubicBezTo>
                  <a:cubicBezTo>
                    <a:pt x="408" y="222"/>
                    <a:pt x="410" y="221"/>
                    <a:pt x="413" y="220"/>
                  </a:cubicBezTo>
                  <a:cubicBezTo>
                    <a:pt x="413" y="220"/>
                    <a:pt x="413" y="220"/>
                    <a:pt x="414" y="220"/>
                  </a:cubicBezTo>
                  <a:cubicBezTo>
                    <a:pt x="414" y="220"/>
                    <a:pt x="415" y="219"/>
                    <a:pt x="415" y="219"/>
                  </a:cubicBezTo>
                  <a:cubicBezTo>
                    <a:pt x="418" y="218"/>
                    <a:pt x="420" y="217"/>
                    <a:pt x="422" y="216"/>
                  </a:cubicBezTo>
                  <a:cubicBezTo>
                    <a:pt x="423" y="216"/>
                    <a:pt x="423" y="216"/>
                    <a:pt x="424" y="215"/>
                  </a:cubicBezTo>
                  <a:cubicBezTo>
                    <a:pt x="424" y="215"/>
                    <a:pt x="424" y="215"/>
                    <a:pt x="425" y="215"/>
                  </a:cubicBezTo>
                  <a:cubicBezTo>
                    <a:pt x="427" y="214"/>
                    <a:pt x="429" y="213"/>
                    <a:pt x="431" y="212"/>
                  </a:cubicBezTo>
                  <a:cubicBezTo>
                    <a:pt x="432" y="211"/>
                    <a:pt x="432" y="211"/>
                    <a:pt x="432" y="211"/>
                  </a:cubicBezTo>
                  <a:cubicBezTo>
                    <a:pt x="433" y="211"/>
                    <a:pt x="433" y="211"/>
                    <a:pt x="433" y="210"/>
                  </a:cubicBezTo>
                  <a:cubicBezTo>
                    <a:pt x="436" y="209"/>
                    <a:pt x="438" y="208"/>
                    <a:pt x="440" y="207"/>
                  </a:cubicBezTo>
                  <a:cubicBezTo>
                    <a:pt x="440" y="207"/>
                    <a:pt x="440" y="207"/>
                    <a:pt x="441" y="206"/>
                  </a:cubicBezTo>
                  <a:cubicBezTo>
                    <a:pt x="441" y="206"/>
                    <a:pt x="442" y="206"/>
                    <a:pt x="442" y="206"/>
                  </a:cubicBezTo>
                  <a:cubicBezTo>
                    <a:pt x="442" y="206"/>
                    <a:pt x="443" y="205"/>
                    <a:pt x="443" y="205"/>
                  </a:cubicBezTo>
                  <a:cubicBezTo>
                    <a:pt x="444" y="206"/>
                    <a:pt x="445" y="207"/>
                    <a:pt x="446" y="208"/>
                  </a:cubicBezTo>
                  <a:close/>
                  <a:moveTo>
                    <a:pt x="450" y="198"/>
                  </a:moveTo>
                  <a:cubicBezTo>
                    <a:pt x="450" y="198"/>
                    <a:pt x="450" y="198"/>
                    <a:pt x="450" y="198"/>
                  </a:cubicBezTo>
                  <a:cubicBezTo>
                    <a:pt x="450" y="198"/>
                    <a:pt x="450" y="198"/>
                    <a:pt x="450" y="198"/>
                  </a:cubicBezTo>
                  <a:cubicBezTo>
                    <a:pt x="448" y="199"/>
                    <a:pt x="446" y="201"/>
                    <a:pt x="444" y="202"/>
                  </a:cubicBezTo>
                  <a:cubicBezTo>
                    <a:pt x="443" y="202"/>
                    <a:pt x="443" y="202"/>
                    <a:pt x="443" y="203"/>
                  </a:cubicBezTo>
                  <a:cubicBezTo>
                    <a:pt x="442" y="203"/>
                    <a:pt x="442" y="203"/>
                    <a:pt x="442" y="203"/>
                  </a:cubicBezTo>
                  <a:cubicBezTo>
                    <a:pt x="441" y="204"/>
                    <a:pt x="440" y="204"/>
                    <a:pt x="440" y="204"/>
                  </a:cubicBezTo>
                  <a:cubicBezTo>
                    <a:pt x="439" y="205"/>
                    <a:pt x="439" y="205"/>
                    <a:pt x="439" y="205"/>
                  </a:cubicBezTo>
                  <a:cubicBezTo>
                    <a:pt x="438" y="205"/>
                    <a:pt x="438" y="205"/>
                    <a:pt x="438" y="206"/>
                  </a:cubicBezTo>
                  <a:cubicBezTo>
                    <a:pt x="436" y="207"/>
                    <a:pt x="434" y="208"/>
                    <a:pt x="431" y="209"/>
                  </a:cubicBezTo>
                  <a:cubicBezTo>
                    <a:pt x="431" y="209"/>
                    <a:pt x="431" y="209"/>
                    <a:pt x="430" y="210"/>
                  </a:cubicBezTo>
                  <a:cubicBezTo>
                    <a:pt x="430" y="210"/>
                    <a:pt x="429" y="210"/>
                    <a:pt x="429" y="210"/>
                  </a:cubicBezTo>
                  <a:cubicBezTo>
                    <a:pt x="427" y="211"/>
                    <a:pt x="425" y="212"/>
                    <a:pt x="422" y="213"/>
                  </a:cubicBezTo>
                  <a:cubicBezTo>
                    <a:pt x="422" y="214"/>
                    <a:pt x="422" y="214"/>
                    <a:pt x="421" y="214"/>
                  </a:cubicBezTo>
                  <a:cubicBezTo>
                    <a:pt x="421" y="214"/>
                    <a:pt x="420" y="214"/>
                    <a:pt x="420" y="215"/>
                  </a:cubicBezTo>
                  <a:cubicBezTo>
                    <a:pt x="417" y="216"/>
                    <a:pt x="415" y="217"/>
                    <a:pt x="413" y="218"/>
                  </a:cubicBezTo>
                  <a:cubicBezTo>
                    <a:pt x="412" y="218"/>
                    <a:pt x="412" y="218"/>
                    <a:pt x="411" y="218"/>
                  </a:cubicBezTo>
                  <a:cubicBezTo>
                    <a:pt x="411" y="219"/>
                    <a:pt x="410" y="219"/>
                    <a:pt x="410" y="219"/>
                  </a:cubicBezTo>
                  <a:cubicBezTo>
                    <a:pt x="408" y="220"/>
                    <a:pt x="405" y="221"/>
                    <a:pt x="402" y="222"/>
                  </a:cubicBezTo>
                  <a:cubicBezTo>
                    <a:pt x="402" y="222"/>
                    <a:pt x="401" y="223"/>
                    <a:pt x="401" y="223"/>
                  </a:cubicBezTo>
                  <a:cubicBezTo>
                    <a:pt x="401" y="223"/>
                    <a:pt x="400" y="223"/>
                    <a:pt x="400" y="223"/>
                  </a:cubicBezTo>
                  <a:cubicBezTo>
                    <a:pt x="396" y="225"/>
                    <a:pt x="392" y="227"/>
                    <a:pt x="388" y="228"/>
                  </a:cubicBezTo>
                  <a:cubicBezTo>
                    <a:pt x="387" y="228"/>
                    <a:pt x="387" y="229"/>
                    <a:pt x="386" y="229"/>
                  </a:cubicBezTo>
                  <a:cubicBezTo>
                    <a:pt x="386" y="229"/>
                    <a:pt x="385" y="229"/>
                    <a:pt x="385" y="229"/>
                  </a:cubicBezTo>
                  <a:cubicBezTo>
                    <a:pt x="384" y="230"/>
                    <a:pt x="382" y="230"/>
                    <a:pt x="381" y="231"/>
                  </a:cubicBezTo>
                  <a:cubicBezTo>
                    <a:pt x="381" y="231"/>
                    <a:pt x="380" y="231"/>
                    <a:pt x="380" y="231"/>
                  </a:cubicBezTo>
                  <a:cubicBezTo>
                    <a:pt x="379" y="231"/>
                    <a:pt x="379" y="232"/>
                    <a:pt x="378" y="232"/>
                  </a:cubicBezTo>
                  <a:cubicBezTo>
                    <a:pt x="376" y="233"/>
                    <a:pt x="373" y="234"/>
                    <a:pt x="371" y="235"/>
                  </a:cubicBezTo>
                  <a:cubicBezTo>
                    <a:pt x="370" y="235"/>
                    <a:pt x="370" y="235"/>
                    <a:pt x="369" y="235"/>
                  </a:cubicBezTo>
                  <a:cubicBezTo>
                    <a:pt x="369" y="235"/>
                    <a:pt x="368" y="235"/>
                    <a:pt x="368" y="236"/>
                  </a:cubicBezTo>
                  <a:cubicBezTo>
                    <a:pt x="366" y="236"/>
                    <a:pt x="363" y="237"/>
                    <a:pt x="361" y="238"/>
                  </a:cubicBezTo>
                  <a:cubicBezTo>
                    <a:pt x="360" y="238"/>
                    <a:pt x="360" y="239"/>
                    <a:pt x="359" y="239"/>
                  </a:cubicBezTo>
                  <a:cubicBezTo>
                    <a:pt x="359" y="239"/>
                    <a:pt x="358" y="239"/>
                    <a:pt x="358" y="239"/>
                  </a:cubicBezTo>
                  <a:cubicBezTo>
                    <a:pt x="357" y="240"/>
                    <a:pt x="356" y="240"/>
                    <a:pt x="355" y="240"/>
                  </a:cubicBezTo>
                  <a:cubicBezTo>
                    <a:pt x="354" y="240"/>
                    <a:pt x="354" y="241"/>
                    <a:pt x="353" y="241"/>
                  </a:cubicBezTo>
                  <a:cubicBezTo>
                    <a:pt x="353" y="241"/>
                    <a:pt x="353" y="241"/>
                    <a:pt x="352" y="241"/>
                  </a:cubicBezTo>
                  <a:cubicBezTo>
                    <a:pt x="349" y="242"/>
                    <a:pt x="346" y="243"/>
                    <a:pt x="342" y="245"/>
                  </a:cubicBezTo>
                  <a:cubicBezTo>
                    <a:pt x="342" y="245"/>
                    <a:pt x="341" y="245"/>
                    <a:pt x="341" y="245"/>
                  </a:cubicBezTo>
                  <a:cubicBezTo>
                    <a:pt x="341" y="245"/>
                    <a:pt x="340" y="245"/>
                    <a:pt x="340" y="245"/>
                  </a:cubicBezTo>
                  <a:cubicBezTo>
                    <a:pt x="339" y="246"/>
                    <a:pt x="338" y="246"/>
                    <a:pt x="337" y="246"/>
                  </a:cubicBezTo>
                  <a:cubicBezTo>
                    <a:pt x="337" y="246"/>
                    <a:pt x="336" y="246"/>
                    <a:pt x="336" y="247"/>
                  </a:cubicBezTo>
                  <a:cubicBezTo>
                    <a:pt x="336" y="247"/>
                    <a:pt x="335" y="247"/>
                    <a:pt x="335" y="247"/>
                  </a:cubicBezTo>
                  <a:cubicBezTo>
                    <a:pt x="332" y="248"/>
                    <a:pt x="330" y="249"/>
                    <a:pt x="327" y="250"/>
                  </a:cubicBezTo>
                  <a:cubicBezTo>
                    <a:pt x="327" y="250"/>
                    <a:pt x="326" y="250"/>
                    <a:pt x="326" y="250"/>
                  </a:cubicBezTo>
                  <a:cubicBezTo>
                    <a:pt x="326" y="250"/>
                    <a:pt x="326" y="250"/>
                    <a:pt x="326" y="250"/>
                  </a:cubicBezTo>
                  <a:cubicBezTo>
                    <a:pt x="325" y="250"/>
                    <a:pt x="325" y="250"/>
                    <a:pt x="325" y="250"/>
                  </a:cubicBezTo>
                  <a:cubicBezTo>
                    <a:pt x="263" y="270"/>
                    <a:pt x="199" y="285"/>
                    <a:pt x="144" y="293"/>
                  </a:cubicBezTo>
                  <a:cubicBezTo>
                    <a:pt x="144" y="293"/>
                    <a:pt x="141" y="292"/>
                    <a:pt x="140" y="292"/>
                  </a:cubicBezTo>
                  <a:cubicBezTo>
                    <a:pt x="139" y="292"/>
                    <a:pt x="139" y="292"/>
                    <a:pt x="139" y="292"/>
                  </a:cubicBezTo>
                  <a:cubicBezTo>
                    <a:pt x="138" y="292"/>
                    <a:pt x="138" y="291"/>
                    <a:pt x="138" y="291"/>
                  </a:cubicBezTo>
                  <a:cubicBezTo>
                    <a:pt x="137" y="291"/>
                    <a:pt x="137" y="291"/>
                    <a:pt x="136" y="290"/>
                  </a:cubicBezTo>
                  <a:cubicBezTo>
                    <a:pt x="134" y="289"/>
                    <a:pt x="131" y="287"/>
                    <a:pt x="128" y="285"/>
                  </a:cubicBezTo>
                  <a:cubicBezTo>
                    <a:pt x="127" y="285"/>
                    <a:pt x="127" y="284"/>
                    <a:pt x="126" y="284"/>
                  </a:cubicBezTo>
                  <a:cubicBezTo>
                    <a:pt x="126" y="284"/>
                    <a:pt x="125" y="284"/>
                    <a:pt x="125" y="283"/>
                  </a:cubicBezTo>
                  <a:cubicBezTo>
                    <a:pt x="122" y="281"/>
                    <a:pt x="119" y="279"/>
                    <a:pt x="115" y="277"/>
                  </a:cubicBezTo>
                  <a:cubicBezTo>
                    <a:pt x="115" y="276"/>
                    <a:pt x="115" y="276"/>
                    <a:pt x="114" y="276"/>
                  </a:cubicBezTo>
                  <a:cubicBezTo>
                    <a:pt x="114" y="275"/>
                    <a:pt x="113" y="275"/>
                    <a:pt x="113" y="275"/>
                  </a:cubicBezTo>
                  <a:cubicBezTo>
                    <a:pt x="111" y="273"/>
                    <a:pt x="108" y="271"/>
                    <a:pt x="106" y="269"/>
                  </a:cubicBezTo>
                  <a:cubicBezTo>
                    <a:pt x="105" y="269"/>
                    <a:pt x="105" y="269"/>
                    <a:pt x="104" y="268"/>
                  </a:cubicBezTo>
                  <a:cubicBezTo>
                    <a:pt x="104" y="268"/>
                    <a:pt x="104" y="268"/>
                    <a:pt x="103" y="267"/>
                  </a:cubicBezTo>
                  <a:cubicBezTo>
                    <a:pt x="100" y="265"/>
                    <a:pt x="98" y="263"/>
                    <a:pt x="95" y="260"/>
                  </a:cubicBezTo>
                  <a:cubicBezTo>
                    <a:pt x="94" y="260"/>
                    <a:pt x="94" y="260"/>
                    <a:pt x="94" y="259"/>
                  </a:cubicBezTo>
                  <a:cubicBezTo>
                    <a:pt x="93" y="259"/>
                    <a:pt x="93" y="259"/>
                    <a:pt x="92" y="259"/>
                  </a:cubicBezTo>
                  <a:cubicBezTo>
                    <a:pt x="90" y="256"/>
                    <a:pt x="87" y="254"/>
                    <a:pt x="85" y="252"/>
                  </a:cubicBezTo>
                  <a:cubicBezTo>
                    <a:pt x="85" y="252"/>
                    <a:pt x="84" y="251"/>
                    <a:pt x="84" y="251"/>
                  </a:cubicBezTo>
                  <a:cubicBezTo>
                    <a:pt x="84" y="251"/>
                    <a:pt x="83" y="250"/>
                    <a:pt x="83" y="250"/>
                  </a:cubicBezTo>
                  <a:cubicBezTo>
                    <a:pt x="81" y="248"/>
                    <a:pt x="78" y="246"/>
                    <a:pt x="76" y="244"/>
                  </a:cubicBezTo>
                  <a:cubicBezTo>
                    <a:pt x="76" y="243"/>
                    <a:pt x="75" y="243"/>
                    <a:pt x="75" y="243"/>
                  </a:cubicBezTo>
                  <a:cubicBezTo>
                    <a:pt x="75" y="242"/>
                    <a:pt x="74" y="242"/>
                    <a:pt x="74" y="242"/>
                  </a:cubicBezTo>
                  <a:cubicBezTo>
                    <a:pt x="74" y="241"/>
                    <a:pt x="73" y="241"/>
                    <a:pt x="73" y="241"/>
                  </a:cubicBezTo>
                  <a:cubicBezTo>
                    <a:pt x="73" y="241"/>
                    <a:pt x="72" y="240"/>
                    <a:pt x="72" y="240"/>
                  </a:cubicBezTo>
                  <a:cubicBezTo>
                    <a:pt x="72" y="240"/>
                    <a:pt x="71" y="239"/>
                    <a:pt x="71" y="239"/>
                  </a:cubicBezTo>
                  <a:cubicBezTo>
                    <a:pt x="71" y="239"/>
                    <a:pt x="70" y="238"/>
                    <a:pt x="70" y="238"/>
                  </a:cubicBezTo>
                  <a:cubicBezTo>
                    <a:pt x="67" y="235"/>
                    <a:pt x="63" y="231"/>
                    <a:pt x="59" y="227"/>
                  </a:cubicBezTo>
                  <a:cubicBezTo>
                    <a:pt x="59" y="226"/>
                    <a:pt x="58" y="226"/>
                    <a:pt x="58" y="226"/>
                  </a:cubicBezTo>
                  <a:cubicBezTo>
                    <a:pt x="58" y="225"/>
                    <a:pt x="57" y="225"/>
                    <a:pt x="57" y="225"/>
                  </a:cubicBezTo>
                  <a:cubicBezTo>
                    <a:pt x="55" y="222"/>
                    <a:pt x="53" y="220"/>
                    <a:pt x="51" y="218"/>
                  </a:cubicBezTo>
                  <a:cubicBezTo>
                    <a:pt x="51" y="218"/>
                    <a:pt x="51" y="217"/>
                    <a:pt x="50" y="217"/>
                  </a:cubicBezTo>
                  <a:cubicBezTo>
                    <a:pt x="50" y="217"/>
                    <a:pt x="50" y="216"/>
                    <a:pt x="49" y="216"/>
                  </a:cubicBezTo>
                  <a:cubicBezTo>
                    <a:pt x="48" y="214"/>
                    <a:pt x="46" y="211"/>
                    <a:pt x="44" y="209"/>
                  </a:cubicBezTo>
                  <a:cubicBezTo>
                    <a:pt x="44" y="209"/>
                    <a:pt x="43" y="208"/>
                    <a:pt x="43" y="208"/>
                  </a:cubicBezTo>
                  <a:cubicBezTo>
                    <a:pt x="43" y="208"/>
                    <a:pt x="43" y="207"/>
                    <a:pt x="42" y="207"/>
                  </a:cubicBezTo>
                  <a:cubicBezTo>
                    <a:pt x="41" y="205"/>
                    <a:pt x="39" y="203"/>
                    <a:pt x="37" y="200"/>
                  </a:cubicBezTo>
                  <a:cubicBezTo>
                    <a:pt x="37" y="200"/>
                    <a:pt x="37" y="200"/>
                    <a:pt x="37" y="199"/>
                  </a:cubicBezTo>
                  <a:cubicBezTo>
                    <a:pt x="36" y="199"/>
                    <a:pt x="36" y="199"/>
                    <a:pt x="36" y="198"/>
                  </a:cubicBezTo>
                  <a:cubicBezTo>
                    <a:pt x="33" y="195"/>
                    <a:pt x="31" y="191"/>
                    <a:pt x="29" y="188"/>
                  </a:cubicBezTo>
                  <a:cubicBezTo>
                    <a:pt x="29" y="187"/>
                    <a:pt x="29" y="187"/>
                    <a:pt x="28" y="187"/>
                  </a:cubicBezTo>
                  <a:cubicBezTo>
                    <a:pt x="28" y="186"/>
                    <a:pt x="28" y="186"/>
                    <a:pt x="28" y="186"/>
                  </a:cubicBezTo>
                  <a:cubicBezTo>
                    <a:pt x="27" y="184"/>
                    <a:pt x="26" y="183"/>
                    <a:pt x="26" y="182"/>
                  </a:cubicBezTo>
                  <a:cubicBezTo>
                    <a:pt x="25" y="182"/>
                    <a:pt x="25" y="181"/>
                    <a:pt x="25" y="181"/>
                  </a:cubicBezTo>
                  <a:cubicBezTo>
                    <a:pt x="25" y="180"/>
                    <a:pt x="25" y="180"/>
                    <a:pt x="25" y="180"/>
                  </a:cubicBezTo>
                  <a:cubicBezTo>
                    <a:pt x="24" y="178"/>
                    <a:pt x="22" y="176"/>
                    <a:pt x="22" y="173"/>
                  </a:cubicBezTo>
                  <a:cubicBezTo>
                    <a:pt x="22" y="173"/>
                    <a:pt x="23" y="173"/>
                    <a:pt x="24" y="173"/>
                  </a:cubicBezTo>
                  <a:cubicBezTo>
                    <a:pt x="25" y="175"/>
                    <a:pt x="26" y="177"/>
                    <a:pt x="27" y="179"/>
                  </a:cubicBezTo>
                  <a:cubicBezTo>
                    <a:pt x="27" y="180"/>
                    <a:pt x="28" y="180"/>
                    <a:pt x="28" y="180"/>
                  </a:cubicBezTo>
                  <a:cubicBezTo>
                    <a:pt x="28" y="181"/>
                    <a:pt x="28" y="181"/>
                    <a:pt x="29" y="181"/>
                  </a:cubicBezTo>
                  <a:cubicBezTo>
                    <a:pt x="29" y="183"/>
                    <a:pt x="30" y="184"/>
                    <a:pt x="31" y="185"/>
                  </a:cubicBezTo>
                  <a:cubicBezTo>
                    <a:pt x="31" y="186"/>
                    <a:pt x="32" y="186"/>
                    <a:pt x="32" y="186"/>
                  </a:cubicBezTo>
                  <a:cubicBezTo>
                    <a:pt x="32" y="187"/>
                    <a:pt x="32" y="187"/>
                    <a:pt x="33" y="187"/>
                  </a:cubicBezTo>
                  <a:cubicBezTo>
                    <a:pt x="35" y="191"/>
                    <a:pt x="37" y="194"/>
                    <a:pt x="40" y="198"/>
                  </a:cubicBezTo>
                  <a:cubicBezTo>
                    <a:pt x="40" y="198"/>
                    <a:pt x="41" y="198"/>
                    <a:pt x="41" y="199"/>
                  </a:cubicBezTo>
                  <a:cubicBezTo>
                    <a:pt x="41" y="199"/>
                    <a:pt x="41" y="199"/>
                    <a:pt x="42" y="200"/>
                  </a:cubicBezTo>
                  <a:cubicBezTo>
                    <a:pt x="43" y="202"/>
                    <a:pt x="45" y="204"/>
                    <a:pt x="47" y="206"/>
                  </a:cubicBezTo>
                  <a:cubicBezTo>
                    <a:pt x="47" y="207"/>
                    <a:pt x="48" y="207"/>
                    <a:pt x="48" y="207"/>
                  </a:cubicBezTo>
                  <a:cubicBezTo>
                    <a:pt x="48" y="208"/>
                    <a:pt x="49" y="208"/>
                    <a:pt x="49" y="208"/>
                  </a:cubicBezTo>
                  <a:cubicBezTo>
                    <a:pt x="51" y="211"/>
                    <a:pt x="53" y="213"/>
                    <a:pt x="55" y="215"/>
                  </a:cubicBezTo>
                  <a:cubicBezTo>
                    <a:pt x="55" y="215"/>
                    <a:pt x="55" y="216"/>
                    <a:pt x="56" y="216"/>
                  </a:cubicBezTo>
                  <a:cubicBezTo>
                    <a:pt x="56" y="216"/>
                    <a:pt x="56" y="217"/>
                    <a:pt x="57" y="217"/>
                  </a:cubicBezTo>
                  <a:cubicBezTo>
                    <a:pt x="59" y="219"/>
                    <a:pt x="61" y="222"/>
                    <a:pt x="63" y="224"/>
                  </a:cubicBezTo>
                  <a:cubicBezTo>
                    <a:pt x="63" y="224"/>
                    <a:pt x="63" y="224"/>
                    <a:pt x="64" y="225"/>
                  </a:cubicBezTo>
                  <a:cubicBezTo>
                    <a:pt x="64" y="225"/>
                    <a:pt x="64" y="225"/>
                    <a:pt x="65" y="226"/>
                  </a:cubicBezTo>
                  <a:cubicBezTo>
                    <a:pt x="67" y="228"/>
                    <a:pt x="69" y="230"/>
                    <a:pt x="71" y="232"/>
                  </a:cubicBezTo>
                  <a:cubicBezTo>
                    <a:pt x="73" y="234"/>
                    <a:pt x="75" y="235"/>
                    <a:pt x="76" y="237"/>
                  </a:cubicBezTo>
                  <a:cubicBezTo>
                    <a:pt x="77" y="237"/>
                    <a:pt x="77" y="238"/>
                    <a:pt x="77" y="238"/>
                  </a:cubicBezTo>
                  <a:cubicBezTo>
                    <a:pt x="78" y="238"/>
                    <a:pt x="78" y="239"/>
                    <a:pt x="78" y="239"/>
                  </a:cubicBezTo>
                  <a:cubicBezTo>
                    <a:pt x="79" y="240"/>
                    <a:pt x="80" y="240"/>
                    <a:pt x="80" y="241"/>
                  </a:cubicBezTo>
                  <a:cubicBezTo>
                    <a:pt x="81" y="241"/>
                    <a:pt x="81" y="241"/>
                    <a:pt x="81" y="242"/>
                  </a:cubicBezTo>
                  <a:cubicBezTo>
                    <a:pt x="82" y="242"/>
                    <a:pt x="82" y="242"/>
                    <a:pt x="82" y="243"/>
                  </a:cubicBezTo>
                  <a:cubicBezTo>
                    <a:pt x="85" y="245"/>
                    <a:pt x="87" y="247"/>
                    <a:pt x="90" y="249"/>
                  </a:cubicBezTo>
                  <a:cubicBezTo>
                    <a:pt x="90" y="249"/>
                    <a:pt x="91" y="250"/>
                    <a:pt x="91" y="250"/>
                  </a:cubicBezTo>
                  <a:cubicBezTo>
                    <a:pt x="91" y="250"/>
                    <a:pt x="92" y="251"/>
                    <a:pt x="92" y="251"/>
                  </a:cubicBezTo>
                  <a:cubicBezTo>
                    <a:pt x="95" y="253"/>
                    <a:pt x="97" y="255"/>
                    <a:pt x="100" y="257"/>
                  </a:cubicBezTo>
                  <a:cubicBezTo>
                    <a:pt x="100" y="258"/>
                    <a:pt x="101" y="258"/>
                    <a:pt x="101" y="258"/>
                  </a:cubicBezTo>
                  <a:cubicBezTo>
                    <a:pt x="101" y="259"/>
                    <a:pt x="102" y="259"/>
                    <a:pt x="102" y="259"/>
                  </a:cubicBezTo>
                  <a:cubicBezTo>
                    <a:pt x="105" y="262"/>
                    <a:pt x="108" y="264"/>
                    <a:pt x="112" y="266"/>
                  </a:cubicBezTo>
                  <a:cubicBezTo>
                    <a:pt x="112" y="266"/>
                    <a:pt x="112" y="267"/>
                    <a:pt x="113" y="267"/>
                  </a:cubicBezTo>
                  <a:cubicBezTo>
                    <a:pt x="113" y="267"/>
                    <a:pt x="114" y="268"/>
                    <a:pt x="114" y="268"/>
                  </a:cubicBezTo>
                  <a:cubicBezTo>
                    <a:pt x="117" y="270"/>
                    <a:pt x="119" y="272"/>
                    <a:pt x="122" y="273"/>
                  </a:cubicBezTo>
                  <a:cubicBezTo>
                    <a:pt x="122" y="274"/>
                    <a:pt x="123" y="274"/>
                    <a:pt x="123" y="274"/>
                  </a:cubicBezTo>
                  <a:cubicBezTo>
                    <a:pt x="124" y="275"/>
                    <a:pt x="124" y="275"/>
                    <a:pt x="125" y="275"/>
                  </a:cubicBezTo>
                  <a:cubicBezTo>
                    <a:pt x="128" y="277"/>
                    <a:pt x="132" y="279"/>
                    <a:pt x="136" y="281"/>
                  </a:cubicBezTo>
                  <a:cubicBezTo>
                    <a:pt x="136" y="282"/>
                    <a:pt x="137" y="282"/>
                    <a:pt x="137" y="282"/>
                  </a:cubicBezTo>
                  <a:cubicBezTo>
                    <a:pt x="137" y="282"/>
                    <a:pt x="138" y="283"/>
                    <a:pt x="138" y="283"/>
                  </a:cubicBezTo>
                  <a:cubicBezTo>
                    <a:pt x="138" y="283"/>
                    <a:pt x="138" y="283"/>
                    <a:pt x="139" y="283"/>
                  </a:cubicBezTo>
                  <a:cubicBezTo>
                    <a:pt x="141" y="283"/>
                    <a:pt x="144" y="284"/>
                    <a:pt x="144" y="284"/>
                  </a:cubicBezTo>
                  <a:cubicBezTo>
                    <a:pt x="172" y="280"/>
                    <a:pt x="202" y="275"/>
                    <a:pt x="232" y="267"/>
                  </a:cubicBezTo>
                  <a:cubicBezTo>
                    <a:pt x="237" y="266"/>
                    <a:pt x="241" y="265"/>
                    <a:pt x="245" y="264"/>
                  </a:cubicBezTo>
                  <a:cubicBezTo>
                    <a:pt x="248" y="264"/>
                    <a:pt x="251" y="263"/>
                    <a:pt x="253" y="262"/>
                  </a:cubicBezTo>
                  <a:cubicBezTo>
                    <a:pt x="275" y="257"/>
                    <a:pt x="297" y="251"/>
                    <a:pt x="319" y="244"/>
                  </a:cubicBezTo>
                  <a:cubicBezTo>
                    <a:pt x="320" y="244"/>
                    <a:pt x="320" y="244"/>
                    <a:pt x="320" y="244"/>
                  </a:cubicBezTo>
                  <a:cubicBezTo>
                    <a:pt x="321" y="244"/>
                    <a:pt x="321" y="243"/>
                    <a:pt x="322" y="243"/>
                  </a:cubicBezTo>
                  <a:cubicBezTo>
                    <a:pt x="323" y="243"/>
                    <a:pt x="325" y="242"/>
                    <a:pt x="326" y="242"/>
                  </a:cubicBezTo>
                  <a:cubicBezTo>
                    <a:pt x="327" y="242"/>
                    <a:pt x="328" y="241"/>
                    <a:pt x="329" y="241"/>
                  </a:cubicBezTo>
                  <a:cubicBezTo>
                    <a:pt x="329" y="241"/>
                    <a:pt x="330" y="241"/>
                    <a:pt x="330" y="241"/>
                  </a:cubicBezTo>
                  <a:cubicBezTo>
                    <a:pt x="330" y="241"/>
                    <a:pt x="331" y="240"/>
                    <a:pt x="331" y="240"/>
                  </a:cubicBezTo>
                  <a:cubicBezTo>
                    <a:pt x="332" y="240"/>
                    <a:pt x="333" y="240"/>
                    <a:pt x="333" y="240"/>
                  </a:cubicBezTo>
                  <a:cubicBezTo>
                    <a:pt x="334" y="240"/>
                    <a:pt x="334" y="239"/>
                    <a:pt x="334" y="239"/>
                  </a:cubicBezTo>
                  <a:cubicBezTo>
                    <a:pt x="335" y="239"/>
                    <a:pt x="335" y="239"/>
                    <a:pt x="336" y="239"/>
                  </a:cubicBezTo>
                  <a:cubicBezTo>
                    <a:pt x="339" y="238"/>
                    <a:pt x="342" y="237"/>
                    <a:pt x="345" y="236"/>
                  </a:cubicBezTo>
                  <a:cubicBezTo>
                    <a:pt x="346" y="236"/>
                    <a:pt x="346" y="236"/>
                    <a:pt x="346" y="235"/>
                  </a:cubicBezTo>
                  <a:cubicBezTo>
                    <a:pt x="347" y="235"/>
                    <a:pt x="347" y="235"/>
                    <a:pt x="348" y="235"/>
                  </a:cubicBezTo>
                  <a:cubicBezTo>
                    <a:pt x="349" y="235"/>
                    <a:pt x="349" y="234"/>
                    <a:pt x="350" y="234"/>
                  </a:cubicBezTo>
                  <a:cubicBezTo>
                    <a:pt x="351" y="234"/>
                    <a:pt x="351" y="234"/>
                    <a:pt x="352" y="234"/>
                  </a:cubicBezTo>
                  <a:cubicBezTo>
                    <a:pt x="352" y="233"/>
                    <a:pt x="353" y="233"/>
                    <a:pt x="353" y="233"/>
                  </a:cubicBezTo>
                  <a:cubicBezTo>
                    <a:pt x="355" y="232"/>
                    <a:pt x="358" y="232"/>
                    <a:pt x="360" y="231"/>
                  </a:cubicBezTo>
                  <a:cubicBezTo>
                    <a:pt x="360" y="231"/>
                    <a:pt x="361" y="230"/>
                    <a:pt x="361" y="230"/>
                  </a:cubicBezTo>
                  <a:cubicBezTo>
                    <a:pt x="362" y="230"/>
                    <a:pt x="362" y="230"/>
                    <a:pt x="363" y="230"/>
                  </a:cubicBezTo>
                  <a:cubicBezTo>
                    <a:pt x="365" y="229"/>
                    <a:pt x="368" y="228"/>
                    <a:pt x="370" y="227"/>
                  </a:cubicBezTo>
                  <a:cubicBezTo>
                    <a:pt x="371" y="227"/>
                    <a:pt x="371" y="227"/>
                    <a:pt x="372" y="227"/>
                  </a:cubicBezTo>
                  <a:cubicBezTo>
                    <a:pt x="372" y="227"/>
                    <a:pt x="372" y="226"/>
                    <a:pt x="373" y="226"/>
                  </a:cubicBezTo>
                  <a:cubicBezTo>
                    <a:pt x="374" y="226"/>
                    <a:pt x="376" y="225"/>
                    <a:pt x="377" y="225"/>
                  </a:cubicBezTo>
                  <a:cubicBezTo>
                    <a:pt x="377" y="225"/>
                    <a:pt x="378" y="224"/>
                    <a:pt x="378" y="224"/>
                  </a:cubicBezTo>
                  <a:cubicBezTo>
                    <a:pt x="379" y="224"/>
                    <a:pt x="379" y="224"/>
                    <a:pt x="380" y="224"/>
                  </a:cubicBezTo>
                  <a:cubicBezTo>
                    <a:pt x="384" y="222"/>
                    <a:pt x="388" y="221"/>
                    <a:pt x="391" y="219"/>
                  </a:cubicBezTo>
                  <a:cubicBezTo>
                    <a:pt x="392" y="219"/>
                    <a:pt x="392" y="219"/>
                    <a:pt x="393" y="219"/>
                  </a:cubicBezTo>
                  <a:cubicBezTo>
                    <a:pt x="393" y="218"/>
                    <a:pt x="394" y="218"/>
                    <a:pt x="394" y="218"/>
                  </a:cubicBezTo>
                  <a:cubicBezTo>
                    <a:pt x="397" y="217"/>
                    <a:pt x="399" y="216"/>
                    <a:pt x="402" y="215"/>
                  </a:cubicBezTo>
                  <a:cubicBezTo>
                    <a:pt x="402" y="215"/>
                    <a:pt x="403" y="215"/>
                    <a:pt x="403" y="214"/>
                  </a:cubicBezTo>
                  <a:cubicBezTo>
                    <a:pt x="404" y="214"/>
                    <a:pt x="404" y="214"/>
                    <a:pt x="405" y="214"/>
                  </a:cubicBezTo>
                  <a:cubicBezTo>
                    <a:pt x="407" y="213"/>
                    <a:pt x="410" y="212"/>
                    <a:pt x="412" y="211"/>
                  </a:cubicBezTo>
                  <a:cubicBezTo>
                    <a:pt x="413" y="210"/>
                    <a:pt x="413" y="210"/>
                    <a:pt x="414" y="210"/>
                  </a:cubicBezTo>
                  <a:cubicBezTo>
                    <a:pt x="414" y="210"/>
                    <a:pt x="415" y="210"/>
                    <a:pt x="415" y="209"/>
                  </a:cubicBezTo>
                  <a:cubicBezTo>
                    <a:pt x="417" y="208"/>
                    <a:pt x="420" y="207"/>
                    <a:pt x="422" y="206"/>
                  </a:cubicBezTo>
                  <a:cubicBezTo>
                    <a:pt x="422" y="206"/>
                    <a:pt x="423" y="206"/>
                    <a:pt x="423" y="206"/>
                  </a:cubicBezTo>
                  <a:cubicBezTo>
                    <a:pt x="424" y="205"/>
                    <a:pt x="424" y="205"/>
                    <a:pt x="425" y="205"/>
                  </a:cubicBezTo>
                  <a:cubicBezTo>
                    <a:pt x="427" y="204"/>
                    <a:pt x="429" y="203"/>
                    <a:pt x="432" y="202"/>
                  </a:cubicBezTo>
                  <a:cubicBezTo>
                    <a:pt x="432" y="201"/>
                    <a:pt x="432" y="201"/>
                    <a:pt x="433" y="201"/>
                  </a:cubicBezTo>
                  <a:cubicBezTo>
                    <a:pt x="433" y="201"/>
                    <a:pt x="433" y="200"/>
                    <a:pt x="434" y="200"/>
                  </a:cubicBezTo>
                  <a:cubicBezTo>
                    <a:pt x="435" y="200"/>
                    <a:pt x="436" y="199"/>
                    <a:pt x="436" y="199"/>
                  </a:cubicBezTo>
                  <a:cubicBezTo>
                    <a:pt x="437" y="199"/>
                    <a:pt x="437" y="199"/>
                    <a:pt x="438" y="198"/>
                  </a:cubicBezTo>
                  <a:cubicBezTo>
                    <a:pt x="438" y="198"/>
                    <a:pt x="438" y="198"/>
                    <a:pt x="439" y="198"/>
                  </a:cubicBezTo>
                  <a:cubicBezTo>
                    <a:pt x="441" y="196"/>
                    <a:pt x="443" y="195"/>
                    <a:pt x="446" y="194"/>
                  </a:cubicBezTo>
                  <a:cubicBezTo>
                    <a:pt x="447" y="195"/>
                    <a:pt x="448" y="196"/>
                    <a:pt x="450" y="198"/>
                  </a:cubicBezTo>
                  <a:close/>
                  <a:moveTo>
                    <a:pt x="449" y="188"/>
                  </a:moveTo>
                  <a:cubicBezTo>
                    <a:pt x="449" y="188"/>
                    <a:pt x="449" y="188"/>
                    <a:pt x="449" y="188"/>
                  </a:cubicBezTo>
                  <a:cubicBezTo>
                    <a:pt x="449" y="188"/>
                    <a:pt x="449" y="188"/>
                    <a:pt x="449" y="188"/>
                  </a:cubicBezTo>
                  <a:cubicBezTo>
                    <a:pt x="448" y="189"/>
                    <a:pt x="447" y="190"/>
                    <a:pt x="446" y="191"/>
                  </a:cubicBezTo>
                  <a:cubicBezTo>
                    <a:pt x="445" y="191"/>
                    <a:pt x="445" y="191"/>
                    <a:pt x="445" y="191"/>
                  </a:cubicBezTo>
                  <a:cubicBezTo>
                    <a:pt x="444" y="192"/>
                    <a:pt x="444" y="192"/>
                    <a:pt x="444" y="192"/>
                  </a:cubicBezTo>
                  <a:cubicBezTo>
                    <a:pt x="442" y="193"/>
                    <a:pt x="439" y="195"/>
                    <a:pt x="437" y="196"/>
                  </a:cubicBezTo>
                  <a:cubicBezTo>
                    <a:pt x="436" y="196"/>
                    <a:pt x="436" y="197"/>
                    <a:pt x="436" y="197"/>
                  </a:cubicBezTo>
                  <a:cubicBezTo>
                    <a:pt x="435" y="197"/>
                    <a:pt x="435" y="197"/>
                    <a:pt x="434" y="197"/>
                  </a:cubicBezTo>
                  <a:cubicBezTo>
                    <a:pt x="434" y="198"/>
                    <a:pt x="433" y="198"/>
                    <a:pt x="432" y="199"/>
                  </a:cubicBezTo>
                  <a:cubicBezTo>
                    <a:pt x="431" y="199"/>
                    <a:pt x="431" y="199"/>
                    <a:pt x="430" y="199"/>
                  </a:cubicBezTo>
                  <a:cubicBezTo>
                    <a:pt x="430" y="200"/>
                    <a:pt x="430" y="200"/>
                    <a:pt x="429" y="200"/>
                  </a:cubicBezTo>
                  <a:cubicBezTo>
                    <a:pt x="427" y="201"/>
                    <a:pt x="425" y="202"/>
                    <a:pt x="422" y="204"/>
                  </a:cubicBezTo>
                  <a:cubicBezTo>
                    <a:pt x="422" y="204"/>
                    <a:pt x="421" y="204"/>
                    <a:pt x="421" y="204"/>
                  </a:cubicBezTo>
                  <a:cubicBezTo>
                    <a:pt x="420" y="204"/>
                    <a:pt x="420" y="205"/>
                    <a:pt x="420" y="205"/>
                  </a:cubicBezTo>
                  <a:cubicBezTo>
                    <a:pt x="417" y="206"/>
                    <a:pt x="415" y="207"/>
                    <a:pt x="412" y="208"/>
                  </a:cubicBezTo>
                  <a:cubicBezTo>
                    <a:pt x="412" y="208"/>
                    <a:pt x="411" y="208"/>
                    <a:pt x="411" y="209"/>
                  </a:cubicBezTo>
                  <a:cubicBezTo>
                    <a:pt x="411" y="209"/>
                    <a:pt x="410" y="209"/>
                    <a:pt x="410" y="209"/>
                  </a:cubicBezTo>
                  <a:cubicBezTo>
                    <a:pt x="407" y="210"/>
                    <a:pt x="405" y="211"/>
                    <a:pt x="402" y="212"/>
                  </a:cubicBezTo>
                  <a:cubicBezTo>
                    <a:pt x="402" y="213"/>
                    <a:pt x="401" y="213"/>
                    <a:pt x="401" y="213"/>
                  </a:cubicBezTo>
                  <a:cubicBezTo>
                    <a:pt x="400" y="213"/>
                    <a:pt x="400" y="213"/>
                    <a:pt x="399" y="214"/>
                  </a:cubicBezTo>
                  <a:cubicBezTo>
                    <a:pt x="397" y="215"/>
                    <a:pt x="394" y="216"/>
                    <a:pt x="392" y="217"/>
                  </a:cubicBezTo>
                  <a:cubicBezTo>
                    <a:pt x="391" y="217"/>
                    <a:pt x="391" y="217"/>
                    <a:pt x="390" y="217"/>
                  </a:cubicBezTo>
                  <a:cubicBezTo>
                    <a:pt x="390" y="217"/>
                    <a:pt x="389" y="218"/>
                    <a:pt x="389" y="218"/>
                  </a:cubicBezTo>
                  <a:cubicBezTo>
                    <a:pt x="385" y="219"/>
                    <a:pt x="381" y="221"/>
                    <a:pt x="377" y="222"/>
                  </a:cubicBezTo>
                  <a:cubicBezTo>
                    <a:pt x="377" y="222"/>
                    <a:pt x="376" y="223"/>
                    <a:pt x="376" y="223"/>
                  </a:cubicBezTo>
                  <a:cubicBezTo>
                    <a:pt x="375" y="223"/>
                    <a:pt x="375" y="223"/>
                    <a:pt x="374" y="223"/>
                  </a:cubicBezTo>
                  <a:cubicBezTo>
                    <a:pt x="373" y="224"/>
                    <a:pt x="372" y="224"/>
                    <a:pt x="370" y="225"/>
                  </a:cubicBezTo>
                  <a:cubicBezTo>
                    <a:pt x="370" y="225"/>
                    <a:pt x="369" y="225"/>
                    <a:pt x="369" y="225"/>
                  </a:cubicBezTo>
                  <a:cubicBezTo>
                    <a:pt x="368" y="225"/>
                    <a:pt x="368" y="226"/>
                    <a:pt x="368" y="226"/>
                  </a:cubicBezTo>
                  <a:cubicBezTo>
                    <a:pt x="365" y="227"/>
                    <a:pt x="363" y="227"/>
                    <a:pt x="360" y="228"/>
                  </a:cubicBezTo>
                  <a:cubicBezTo>
                    <a:pt x="360" y="228"/>
                    <a:pt x="359" y="229"/>
                    <a:pt x="359" y="229"/>
                  </a:cubicBezTo>
                  <a:cubicBezTo>
                    <a:pt x="358" y="229"/>
                    <a:pt x="358" y="229"/>
                    <a:pt x="358" y="229"/>
                  </a:cubicBezTo>
                  <a:cubicBezTo>
                    <a:pt x="355" y="230"/>
                    <a:pt x="353" y="231"/>
                    <a:pt x="351" y="232"/>
                  </a:cubicBezTo>
                  <a:cubicBezTo>
                    <a:pt x="350" y="232"/>
                    <a:pt x="350" y="232"/>
                    <a:pt x="349" y="232"/>
                  </a:cubicBezTo>
                  <a:cubicBezTo>
                    <a:pt x="349" y="232"/>
                    <a:pt x="349" y="232"/>
                    <a:pt x="348" y="232"/>
                  </a:cubicBezTo>
                  <a:cubicBezTo>
                    <a:pt x="347" y="233"/>
                    <a:pt x="346" y="233"/>
                    <a:pt x="346" y="233"/>
                  </a:cubicBezTo>
                  <a:cubicBezTo>
                    <a:pt x="345" y="233"/>
                    <a:pt x="345" y="234"/>
                    <a:pt x="344" y="234"/>
                  </a:cubicBezTo>
                  <a:cubicBezTo>
                    <a:pt x="344" y="234"/>
                    <a:pt x="344" y="234"/>
                    <a:pt x="343" y="234"/>
                  </a:cubicBezTo>
                  <a:cubicBezTo>
                    <a:pt x="340" y="235"/>
                    <a:pt x="337" y="236"/>
                    <a:pt x="334" y="237"/>
                  </a:cubicBezTo>
                  <a:cubicBezTo>
                    <a:pt x="333" y="237"/>
                    <a:pt x="333" y="237"/>
                    <a:pt x="332" y="238"/>
                  </a:cubicBezTo>
                  <a:cubicBezTo>
                    <a:pt x="332" y="238"/>
                    <a:pt x="332" y="238"/>
                    <a:pt x="331" y="238"/>
                  </a:cubicBezTo>
                  <a:cubicBezTo>
                    <a:pt x="331" y="238"/>
                    <a:pt x="330" y="238"/>
                    <a:pt x="330" y="238"/>
                  </a:cubicBezTo>
                  <a:cubicBezTo>
                    <a:pt x="329" y="239"/>
                    <a:pt x="329" y="239"/>
                    <a:pt x="328" y="239"/>
                  </a:cubicBezTo>
                  <a:cubicBezTo>
                    <a:pt x="328" y="239"/>
                    <a:pt x="328" y="239"/>
                    <a:pt x="327" y="239"/>
                  </a:cubicBezTo>
                  <a:cubicBezTo>
                    <a:pt x="327" y="239"/>
                    <a:pt x="326" y="240"/>
                    <a:pt x="325" y="240"/>
                  </a:cubicBezTo>
                  <a:cubicBezTo>
                    <a:pt x="324" y="240"/>
                    <a:pt x="322" y="241"/>
                    <a:pt x="320" y="241"/>
                  </a:cubicBezTo>
                  <a:cubicBezTo>
                    <a:pt x="320" y="242"/>
                    <a:pt x="319" y="242"/>
                    <a:pt x="319" y="242"/>
                  </a:cubicBezTo>
                  <a:cubicBezTo>
                    <a:pt x="318" y="242"/>
                    <a:pt x="318" y="242"/>
                    <a:pt x="318" y="242"/>
                  </a:cubicBezTo>
                  <a:cubicBezTo>
                    <a:pt x="301" y="247"/>
                    <a:pt x="284" y="252"/>
                    <a:pt x="268" y="256"/>
                  </a:cubicBezTo>
                  <a:cubicBezTo>
                    <a:pt x="266" y="257"/>
                    <a:pt x="264" y="257"/>
                    <a:pt x="262" y="258"/>
                  </a:cubicBezTo>
                  <a:cubicBezTo>
                    <a:pt x="259" y="259"/>
                    <a:pt x="256" y="259"/>
                    <a:pt x="253" y="260"/>
                  </a:cubicBezTo>
                  <a:cubicBezTo>
                    <a:pt x="218" y="269"/>
                    <a:pt x="184" y="276"/>
                    <a:pt x="153" y="281"/>
                  </a:cubicBezTo>
                  <a:cubicBezTo>
                    <a:pt x="150" y="281"/>
                    <a:pt x="147" y="282"/>
                    <a:pt x="144" y="282"/>
                  </a:cubicBezTo>
                  <a:cubicBezTo>
                    <a:pt x="144" y="282"/>
                    <a:pt x="143" y="282"/>
                    <a:pt x="142" y="281"/>
                  </a:cubicBezTo>
                  <a:cubicBezTo>
                    <a:pt x="141" y="281"/>
                    <a:pt x="140" y="281"/>
                    <a:pt x="139" y="281"/>
                  </a:cubicBezTo>
                  <a:cubicBezTo>
                    <a:pt x="139" y="281"/>
                    <a:pt x="139" y="281"/>
                    <a:pt x="139" y="281"/>
                  </a:cubicBezTo>
                  <a:cubicBezTo>
                    <a:pt x="135" y="279"/>
                    <a:pt x="132" y="277"/>
                    <a:pt x="128" y="275"/>
                  </a:cubicBezTo>
                  <a:cubicBezTo>
                    <a:pt x="128" y="274"/>
                    <a:pt x="127" y="274"/>
                    <a:pt x="127" y="274"/>
                  </a:cubicBezTo>
                  <a:cubicBezTo>
                    <a:pt x="126" y="273"/>
                    <a:pt x="126" y="273"/>
                    <a:pt x="125" y="273"/>
                  </a:cubicBezTo>
                  <a:cubicBezTo>
                    <a:pt x="123" y="271"/>
                    <a:pt x="120" y="269"/>
                    <a:pt x="117" y="267"/>
                  </a:cubicBezTo>
                  <a:cubicBezTo>
                    <a:pt x="117" y="267"/>
                    <a:pt x="116" y="267"/>
                    <a:pt x="116" y="267"/>
                  </a:cubicBezTo>
                  <a:cubicBezTo>
                    <a:pt x="116" y="266"/>
                    <a:pt x="115" y="266"/>
                    <a:pt x="115" y="266"/>
                  </a:cubicBezTo>
                  <a:cubicBezTo>
                    <a:pt x="112" y="263"/>
                    <a:pt x="108" y="261"/>
                    <a:pt x="105" y="259"/>
                  </a:cubicBezTo>
                  <a:cubicBezTo>
                    <a:pt x="105" y="258"/>
                    <a:pt x="105" y="258"/>
                    <a:pt x="104" y="258"/>
                  </a:cubicBezTo>
                  <a:cubicBezTo>
                    <a:pt x="104" y="258"/>
                    <a:pt x="103" y="257"/>
                    <a:pt x="103" y="257"/>
                  </a:cubicBezTo>
                  <a:cubicBezTo>
                    <a:pt x="100" y="255"/>
                    <a:pt x="98" y="253"/>
                    <a:pt x="95" y="251"/>
                  </a:cubicBezTo>
                  <a:cubicBezTo>
                    <a:pt x="95" y="250"/>
                    <a:pt x="94" y="250"/>
                    <a:pt x="94" y="250"/>
                  </a:cubicBezTo>
                  <a:cubicBezTo>
                    <a:pt x="94" y="249"/>
                    <a:pt x="93" y="249"/>
                    <a:pt x="93" y="249"/>
                  </a:cubicBezTo>
                  <a:cubicBezTo>
                    <a:pt x="90" y="247"/>
                    <a:pt x="88" y="244"/>
                    <a:pt x="85" y="242"/>
                  </a:cubicBezTo>
                  <a:cubicBezTo>
                    <a:pt x="85" y="242"/>
                    <a:pt x="85" y="242"/>
                    <a:pt x="84" y="241"/>
                  </a:cubicBezTo>
                  <a:cubicBezTo>
                    <a:pt x="84" y="241"/>
                    <a:pt x="84" y="241"/>
                    <a:pt x="83" y="240"/>
                  </a:cubicBezTo>
                  <a:cubicBezTo>
                    <a:pt x="83" y="240"/>
                    <a:pt x="82" y="239"/>
                    <a:pt x="81" y="239"/>
                  </a:cubicBezTo>
                  <a:cubicBezTo>
                    <a:pt x="81" y="238"/>
                    <a:pt x="81" y="238"/>
                    <a:pt x="80" y="238"/>
                  </a:cubicBezTo>
                  <a:cubicBezTo>
                    <a:pt x="80" y="237"/>
                    <a:pt x="80" y="237"/>
                    <a:pt x="79" y="237"/>
                  </a:cubicBezTo>
                  <a:cubicBezTo>
                    <a:pt x="77" y="235"/>
                    <a:pt x="75" y="233"/>
                    <a:pt x="73" y="230"/>
                  </a:cubicBezTo>
                  <a:cubicBezTo>
                    <a:pt x="71" y="229"/>
                    <a:pt x="69" y="227"/>
                    <a:pt x="68" y="225"/>
                  </a:cubicBezTo>
                  <a:cubicBezTo>
                    <a:pt x="67" y="225"/>
                    <a:pt x="67" y="225"/>
                    <a:pt x="67" y="224"/>
                  </a:cubicBezTo>
                  <a:cubicBezTo>
                    <a:pt x="66" y="224"/>
                    <a:pt x="66" y="224"/>
                    <a:pt x="66" y="223"/>
                  </a:cubicBezTo>
                  <a:cubicBezTo>
                    <a:pt x="63" y="221"/>
                    <a:pt x="61" y="219"/>
                    <a:pt x="59" y="217"/>
                  </a:cubicBezTo>
                  <a:cubicBezTo>
                    <a:pt x="59" y="216"/>
                    <a:pt x="59" y="216"/>
                    <a:pt x="58" y="216"/>
                  </a:cubicBezTo>
                  <a:cubicBezTo>
                    <a:pt x="58" y="215"/>
                    <a:pt x="58" y="215"/>
                    <a:pt x="57" y="215"/>
                  </a:cubicBezTo>
                  <a:cubicBezTo>
                    <a:pt x="55" y="213"/>
                    <a:pt x="53" y="210"/>
                    <a:pt x="52" y="208"/>
                  </a:cubicBezTo>
                  <a:cubicBezTo>
                    <a:pt x="51" y="208"/>
                    <a:pt x="51" y="207"/>
                    <a:pt x="51" y="207"/>
                  </a:cubicBezTo>
                  <a:cubicBezTo>
                    <a:pt x="50" y="207"/>
                    <a:pt x="50" y="206"/>
                    <a:pt x="50" y="206"/>
                  </a:cubicBezTo>
                  <a:cubicBezTo>
                    <a:pt x="48" y="204"/>
                    <a:pt x="46" y="202"/>
                    <a:pt x="44" y="199"/>
                  </a:cubicBezTo>
                  <a:cubicBezTo>
                    <a:pt x="44" y="199"/>
                    <a:pt x="44" y="199"/>
                    <a:pt x="44" y="198"/>
                  </a:cubicBezTo>
                  <a:cubicBezTo>
                    <a:pt x="43" y="198"/>
                    <a:pt x="43" y="198"/>
                    <a:pt x="43" y="197"/>
                  </a:cubicBezTo>
                  <a:cubicBezTo>
                    <a:pt x="40" y="194"/>
                    <a:pt x="37" y="190"/>
                    <a:pt x="35" y="187"/>
                  </a:cubicBezTo>
                  <a:cubicBezTo>
                    <a:pt x="35" y="187"/>
                    <a:pt x="35" y="186"/>
                    <a:pt x="34" y="186"/>
                  </a:cubicBezTo>
                  <a:cubicBezTo>
                    <a:pt x="34" y="186"/>
                    <a:pt x="34" y="185"/>
                    <a:pt x="34" y="185"/>
                  </a:cubicBezTo>
                  <a:cubicBezTo>
                    <a:pt x="33" y="184"/>
                    <a:pt x="32" y="182"/>
                    <a:pt x="31" y="181"/>
                  </a:cubicBezTo>
                  <a:cubicBezTo>
                    <a:pt x="31" y="181"/>
                    <a:pt x="31" y="180"/>
                    <a:pt x="30" y="180"/>
                  </a:cubicBezTo>
                  <a:cubicBezTo>
                    <a:pt x="30" y="180"/>
                    <a:pt x="30" y="179"/>
                    <a:pt x="30" y="179"/>
                  </a:cubicBezTo>
                  <a:cubicBezTo>
                    <a:pt x="28" y="177"/>
                    <a:pt x="27" y="175"/>
                    <a:pt x="26" y="173"/>
                  </a:cubicBezTo>
                  <a:cubicBezTo>
                    <a:pt x="26" y="172"/>
                    <a:pt x="26" y="172"/>
                    <a:pt x="25" y="172"/>
                  </a:cubicBezTo>
                  <a:cubicBezTo>
                    <a:pt x="25" y="171"/>
                    <a:pt x="25" y="171"/>
                    <a:pt x="25" y="171"/>
                  </a:cubicBezTo>
                  <a:cubicBezTo>
                    <a:pt x="24" y="168"/>
                    <a:pt x="22" y="166"/>
                    <a:pt x="21" y="164"/>
                  </a:cubicBezTo>
                  <a:cubicBezTo>
                    <a:pt x="22" y="164"/>
                    <a:pt x="23" y="163"/>
                    <a:pt x="24" y="163"/>
                  </a:cubicBezTo>
                  <a:cubicBezTo>
                    <a:pt x="25" y="166"/>
                    <a:pt x="26" y="168"/>
                    <a:pt x="28" y="170"/>
                  </a:cubicBezTo>
                  <a:cubicBezTo>
                    <a:pt x="28" y="170"/>
                    <a:pt x="28" y="171"/>
                    <a:pt x="28" y="171"/>
                  </a:cubicBezTo>
                  <a:cubicBezTo>
                    <a:pt x="29" y="171"/>
                    <a:pt x="29" y="172"/>
                    <a:pt x="29" y="172"/>
                  </a:cubicBezTo>
                  <a:cubicBezTo>
                    <a:pt x="31" y="174"/>
                    <a:pt x="32" y="176"/>
                    <a:pt x="33" y="178"/>
                  </a:cubicBezTo>
                  <a:cubicBezTo>
                    <a:pt x="34" y="179"/>
                    <a:pt x="34" y="179"/>
                    <a:pt x="34" y="179"/>
                  </a:cubicBezTo>
                  <a:cubicBezTo>
                    <a:pt x="34" y="180"/>
                    <a:pt x="35" y="180"/>
                    <a:pt x="35" y="181"/>
                  </a:cubicBezTo>
                  <a:cubicBezTo>
                    <a:pt x="36" y="182"/>
                    <a:pt x="37" y="183"/>
                    <a:pt x="38" y="184"/>
                  </a:cubicBezTo>
                  <a:cubicBezTo>
                    <a:pt x="38" y="185"/>
                    <a:pt x="38" y="185"/>
                    <a:pt x="38" y="185"/>
                  </a:cubicBezTo>
                  <a:cubicBezTo>
                    <a:pt x="39" y="186"/>
                    <a:pt x="39" y="186"/>
                    <a:pt x="39" y="186"/>
                  </a:cubicBezTo>
                  <a:cubicBezTo>
                    <a:pt x="42" y="190"/>
                    <a:pt x="45" y="193"/>
                    <a:pt x="47" y="197"/>
                  </a:cubicBezTo>
                  <a:cubicBezTo>
                    <a:pt x="48" y="197"/>
                    <a:pt x="48" y="197"/>
                    <a:pt x="48" y="198"/>
                  </a:cubicBezTo>
                  <a:cubicBezTo>
                    <a:pt x="49" y="198"/>
                    <a:pt x="49" y="198"/>
                    <a:pt x="49" y="199"/>
                  </a:cubicBezTo>
                  <a:cubicBezTo>
                    <a:pt x="51" y="201"/>
                    <a:pt x="53" y="203"/>
                    <a:pt x="55" y="205"/>
                  </a:cubicBezTo>
                  <a:cubicBezTo>
                    <a:pt x="55" y="206"/>
                    <a:pt x="56" y="206"/>
                    <a:pt x="56" y="206"/>
                  </a:cubicBezTo>
                  <a:cubicBezTo>
                    <a:pt x="56" y="207"/>
                    <a:pt x="57" y="207"/>
                    <a:pt x="57" y="207"/>
                  </a:cubicBezTo>
                  <a:cubicBezTo>
                    <a:pt x="59" y="210"/>
                    <a:pt x="61" y="212"/>
                    <a:pt x="63" y="214"/>
                  </a:cubicBezTo>
                  <a:cubicBezTo>
                    <a:pt x="63" y="214"/>
                    <a:pt x="64" y="215"/>
                    <a:pt x="64" y="215"/>
                  </a:cubicBezTo>
                  <a:cubicBezTo>
                    <a:pt x="64" y="215"/>
                    <a:pt x="65" y="216"/>
                    <a:pt x="65" y="216"/>
                  </a:cubicBezTo>
                  <a:cubicBezTo>
                    <a:pt x="67" y="218"/>
                    <a:pt x="69" y="220"/>
                    <a:pt x="71" y="222"/>
                  </a:cubicBezTo>
                  <a:cubicBezTo>
                    <a:pt x="71" y="222"/>
                    <a:pt x="71" y="222"/>
                    <a:pt x="72" y="223"/>
                  </a:cubicBezTo>
                  <a:cubicBezTo>
                    <a:pt x="72" y="223"/>
                    <a:pt x="72" y="223"/>
                    <a:pt x="73" y="224"/>
                  </a:cubicBezTo>
                  <a:cubicBezTo>
                    <a:pt x="73" y="224"/>
                    <a:pt x="73" y="224"/>
                    <a:pt x="74" y="224"/>
                  </a:cubicBezTo>
                  <a:cubicBezTo>
                    <a:pt x="78" y="228"/>
                    <a:pt x="82" y="232"/>
                    <a:pt x="86" y="236"/>
                  </a:cubicBezTo>
                  <a:cubicBezTo>
                    <a:pt x="86" y="236"/>
                    <a:pt x="87" y="236"/>
                    <a:pt x="87" y="237"/>
                  </a:cubicBezTo>
                  <a:cubicBezTo>
                    <a:pt x="87" y="237"/>
                    <a:pt x="88" y="237"/>
                    <a:pt x="88" y="238"/>
                  </a:cubicBezTo>
                  <a:cubicBezTo>
                    <a:pt x="89" y="238"/>
                    <a:pt x="90" y="239"/>
                    <a:pt x="90" y="239"/>
                  </a:cubicBezTo>
                  <a:cubicBezTo>
                    <a:pt x="91" y="240"/>
                    <a:pt x="91" y="240"/>
                    <a:pt x="91" y="240"/>
                  </a:cubicBezTo>
                  <a:cubicBezTo>
                    <a:pt x="92" y="241"/>
                    <a:pt x="92" y="241"/>
                    <a:pt x="93" y="241"/>
                  </a:cubicBezTo>
                  <a:cubicBezTo>
                    <a:pt x="95" y="243"/>
                    <a:pt x="98" y="245"/>
                    <a:pt x="100" y="248"/>
                  </a:cubicBezTo>
                  <a:cubicBezTo>
                    <a:pt x="101" y="248"/>
                    <a:pt x="101" y="248"/>
                    <a:pt x="102" y="248"/>
                  </a:cubicBezTo>
                  <a:cubicBezTo>
                    <a:pt x="102" y="249"/>
                    <a:pt x="103" y="249"/>
                    <a:pt x="103" y="249"/>
                  </a:cubicBezTo>
                  <a:cubicBezTo>
                    <a:pt x="106" y="252"/>
                    <a:pt x="109" y="254"/>
                    <a:pt x="111" y="256"/>
                  </a:cubicBezTo>
                  <a:cubicBezTo>
                    <a:pt x="112" y="256"/>
                    <a:pt x="112" y="256"/>
                    <a:pt x="113" y="256"/>
                  </a:cubicBezTo>
                  <a:cubicBezTo>
                    <a:pt x="113" y="257"/>
                    <a:pt x="114" y="257"/>
                    <a:pt x="114" y="257"/>
                  </a:cubicBezTo>
                  <a:cubicBezTo>
                    <a:pt x="118" y="260"/>
                    <a:pt x="121" y="262"/>
                    <a:pt x="124" y="264"/>
                  </a:cubicBezTo>
                  <a:cubicBezTo>
                    <a:pt x="125" y="264"/>
                    <a:pt x="125" y="265"/>
                    <a:pt x="126" y="265"/>
                  </a:cubicBezTo>
                  <a:cubicBezTo>
                    <a:pt x="126" y="265"/>
                    <a:pt x="127" y="266"/>
                    <a:pt x="127" y="266"/>
                  </a:cubicBezTo>
                  <a:cubicBezTo>
                    <a:pt x="130" y="268"/>
                    <a:pt x="133" y="269"/>
                    <a:pt x="136" y="271"/>
                  </a:cubicBezTo>
                  <a:cubicBezTo>
                    <a:pt x="137" y="271"/>
                    <a:pt x="137" y="271"/>
                    <a:pt x="138" y="272"/>
                  </a:cubicBezTo>
                  <a:cubicBezTo>
                    <a:pt x="138" y="272"/>
                    <a:pt x="138" y="272"/>
                    <a:pt x="138" y="272"/>
                  </a:cubicBezTo>
                  <a:cubicBezTo>
                    <a:pt x="139" y="272"/>
                    <a:pt x="140" y="272"/>
                    <a:pt x="141" y="272"/>
                  </a:cubicBezTo>
                  <a:cubicBezTo>
                    <a:pt x="143" y="272"/>
                    <a:pt x="144" y="273"/>
                    <a:pt x="144" y="273"/>
                  </a:cubicBezTo>
                  <a:cubicBezTo>
                    <a:pt x="178" y="268"/>
                    <a:pt x="215" y="261"/>
                    <a:pt x="253" y="252"/>
                  </a:cubicBezTo>
                  <a:cubicBezTo>
                    <a:pt x="256" y="251"/>
                    <a:pt x="259" y="250"/>
                    <a:pt x="262" y="250"/>
                  </a:cubicBezTo>
                  <a:cubicBezTo>
                    <a:pt x="264" y="249"/>
                    <a:pt x="267" y="248"/>
                    <a:pt x="269" y="248"/>
                  </a:cubicBezTo>
                  <a:cubicBezTo>
                    <a:pt x="275" y="246"/>
                    <a:pt x="282" y="244"/>
                    <a:pt x="289" y="243"/>
                  </a:cubicBezTo>
                  <a:cubicBezTo>
                    <a:pt x="290" y="242"/>
                    <a:pt x="291" y="242"/>
                    <a:pt x="292" y="242"/>
                  </a:cubicBezTo>
                  <a:cubicBezTo>
                    <a:pt x="293" y="241"/>
                    <a:pt x="294" y="241"/>
                    <a:pt x="295" y="241"/>
                  </a:cubicBezTo>
                  <a:cubicBezTo>
                    <a:pt x="301" y="239"/>
                    <a:pt x="307" y="237"/>
                    <a:pt x="313" y="236"/>
                  </a:cubicBezTo>
                  <a:cubicBezTo>
                    <a:pt x="313" y="236"/>
                    <a:pt x="314" y="235"/>
                    <a:pt x="314" y="235"/>
                  </a:cubicBezTo>
                  <a:cubicBezTo>
                    <a:pt x="314" y="235"/>
                    <a:pt x="315" y="235"/>
                    <a:pt x="315" y="235"/>
                  </a:cubicBezTo>
                  <a:cubicBezTo>
                    <a:pt x="317" y="234"/>
                    <a:pt x="320" y="234"/>
                    <a:pt x="322" y="233"/>
                  </a:cubicBezTo>
                  <a:cubicBezTo>
                    <a:pt x="322" y="233"/>
                    <a:pt x="323" y="233"/>
                    <a:pt x="323" y="233"/>
                  </a:cubicBezTo>
                  <a:cubicBezTo>
                    <a:pt x="323" y="233"/>
                    <a:pt x="324" y="232"/>
                    <a:pt x="324" y="232"/>
                  </a:cubicBezTo>
                  <a:cubicBezTo>
                    <a:pt x="325" y="232"/>
                    <a:pt x="325" y="232"/>
                    <a:pt x="325" y="232"/>
                  </a:cubicBezTo>
                  <a:cubicBezTo>
                    <a:pt x="326" y="232"/>
                    <a:pt x="326" y="232"/>
                    <a:pt x="326" y="232"/>
                  </a:cubicBezTo>
                  <a:cubicBezTo>
                    <a:pt x="326" y="232"/>
                    <a:pt x="326" y="232"/>
                    <a:pt x="326" y="232"/>
                  </a:cubicBezTo>
                  <a:cubicBezTo>
                    <a:pt x="327" y="231"/>
                    <a:pt x="327" y="231"/>
                    <a:pt x="328" y="231"/>
                  </a:cubicBezTo>
                  <a:cubicBezTo>
                    <a:pt x="331" y="230"/>
                    <a:pt x="334" y="229"/>
                    <a:pt x="337" y="228"/>
                  </a:cubicBezTo>
                  <a:cubicBezTo>
                    <a:pt x="337" y="228"/>
                    <a:pt x="337" y="228"/>
                    <a:pt x="338" y="228"/>
                  </a:cubicBezTo>
                  <a:cubicBezTo>
                    <a:pt x="338" y="228"/>
                    <a:pt x="339" y="228"/>
                    <a:pt x="339" y="228"/>
                  </a:cubicBezTo>
                  <a:cubicBezTo>
                    <a:pt x="340" y="227"/>
                    <a:pt x="340" y="227"/>
                    <a:pt x="341" y="227"/>
                  </a:cubicBezTo>
                  <a:cubicBezTo>
                    <a:pt x="341" y="227"/>
                    <a:pt x="342" y="227"/>
                    <a:pt x="342" y="227"/>
                  </a:cubicBezTo>
                  <a:cubicBezTo>
                    <a:pt x="343" y="226"/>
                    <a:pt x="343" y="226"/>
                    <a:pt x="343" y="226"/>
                  </a:cubicBezTo>
                  <a:cubicBezTo>
                    <a:pt x="346" y="226"/>
                    <a:pt x="348" y="225"/>
                    <a:pt x="350" y="224"/>
                  </a:cubicBezTo>
                  <a:cubicBezTo>
                    <a:pt x="350" y="224"/>
                    <a:pt x="351" y="224"/>
                    <a:pt x="351" y="224"/>
                  </a:cubicBezTo>
                  <a:cubicBezTo>
                    <a:pt x="352" y="224"/>
                    <a:pt x="352" y="223"/>
                    <a:pt x="352" y="223"/>
                  </a:cubicBezTo>
                  <a:cubicBezTo>
                    <a:pt x="355" y="222"/>
                    <a:pt x="357" y="222"/>
                    <a:pt x="360" y="221"/>
                  </a:cubicBezTo>
                  <a:cubicBezTo>
                    <a:pt x="360" y="221"/>
                    <a:pt x="360" y="221"/>
                    <a:pt x="361" y="220"/>
                  </a:cubicBezTo>
                  <a:cubicBezTo>
                    <a:pt x="361" y="220"/>
                    <a:pt x="362" y="220"/>
                    <a:pt x="362" y="220"/>
                  </a:cubicBezTo>
                  <a:cubicBezTo>
                    <a:pt x="364" y="219"/>
                    <a:pt x="365" y="219"/>
                    <a:pt x="366" y="218"/>
                  </a:cubicBezTo>
                  <a:cubicBezTo>
                    <a:pt x="367" y="218"/>
                    <a:pt x="367" y="218"/>
                    <a:pt x="368" y="218"/>
                  </a:cubicBezTo>
                  <a:cubicBezTo>
                    <a:pt x="368" y="218"/>
                    <a:pt x="369" y="218"/>
                    <a:pt x="369" y="217"/>
                  </a:cubicBezTo>
                  <a:cubicBezTo>
                    <a:pt x="373" y="216"/>
                    <a:pt x="377" y="215"/>
                    <a:pt x="380" y="213"/>
                  </a:cubicBezTo>
                  <a:cubicBezTo>
                    <a:pt x="381" y="213"/>
                    <a:pt x="381" y="213"/>
                    <a:pt x="382" y="213"/>
                  </a:cubicBezTo>
                  <a:cubicBezTo>
                    <a:pt x="382" y="213"/>
                    <a:pt x="383" y="213"/>
                    <a:pt x="383" y="212"/>
                  </a:cubicBezTo>
                  <a:cubicBezTo>
                    <a:pt x="386" y="211"/>
                    <a:pt x="388" y="210"/>
                    <a:pt x="391" y="209"/>
                  </a:cubicBezTo>
                  <a:cubicBezTo>
                    <a:pt x="391" y="209"/>
                    <a:pt x="392" y="209"/>
                    <a:pt x="392" y="209"/>
                  </a:cubicBezTo>
                  <a:cubicBezTo>
                    <a:pt x="393" y="209"/>
                    <a:pt x="393" y="208"/>
                    <a:pt x="394" y="208"/>
                  </a:cubicBezTo>
                  <a:cubicBezTo>
                    <a:pt x="397" y="207"/>
                    <a:pt x="399" y="206"/>
                    <a:pt x="402" y="205"/>
                  </a:cubicBezTo>
                  <a:cubicBezTo>
                    <a:pt x="402" y="205"/>
                    <a:pt x="403" y="205"/>
                    <a:pt x="403" y="205"/>
                  </a:cubicBezTo>
                  <a:cubicBezTo>
                    <a:pt x="404" y="204"/>
                    <a:pt x="404" y="204"/>
                    <a:pt x="404" y="204"/>
                  </a:cubicBezTo>
                  <a:cubicBezTo>
                    <a:pt x="407" y="203"/>
                    <a:pt x="410" y="202"/>
                    <a:pt x="412" y="201"/>
                  </a:cubicBezTo>
                  <a:cubicBezTo>
                    <a:pt x="412" y="201"/>
                    <a:pt x="413" y="200"/>
                    <a:pt x="413" y="200"/>
                  </a:cubicBezTo>
                  <a:cubicBezTo>
                    <a:pt x="414" y="200"/>
                    <a:pt x="414" y="200"/>
                    <a:pt x="415" y="200"/>
                  </a:cubicBezTo>
                  <a:cubicBezTo>
                    <a:pt x="417" y="198"/>
                    <a:pt x="420" y="197"/>
                    <a:pt x="422" y="196"/>
                  </a:cubicBezTo>
                  <a:cubicBezTo>
                    <a:pt x="423" y="196"/>
                    <a:pt x="423" y="196"/>
                    <a:pt x="424" y="196"/>
                  </a:cubicBezTo>
                  <a:cubicBezTo>
                    <a:pt x="424" y="195"/>
                    <a:pt x="424" y="195"/>
                    <a:pt x="425" y="195"/>
                  </a:cubicBezTo>
                  <a:cubicBezTo>
                    <a:pt x="425" y="195"/>
                    <a:pt x="425" y="195"/>
                    <a:pt x="425" y="195"/>
                  </a:cubicBezTo>
                  <a:cubicBezTo>
                    <a:pt x="426" y="194"/>
                    <a:pt x="428" y="194"/>
                    <a:pt x="429" y="193"/>
                  </a:cubicBezTo>
                  <a:cubicBezTo>
                    <a:pt x="429" y="193"/>
                    <a:pt x="430" y="193"/>
                    <a:pt x="430" y="193"/>
                  </a:cubicBezTo>
                  <a:cubicBezTo>
                    <a:pt x="430" y="193"/>
                    <a:pt x="431" y="192"/>
                    <a:pt x="431" y="192"/>
                  </a:cubicBezTo>
                  <a:cubicBezTo>
                    <a:pt x="434" y="191"/>
                    <a:pt x="437" y="190"/>
                    <a:pt x="440" y="189"/>
                  </a:cubicBezTo>
                  <a:cubicBezTo>
                    <a:pt x="440" y="188"/>
                    <a:pt x="440" y="188"/>
                    <a:pt x="441" y="188"/>
                  </a:cubicBezTo>
                  <a:cubicBezTo>
                    <a:pt x="441" y="188"/>
                    <a:pt x="442" y="188"/>
                    <a:pt x="442" y="188"/>
                  </a:cubicBezTo>
                  <a:cubicBezTo>
                    <a:pt x="444" y="187"/>
                    <a:pt x="445" y="186"/>
                    <a:pt x="447" y="185"/>
                  </a:cubicBezTo>
                  <a:cubicBezTo>
                    <a:pt x="448" y="186"/>
                    <a:pt x="449" y="187"/>
                    <a:pt x="449" y="188"/>
                  </a:cubicBezTo>
                  <a:close/>
                  <a:moveTo>
                    <a:pt x="448" y="183"/>
                  </a:moveTo>
                  <a:cubicBezTo>
                    <a:pt x="447" y="183"/>
                    <a:pt x="447" y="183"/>
                    <a:pt x="447" y="183"/>
                  </a:cubicBezTo>
                  <a:cubicBezTo>
                    <a:pt x="447" y="183"/>
                    <a:pt x="447" y="183"/>
                    <a:pt x="446" y="183"/>
                  </a:cubicBezTo>
                  <a:cubicBezTo>
                    <a:pt x="446" y="183"/>
                    <a:pt x="445" y="184"/>
                    <a:pt x="445" y="184"/>
                  </a:cubicBezTo>
                  <a:cubicBezTo>
                    <a:pt x="443" y="184"/>
                    <a:pt x="442" y="185"/>
                    <a:pt x="440" y="186"/>
                  </a:cubicBezTo>
                  <a:cubicBezTo>
                    <a:pt x="439" y="186"/>
                    <a:pt x="439" y="186"/>
                    <a:pt x="439" y="187"/>
                  </a:cubicBezTo>
                  <a:cubicBezTo>
                    <a:pt x="438" y="187"/>
                    <a:pt x="438" y="187"/>
                    <a:pt x="438" y="187"/>
                  </a:cubicBezTo>
                  <a:cubicBezTo>
                    <a:pt x="438" y="187"/>
                    <a:pt x="438" y="187"/>
                    <a:pt x="438" y="187"/>
                  </a:cubicBezTo>
                  <a:cubicBezTo>
                    <a:pt x="435" y="188"/>
                    <a:pt x="432" y="190"/>
                    <a:pt x="429" y="191"/>
                  </a:cubicBezTo>
                  <a:cubicBezTo>
                    <a:pt x="428" y="191"/>
                    <a:pt x="428" y="191"/>
                    <a:pt x="428" y="191"/>
                  </a:cubicBezTo>
                  <a:cubicBezTo>
                    <a:pt x="427" y="192"/>
                    <a:pt x="427" y="192"/>
                    <a:pt x="426" y="192"/>
                  </a:cubicBezTo>
                  <a:cubicBezTo>
                    <a:pt x="426" y="192"/>
                    <a:pt x="425" y="192"/>
                    <a:pt x="424" y="193"/>
                  </a:cubicBezTo>
                  <a:cubicBezTo>
                    <a:pt x="423" y="193"/>
                    <a:pt x="423" y="193"/>
                    <a:pt x="422" y="193"/>
                  </a:cubicBezTo>
                  <a:cubicBezTo>
                    <a:pt x="422" y="194"/>
                    <a:pt x="421" y="194"/>
                    <a:pt x="421" y="194"/>
                  </a:cubicBezTo>
                  <a:cubicBezTo>
                    <a:pt x="420" y="194"/>
                    <a:pt x="420" y="194"/>
                    <a:pt x="420" y="195"/>
                  </a:cubicBezTo>
                  <a:cubicBezTo>
                    <a:pt x="417" y="196"/>
                    <a:pt x="414" y="197"/>
                    <a:pt x="411" y="198"/>
                  </a:cubicBezTo>
                  <a:cubicBezTo>
                    <a:pt x="411" y="198"/>
                    <a:pt x="410" y="198"/>
                    <a:pt x="410" y="198"/>
                  </a:cubicBezTo>
                  <a:cubicBezTo>
                    <a:pt x="409" y="199"/>
                    <a:pt x="409" y="199"/>
                    <a:pt x="408" y="199"/>
                  </a:cubicBezTo>
                  <a:cubicBezTo>
                    <a:pt x="406" y="200"/>
                    <a:pt x="403" y="201"/>
                    <a:pt x="400" y="202"/>
                  </a:cubicBezTo>
                  <a:cubicBezTo>
                    <a:pt x="400" y="202"/>
                    <a:pt x="399" y="202"/>
                    <a:pt x="399" y="202"/>
                  </a:cubicBezTo>
                  <a:cubicBezTo>
                    <a:pt x="398" y="203"/>
                    <a:pt x="398" y="203"/>
                    <a:pt x="397" y="203"/>
                  </a:cubicBezTo>
                  <a:cubicBezTo>
                    <a:pt x="395" y="204"/>
                    <a:pt x="392" y="205"/>
                    <a:pt x="389" y="206"/>
                  </a:cubicBezTo>
                  <a:cubicBezTo>
                    <a:pt x="388" y="206"/>
                    <a:pt x="388" y="206"/>
                    <a:pt x="387" y="206"/>
                  </a:cubicBezTo>
                  <a:cubicBezTo>
                    <a:pt x="387" y="206"/>
                    <a:pt x="386" y="207"/>
                    <a:pt x="386" y="207"/>
                  </a:cubicBezTo>
                  <a:cubicBezTo>
                    <a:pt x="383" y="208"/>
                    <a:pt x="381" y="209"/>
                    <a:pt x="378" y="210"/>
                  </a:cubicBezTo>
                  <a:cubicBezTo>
                    <a:pt x="377" y="210"/>
                    <a:pt x="377" y="210"/>
                    <a:pt x="376" y="210"/>
                  </a:cubicBezTo>
                  <a:cubicBezTo>
                    <a:pt x="376" y="210"/>
                    <a:pt x="375" y="210"/>
                    <a:pt x="375" y="211"/>
                  </a:cubicBezTo>
                  <a:cubicBezTo>
                    <a:pt x="371" y="212"/>
                    <a:pt x="368" y="213"/>
                    <a:pt x="364" y="214"/>
                  </a:cubicBezTo>
                  <a:cubicBezTo>
                    <a:pt x="363" y="214"/>
                    <a:pt x="363" y="214"/>
                    <a:pt x="362" y="214"/>
                  </a:cubicBezTo>
                  <a:cubicBezTo>
                    <a:pt x="362" y="215"/>
                    <a:pt x="362" y="215"/>
                    <a:pt x="361" y="215"/>
                  </a:cubicBezTo>
                  <a:cubicBezTo>
                    <a:pt x="360" y="215"/>
                    <a:pt x="358" y="216"/>
                    <a:pt x="357" y="216"/>
                  </a:cubicBezTo>
                  <a:cubicBezTo>
                    <a:pt x="356" y="216"/>
                    <a:pt x="356" y="217"/>
                    <a:pt x="355" y="217"/>
                  </a:cubicBezTo>
                  <a:cubicBezTo>
                    <a:pt x="355" y="217"/>
                    <a:pt x="354" y="217"/>
                    <a:pt x="354" y="217"/>
                  </a:cubicBezTo>
                  <a:cubicBezTo>
                    <a:pt x="351" y="218"/>
                    <a:pt x="349" y="219"/>
                    <a:pt x="347" y="219"/>
                  </a:cubicBezTo>
                  <a:cubicBezTo>
                    <a:pt x="346" y="219"/>
                    <a:pt x="346" y="219"/>
                    <a:pt x="346" y="220"/>
                  </a:cubicBezTo>
                  <a:cubicBezTo>
                    <a:pt x="345" y="220"/>
                    <a:pt x="345" y="220"/>
                    <a:pt x="344" y="220"/>
                  </a:cubicBezTo>
                  <a:cubicBezTo>
                    <a:pt x="343" y="220"/>
                    <a:pt x="341" y="221"/>
                    <a:pt x="340" y="221"/>
                  </a:cubicBezTo>
                  <a:cubicBezTo>
                    <a:pt x="339" y="221"/>
                    <a:pt x="339" y="222"/>
                    <a:pt x="338" y="222"/>
                  </a:cubicBezTo>
                  <a:cubicBezTo>
                    <a:pt x="338" y="222"/>
                    <a:pt x="337" y="222"/>
                    <a:pt x="337" y="222"/>
                  </a:cubicBezTo>
                  <a:cubicBezTo>
                    <a:pt x="336" y="222"/>
                    <a:pt x="336" y="222"/>
                    <a:pt x="336" y="223"/>
                  </a:cubicBezTo>
                  <a:cubicBezTo>
                    <a:pt x="335" y="223"/>
                    <a:pt x="335" y="223"/>
                    <a:pt x="334" y="223"/>
                  </a:cubicBezTo>
                  <a:cubicBezTo>
                    <a:pt x="334" y="223"/>
                    <a:pt x="333" y="223"/>
                    <a:pt x="333" y="223"/>
                  </a:cubicBezTo>
                  <a:cubicBezTo>
                    <a:pt x="333" y="223"/>
                    <a:pt x="332" y="223"/>
                    <a:pt x="332" y="224"/>
                  </a:cubicBezTo>
                  <a:cubicBezTo>
                    <a:pt x="329" y="224"/>
                    <a:pt x="326" y="225"/>
                    <a:pt x="323" y="226"/>
                  </a:cubicBezTo>
                  <a:cubicBezTo>
                    <a:pt x="323" y="226"/>
                    <a:pt x="322" y="226"/>
                    <a:pt x="322" y="226"/>
                  </a:cubicBezTo>
                  <a:cubicBezTo>
                    <a:pt x="321" y="227"/>
                    <a:pt x="321" y="227"/>
                    <a:pt x="321" y="227"/>
                  </a:cubicBezTo>
                  <a:cubicBezTo>
                    <a:pt x="320" y="227"/>
                    <a:pt x="320" y="227"/>
                    <a:pt x="320" y="227"/>
                  </a:cubicBezTo>
                  <a:cubicBezTo>
                    <a:pt x="320" y="227"/>
                    <a:pt x="319" y="227"/>
                    <a:pt x="319" y="227"/>
                  </a:cubicBezTo>
                  <a:cubicBezTo>
                    <a:pt x="319" y="227"/>
                    <a:pt x="318" y="227"/>
                    <a:pt x="318" y="227"/>
                  </a:cubicBezTo>
                  <a:cubicBezTo>
                    <a:pt x="316" y="228"/>
                    <a:pt x="314" y="229"/>
                    <a:pt x="312" y="229"/>
                  </a:cubicBezTo>
                  <a:cubicBezTo>
                    <a:pt x="311" y="229"/>
                    <a:pt x="311" y="229"/>
                    <a:pt x="310" y="230"/>
                  </a:cubicBezTo>
                  <a:cubicBezTo>
                    <a:pt x="310" y="230"/>
                    <a:pt x="310" y="230"/>
                    <a:pt x="309" y="230"/>
                  </a:cubicBezTo>
                  <a:cubicBezTo>
                    <a:pt x="308" y="230"/>
                    <a:pt x="307" y="230"/>
                    <a:pt x="306" y="231"/>
                  </a:cubicBezTo>
                  <a:cubicBezTo>
                    <a:pt x="306" y="231"/>
                    <a:pt x="305" y="231"/>
                    <a:pt x="305" y="231"/>
                  </a:cubicBezTo>
                  <a:cubicBezTo>
                    <a:pt x="304" y="231"/>
                    <a:pt x="303" y="231"/>
                    <a:pt x="302" y="232"/>
                  </a:cubicBezTo>
                  <a:cubicBezTo>
                    <a:pt x="300" y="232"/>
                    <a:pt x="298" y="233"/>
                    <a:pt x="295" y="234"/>
                  </a:cubicBezTo>
                  <a:cubicBezTo>
                    <a:pt x="294" y="234"/>
                    <a:pt x="293" y="234"/>
                    <a:pt x="292" y="234"/>
                  </a:cubicBezTo>
                  <a:cubicBezTo>
                    <a:pt x="291" y="235"/>
                    <a:pt x="290" y="235"/>
                    <a:pt x="289" y="235"/>
                  </a:cubicBezTo>
                  <a:cubicBezTo>
                    <a:pt x="275" y="238"/>
                    <a:pt x="262" y="242"/>
                    <a:pt x="249" y="244"/>
                  </a:cubicBezTo>
                  <a:cubicBezTo>
                    <a:pt x="247" y="245"/>
                    <a:pt x="244" y="245"/>
                    <a:pt x="242" y="246"/>
                  </a:cubicBezTo>
                  <a:cubicBezTo>
                    <a:pt x="239" y="247"/>
                    <a:pt x="235" y="247"/>
                    <a:pt x="232" y="248"/>
                  </a:cubicBezTo>
                  <a:cubicBezTo>
                    <a:pt x="206" y="253"/>
                    <a:pt x="180" y="258"/>
                    <a:pt x="156" y="261"/>
                  </a:cubicBezTo>
                  <a:cubicBezTo>
                    <a:pt x="154" y="261"/>
                    <a:pt x="152" y="261"/>
                    <a:pt x="151" y="261"/>
                  </a:cubicBezTo>
                  <a:cubicBezTo>
                    <a:pt x="151" y="261"/>
                    <a:pt x="149" y="261"/>
                    <a:pt x="148" y="261"/>
                  </a:cubicBezTo>
                  <a:cubicBezTo>
                    <a:pt x="147" y="261"/>
                    <a:pt x="145" y="261"/>
                    <a:pt x="145" y="261"/>
                  </a:cubicBezTo>
                  <a:cubicBezTo>
                    <a:pt x="144" y="260"/>
                    <a:pt x="144" y="260"/>
                    <a:pt x="144" y="260"/>
                  </a:cubicBezTo>
                  <a:cubicBezTo>
                    <a:pt x="140" y="259"/>
                    <a:pt x="136" y="257"/>
                    <a:pt x="132" y="254"/>
                  </a:cubicBezTo>
                  <a:cubicBezTo>
                    <a:pt x="132" y="254"/>
                    <a:pt x="131" y="254"/>
                    <a:pt x="131" y="253"/>
                  </a:cubicBezTo>
                  <a:cubicBezTo>
                    <a:pt x="130" y="253"/>
                    <a:pt x="130" y="253"/>
                    <a:pt x="129" y="253"/>
                  </a:cubicBezTo>
                  <a:cubicBezTo>
                    <a:pt x="126" y="251"/>
                    <a:pt x="123" y="249"/>
                    <a:pt x="119" y="247"/>
                  </a:cubicBezTo>
                  <a:cubicBezTo>
                    <a:pt x="119" y="246"/>
                    <a:pt x="118" y="246"/>
                    <a:pt x="118" y="246"/>
                  </a:cubicBezTo>
                  <a:cubicBezTo>
                    <a:pt x="118" y="246"/>
                    <a:pt x="117" y="245"/>
                    <a:pt x="117" y="245"/>
                  </a:cubicBezTo>
                  <a:cubicBezTo>
                    <a:pt x="114" y="243"/>
                    <a:pt x="111" y="241"/>
                    <a:pt x="108" y="239"/>
                  </a:cubicBezTo>
                  <a:cubicBezTo>
                    <a:pt x="107" y="239"/>
                    <a:pt x="107" y="238"/>
                    <a:pt x="107" y="238"/>
                  </a:cubicBezTo>
                  <a:cubicBezTo>
                    <a:pt x="106" y="238"/>
                    <a:pt x="106" y="237"/>
                    <a:pt x="105" y="237"/>
                  </a:cubicBezTo>
                  <a:cubicBezTo>
                    <a:pt x="104" y="236"/>
                    <a:pt x="104" y="236"/>
                    <a:pt x="103" y="235"/>
                  </a:cubicBezTo>
                  <a:cubicBezTo>
                    <a:pt x="102" y="235"/>
                    <a:pt x="102" y="235"/>
                    <a:pt x="102" y="234"/>
                  </a:cubicBezTo>
                  <a:cubicBezTo>
                    <a:pt x="101" y="234"/>
                    <a:pt x="101" y="234"/>
                    <a:pt x="100" y="233"/>
                  </a:cubicBezTo>
                  <a:cubicBezTo>
                    <a:pt x="96" y="230"/>
                    <a:pt x="91" y="226"/>
                    <a:pt x="87" y="223"/>
                  </a:cubicBezTo>
                  <a:cubicBezTo>
                    <a:pt x="87" y="222"/>
                    <a:pt x="86" y="222"/>
                    <a:pt x="86" y="222"/>
                  </a:cubicBezTo>
                  <a:cubicBezTo>
                    <a:pt x="86" y="221"/>
                    <a:pt x="85" y="221"/>
                    <a:pt x="85" y="221"/>
                  </a:cubicBezTo>
                  <a:cubicBezTo>
                    <a:pt x="82" y="219"/>
                    <a:pt x="80" y="216"/>
                    <a:pt x="78" y="214"/>
                  </a:cubicBezTo>
                  <a:cubicBezTo>
                    <a:pt x="77" y="214"/>
                    <a:pt x="77" y="214"/>
                    <a:pt x="77" y="213"/>
                  </a:cubicBezTo>
                  <a:cubicBezTo>
                    <a:pt x="76" y="213"/>
                    <a:pt x="76" y="213"/>
                    <a:pt x="75" y="212"/>
                  </a:cubicBezTo>
                  <a:cubicBezTo>
                    <a:pt x="75" y="212"/>
                    <a:pt x="75" y="212"/>
                    <a:pt x="75" y="211"/>
                  </a:cubicBezTo>
                  <a:cubicBezTo>
                    <a:pt x="73" y="210"/>
                    <a:pt x="71" y="208"/>
                    <a:pt x="69" y="206"/>
                  </a:cubicBezTo>
                  <a:cubicBezTo>
                    <a:pt x="68" y="205"/>
                    <a:pt x="68" y="205"/>
                    <a:pt x="68" y="205"/>
                  </a:cubicBezTo>
                  <a:cubicBezTo>
                    <a:pt x="67" y="204"/>
                    <a:pt x="67" y="204"/>
                    <a:pt x="67" y="204"/>
                  </a:cubicBezTo>
                  <a:cubicBezTo>
                    <a:pt x="65" y="201"/>
                    <a:pt x="62" y="199"/>
                    <a:pt x="60" y="197"/>
                  </a:cubicBezTo>
                  <a:cubicBezTo>
                    <a:pt x="60" y="197"/>
                    <a:pt x="60" y="196"/>
                    <a:pt x="59" y="196"/>
                  </a:cubicBezTo>
                  <a:cubicBezTo>
                    <a:pt x="59" y="196"/>
                    <a:pt x="59" y="195"/>
                    <a:pt x="58" y="195"/>
                  </a:cubicBezTo>
                  <a:cubicBezTo>
                    <a:pt x="55" y="192"/>
                    <a:pt x="52" y="188"/>
                    <a:pt x="49" y="185"/>
                  </a:cubicBezTo>
                  <a:cubicBezTo>
                    <a:pt x="49" y="185"/>
                    <a:pt x="49" y="184"/>
                    <a:pt x="49" y="184"/>
                  </a:cubicBezTo>
                  <a:cubicBezTo>
                    <a:pt x="48" y="184"/>
                    <a:pt x="48" y="183"/>
                    <a:pt x="48" y="183"/>
                  </a:cubicBezTo>
                  <a:cubicBezTo>
                    <a:pt x="47" y="182"/>
                    <a:pt x="46" y="180"/>
                    <a:pt x="45" y="179"/>
                  </a:cubicBezTo>
                  <a:cubicBezTo>
                    <a:pt x="44" y="179"/>
                    <a:pt x="44" y="178"/>
                    <a:pt x="44" y="178"/>
                  </a:cubicBezTo>
                  <a:cubicBezTo>
                    <a:pt x="43" y="178"/>
                    <a:pt x="43" y="177"/>
                    <a:pt x="43" y="177"/>
                  </a:cubicBezTo>
                  <a:cubicBezTo>
                    <a:pt x="41" y="175"/>
                    <a:pt x="40" y="173"/>
                    <a:pt x="38" y="171"/>
                  </a:cubicBezTo>
                  <a:cubicBezTo>
                    <a:pt x="38" y="171"/>
                    <a:pt x="37" y="170"/>
                    <a:pt x="37" y="170"/>
                  </a:cubicBezTo>
                  <a:cubicBezTo>
                    <a:pt x="37" y="169"/>
                    <a:pt x="37" y="169"/>
                    <a:pt x="36" y="169"/>
                  </a:cubicBezTo>
                  <a:cubicBezTo>
                    <a:pt x="35" y="167"/>
                    <a:pt x="33" y="164"/>
                    <a:pt x="32" y="162"/>
                  </a:cubicBezTo>
                  <a:cubicBezTo>
                    <a:pt x="31" y="162"/>
                    <a:pt x="31" y="161"/>
                    <a:pt x="31" y="161"/>
                  </a:cubicBezTo>
                  <a:cubicBezTo>
                    <a:pt x="31" y="161"/>
                    <a:pt x="30" y="160"/>
                    <a:pt x="30" y="160"/>
                  </a:cubicBezTo>
                  <a:cubicBezTo>
                    <a:pt x="29" y="158"/>
                    <a:pt x="27" y="155"/>
                    <a:pt x="26" y="153"/>
                  </a:cubicBezTo>
                  <a:cubicBezTo>
                    <a:pt x="26" y="153"/>
                    <a:pt x="25" y="152"/>
                    <a:pt x="25" y="152"/>
                  </a:cubicBezTo>
                  <a:cubicBezTo>
                    <a:pt x="25" y="152"/>
                    <a:pt x="25" y="151"/>
                    <a:pt x="25" y="151"/>
                  </a:cubicBezTo>
                  <a:cubicBezTo>
                    <a:pt x="23" y="149"/>
                    <a:pt x="22" y="147"/>
                    <a:pt x="21" y="145"/>
                  </a:cubicBezTo>
                  <a:cubicBezTo>
                    <a:pt x="22" y="145"/>
                    <a:pt x="23" y="145"/>
                    <a:pt x="24" y="145"/>
                  </a:cubicBezTo>
                  <a:cubicBezTo>
                    <a:pt x="25" y="147"/>
                    <a:pt x="27" y="149"/>
                    <a:pt x="28" y="150"/>
                  </a:cubicBezTo>
                  <a:cubicBezTo>
                    <a:pt x="28" y="151"/>
                    <a:pt x="28" y="151"/>
                    <a:pt x="29" y="152"/>
                  </a:cubicBezTo>
                  <a:cubicBezTo>
                    <a:pt x="29" y="152"/>
                    <a:pt x="29" y="152"/>
                    <a:pt x="29" y="153"/>
                  </a:cubicBezTo>
                  <a:cubicBezTo>
                    <a:pt x="31" y="155"/>
                    <a:pt x="33" y="157"/>
                    <a:pt x="34" y="159"/>
                  </a:cubicBezTo>
                  <a:cubicBezTo>
                    <a:pt x="34" y="160"/>
                    <a:pt x="35" y="160"/>
                    <a:pt x="35" y="160"/>
                  </a:cubicBezTo>
                  <a:cubicBezTo>
                    <a:pt x="35" y="161"/>
                    <a:pt x="35" y="161"/>
                    <a:pt x="36" y="161"/>
                  </a:cubicBezTo>
                  <a:cubicBezTo>
                    <a:pt x="37" y="164"/>
                    <a:pt x="39" y="166"/>
                    <a:pt x="41" y="168"/>
                  </a:cubicBezTo>
                  <a:cubicBezTo>
                    <a:pt x="41" y="169"/>
                    <a:pt x="41" y="169"/>
                    <a:pt x="42" y="169"/>
                  </a:cubicBezTo>
                  <a:cubicBezTo>
                    <a:pt x="42" y="170"/>
                    <a:pt x="42" y="170"/>
                    <a:pt x="42" y="170"/>
                  </a:cubicBezTo>
                  <a:cubicBezTo>
                    <a:pt x="44" y="172"/>
                    <a:pt x="46" y="174"/>
                    <a:pt x="48" y="176"/>
                  </a:cubicBezTo>
                  <a:cubicBezTo>
                    <a:pt x="48" y="177"/>
                    <a:pt x="48" y="177"/>
                    <a:pt x="48" y="177"/>
                  </a:cubicBezTo>
                  <a:cubicBezTo>
                    <a:pt x="49" y="178"/>
                    <a:pt x="49" y="178"/>
                    <a:pt x="49" y="179"/>
                  </a:cubicBezTo>
                  <a:cubicBezTo>
                    <a:pt x="50" y="180"/>
                    <a:pt x="51" y="181"/>
                    <a:pt x="53" y="182"/>
                  </a:cubicBezTo>
                  <a:cubicBezTo>
                    <a:pt x="53" y="183"/>
                    <a:pt x="53" y="183"/>
                    <a:pt x="53" y="183"/>
                  </a:cubicBezTo>
                  <a:cubicBezTo>
                    <a:pt x="54" y="184"/>
                    <a:pt x="54" y="184"/>
                    <a:pt x="54" y="184"/>
                  </a:cubicBezTo>
                  <a:cubicBezTo>
                    <a:pt x="57" y="188"/>
                    <a:pt x="60" y="191"/>
                    <a:pt x="64" y="194"/>
                  </a:cubicBezTo>
                  <a:cubicBezTo>
                    <a:pt x="64" y="195"/>
                    <a:pt x="64" y="195"/>
                    <a:pt x="65" y="195"/>
                  </a:cubicBezTo>
                  <a:cubicBezTo>
                    <a:pt x="65" y="196"/>
                    <a:pt x="65" y="196"/>
                    <a:pt x="66" y="196"/>
                  </a:cubicBezTo>
                  <a:cubicBezTo>
                    <a:pt x="67" y="198"/>
                    <a:pt x="69" y="199"/>
                    <a:pt x="70" y="201"/>
                  </a:cubicBezTo>
                  <a:cubicBezTo>
                    <a:pt x="71" y="202"/>
                    <a:pt x="72" y="202"/>
                    <a:pt x="72" y="203"/>
                  </a:cubicBezTo>
                  <a:cubicBezTo>
                    <a:pt x="73" y="203"/>
                    <a:pt x="73" y="204"/>
                    <a:pt x="73" y="204"/>
                  </a:cubicBezTo>
                  <a:cubicBezTo>
                    <a:pt x="74" y="204"/>
                    <a:pt x="74" y="205"/>
                    <a:pt x="74" y="205"/>
                  </a:cubicBezTo>
                  <a:cubicBezTo>
                    <a:pt x="77" y="207"/>
                    <a:pt x="79" y="209"/>
                    <a:pt x="81" y="211"/>
                  </a:cubicBezTo>
                  <a:cubicBezTo>
                    <a:pt x="82" y="212"/>
                    <a:pt x="82" y="212"/>
                    <a:pt x="82" y="212"/>
                  </a:cubicBezTo>
                  <a:cubicBezTo>
                    <a:pt x="83" y="213"/>
                    <a:pt x="83" y="213"/>
                    <a:pt x="84" y="213"/>
                  </a:cubicBezTo>
                  <a:cubicBezTo>
                    <a:pt x="86" y="215"/>
                    <a:pt x="89" y="218"/>
                    <a:pt x="91" y="220"/>
                  </a:cubicBezTo>
                  <a:cubicBezTo>
                    <a:pt x="92" y="220"/>
                    <a:pt x="92" y="220"/>
                    <a:pt x="92" y="221"/>
                  </a:cubicBezTo>
                  <a:cubicBezTo>
                    <a:pt x="93" y="221"/>
                    <a:pt x="93" y="221"/>
                    <a:pt x="94" y="222"/>
                  </a:cubicBezTo>
                  <a:cubicBezTo>
                    <a:pt x="98" y="225"/>
                    <a:pt x="103" y="229"/>
                    <a:pt x="108" y="232"/>
                  </a:cubicBezTo>
                  <a:cubicBezTo>
                    <a:pt x="108" y="232"/>
                    <a:pt x="109" y="233"/>
                    <a:pt x="109" y="233"/>
                  </a:cubicBezTo>
                  <a:cubicBezTo>
                    <a:pt x="110" y="233"/>
                    <a:pt x="110" y="234"/>
                    <a:pt x="110" y="234"/>
                  </a:cubicBezTo>
                  <a:cubicBezTo>
                    <a:pt x="111" y="235"/>
                    <a:pt x="112" y="235"/>
                    <a:pt x="113" y="236"/>
                  </a:cubicBezTo>
                  <a:cubicBezTo>
                    <a:pt x="114" y="236"/>
                    <a:pt x="114" y="236"/>
                    <a:pt x="115" y="237"/>
                  </a:cubicBezTo>
                  <a:cubicBezTo>
                    <a:pt x="115" y="237"/>
                    <a:pt x="116" y="237"/>
                    <a:pt x="116" y="238"/>
                  </a:cubicBezTo>
                  <a:cubicBezTo>
                    <a:pt x="119" y="240"/>
                    <a:pt x="123" y="242"/>
                    <a:pt x="126" y="243"/>
                  </a:cubicBezTo>
                  <a:cubicBezTo>
                    <a:pt x="126" y="244"/>
                    <a:pt x="127" y="244"/>
                    <a:pt x="128" y="244"/>
                  </a:cubicBezTo>
                  <a:cubicBezTo>
                    <a:pt x="128" y="244"/>
                    <a:pt x="129" y="245"/>
                    <a:pt x="129" y="245"/>
                  </a:cubicBezTo>
                  <a:cubicBezTo>
                    <a:pt x="132" y="247"/>
                    <a:pt x="135" y="248"/>
                    <a:pt x="138" y="249"/>
                  </a:cubicBezTo>
                  <a:cubicBezTo>
                    <a:pt x="138" y="249"/>
                    <a:pt x="142" y="250"/>
                    <a:pt x="144" y="250"/>
                  </a:cubicBezTo>
                  <a:cubicBezTo>
                    <a:pt x="144" y="250"/>
                    <a:pt x="145" y="250"/>
                    <a:pt x="145" y="250"/>
                  </a:cubicBezTo>
                  <a:cubicBezTo>
                    <a:pt x="149" y="249"/>
                    <a:pt x="154" y="249"/>
                    <a:pt x="159" y="248"/>
                  </a:cubicBezTo>
                  <a:cubicBezTo>
                    <a:pt x="165" y="247"/>
                    <a:pt x="171" y="246"/>
                    <a:pt x="177" y="245"/>
                  </a:cubicBezTo>
                  <a:cubicBezTo>
                    <a:pt x="206" y="241"/>
                    <a:pt x="236" y="235"/>
                    <a:pt x="267" y="227"/>
                  </a:cubicBezTo>
                  <a:cubicBezTo>
                    <a:pt x="269" y="227"/>
                    <a:pt x="271" y="226"/>
                    <a:pt x="273" y="226"/>
                  </a:cubicBezTo>
                  <a:cubicBezTo>
                    <a:pt x="275" y="225"/>
                    <a:pt x="276" y="225"/>
                    <a:pt x="278" y="225"/>
                  </a:cubicBezTo>
                  <a:cubicBezTo>
                    <a:pt x="282" y="223"/>
                    <a:pt x="287" y="222"/>
                    <a:pt x="291" y="221"/>
                  </a:cubicBezTo>
                  <a:cubicBezTo>
                    <a:pt x="292" y="221"/>
                    <a:pt x="293" y="221"/>
                    <a:pt x="294" y="220"/>
                  </a:cubicBezTo>
                  <a:cubicBezTo>
                    <a:pt x="295" y="220"/>
                    <a:pt x="296" y="220"/>
                    <a:pt x="297" y="220"/>
                  </a:cubicBezTo>
                  <a:cubicBezTo>
                    <a:pt x="302" y="218"/>
                    <a:pt x="307" y="217"/>
                    <a:pt x="312" y="215"/>
                  </a:cubicBezTo>
                  <a:cubicBezTo>
                    <a:pt x="312" y="215"/>
                    <a:pt x="312" y="215"/>
                    <a:pt x="312" y="215"/>
                  </a:cubicBezTo>
                  <a:cubicBezTo>
                    <a:pt x="312" y="215"/>
                    <a:pt x="313" y="215"/>
                    <a:pt x="313" y="215"/>
                  </a:cubicBezTo>
                  <a:cubicBezTo>
                    <a:pt x="313" y="215"/>
                    <a:pt x="313" y="215"/>
                    <a:pt x="313" y="215"/>
                  </a:cubicBezTo>
                  <a:cubicBezTo>
                    <a:pt x="314" y="215"/>
                    <a:pt x="314" y="215"/>
                    <a:pt x="314" y="215"/>
                  </a:cubicBezTo>
                  <a:cubicBezTo>
                    <a:pt x="317" y="214"/>
                    <a:pt x="320" y="213"/>
                    <a:pt x="322" y="212"/>
                  </a:cubicBezTo>
                  <a:cubicBezTo>
                    <a:pt x="323" y="212"/>
                    <a:pt x="323" y="212"/>
                    <a:pt x="323" y="212"/>
                  </a:cubicBezTo>
                  <a:cubicBezTo>
                    <a:pt x="324" y="212"/>
                    <a:pt x="324" y="212"/>
                    <a:pt x="324" y="212"/>
                  </a:cubicBezTo>
                  <a:cubicBezTo>
                    <a:pt x="324" y="212"/>
                    <a:pt x="324" y="212"/>
                    <a:pt x="324" y="212"/>
                  </a:cubicBezTo>
                  <a:cubicBezTo>
                    <a:pt x="325" y="212"/>
                    <a:pt x="325" y="212"/>
                    <a:pt x="326" y="211"/>
                  </a:cubicBezTo>
                  <a:cubicBezTo>
                    <a:pt x="326" y="211"/>
                    <a:pt x="326" y="211"/>
                    <a:pt x="327" y="211"/>
                  </a:cubicBezTo>
                  <a:cubicBezTo>
                    <a:pt x="328" y="211"/>
                    <a:pt x="330" y="210"/>
                    <a:pt x="332" y="210"/>
                  </a:cubicBezTo>
                  <a:cubicBezTo>
                    <a:pt x="332" y="209"/>
                    <a:pt x="333" y="209"/>
                    <a:pt x="333" y="209"/>
                  </a:cubicBezTo>
                  <a:cubicBezTo>
                    <a:pt x="333" y="209"/>
                    <a:pt x="334" y="209"/>
                    <a:pt x="334" y="209"/>
                  </a:cubicBezTo>
                  <a:cubicBezTo>
                    <a:pt x="336" y="208"/>
                    <a:pt x="338" y="208"/>
                    <a:pt x="340" y="207"/>
                  </a:cubicBezTo>
                  <a:cubicBezTo>
                    <a:pt x="340" y="207"/>
                    <a:pt x="341" y="207"/>
                    <a:pt x="341" y="207"/>
                  </a:cubicBezTo>
                  <a:cubicBezTo>
                    <a:pt x="342" y="206"/>
                    <a:pt x="342" y="206"/>
                    <a:pt x="342" y="206"/>
                  </a:cubicBezTo>
                  <a:cubicBezTo>
                    <a:pt x="344" y="206"/>
                    <a:pt x="346" y="205"/>
                    <a:pt x="347" y="205"/>
                  </a:cubicBezTo>
                  <a:cubicBezTo>
                    <a:pt x="348" y="205"/>
                    <a:pt x="348" y="204"/>
                    <a:pt x="348" y="204"/>
                  </a:cubicBezTo>
                  <a:cubicBezTo>
                    <a:pt x="349" y="204"/>
                    <a:pt x="349" y="204"/>
                    <a:pt x="350" y="204"/>
                  </a:cubicBezTo>
                  <a:cubicBezTo>
                    <a:pt x="353" y="203"/>
                    <a:pt x="356" y="202"/>
                    <a:pt x="359" y="201"/>
                  </a:cubicBezTo>
                  <a:cubicBezTo>
                    <a:pt x="359" y="201"/>
                    <a:pt x="360" y="201"/>
                    <a:pt x="360" y="201"/>
                  </a:cubicBezTo>
                  <a:cubicBezTo>
                    <a:pt x="360" y="200"/>
                    <a:pt x="361" y="200"/>
                    <a:pt x="361" y="200"/>
                  </a:cubicBezTo>
                  <a:cubicBezTo>
                    <a:pt x="364" y="199"/>
                    <a:pt x="366" y="198"/>
                    <a:pt x="369" y="198"/>
                  </a:cubicBezTo>
                  <a:cubicBezTo>
                    <a:pt x="369" y="197"/>
                    <a:pt x="370" y="197"/>
                    <a:pt x="370" y="197"/>
                  </a:cubicBezTo>
                  <a:cubicBezTo>
                    <a:pt x="371" y="197"/>
                    <a:pt x="371" y="197"/>
                    <a:pt x="372" y="197"/>
                  </a:cubicBezTo>
                  <a:cubicBezTo>
                    <a:pt x="374" y="196"/>
                    <a:pt x="377" y="195"/>
                    <a:pt x="379" y="194"/>
                  </a:cubicBezTo>
                  <a:cubicBezTo>
                    <a:pt x="380" y="194"/>
                    <a:pt x="380" y="193"/>
                    <a:pt x="381" y="193"/>
                  </a:cubicBezTo>
                  <a:cubicBezTo>
                    <a:pt x="381" y="193"/>
                    <a:pt x="382" y="193"/>
                    <a:pt x="382" y="193"/>
                  </a:cubicBezTo>
                  <a:cubicBezTo>
                    <a:pt x="385" y="192"/>
                    <a:pt x="388" y="191"/>
                    <a:pt x="390" y="190"/>
                  </a:cubicBezTo>
                  <a:cubicBezTo>
                    <a:pt x="391" y="190"/>
                    <a:pt x="391" y="189"/>
                    <a:pt x="392" y="189"/>
                  </a:cubicBezTo>
                  <a:cubicBezTo>
                    <a:pt x="392" y="189"/>
                    <a:pt x="393" y="189"/>
                    <a:pt x="393" y="189"/>
                  </a:cubicBezTo>
                  <a:cubicBezTo>
                    <a:pt x="396" y="188"/>
                    <a:pt x="399" y="186"/>
                    <a:pt x="401" y="185"/>
                  </a:cubicBezTo>
                  <a:cubicBezTo>
                    <a:pt x="402" y="185"/>
                    <a:pt x="402" y="185"/>
                    <a:pt x="403" y="185"/>
                  </a:cubicBezTo>
                  <a:cubicBezTo>
                    <a:pt x="403" y="185"/>
                    <a:pt x="404" y="184"/>
                    <a:pt x="404" y="184"/>
                  </a:cubicBezTo>
                  <a:cubicBezTo>
                    <a:pt x="406" y="184"/>
                    <a:pt x="408" y="183"/>
                    <a:pt x="409" y="182"/>
                  </a:cubicBezTo>
                  <a:cubicBezTo>
                    <a:pt x="410" y="182"/>
                    <a:pt x="410" y="182"/>
                    <a:pt x="410" y="182"/>
                  </a:cubicBezTo>
                  <a:cubicBezTo>
                    <a:pt x="411" y="181"/>
                    <a:pt x="411" y="181"/>
                    <a:pt x="412" y="181"/>
                  </a:cubicBezTo>
                  <a:cubicBezTo>
                    <a:pt x="415" y="180"/>
                    <a:pt x="418" y="178"/>
                    <a:pt x="421" y="177"/>
                  </a:cubicBezTo>
                  <a:cubicBezTo>
                    <a:pt x="422" y="177"/>
                    <a:pt x="422" y="176"/>
                    <a:pt x="422" y="176"/>
                  </a:cubicBezTo>
                  <a:cubicBezTo>
                    <a:pt x="423" y="176"/>
                    <a:pt x="423" y="176"/>
                    <a:pt x="424" y="176"/>
                  </a:cubicBezTo>
                  <a:cubicBezTo>
                    <a:pt x="426" y="175"/>
                    <a:pt x="428" y="174"/>
                    <a:pt x="430" y="173"/>
                  </a:cubicBezTo>
                  <a:cubicBezTo>
                    <a:pt x="431" y="172"/>
                    <a:pt x="431" y="172"/>
                    <a:pt x="431" y="172"/>
                  </a:cubicBezTo>
                  <a:cubicBezTo>
                    <a:pt x="432" y="172"/>
                    <a:pt x="432" y="172"/>
                    <a:pt x="432" y="171"/>
                  </a:cubicBezTo>
                  <a:cubicBezTo>
                    <a:pt x="434" y="170"/>
                    <a:pt x="436" y="169"/>
                    <a:pt x="438" y="168"/>
                  </a:cubicBezTo>
                  <a:cubicBezTo>
                    <a:pt x="438" y="168"/>
                    <a:pt x="439" y="168"/>
                    <a:pt x="439" y="168"/>
                  </a:cubicBezTo>
                  <a:cubicBezTo>
                    <a:pt x="440" y="168"/>
                    <a:pt x="440" y="167"/>
                    <a:pt x="440" y="167"/>
                  </a:cubicBezTo>
                  <a:cubicBezTo>
                    <a:pt x="444" y="165"/>
                    <a:pt x="448" y="163"/>
                    <a:pt x="451" y="160"/>
                  </a:cubicBezTo>
                  <a:cubicBezTo>
                    <a:pt x="452" y="160"/>
                    <a:pt x="452" y="160"/>
                    <a:pt x="452" y="160"/>
                  </a:cubicBezTo>
                  <a:cubicBezTo>
                    <a:pt x="450" y="157"/>
                    <a:pt x="450" y="157"/>
                    <a:pt x="450" y="157"/>
                  </a:cubicBezTo>
                  <a:cubicBezTo>
                    <a:pt x="449" y="156"/>
                    <a:pt x="448" y="155"/>
                    <a:pt x="447" y="153"/>
                  </a:cubicBezTo>
                  <a:cubicBezTo>
                    <a:pt x="447" y="153"/>
                    <a:pt x="447" y="153"/>
                    <a:pt x="448" y="153"/>
                  </a:cubicBezTo>
                  <a:cubicBezTo>
                    <a:pt x="457" y="158"/>
                    <a:pt x="464" y="163"/>
                    <a:pt x="470" y="170"/>
                  </a:cubicBezTo>
                  <a:cubicBezTo>
                    <a:pt x="470" y="170"/>
                    <a:pt x="470" y="170"/>
                    <a:pt x="470" y="170"/>
                  </a:cubicBezTo>
                  <a:cubicBezTo>
                    <a:pt x="464" y="174"/>
                    <a:pt x="457" y="178"/>
                    <a:pt x="448" y="183"/>
                  </a:cubicBezTo>
                  <a:close/>
                </a:path>
              </a:pathLst>
            </a:custGeom>
            <a:solidFill>
              <a:srgbClr val="158C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itle 4"/>
          <p:cNvSpPr>
            <a:spLocks noGrp="1"/>
          </p:cNvSpPr>
          <p:nvPr>
            <p:ph type="title"/>
          </p:nvPr>
        </p:nvSpPr>
        <p:spPr/>
        <p:txBody>
          <a:bodyPr/>
          <a:lstStyle/>
          <a:p>
            <a:r>
              <a:rPr lang="en-US" dirty="0"/>
              <a:t>Amount of Data is Exploding in all Sectors</a:t>
            </a:r>
          </a:p>
        </p:txBody>
      </p:sp>
    </p:spTree>
    <p:extLst>
      <p:ext uri="{BB962C8B-B14F-4D97-AF65-F5344CB8AC3E}">
        <p14:creationId xmlns:p14="http://schemas.microsoft.com/office/powerpoint/2010/main" val="1454023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514" y="1640945"/>
            <a:ext cx="4184108" cy="2496771"/>
          </a:xfrm>
        </p:spPr>
        <p:txBody>
          <a:bodyPr/>
          <a:lstStyle/>
          <a:p>
            <a:r>
              <a:rPr lang="en-US" sz="2000" dirty="0"/>
              <a:t>Reduce the complexity of our working lives</a:t>
            </a:r>
          </a:p>
          <a:p>
            <a:r>
              <a:rPr lang="en-US" sz="2000" dirty="0" smtClean="0"/>
              <a:t>Minimize </a:t>
            </a:r>
            <a:r>
              <a:rPr lang="en-US" sz="2000" dirty="0"/>
              <a:t>the human errors in routine business </a:t>
            </a:r>
            <a:r>
              <a:rPr lang="en-US" sz="2000" dirty="0" smtClean="0"/>
              <a:t>tasks</a:t>
            </a:r>
          </a:p>
          <a:p>
            <a:r>
              <a:rPr lang="en-US" sz="2000" dirty="0" smtClean="0"/>
              <a:t>Make information more easily accessible for a wider audience</a:t>
            </a:r>
            <a:endParaRPr lang="en-US" sz="2000" dirty="0"/>
          </a:p>
        </p:txBody>
      </p:sp>
      <p:grpSp>
        <p:nvGrpSpPr>
          <p:cNvPr id="5" name="Group 4"/>
          <p:cNvGrpSpPr/>
          <p:nvPr/>
        </p:nvGrpSpPr>
        <p:grpSpPr>
          <a:xfrm>
            <a:off x="4550736" y="-4449"/>
            <a:ext cx="4601048" cy="4585127"/>
            <a:chOff x="3399952" y="1"/>
            <a:chExt cx="4601048" cy="4585127"/>
          </a:xfrm>
          <a:effectLst/>
        </p:grpSpPr>
        <p:pic>
          <p:nvPicPr>
            <p:cNvPr id="4" name="Picture 3" descr="shutterstock_1384692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9952" y="1"/>
              <a:ext cx="4601048" cy="4585127"/>
            </a:xfrm>
            <a:prstGeom prst="rect">
              <a:avLst/>
            </a:prstGeom>
          </p:spPr>
        </p:pic>
        <p:pic>
          <p:nvPicPr>
            <p:cNvPr id="6" name="Picture 5"/>
            <p:cNvPicPr>
              <a:picLocks noChangeAspect="1"/>
            </p:cNvPicPr>
            <p:nvPr/>
          </p:nvPicPr>
          <p:blipFill>
            <a:blip r:embed="rId4"/>
            <a:stretch>
              <a:fillRect/>
            </a:stretch>
          </p:blipFill>
          <p:spPr>
            <a:xfrm>
              <a:off x="6762694" y="3145352"/>
              <a:ext cx="313343" cy="313343"/>
            </a:xfrm>
            <a:prstGeom prst="rect">
              <a:avLst/>
            </a:prstGeom>
          </p:spPr>
        </p:pic>
        <p:pic>
          <p:nvPicPr>
            <p:cNvPr id="7" name="Picture 6"/>
            <p:cNvPicPr>
              <a:picLocks noChangeAspect="1"/>
            </p:cNvPicPr>
            <p:nvPr/>
          </p:nvPicPr>
          <p:blipFill>
            <a:blip r:embed="rId5"/>
            <a:stretch>
              <a:fillRect/>
            </a:stretch>
          </p:blipFill>
          <p:spPr>
            <a:xfrm>
              <a:off x="3542838" y="959469"/>
              <a:ext cx="313723" cy="313723"/>
            </a:xfrm>
            <a:prstGeom prst="rect">
              <a:avLst/>
            </a:prstGeom>
          </p:spPr>
        </p:pic>
        <p:pic>
          <p:nvPicPr>
            <p:cNvPr id="8" name="Picture 7"/>
            <p:cNvPicPr>
              <a:picLocks noChangeAspect="1"/>
            </p:cNvPicPr>
            <p:nvPr/>
          </p:nvPicPr>
          <p:blipFill>
            <a:blip r:embed="rId6"/>
            <a:stretch>
              <a:fillRect/>
            </a:stretch>
          </p:blipFill>
          <p:spPr>
            <a:xfrm>
              <a:off x="6681090" y="4126974"/>
              <a:ext cx="354784" cy="354784"/>
            </a:xfrm>
            <a:prstGeom prst="rect">
              <a:avLst/>
            </a:prstGeom>
          </p:spPr>
        </p:pic>
        <p:pic>
          <p:nvPicPr>
            <p:cNvPr id="9" name="Picture 34831" descr="media-07.png"/>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00000" contrast="-40000"/>
                      </a14:imgEffect>
                    </a14:imgLayer>
                  </a14:imgProps>
                </a:ext>
                <a:ext uri="{28A0092B-C50C-407E-A947-70E740481C1C}">
                  <a14:useLocalDpi xmlns:a14="http://schemas.microsoft.com/office/drawing/2010/main"/>
                </a:ext>
              </a:extLst>
            </a:blip>
            <a:srcRect l="21824" t="19264" r="23749" b="22503"/>
            <a:stretch/>
          </p:blipFill>
          <p:spPr bwMode="auto">
            <a:xfrm>
              <a:off x="5856133" y="2801517"/>
              <a:ext cx="322837" cy="3484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earth.png"/>
            <p:cNvPicPr>
              <a:picLocks noChangeAspect="1"/>
            </p:cNvPicPr>
            <p:nvPr/>
          </p:nvPicPr>
          <p:blipFill>
            <a:blip r:embed="rId9" cstate="screen">
              <a:biLevel thresh="50000"/>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5278293" y="400390"/>
              <a:ext cx="406345" cy="406346"/>
            </a:xfrm>
            <a:prstGeom prst="rect">
              <a:avLst/>
            </a:prstGeom>
          </p:spPr>
        </p:pic>
        <p:pic>
          <p:nvPicPr>
            <p:cNvPr id="11" name="Picture 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25301" y="1135778"/>
              <a:ext cx="362124" cy="363063"/>
            </a:xfrm>
            <a:prstGeom prst="rect">
              <a:avLst/>
            </a:prstGeom>
          </p:spPr>
        </p:pic>
        <p:pic>
          <p:nvPicPr>
            <p:cNvPr id="12" name="Picture 11" descr="iconmonstr-light-bulb-11-icon.png"/>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tretch>
              <a:fillRect/>
            </a:stretch>
          </p:blipFill>
          <p:spPr>
            <a:xfrm>
              <a:off x="7482475" y="531608"/>
              <a:ext cx="363299" cy="361790"/>
            </a:xfrm>
            <a:prstGeom prst="rect">
              <a:avLst/>
            </a:prstGeom>
            <a:effectLst/>
          </p:spPr>
        </p:pic>
        <p:pic>
          <p:nvPicPr>
            <p:cNvPr id="13" name="Picture 12" descr="icon_8501.png"/>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54685" y="1797468"/>
              <a:ext cx="300245" cy="300245"/>
            </a:xfrm>
            <a:prstGeom prst="rect">
              <a:avLst/>
            </a:prstGeom>
          </p:spPr>
        </p:pic>
        <p:pic>
          <p:nvPicPr>
            <p:cNvPr id="14" name="Picture 13" descr="icon_22202.png"/>
            <p:cNvPicPr>
              <a:picLocks noChangeAspect="1"/>
            </p:cNvPicPr>
            <p:nvPr/>
          </p:nvPicPr>
          <p:blipFill>
            <a:blip r:embed="rId16">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56164" y="880814"/>
              <a:ext cx="344840" cy="344840"/>
            </a:xfrm>
            <a:prstGeom prst="rect">
              <a:avLst/>
            </a:prstGeom>
          </p:spPr>
        </p:pic>
        <p:pic>
          <p:nvPicPr>
            <p:cNvPr id="15" name="Picture 14"/>
            <p:cNvPicPr>
              <a:picLocks noChangeAspect="1"/>
            </p:cNvPicPr>
            <p:nvPr/>
          </p:nvPicPr>
          <p:blipFill>
            <a:blip r:embed="rId18">
              <a:extLst>
                <a:ext uri="{BEBA8EAE-BF5A-486C-A8C5-ECC9F3942E4B}">
                  <a14:imgProps xmlns:a14="http://schemas.microsoft.com/office/drawing/2010/main">
                    <a14:imgLayer r:embed="rId19">
                      <a14:imgEffect>
                        <a14:brightnessContrast bright="100000"/>
                      </a14:imgEffect>
                    </a14:imgLayer>
                  </a14:imgProps>
                </a:ext>
              </a:extLst>
            </a:blip>
            <a:stretch>
              <a:fillRect/>
            </a:stretch>
          </p:blipFill>
          <p:spPr>
            <a:xfrm>
              <a:off x="7480772" y="1804381"/>
              <a:ext cx="330088" cy="211416"/>
            </a:xfrm>
            <a:prstGeom prst="rect">
              <a:avLst/>
            </a:prstGeom>
          </p:spPr>
        </p:pic>
        <p:pic>
          <p:nvPicPr>
            <p:cNvPr id="16" name="Picture 29" descr="Accounting Budgets Profit-02.png"/>
            <p:cNvPicPr>
              <a:picLocks noChangeAspect="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5518793" y="1786650"/>
              <a:ext cx="549415" cy="5536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428064" y="3945870"/>
              <a:ext cx="301570" cy="301570"/>
            </a:xfrm>
            <a:prstGeom prst="rect">
              <a:avLst/>
            </a:prstGeom>
          </p:spPr>
        </p:pic>
        <p:pic>
          <p:nvPicPr>
            <p:cNvPr id="18" name="Picture 17" descr="iconmonstr-magnifier-4-icon.png"/>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tretch>
              <a:fillRect/>
            </a:stretch>
          </p:blipFill>
          <p:spPr>
            <a:xfrm>
              <a:off x="4635302" y="552897"/>
              <a:ext cx="370004" cy="370035"/>
            </a:xfrm>
            <a:prstGeom prst="rect">
              <a:avLst/>
            </a:prstGeom>
          </p:spPr>
        </p:pic>
        <p:pic>
          <p:nvPicPr>
            <p:cNvPr id="19" name="Picture 18"/>
            <p:cNvPicPr>
              <a:picLocks noChangeAspect="1"/>
            </p:cNvPicPr>
            <p:nvPr/>
          </p:nvPicPr>
          <p:blipFill>
            <a:blip r:embed="rId24">
              <a:extLst>
                <a:ext uri="{BEBA8EAE-BF5A-486C-A8C5-ECC9F3942E4B}">
                  <a14:imgProps xmlns:a14="http://schemas.microsoft.com/office/drawing/2010/main">
                    <a14:imgLayer r:embed="rId25">
                      <a14:imgEffect>
                        <a14:brightnessContrast bright="100000"/>
                      </a14:imgEffect>
                    </a14:imgLayer>
                  </a14:imgProps>
                </a:ext>
              </a:extLst>
            </a:blip>
            <a:stretch>
              <a:fillRect/>
            </a:stretch>
          </p:blipFill>
          <p:spPr>
            <a:xfrm>
              <a:off x="6506145" y="816110"/>
              <a:ext cx="344779" cy="344779"/>
            </a:xfrm>
            <a:prstGeom prst="rect">
              <a:avLst/>
            </a:prstGeom>
          </p:spPr>
        </p:pic>
        <p:pic>
          <p:nvPicPr>
            <p:cNvPr id="20" name="Picture 19"/>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202799" y="383335"/>
              <a:ext cx="315341" cy="332861"/>
            </a:xfrm>
            <a:prstGeom prst="rect">
              <a:avLst/>
            </a:prstGeom>
          </p:spPr>
        </p:pic>
        <p:pic>
          <p:nvPicPr>
            <p:cNvPr id="21" name="Picture 20" descr="iconmonstr-lock-4-icon.png"/>
            <p:cNvPicPr>
              <a:picLocks noChangeAspect="1"/>
            </p:cNvPicPr>
            <p:nvPr/>
          </p:nvPicPr>
          <p:blipFill>
            <a:blip r:embed="rId27" cstate="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7542196" y="2603593"/>
              <a:ext cx="342377" cy="342407"/>
            </a:xfrm>
            <a:prstGeom prst="rect">
              <a:avLst/>
            </a:prstGeom>
          </p:spPr>
        </p:pic>
      </p:grpSp>
      <p:sp>
        <p:nvSpPr>
          <p:cNvPr id="22" name="Title 21"/>
          <p:cNvSpPr>
            <a:spLocks noGrp="1"/>
          </p:cNvSpPr>
          <p:nvPr>
            <p:ph type="title"/>
          </p:nvPr>
        </p:nvSpPr>
        <p:spPr/>
        <p:txBody>
          <a:bodyPr/>
          <a:lstStyle/>
          <a:p>
            <a:r>
              <a:rPr lang="en-US" dirty="0"/>
              <a:t>Simplify</a:t>
            </a:r>
          </a:p>
        </p:txBody>
      </p:sp>
    </p:spTree>
    <p:extLst>
      <p:ext uri="{BB962C8B-B14F-4D97-AF65-F5344CB8AC3E}">
        <p14:creationId xmlns:p14="http://schemas.microsoft.com/office/powerpoint/2010/main" val="101525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3"/>
          <p:cNvSpPr>
            <a:spLocks noGrp="1"/>
          </p:cNvSpPr>
          <p:nvPr>
            <p:ph idx="1"/>
          </p:nvPr>
        </p:nvSpPr>
        <p:spPr>
          <a:xfrm>
            <a:off x="683568" y="1790373"/>
            <a:ext cx="3839335" cy="2453282"/>
          </a:xfrm>
        </p:spPr>
        <p:txBody>
          <a:bodyPr/>
          <a:lstStyle/>
          <a:p>
            <a:pPr marL="33338" indent="0">
              <a:buNone/>
            </a:pPr>
            <a:r>
              <a:rPr lang="en-US" sz="2000" dirty="0" smtClean="0">
                <a:latin typeface="Lato Regular"/>
                <a:cs typeface="Lato Regular"/>
              </a:rPr>
              <a:t>Several important factors are at work, driving the transformation of businesses into digital businesses.</a:t>
            </a:r>
          </a:p>
          <a:p>
            <a:pPr marL="33338" indent="0">
              <a:buNone/>
            </a:pPr>
            <a:endParaRPr lang="en-US" sz="2000" dirty="0">
              <a:latin typeface="Lato Regular"/>
              <a:cs typeface="Lato Regular"/>
            </a:endParaRPr>
          </a:p>
        </p:txBody>
      </p:sp>
      <p:grpSp>
        <p:nvGrpSpPr>
          <p:cNvPr id="4" name="Group 3"/>
          <p:cNvGrpSpPr>
            <a:grpSpLocks noChangeAspect="1"/>
          </p:cNvGrpSpPr>
          <p:nvPr/>
        </p:nvGrpSpPr>
        <p:grpSpPr>
          <a:xfrm>
            <a:off x="4499992" y="555526"/>
            <a:ext cx="3632511" cy="4099001"/>
            <a:chOff x="2139621" y="141580"/>
            <a:chExt cx="6110873" cy="6895646"/>
          </a:xfrm>
          <a:effectLst/>
        </p:grpSpPr>
        <p:sp>
          <p:nvSpPr>
            <p:cNvPr id="3" name="Hexagon 2"/>
            <p:cNvSpPr/>
            <p:nvPr/>
          </p:nvSpPr>
          <p:spPr>
            <a:xfrm rot="5400000">
              <a:off x="2021401" y="4523239"/>
              <a:ext cx="2614794" cy="2378354"/>
            </a:xfrm>
            <a:prstGeom prst="hexagon">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Lato Regular"/>
                <a:cs typeface="Lato Regular"/>
              </a:endParaRPr>
            </a:p>
          </p:txBody>
        </p:sp>
        <p:sp>
          <p:nvSpPr>
            <p:cNvPr id="15" name="Hexagon 14"/>
            <p:cNvSpPr/>
            <p:nvPr/>
          </p:nvSpPr>
          <p:spPr>
            <a:xfrm rot="5400000">
              <a:off x="4508071" y="259800"/>
              <a:ext cx="2614794" cy="2378354"/>
            </a:xfrm>
            <a:prstGeom prst="hexagon">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Lato Regular"/>
                <a:cs typeface="Lato Regular"/>
              </a:endParaRPr>
            </a:p>
          </p:txBody>
        </p:sp>
        <p:sp>
          <p:nvSpPr>
            <p:cNvPr id="16" name="Hexagon 15"/>
            <p:cNvSpPr/>
            <p:nvPr/>
          </p:nvSpPr>
          <p:spPr>
            <a:xfrm rot="5400000">
              <a:off x="3248071" y="2379521"/>
              <a:ext cx="2614794" cy="2378354"/>
            </a:xfrm>
            <a:prstGeom prst="hexagon">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Lato Regular"/>
                <a:cs typeface="Lato Regular"/>
              </a:endParaRPr>
            </a:p>
          </p:txBody>
        </p:sp>
        <p:sp>
          <p:nvSpPr>
            <p:cNvPr id="19" name="Hexagon 18"/>
            <p:cNvSpPr/>
            <p:nvPr/>
          </p:nvSpPr>
          <p:spPr>
            <a:xfrm rot="5400000">
              <a:off x="4540552" y="4540652"/>
              <a:ext cx="2614794" cy="2378354"/>
            </a:xfrm>
            <a:prstGeom prst="hexagon">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Lato Regular"/>
                <a:cs typeface="Lato Regular"/>
              </a:endParaRPr>
            </a:p>
          </p:txBody>
        </p:sp>
        <p:sp>
          <p:nvSpPr>
            <p:cNvPr id="22" name="Hexagon 21"/>
            <p:cNvSpPr/>
            <p:nvPr/>
          </p:nvSpPr>
          <p:spPr>
            <a:xfrm rot="5400000">
              <a:off x="5753920" y="2376537"/>
              <a:ext cx="2614794" cy="2378354"/>
            </a:xfrm>
            <a:prstGeom prst="hexagon">
              <a:avLst/>
            </a:prstGeom>
            <a:solidFill>
              <a:srgbClr val="FF404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Lato Regular"/>
                <a:cs typeface="Lato Regular"/>
              </a:endParaRPr>
            </a:p>
          </p:txBody>
        </p:sp>
        <p:pic>
          <p:nvPicPr>
            <p:cNvPr id="11" name="Picture 10" descr="icon_22202.png"/>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74728" y="2574551"/>
              <a:ext cx="1170431" cy="1170431"/>
            </a:xfrm>
            <a:prstGeom prst="rect">
              <a:avLst/>
            </a:prstGeom>
          </p:spPr>
        </p:pic>
        <p:pic>
          <p:nvPicPr>
            <p:cNvPr id="17" name="Picture 16" descr="iconmonstr-cloud-34-icon-256.png"/>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85581" y="4872719"/>
              <a:ext cx="1065255" cy="1065255"/>
            </a:xfrm>
            <a:prstGeom prst="rect">
              <a:avLst/>
            </a:prstGeom>
          </p:spPr>
        </p:pic>
        <p:pic>
          <p:nvPicPr>
            <p:cNvPr id="18" name="Picture 17"/>
            <p:cNvPicPr>
              <a:picLocks noChangeAspect="1"/>
            </p:cNvPicPr>
            <p:nvPr/>
          </p:nvPicPr>
          <p:blipFill>
            <a:blip r:embed="rId7"/>
            <a:stretch>
              <a:fillRect/>
            </a:stretch>
          </p:blipFill>
          <p:spPr>
            <a:xfrm>
              <a:off x="2766551" y="4825182"/>
              <a:ext cx="1122943" cy="1122944"/>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3963398" y="2579292"/>
              <a:ext cx="1192861" cy="1192859"/>
            </a:xfrm>
            <a:prstGeom prst="rect">
              <a:avLst/>
            </a:prstGeom>
          </p:spPr>
        </p:pic>
        <p:pic>
          <p:nvPicPr>
            <p:cNvPr id="21" name="Picture 20" descr="icon_8501.png"/>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311712" y="657320"/>
              <a:ext cx="1067318" cy="1067318"/>
            </a:xfrm>
            <a:prstGeom prst="rect">
              <a:avLst/>
            </a:prstGeom>
          </p:spPr>
        </p:pic>
        <p:sp>
          <p:nvSpPr>
            <p:cNvPr id="12" name="Rectangle 11"/>
            <p:cNvSpPr/>
            <p:nvPr/>
          </p:nvSpPr>
          <p:spPr>
            <a:xfrm>
              <a:off x="5006958" y="1718494"/>
              <a:ext cx="1711680" cy="776647"/>
            </a:xfrm>
            <a:prstGeom prst="rect">
              <a:avLst/>
            </a:prstGeom>
          </p:spPr>
          <p:txBody>
            <a:bodyPr wrap="square">
              <a:spAutoFit/>
            </a:bodyPr>
            <a:lstStyle/>
            <a:p>
              <a:pPr algn="ctr"/>
              <a:r>
                <a:rPr lang="en-US" sz="1200" dirty="0">
                  <a:solidFill>
                    <a:schemeClr val="bg1"/>
                  </a:solidFill>
                  <a:latin typeface="Lato Regular"/>
                  <a:cs typeface="Lato Regular"/>
                </a:rPr>
                <a:t>Changing Workforce</a:t>
              </a:r>
            </a:p>
          </p:txBody>
        </p:sp>
        <p:sp>
          <p:nvSpPr>
            <p:cNvPr id="27" name="Rectangle 26"/>
            <p:cNvSpPr/>
            <p:nvPr/>
          </p:nvSpPr>
          <p:spPr>
            <a:xfrm>
              <a:off x="3372129" y="3725094"/>
              <a:ext cx="2398944" cy="776647"/>
            </a:xfrm>
            <a:prstGeom prst="rect">
              <a:avLst/>
            </a:prstGeom>
          </p:spPr>
          <p:txBody>
            <a:bodyPr wrap="square">
              <a:spAutoFit/>
            </a:bodyPr>
            <a:lstStyle/>
            <a:p>
              <a:pPr algn="ctr"/>
              <a:r>
                <a:rPr lang="en-US" sz="1200" dirty="0">
                  <a:solidFill>
                    <a:schemeClr val="bg1"/>
                  </a:solidFill>
                  <a:latin typeface="Lato Regular"/>
                  <a:cs typeface="Lato Regular"/>
                </a:rPr>
                <a:t>Security &amp;</a:t>
              </a:r>
              <a:br>
                <a:rPr lang="en-US" sz="1200" dirty="0">
                  <a:solidFill>
                    <a:schemeClr val="bg1"/>
                  </a:solidFill>
                  <a:latin typeface="Lato Regular"/>
                  <a:cs typeface="Lato Regular"/>
                </a:rPr>
              </a:br>
              <a:r>
                <a:rPr lang="en-US" sz="1200" dirty="0">
                  <a:solidFill>
                    <a:schemeClr val="bg1"/>
                  </a:solidFill>
                  <a:latin typeface="Lato Regular"/>
                  <a:cs typeface="Lato Regular"/>
                </a:rPr>
                <a:t>Governance</a:t>
              </a:r>
            </a:p>
          </p:txBody>
        </p:sp>
        <p:sp>
          <p:nvSpPr>
            <p:cNvPr id="28" name="Rectangle 27"/>
            <p:cNvSpPr/>
            <p:nvPr/>
          </p:nvSpPr>
          <p:spPr>
            <a:xfrm>
              <a:off x="5007652" y="5895695"/>
              <a:ext cx="1711680" cy="776647"/>
            </a:xfrm>
            <a:prstGeom prst="rect">
              <a:avLst/>
            </a:prstGeom>
          </p:spPr>
          <p:txBody>
            <a:bodyPr wrap="square">
              <a:spAutoFit/>
            </a:bodyPr>
            <a:lstStyle/>
            <a:p>
              <a:pPr algn="ctr"/>
              <a:r>
                <a:rPr lang="en-US" sz="1200" dirty="0">
                  <a:solidFill>
                    <a:schemeClr val="bg1"/>
                  </a:solidFill>
                  <a:latin typeface="Lato Regular"/>
                  <a:cs typeface="Lato Regular"/>
                </a:rPr>
                <a:t>The Digital</a:t>
              </a:r>
              <a:br>
                <a:rPr lang="en-US" sz="1200" dirty="0">
                  <a:solidFill>
                    <a:schemeClr val="bg1"/>
                  </a:solidFill>
                  <a:latin typeface="Lato Regular"/>
                  <a:cs typeface="Lato Regular"/>
                </a:rPr>
              </a:br>
              <a:r>
                <a:rPr lang="en-US" sz="1200" dirty="0">
                  <a:solidFill>
                    <a:schemeClr val="bg1"/>
                  </a:solidFill>
                  <a:latin typeface="Lato Regular"/>
                  <a:cs typeface="Lato Regular"/>
                </a:rPr>
                <a:t>Customer</a:t>
              </a:r>
            </a:p>
          </p:txBody>
        </p:sp>
        <p:sp>
          <p:nvSpPr>
            <p:cNvPr id="29" name="Rectangle 28"/>
            <p:cNvSpPr/>
            <p:nvPr/>
          </p:nvSpPr>
          <p:spPr>
            <a:xfrm>
              <a:off x="2420949" y="5925300"/>
              <a:ext cx="1830208" cy="776647"/>
            </a:xfrm>
            <a:prstGeom prst="rect">
              <a:avLst/>
            </a:prstGeom>
          </p:spPr>
          <p:txBody>
            <a:bodyPr wrap="square">
              <a:spAutoFit/>
            </a:bodyPr>
            <a:lstStyle/>
            <a:p>
              <a:pPr algn="ctr"/>
              <a:r>
                <a:rPr lang="en-US" sz="1200" dirty="0">
                  <a:solidFill>
                    <a:schemeClr val="bg1"/>
                  </a:solidFill>
                  <a:latin typeface="Lato Regular"/>
                  <a:cs typeface="Lato Regular"/>
                </a:rPr>
                <a:t>New Technologies</a:t>
              </a:r>
            </a:p>
          </p:txBody>
        </p:sp>
        <p:sp>
          <p:nvSpPr>
            <p:cNvPr id="30" name="Rectangle 29"/>
            <p:cNvSpPr/>
            <p:nvPr/>
          </p:nvSpPr>
          <p:spPr>
            <a:xfrm>
              <a:off x="6200421" y="3725094"/>
              <a:ext cx="1711680" cy="776647"/>
            </a:xfrm>
            <a:prstGeom prst="rect">
              <a:avLst/>
            </a:prstGeom>
          </p:spPr>
          <p:txBody>
            <a:bodyPr wrap="square">
              <a:spAutoFit/>
            </a:bodyPr>
            <a:lstStyle/>
            <a:p>
              <a:pPr algn="ctr"/>
              <a:r>
                <a:rPr lang="en-US" sz="1200" dirty="0">
                  <a:solidFill>
                    <a:schemeClr val="bg1"/>
                  </a:solidFill>
                  <a:latin typeface="Lato Regular"/>
                  <a:cs typeface="Lato Regular"/>
                </a:rPr>
                <a:t>Regulatory</a:t>
              </a:r>
              <a:br>
                <a:rPr lang="en-US" sz="1200" dirty="0">
                  <a:solidFill>
                    <a:schemeClr val="bg1"/>
                  </a:solidFill>
                  <a:latin typeface="Lato Regular"/>
                  <a:cs typeface="Lato Regular"/>
                </a:rPr>
              </a:br>
              <a:r>
                <a:rPr lang="en-US" sz="1200" dirty="0">
                  <a:solidFill>
                    <a:schemeClr val="bg1"/>
                  </a:solidFill>
                  <a:latin typeface="Lato Regular"/>
                  <a:cs typeface="Lato Regular"/>
                </a:rPr>
                <a:t>Pressure</a:t>
              </a:r>
            </a:p>
          </p:txBody>
        </p:sp>
      </p:grpSp>
      <p:sp>
        <p:nvSpPr>
          <p:cNvPr id="5" name="Title 4"/>
          <p:cNvSpPr>
            <a:spLocks noGrp="1"/>
          </p:cNvSpPr>
          <p:nvPr>
            <p:ph type="title"/>
          </p:nvPr>
        </p:nvSpPr>
        <p:spPr/>
        <p:txBody>
          <a:bodyPr/>
          <a:lstStyle/>
          <a:p>
            <a:r>
              <a:rPr lang="en-US" dirty="0">
                <a:latin typeface="Lato Regular"/>
                <a:cs typeface="Lato Regular"/>
              </a:rPr>
              <a:t>The Nexus of Forces in a</a:t>
            </a:r>
            <a:br>
              <a:rPr lang="en-US" dirty="0">
                <a:latin typeface="Lato Regular"/>
                <a:cs typeface="Lato Regular"/>
              </a:rPr>
            </a:br>
            <a:r>
              <a:rPr lang="en-US" dirty="0">
                <a:latin typeface="Lato Regular"/>
                <a:cs typeface="Lato Regular"/>
              </a:rPr>
              <a:t>Digital-First World</a:t>
            </a:r>
            <a:endParaRPr lang="en-US" dirty="0"/>
          </a:p>
        </p:txBody>
      </p:sp>
    </p:spTree>
    <p:extLst>
      <p:ext uri="{BB962C8B-B14F-4D97-AF65-F5344CB8AC3E}">
        <p14:creationId xmlns:p14="http://schemas.microsoft.com/office/powerpoint/2010/main" val="148983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ato Regular"/>
                <a:cs typeface="Lato Regular"/>
              </a:rPr>
              <a:t>New Technology</a:t>
            </a:r>
            <a:endParaRPr lang="en-US" dirty="0">
              <a:latin typeface="Lato Regular"/>
              <a:cs typeface="Lato Regular"/>
            </a:endParaRPr>
          </a:p>
        </p:txBody>
      </p:sp>
      <p:grpSp>
        <p:nvGrpSpPr>
          <p:cNvPr id="3" name="Group 2"/>
          <p:cNvGrpSpPr/>
          <p:nvPr/>
        </p:nvGrpSpPr>
        <p:grpSpPr>
          <a:xfrm>
            <a:off x="4283968" y="840870"/>
            <a:ext cx="3965217" cy="3716550"/>
            <a:chOff x="4283968" y="840870"/>
            <a:chExt cx="3965217" cy="3716550"/>
          </a:xfrm>
        </p:grpSpPr>
        <p:sp>
          <p:nvSpPr>
            <p:cNvPr id="6" name="AutoShape 3"/>
            <p:cNvSpPr>
              <a:spLocks noChangeAspect="1" noChangeArrowheads="1" noTextEdit="1"/>
            </p:cNvSpPr>
            <p:nvPr/>
          </p:nvSpPr>
          <p:spPr bwMode="auto">
            <a:xfrm>
              <a:off x="4283968" y="843558"/>
              <a:ext cx="3962529" cy="371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a:off x="4286656" y="2651428"/>
              <a:ext cx="1872389" cy="1622378"/>
            </a:xfrm>
            <a:custGeom>
              <a:avLst/>
              <a:gdLst>
                <a:gd name="T0" fmla="*/ 0 w 1393"/>
                <a:gd name="T1" fmla="*/ 0 h 1207"/>
                <a:gd name="T2" fmla="*/ 696 w 1393"/>
                <a:gd name="T3" fmla="*/ 1207 h 1207"/>
                <a:gd name="T4" fmla="*/ 1393 w 1393"/>
                <a:gd name="T5" fmla="*/ 0 h 1207"/>
                <a:gd name="T6" fmla="*/ 0 w 1393"/>
                <a:gd name="T7" fmla="*/ 0 h 1207"/>
              </a:gdLst>
              <a:ahLst/>
              <a:cxnLst>
                <a:cxn ang="0">
                  <a:pos x="T0" y="T1"/>
                </a:cxn>
                <a:cxn ang="0">
                  <a:pos x="T2" y="T3"/>
                </a:cxn>
                <a:cxn ang="0">
                  <a:pos x="T4" y="T5"/>
                </a:cxn>
                <a:cxn ang="0">
                  <a:pos x="T6" y="T7"/>
                </a:cxn>
              </a:cxnLst>
              <a:rect l="0" t="0" r="r" b="b"/>
              <a:pathLst>
                <a:path w="1393" h="1207">
                  <a:moveTo>
                    <a:pt x="0" y="0"/>
                  </a:moveTo>
                  <a:lnTo>
                    <a:pt x="696" y="1207"/>
                  </a:lnTo>
                  <a:lnTo>
                    <a:pt x="1393" y="0"/>
                  </a:lnTo>
                  <a:lnTo>
                    <a:pt x="0" y="0"/>
                  </a:lnTo>
                  <a:close/>
                </a:path>
              </a:pathLst>
            </a:custGeom>
            <a:solidFill>
              <a:srgbClr val="F268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5333742" y="840870"/>
              <a:ext cx="1872389" cy="1619690"/>
            </a:xfrm>
            <a:custGeom>
              <a:avLst/>
              <a:gdLst>
                <a:gd name="T0" fmla="*/ 1393 w 1393"/>
                <a:gd name="T1" fmla="*/ 0 h 1205"/>
                <a:gd name="T2" fmla="*/ 0 w 1393"/>
                <a:gd name="T3" fmla="*/ 0 h 1205"/>
                <a:gd name="T4" fmla="*/ 697 w 1393"/>
                <a:gd name="T5" fmla="*/ 1205 h 1205"/>
                <a:gd name="T6" fmla="*/ 1393 w 1393"/>
                <a:gd name="T7" fmla="*/ 0 h 1205"/>
              </a:gdLst>
              <a:ahLst/>
              <a:cxnLst>
                <a:cxn ang="0">
                  <a:pos x="T0" y="T1"/>
                </a:cxn>
                <a:cxn ang="0">
                  <a:pos x="T2" y="T3"/>
                </a:cxn>
                <a:cxn ang="0">
                  <a:pos x="T4" y="T5"/>
                </a:cxn>
                <a:cxn ang="0">
                  <a:pos x="T6" y="T7"/>
                </a:cxn>
              </a:cxnLst>
              <a:rect l="0" t="0" r="r" b="b"/>
              <a:pathLst>
                <a:path w="1393" h="1205">
                  <a:moveTo>
                    <a:pt x="1393" y="0"/>
                  </a:moveTo>
                  <a:lnTo>
                    <a:pt x="0" y="0"/>
                  </a:lnTo>
                  <a:lnTo>
                    <a:pt x="697" y="1205"/>
                  </a:lnTo>
                  <a:lnTo>
                    <a:pt x="1393" y="0"/>
                  </a:ln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4286656" y="904044"/>
              <a:ext cx="1872389" cy="1619690"/>
            </a:xfrm>
            <a:custGeom>
              <a:avLst/>
              <a:gdLst>
                <a:gd name="T0" fmla="*/ 696 w 1393"/>
                <a:gd name="T1" fmla="*/ 0 h 1205"/>
                <a:gd name="T2" fmla="*/ 0 w 1393"/>
                <a:gd name="T3" fmla="*/ 1205 h 1205"/>
                <a:gd name="T4" fmla="*/ 1393 w 1393"/>
                <a:gd name="T5" fmla="*/ 1205 h 1205"/>
                <a:gd name="T6" fmla="*/ 696 w 1393"/>
                <a:gd name="T7" fmla="*/ 0 h 1205"/>
              </a:gdLst>
              <a:ahLst/>
              <a:cxnLst>
                <a:cxn ang="0">
                  <a:pos x="T0" y="T1"/>
                </a:cxn>
                <a:cxn ang="0">
                  <a:pos x="T2" y="T3"/>
                </a:cxn>
                <a:cxn ang="0">
                  <a:pos x="T4" y="T5"/>
                </a:cxn>
                <a:cxn ang="0">
                  <a:pos x="T6" y="T7"/>
                </a:cxn>
              </a:cxnLst>
              <a:rect l="0" t="0" r="r" b="b"/>
              <a:pathLst>
                <a:path w="1393" h="1205">
                  <a:moveTo>
                    <a:pt x="696" y="0"/>
                  </a:moveTo>
                  <a:lnTo>
                    <a:pt x="0" y="1205"/>
                  </a:lnTo>
                  <a:lnTo>
                    <a:pt x="1393" y="1205"/>
                  </a:lnTo>
                  <a:lnTo>
                    <a:pt x="696" y="0"/>
                  </a:ln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6378140" y="904044"/>
              <a:ext cx="1871045" cy="1619690"/>
            </a:xfrm>
            <a:custGeom>
              <a:avLst/>
              <a:gdLst>
                <a:gd name="T0" fmla="*/ 1392 w 1392"/>
                <a:gd name="T1" fmla="*/ 1205 h 1205"/>
                <a:gd name="T2" fmla="*/ 696 w 1392"/>
                <a:gd name="T3" fmla="*/ 0 h 1205"/>
                <a:gd name="T4" fmla="*/ 0 w 1392"/>
                <a:gd name="T5" fmla="*/ 1205 h 1205"/>
                <a:gd name="T6" fmla="*/ 1392 w 1392"/>
                <a:gd name="T7" fmla="*/ 1205 h 1205"/>
              </a:gdLst>
              <a:ahLst/>
              <a:cxnLst>
                <a:cxn ang="0">
                  <a:pos x="T0" y="T1"/>
                </a:cxn>
                <a:cxn ang="0">
                  <a:pos x="T2" y="T3"/>
                </a:cxn>
                <a:cxn ang="0">
                  <a:pos x="T4" y="T5"/>
                </a:cxn>
                <a:cxn ang="0">
                  <a:pos x="T6" y="T7"/>
                </a:cxn>
              </a:cxnLst>
              <a:rect l="0" t="0" r="r" b="b"/>
              <a:pathLst>
                <a:path w="1392" h="1205">
                  <a:moveTo>
                    <a:pt x="1392" y="1205"/>
                  </a:moveTo>
                  <a:lnTo>
                    <a:pt x="696" y="0"/>
                  </a:lnTo>
                  <a:lnTo>
                    <a:pt x="0" y="1205"/>
                  </a:lnTo>
                  <a:lnTo>
                    <a:pt x="1392" y="1205"/>
                  </a:lnTo>
                  <a:close/>
                </a:path>
              </a:pathLst>
            </a:custGeom>
            <a:solidFill>
              <a:srgbClr val="00A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p:nvSpPr>
          <p:spPr bwMode="auto">
            <a:xfrm>
              <a:off x="6378140" y="2651428"/>
              <a:ext cx="1871045" cy="1622378"/>
            </a:xfrm>
            <a:custGeom>
              <a:avLst/>
              <a:gdLst>
                <a:gd name="T0" fmla="*/ 0 w 1392"/>
                <a:gd name="T1" fmla="*/ 0 h 1207"/>
                <a:gd name="T2" fmla="*/ 696 w 1392"/>
                <a:gd name="T3" fmla="*/ 1207 h 1207"/>
                <a:gd name="T4" fmla="*/ 1392 w 1392"/>
                <a:gd name="T5" fmla="*/ 0 h 1207"/>
                <a:gd name="T6" fmla="*/ 0 w 1392"/>
                <a:gd name="T7" fmla="*/ 0 h 1207"/>
              </a:gdLst>
              <a:ahLst/>
              <a:cxnLst>
                <a:cxn ang="0">
                  <a:pos x="T0" y="T1"/>
                </a:cxn>
                <a:cxn ang="0">
                  <a:pos x="T2" y="T3"/>
                </a:cxn>
                <a:cxn ang="0">
                  <a:pos x="T4" y="T5"/>
                </a:cxn>
                <a:cxn ang="0">
                  <a:pos x="T6" y="T7"/>
                </a:cxn>
              </a:cxnLst>
              <a:rect l="0" t="0" r="r" b="b"/>
              <a:pathLst>
                <a:path w="1392" h="1207">
                  <a:moveTo>
                    <a:pt x="0" y="0"/>
                  </a:moveTo>
                  <a:lnTo>
                    <a:pt x="696" y="1207"/>
                  </a:lnTo>
                  <a:lnTo>
                    <a:pt x="1392" y="0"/>
                  </a:lnTo>
                  <a:lnTo>
                    <a:pt x="0" y="0"/>
                  </a:ln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p:nvSpPr>
          <p:spPr bwMode="auto">
            <a:xfrm>
              <a:off x="5333742" y="2714602"/>
              <a:ext cx="1872389" cy="1623723"/>
            </a:xfrm>
            <a:custGeom>
              <a:avLst/>
              <a:gdLst>
                <a:gd name="T0" fmla="*/ 0 w 1393"/>
                <a:gd name="T1" fmla="*/ 1208 h 1208"/>
                <a:gd name="T2" fmla="*/ 1393 w 1393"/>
                <a:gd name="T3" fmla="*/ 1208 h 1208"/>
                <a:gd name="T4" fmla="*/ 697 w 1393"/>
                <a:gd name="T5" fmla="*/ 0 h 1208"/>
                <a:gd name="T6" fmla="*/ 0 w 1393"/>
                <a:gd name="T7" fmla="*/ 1208 h 1208"/>
              </a:gdLst>
              <a:ahLst/>
              <a:cxnLst>
                <a:cxn ang="0">
                  <a:pos x="T0" y="T1"/>
                </a:cxn>
                <a:cxn ang="0">
                  <a:pos x="T2" y="T3"/>
                </a:cxn>
                <a:cxn ang="0">
                  <a:pos x="T4" y="T5"/>
                </a:cxn>
                <a:cxn ang="0">
                  <a:pos x="T6" y="T7"/>
                </a:cxn>
              </a:cxnLst>
              <a:rect l="0" t="0" r="r" b="b"/>
              <a:pathLst>
                <a:path w="1393" h="1208">
                  <a:moveTo>
                    <a:pt x="0" y="1208"/>
                  </a:moveTo>
                  <a:lnTo>
                    <a:pt x="1393" y="1208"/>
                  </a:lnTo>
                  <a:lnTo>
                    <a:pt x="697" y="0"/>
                  </a:lnTo>
                  <a:lnTo>
                    <a:pt x="0" y="1208"/>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11"/>
            <p:cNvSpPr>
              <a:spLocks noChangeArrowheads="1"/>
            </p:cNvSpPr>
            <p:nvPr/>
          </p:nvSpPr>
          <p:spPr bwMode="auto">
            <a:xfrm>
              <a:off x="5235620" y="1569394"/>
              <a:ext cx="2047127" cy="20457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p:nvSpPr>
          <p:spPr bwMode="auto">
            <a:xfrm>
              <a:off x="6189961" y="1543856"/>
              <a:ext cx="137102" cy="139791"/>
            </a:xfrm>
            <a:custGeom>
              <a:avLst/>
              <a:gdLst>
                <a:gd name="T0" fmla="*/ 0 w 102"/>
                <a:gd name="T1" fmla="*/ 0 h 104"/>
                <a:gd name="T2" fmla="*/ 102 w 102"/>
                <a:gd name="T3" fmla="*/ 0 h 104"/>
                <a:gd name="T4" fmla="*/ 52 w 102"/>
                <a:gd name="T5" fmla="*/ 104 h 104"/>
                <a:gd name="T6" fmla="*/ 0 w 102"/>
                <a:gd name="T7" fmla="*/ 0 h 104"/>
              </a:gdLst>
              <a:ahLst/>
              <a:cxnLst>
                <a:cxn ang="0">
                  <a:pos x="T0" y="T1"/>
                </a:cxn>
                <a:cxn ang="0">
                  <a:pos x="T2" y="T3"/>
                </a:cxn>
                <a:cxn ang="0">
                  <a:pos x="T4" y="T5"/>
                </a:cxn>
                <a:cxn ang="0">
                  <a:pos x="T6" y="T7"/>
                </a:cxn>
              </a:cxnLst>
              <a:rect l="0" t="0" r="r" b="b"/>
              <a:pathLst>
                <a:path w="102" h="104">
                  <a:moveTo>
                    <a:pt x="0" y="0"/>
                  </a:moveTo>
                  <a:lnTo>
                    <a:pt x="102" y="0"/>
                  </a:lnTo>
                  <a:lnTo>
                    <a:pt x="52" y="104"/>
                  </a:lnTo>
                  <a:lnTo>
                    <a:pt x="0" y="0"/>
                  </a:lnTo>
                  <a:close/>
                </a:path>
              </a:pathLst>
            </a:custGeom>
            <a:solidFill>
              <a:srgbClr val="F0B3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p:cNvSpPr>
            <p:nvPr/>
          </p:nvSpPr>
          <p:spPr bwMode="auto">
            <a:xfrm>
              <a:off x="6189961" y="3500925"/>
              <a:ext cx="134414" cy="137102"/>
            </a:xfrm>
            <a:custGeom>
              <a:avLst/>
              <a:gdLst>
                <a:gd name="T0" fmla="*/ 100 w 100"/>
                <a:gd name="T1" fmla="*/ 102 h 102"/>
                <a:gd name="T2" fmla="*/ 0 w 100"/>
                <a:gd name="T3" fmla="*/ 102 h 102"/>
                <a:gd name="T4" fmla="*/ 5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50" y="0"/>
                  </a:lnTo>
                  <a:lnTo>
                    <a:pt x="100" y="102"/>
                  </a:lnTo>
                  <a:close/>
                </a:path>
              </a:pathLst>
            </a:custGeom>
            <a:solidFill>
              <a:srgbClr val="00A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p:nvSpPr>
          <p:spPr bwMode="auto">
            <a:xfrm>
              <a:off x="5328366" y="3061391"/>
              <a:ext cx="151888" cy="130382"/>
            </a:xfrm>
            <a:custGeom>
              <a:avLst/>
              <a:gdLst>
                <a:gd name="T0" fmla="*/ 52 w 113"/>
                <a:gd name="T1" fmla="*/ 97 h 97"/>
                <a:gd name="T2" fmla="*/ 0 w 113"/>
                <a:gd name="T3" fmla="*/ 12 h 97"/>
                <a:gd name="T4" fmla="*/ 113 w 113"/>
                <a:gd name="T5" fmla="*/ 0 h 97"/>
                <a:gd name="T6" fmla="*/ 52 w 113"/>
                <a:gd name="T7" fmla="*/ 97 h 97"/>
              </a:gdLst>
              <a:ahLst/>
              <a:cxnLst>
                <a:cxn ang="0">
                  <a:pos x="T0" y="T1"/>
                </a:cxn>
                <a:cxn ang="0">
                  <a:pos x="T2" y="T3"/>
                </a:cxn>
                <a:cxn ang="0">
                  <a:pos x="T4" y="T5"/>
                </a:cxn>
                <a:cxn ang="0">
                  <a:pos x="T6" y="T7"/>
                </a:cxn>
              </a:cxnLst>
              <a:rect l="0" t="0" r="r" b="b"/>
              <a:pathLst>
                <a:path w="113" h="97">
                  <a:moveTo>
                    <a:pt x="52" y="97"/>
                  </a:moveTo>
                  <a:lnTo>
                    <a:pt x="0" y="12"/>
                  </a:lnTo>
                  <a:lnTo>
                    <a:pt x="113" y="0"/>
                  </a:lnTo>
                  <a:lnTo>
                    <a:pt x="52" y="97"/>
                  </a:lnTo>
                  <a:close/>
                </a:path>
              </a:pathLst>
            </a:custGeom>
            <a:solidFill>
              <a:srgbClr val="F268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p:nvSpPr>
          <p:spPr bwMode="auto">
            <a:xfrm>
              <a:off x="7034081" y="3061391"/>
              <a:ext cx="155920" cy="130382"/>
            </a:xfrm>
            <a:custGeom>
              <a:avLst/>
              <a:gdLst>
                <a:gd name="T0" fmla="*/ 116 w 116"/>
                <a:gd name="T1" fmla="*/ 10 h 97"/>
                <a:gd name="T2" fmla="*/ 64 w 116"/>
                <a:gd name="T3" fmla="*/ 97 h 97"/>
                <a:gd name="T4" fmla="*/ 0 w 116"/>
                <a:gd name="T5" fmla="*/ 0 h 97"/>
                <a:gd name="T6" fmla="*/ 116 w 116"/>
                <a:gd name="T7" fmla="*/ 10 h 97"/>
              </a:gdLst>
              <a:ahLst/>
              <a:cxnLst>
                <a:cxn ang="0">
                  <a:pos x="T0" y="T1"/>
                </a:cxn>
                <a:cxn ang="0">
                  <a:pos x="T2" y="T3"/>
                </a:cxn>
                <a:cxn ang="0">
                  <a:pos x="T4" y="T5"/>
                </a:cxn>
                <a:cxn ang="0">
                  <a:pos x="T6" y="T7"/>
                </a:cxn>
              </a:cxnLst>
              <a:rect l="0" t="0" r="r" b="b"/>
              <a:pathLst>
                <a:path w="116" h="97">
                  <a:moveTo>
                    <a:pt x="116" y="10"/>
                  </a:moveTo>
                  <a:lnTo>
                    <a:pt x="64" y="97"/>
                  </a:lnTo>
                  <a:lnTo>
                    <a:pt x="0" y="0"/>
                  </a:lnTo>
                  <a:lnTo>
                    <a:pt x="116" y="10"/>
                  </a:ln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p:nvSpPr>
          <p:spPr bwMode="auto">
            <a:xfrm>
              <a:off x="7046179" y="2011617"/>
              <a:ext cx="153232" cy="130382"/>
            </a:xfrm>
            <a:custGeom>
              <a:avLst/>
              <a:gdLst>
                <a:gd name="T0" fmla="*/ 64 w 114"/>
                <a:gd name="T1" fmla="*/ 0 h 97"/>
                <a:gd name="T2" fmla="*/ 114 w 114"/>
                <a:gd name="T3" fmla="*/ 88 h 97"/>
                <a:gd name="T4" fmla="*/ 0 w 114"/>
                <a:gd name="T5" fmla="*/ 97 h 97"/>
                <a:gd name="T6" fmla="*/ 64 w 114"/>
                <a:gd name="T7" fmla="*/ 0 h 97"/>
              </a:gdLst>
              <a:ahLst/>
              <a:cxnLst>
                <a:cxn ang="0">
                  <a:pos x="T0" y="T1"/>
                </a:cxn>
                <a:cxn ang="0">
                  <a:pos x="T2" y="T3"/>
                </a:cxn>
                <a:cxn ang="0">
                  <a:pos x="T4" y="T5"/>
                </a:cxn>
                <a:cxn ang="0">
                  <a:pos x="T6" y="T7"/>
                </a:cxn>
              </a:cxnLst>
              <a:rect l="0" t="0" r="r" b="b"/>
              <a:pathLst>
                <a:path w="114" h="97">
                  <a:moveTo>
                    <a:pt x="64" y="0"/>
                  </a:moveTo>
                  <a:lnTo>
                    <a:pt x="114" y="88"/>
                  </a:lnTo>
                  <a:lnTo>
                    <a:pt x="0" y="97"/>
                  </a:lnTo>
                  <a:lnTo>
                    <a:pt x="64" y="0"/>
                  </a:lnTo>
                  <a:close/>
                </a:path>
              </a:pathLst>
            </a:custGeom>
            <a:solidFill>
              <a:srgbClr val="00A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p:nvSpPr>
          <p:spPr bwMode="auto">
            <a:xfrm>
              <a:off x="5333742" y="1983390"/>
              <a:ext cx="153232" cy="130382"/>
            </a:xfrm>
            <a:custGeom>
              <a:avLst/>
              <a:gdLst>
                <a:gd name="T0" fmla="*/ 0 w 114"/>
                <a:gd name="T1" fmla="*/ 87 h 97"/>
                <a:gd name="T2" fmla="*/ 52 w 114"/>
                <a:gd name="T3" fmla="*/ 0 h 97"/>
                <a:gd name="T4" fmla="*/ 114 w 114"/>
                <a:gd name="T5" fmla="*/ 97 h 97"/>
                <a:gd name="T6" fmla="*/ 0 w 114"/>
                <a:gd name="T7" fmla="*/ 87 h 97"/>
              </a:gdLst>
              <a:ahLst/>
              <a:cxnLst>
                <a:cxn ang="0">
                  <a:pos x="T0" y="T1"/>
                </a:cxn>
                <a:cxn ang="0">
                  <a:pos x="T2" y="T3"/>
                </a:cxn>
                <a:cxn ang="0">
                  <a:pos x="T4" y="T5"/>
                </a:cxn>
                <a:cxn ang="0">
                  <a:pos x="T6" y="T7"/>
                </a:cxn>
              </a:cxnLst>
              <a:rect l="0" t="0" r="r" b="b"/>
              <a:pathLst>
                <a:path w="114" h="97">
                  <a:moveTo>
                    <a:pt x="0" y="87"/>
                  </a:moveTo>
                  <a:lnTo>
                    <a:pt x="52" y="0"/>
                  </a:lnTo>
                  <a:lnTo>
                    <a:pt x="114" y="97"/>
                  </a:lnTo>
                  <a:lnTo>
                    <a:pt x="0" y="87"/>
                  </a:lnTo>
                  <a:close/>
                </a:path>
              </a:pathLst>
            </a:custGeom>
            <a:solidFill>
              <a:srgbClr val="A05F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noEditPoints="1"/>
            </p:cNvSpPr>
            <p:nvPr/>
          </p:nvSpPr>
          <p:spPr bwMode="auto">
            <a:xfrm>
              <a:off x="5016525" y="1732035"/>
              <a:ext cx="123661" cy="69895"/>
            </a:xfrm>
            <a:custGeom>
              <a:avLst/>
              <a:gdLst>
                <a:gd name="T0" fmla="*/ 29 w 39"/>
                <a:gd name="T1" fmla="*/ 20 h 22"/>
                <a:gd name="T2" fmla="*/ 38 w 39"/>
                <a:gd name="T3" fmla="*/ 18 h 22"/>
                <a:gd name="T4" fmla="*/ 35 w 39"/>
                <a:gd name="T5" fmla="*/ 9 h 22"/>
                <a:gd name="T6" fmla="*/ 3 w 39"/>
                <a:gd name="T7" fmla="*/ 10 h 22"/>
                <a:gd name="T8" fmla="*/ 2 w 39"/>
                <a:gd name="T9" fmla="*/ 19 h 22"/>
                <a:gd name="T10" fmla="*/ 7 w 39"/>
                <a:gd name="T11" fmla="*/ 22 h 22"/>
                <a:gd name="T12" fmla="*/ 11 w 39"/>
                <a:gd name="T13" fmla="*/ 20 h 22"/>
                <a:gd name="T14" fmla="*/ 29 w 39"/>
                <a:gd name="T15" fmla="*/ 20 h 22"/>
                <a:gd name="T16" fmla="*/ 29 w 39"/>
                <a:gd name="T17" fmla="*/ 20 h 22"/>
                <a:gd name="T18" fmla="*/ 29 w 39"/>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2">
                  <a:moveTo>
                    <a:pt x="29" y="20"/>
                  </a:moveTo>
                  <a:cubicBezTo>
                    <a:pt x="32" y="22"/>
                    <a:pt x="36" y="21"/>
                    <a:pt x="38" y="18"/>
                  </a:cubicBezTo>
                  <a:cubicBezTo>
                    <a:pt x="39" y="15"/>
                    <a:pt x="38" y="11"/>
                    <a:pt x="35" y="9"/>
                  </a:cubicBezTo>
                  <a:cubicBezTo>
                    <a:pt x="18" y="0"/>
                    <a:pt x="4" y="10"/>
                    <a:pt x="3" y="10"/>
                  </a:cubicBezTo>
                  <a:cubicBezTo>
                    <a:pt x="1" y="13"/>
                    <a:pt x="0" y="16"/>
                    <a:pt x="2" y="19"/>
                  </a:cubicBezTo>
                  <a:cubicBezTo>
                    <a:pt x="4" y="21"/>
                    <a:pt x="6" y="22"/>
                    <a:pt x="7" y="22"/>
                  </a:cubicBezTo>
                  <a:cubicBezTo>
                    <a:pt x="9" y="22"/>
                    <a:pt x="10" y="21"/>
                    <a:pt x="11" y="20"/>
                  </a:cubicBezTo>
                  <a:cubicBezTo>
                    <a:pt x="12" y="20"/>
                    <a:pt x="19" y="15"/>
                    <a:pt x="29" y="20"/>
                  </a:cubicBezTo>
                  <a:close/>
                  <a:moveTo>
                    <a:pt x="29" y="20"/>
                  </a:moveTo>
                  <a:cubicBezTo>
                    <a:pt x="29" y="20"/>
                    <a:pt x="29" y="20"/>
                    <a:pt x="29"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noEditPoints="1"/>
            </p:cNvSpPr>
            <p:nvPr/>
          </p:nvSpPr>
          <p:spPr bwMode="auto">
            <a:xfrm>
              <a:off x="4981577" y="1664828"/>
              <a:ext cx="180115" cy="88713"/>
            </a:xfrm>
            <a:custGeom>
              <a:avLst/>
              <a:gdLst>
                <a:gd name="T0" fmla="*/ 53 w 57"/>
                <a:gd name="T1" fmla="*/ 15 h 28"/>
                <a:gd name="T2" fmla="*/ 3 w 57"/>
                <a:gd name="T3" fmla="*/ 17 h 28"/>
                <a:gd name="T4" fmla="*/ 2 w 57"/>
                <a:gd name="T5" fmla="*/ 25 h 28"/>
                <a:gd name="T6" fmla="*/ 7 w 57"/>
                <a:gd name="T7" fmla="*/ 28 h 28"/>
                <a:gd name="T8" fmla="*/ 11 w 57"/>
                <a:gd name="T9" fmla="*/ 26 h 28"/>
                <a:gd name="T10" fmla="*/ 47 w 57"/>
                <a:gd name="T11" fmla="*/ 26 h 28"/>
                <a:gd name="T12" fmla="*/ 56 w 57"/>
                <a:gd name="T13" fmla="*/ 23 h 28"/>
                <a:gd name="T14" fmla="*/ 53 w 57"/>
                <a:gd name="T15" fmla="*/ 15 h 28"/>
                <a:gd name="T16" fmla="*/ 53 w 57"/>
                <a:gd name="T17" fmla="*/ 15 h 28"/>
                <a:gd name="T18" fmla="*/ 53 w 57"/>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28">
                  <a:moveTo>
                    <a:pt x="53" y="15"/>
                  </a:moveTo>
                  <a:cubicBezTo>
                    <a:pt x="25" y="0"/>
                    <a:pt x="4" y="16"/>
                    <a:pt x="3" y="17"/>
                  </a:cubicBezTo>
                  <a:cubicBezTo>
                    <a:pt x="0" y="19"/>
                    <a:pt x="0" y="23"/>
                    <a:pt x="2" y="25"/>
                  </a:cubicBezTo>
                  <a:cubicBezTo>
                    <a:pt x="3" y="27"/>
                    <a:pt x="5" y="28"/>
                    <a:pt x="7" y="28"/>
                  </a:cubicBezTo>
                  <a:cubicBezTo>
                    <a:pt x="8" y="28"/>
                    <a:pt x="10" y="27"/>
                    <a:pt x="11" y="26"/>
                  </a:cubicBezTo>
                  <a:cubicBezTo>
                    <a:pt x="11" y="26"/>
                    <a:pt x="26" y="15"/>
                    <a:pt x="47" y="26"/>
                  </a:cubicBezTo>
                  <a:cubicBezTo>
                    <a:pt x="50" y="27"/>
                    <a:pt x="54" y="26"/>
                    <a:pt x="56" y="23"/>
                  </a:cubicBezTo>
                  <a:cubicBezTo>
                    <a:pt x="57" y="20"/>
                    <a:pt x="56" y="16"/>
                    <a:pt x="53" y="15"/>
                  </a:cubicBezTo>
                  <a:close/>
                  <a:moveTo>
                    <a:pt x="53" y="15"/>
                  </a:moveTo>
                  <a:cubicBezTo>
                    <a:pt x="53" y="15"/>
                    <a:pt x="53" y="15"/>
                    <a:pt x="53"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noEditPoints="1"/>
            </p:cNvSpPr>
            <p:nvPr/>
          </p:nvSpPr>
          <p:spPr bwMode="auto">
            <a:xfrm>
              <a:off x="4952006" y="1601654"/>
              <a:ext cx="239257" cy="107531"/>
            </a:xfrm>
            <a:custGeom>
              <a:avLst/>
              <a:gdLst>
                <a:gd name="T0" fmla="*/ 7 w 75"/>
                <a:gd name="T1" fmla="*/ 34 h 34"/>
                <a:gd name="T2" fmla="*/ 11 w 75"/>
                <a:gd name="T3" fmla="*/ 33 h 34"/>
                <a:gd name="T4" fmla="*/ 65 w 75"/>
                <a:gd name="T5" fmla="*/ 31 h 34"/>
                <a:gd name="T6" fmla="*/ 74 w 75"/>
                <a:gd name="T7" fmla="*/ 29 h 34"/>
                <a:gd name="T8" fmla="*/ 71 w 75"/>
                <a:gd name="T9" fmla="*/ 20 h 34"/>
                <a:gd name="T10" fmla="*/ 3 w 75"/>
                <a:gd name="T11" fmla="*/ 23 h 34"/>
                <a:gd name="T12" fmla="*/ 2 w 75"/>
                <a:gd name="T13" fmla="*/ 32 h 34"/>
                <a:gd name="T14" fmla="*/ 7 w 75"/>
                <a:gd name="T15" fmla="*/ 34 h 34"/>
                <a:gd name="T16" fmla="*/ 7 w 75"/>
                <a:gd name="T17" fmla="*/ 34 h 34"/>
                <a:gd name="T18" fmla="*/ 7 w 75"/>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34">
                  <a:moveTo>
                    <a:pt x="7" y="34"/>
                  </a:moveTo>
                  <a:cubicBezTo>
                    <a:pt x="8" y="34"/>
                    <a:pt x="10" y="34"/>
                    <a:pt x="11" y="33"/>
                  </a:cubicBezTo>
                  <a:cubicBezTo>
                    <a:pt x="12" y="32"/>
                    <a:pt x="34" y="15"/>
                    <a:pt x="65" y="31"/>
                  </a:cubicBezTo>
                  <a:cubicBezTo>
                    <a:pt x="68" y="33"/>
                    <a:pt x="72" y="32"/>
                    <a:pt x="74" y="29"/>
                  </a:cubicBezTo>
                  <a:cubicBezTo>
                    <a:pt x="75" y="26"/>
                    <a:pt x="74" y="22"/>
                    <a:pt x="71" y="20"/>
                  </a:cubicBezTo>
                  <a:cubicBezTo>
                    <a:pt x="33" y="0"/>
                    <a:pt x="4" y="22"/>
                    <a:pt x="3" y="23"/>
                  </a:cubicBezTo>
                  <a:cubicBezTo>
                    <a:pt x="0" y="25"/>
                    <a:pt x="0" y="29"/>
                    <a:pt x="2" y="32"/>
                  </a:cubicBezTo>
                  <a:cubicBezTo>
                    <a:pt x="3" y="33"/>
                    <a:pt x="5" y="34"/>
                    <a:pt x="7" y="34"/>
                  </a:cubicBezTo>
                  <a:close/>
                  <a:moveTo>
                    <a:pt x="7" y="34"/>
                  </a:moveTo>
                  <a:cubicBezTo>
                    <a:pt x="7" y="34"/>
                    <a:pt x="7" y="34"/>
                    <a:pt x="7" y="3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noEditPoints="1"/>
            </p:cNvSpPr>
            <p:nvPr/>
          </p:nvSpPr>
          <p:spPr bwMode="auto">
            <a:xfrm>
              <a:off x="4884799" y="1832846"/>
              <a:ext cx="153232" cy="220439"/>
            </a:xfrm>
            <a:custGeom>
              <a:avLst/>
              <a:gdLst>
                <a:gd name="T0" fmla="*/ 39 w 48"/>
                <a:gd name="T1" fmla="*/ 28 h 69"/>
                <a:gd name="T2" fmla="*/ 21 w 48"/>
                <a:gd name="T3" fmla="*/ 24 h 69"/>
                <a:gd name="T4" fmla="*/ 20 w 48"/>
                <a:gd name="T5" fmla="*/ 24 h 69"/>
                <a:gd name="T6" fmla="*/ 18 w 48"/>
                <a:gd name="T7" fmla="*/ 23 h 69"/>
                <a:gd name="T8" fmla="*/ 17 w 48"/>
                <a:gd name="T9" fmla="*/ 20 h 69"/>
                <a:gd name="T10" fmla="*/ 18 w 48"/>
                <a:gd name="T11" fmla="*/ 16 h 69"/>
                <a:gd name="T12" fmla="*/ 21 w 48"/>
                <a:gd name="T13" fmla="*/ 13 h 69"/>
                <a:gd name="T14" fmla="*/ 38 w 48"/>
                <a:gd name="T15" fmla="*/ 13 h 69"/>
                <a:gd name="T16" fmla="*/ 45 w 48"/>
                <a:gd name="T17" fmla="*/ 7 h 69"/>
                <a:gd name="T18" fmla="*/ 38 w 48"/>
                <a:gd name="T19" fmla="*/ 0 h 69"/>
                <a:gd name="T20" fmla="*/ 12 w 48"/>
                <a:gd name="T21" fmla="*/ 0 h 69"/>
                <a:gd name="T22" fmla="*/ 7 w 48"/>
                <a:gd name="T23" fmla="*/ 5 h 69"/>
                <a:gd name="T24" fmla="*/ 3 w 48"/>
                <a:gd name="T25" fmla="*/ 36 h 69"/>
                <a:gd name="T26" fmla="*/ 12 w 48"/>
                <a:gd name="T27" fmla="*/ 35 h 69"/>
                <a:gd name="T28" fmla="*/ 31 w 48"/>
                <a:gd name="T29" fmla="*/ 47 h 69"/>
                <a:gd name="T30" fmla="*/ 18 w 48"/>
                <a:gd name="T31" fmla="*/ 57 h 69"/>
                <a:gd name="T32" fmla="*/ 5 w 48"/>
                <a:gd name="T33" fmla="*/ 55 h 69"/>
                <a:gd name="T34" fmla="*/ 3 w 48"/>
                <a:gd name="T35" fmla="*/ 55 h 69"/>
                <a:gd name="T36" fmla="*/ 1 w 48"/>
                <a:gd name="T37" fmla="*/ 57 h 69"/>
                <a:gd name="T38" fmla="*/ 0 w 48"/>
                <a:gd name="T39" fmla="*/ 63 h 69"/>
                <a:gd name="T40" fmla="*/ 2 w 48"/>
                <a:gd name="T41" fmla="*/ 67 h 69"/>
                <a:gd name="T42" fmla="*/ 18 w 48"/>
                <a:gd name="T43" fmla="*/ 69 h 69"/>
                <a:gd name="T44" fmla="*/ 48 w 48"/>
                <a:gd name="T45" fmla="*/ 46 h 69"/>
                <a:gd name="T46" fmla="*/ 39 w 48"/>
                <a:gd name="T47" fmla="*/ 28 h 69"/>
                <a:gd name="T48" fmla="*/ 39 w 48"/>
                <a:gd name="T49" fmla="*/ 28 h 69"/>
                <a:gd name="T50" fmla="*/ 39 w 48"/>
                <a:gd name="T51"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9">
                  <a:moveTo>
                    <a:pt x="39" y="28"/>
                  </a:moveTo>
                  <a:cubicBezTo>
                    <a:pt x="34" y="25"/>
                    <a:pt x="28" y="24"/>
                    <a:pt x="21" y="24"/>
                  </a:cubicBezTo>
                  <a:cubicBezTo>
                    <a:pt x="20" y="24"/>
                    <a:pt x="20" y="24"/>
                    <a:pt x="20" y="24"/>
                  </a:cubicBezTo>
                  <a:cubicBezTo>
                    <a:pt x="19" y="24"/>
                    <a:pt x="19" y="23"/>
                    <a:pt x="18" y="23"/>
                  </a:cubicBezTo>
                  <a:cubicBezTo>
                    <a:pt x="17" y="22"/>
                    <a:pt x="17" y="21"/>
                    <a:pt x="17" y="20"/>
                  </a:cubicBezTo>
                  <a:cubicBezTo>
                    <a:pt x="18" y="16"/>
                    <a:pt x="18" y="16"/>
                    <a:pt x="18" y="16"/>
                  </a:cubicBezTo>
                  <a:cubicBezTo>
                    <a:pt x="18" y="14"/>
                    <a:pt x="19" y="13"/>
                    <a:pt x="21" y="13"/>
                  </a:cubicBezTo>
                  <a:cubicBezTo>
                    <a:pt x="38" y="13"/>
                    <a:pt x="38" y="13"/>
                    <a:pt x="38" y="13"/>
                  </a:cubicBezTo>
                  <a:cubicBezTo>
                    <a:pt x="42" y="13"/>
                    <a:pt x="45" y="10"/>
                    <a:pt x="45" y="7"/>
                  </a:cubicBezTo>
                  <a:cubicBezTo>
                    <a:pt x="45" y="3"/>
                    <a:pt x="42" y="0"/>
                    <a:pt x="38" y="0"/>
                  </a:cubicBezTo>
                  <a:cubicBezTo>
                    <a:pt x="12" y="0"/>
                    <a:pt x="12" y="0"/>
                    <a:pt x="12" y="0"/>
                  </a:cubicBezTo>
                  <a:cubicBezTo>
                    <a:pt x="9" y="0"/>
                    <a:pt x="7" y="2"/>
                    <a:pt x="7" y="5"/>
                  </a:cubicBezTo>
                  <a:cubicBezTo>
                    <a:pt x="3" y="36"/>
                    <a:pt x="3" y="36"/>
                    <a:pt x="3" y="36"/>
                  </a:cubicBezTo>
                  <a:cubicBezTo>
                    <a:pt x="6" y="36"/>
                    <a:pt x="8" y="35"/>
                    <a:pt x="12" y="35"/>
                  </a:cubicBezTo>
                  <a:cubicBezTo>
                    <a:pt x="26" y="35"/>
                    <a:pt x="31" y="40"/>
                    <a:pt x="31" y="47"/>
                  </a:cubicBezTo>
                  <a:cubicBezTo>
                    <a:pt x="31" y="54"/>
                    <a:pt x="24" y="57"/>
                    <a:pt x="18" y="57"/>
                  </a:cubicBezTo>
                  <a:cubicBezTo>
                    <a:pt x="13" y="57"/>
                    <a:pt x="9" y="56"/>
                    <a:pt x="5" y="55"/>
                  </a:cubicBezTo>
                  <a:cubicBezTo>
                    <a:pt x="5" y="55"/>
                    <a:pt x="4" y="55"/>
                    <a:pt x="3" y="55"/>
                  </a:cubicBezTo>
                  <a:cubicBezTo>
                    <a:pt x="2" y="56"/>
                    <a:pt x="2" y="56"/>
                    <a:pt x="1" y="57"/>
                  </a:cubicBezTo>
                  <a:cubicBezTo>
                    <a:pt x="0" y="63"/>
                    <a:pt x="0" y="63"/>
                    <a:pt x="0" y="63"/>
                  </a:cubicBezTo>
                  <a:cubicBezTo>
                    <a:pt x="0" y="65"/>
                    <a:pt x="0" y="66"/>
                    <a:pt x="2" y="67"/>
                  </a:cubicBezTo>
                  <a:cubicBezTo>
                    <a:pt x="6" y="68"/>
                    <a:pt x="12" y="69"/>
                    <a:pt x="18" y="69"/>
                  </a:cubicBezTo>
                  <a:cubicBezTo>
                    <a:pt x="37" y="69"/>
                    <a:pt x="48" y="58"/>
                    <a:pt x="48" y="46"/>
                  </a:cubicBezTo>
                  <a:cubicBezTo>
                    <a:pt x="48" y="38"/>
                    <a:pt x="44" y="32"/>
                    <a:pt x="39" y="28"/>
                  </a:cubicBezTo>
                  <a:close/>
                  <a:moveTo>
                    <a:pt x="39" y="28"/>
                  </a:moveTo>
                  <a:cubicBezTo>
                    <a:pt x="39" y="28"/>
                    <a:pt x="39" y="28"/>
                    <a:pt x="39" y="2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noEditPoints="1"/>
            </p:cNvSpPr>
            <p:nvPr/>
          </p:nvSpPr>
          <p:spPr bwMode="auto">
            <a:xfrm>
              <a:off x="5047440" y="1823437"/>
              <a:ext cx="197589" cy="229848"/>
            </a:xfrm>
            <a:custGeom>
              <a:avLst/>
              <a:gdLst>
                <a:gd name="T0" fmla="*/ 39 w 62"/>
                <a:gd name="T1" fmla="*/ 31 h 72"/>
                <a:gd name="T2" fmla="*/ 36 w 62"/>
                <a:gd name="T3" fmla="*/ 34 h 72"/>
                <a:gd name="T4" fmla="*/ 36 w 62"/>
                <a:gd name="T5" fmla="*/ 40 h 72"/>
                <a:gd name="T6" fmla="*/ 39 w 62"/>
                <a:gd name="T7" fmla="*/ 43 h 72"/>
                <a:gd name="T8" fmla="*/ 47 w 62"/>
                <a:gd name="T9" fmla="*/ 43 h 72"/>
                <a:gd name="T10" fmla="*/ 47 w 62"/>
                <a:gd name="T11" fmla="*/ 58 h 72"/>
                <a:gd name="T12" fmla="*/ 39 w 62"/>
                <a:gd name="T13" fmla="*/ 59 h 72"/>
                <a:gd name="T14" fmla="*/ 17 w 62"/>
                <a:gd name="T15" fmla="*/ 36 h 72"/>
                <a:gd name="T16" fmla="*/ 40 w 62"/>
                <a:gd name="T17" fmla="*/ 13 h 72"/>
                <a:gd name="T18" fmla="*/ 53 w 62"/>
                <a:gd name="T19" fmla="*/ 15 h 72"/>
                <a:gd name="T20" fmla="*/ 56 w 62"/>
                <a:gd name="T21" fmla="*/ 15 h 72"/>
                <a:gd name="T22" fmla="*/ 57 w 62"/>
                <a:gd name="T23" fmla="*/ 13 h 72"/>
                <a:gd name="T24" fmla="*/ 59 w 62"/>
                <a:gd name="T25" fmla="*/ 7 h 72"/>
                <a:gd name="T26" fmla="*/ 56 w 62"/>
                <a:gd name="T27" fmla="*/ 2 h 72"/>
                <a:gd name="T28" fmla="*/ 40 w 62"/>
                <a:gd name="T29" fmla="*/ 0 h 72"/>
                <a:gd name="T30" fmla="*/ 0 w 62"/>
                <a:gd name="T31" fmla="*/ 37 h 72"/>
                <a:gd name="T32" fmla="*/ 10 w 62"/>
                <a:gd name="T33" fmla="*/ 62 h 72"/>
                <a:gd name="T34" fmla="*/ 39 w 62"/>
                <a:gd name="T35" fmla="*/ 72 h 72"/>
                <a:gd name="T36" fmla="*/ 62 w 62"/>
                <a:gd name="T37" fmla="*/ 68 h 72"/>
                <a:gd name="T38" fmla="*/ 62 w 62"/>
                <a:gd name="T39" fmla="*/ 36 h 72"/>
                <a:gd name="T40" fmla="*/ 57 w 62"/>
                <a:gd name="T41" fmla="*/ 31 h 72"/>
                <a:gd name="T42" fmla="*/ 39 w 62"/>
                <a:gd name="T43" fmla="*/ 31 h 72"/>
                <a:gd name="T44" fmla="*/ 39 w 62"/>
                <a:gd name="T45" fmla="*/ 31 h 72"/>
                <a:gd name="T46" fmla="*/ 39 w 62"/>
                <a:gd name="T47" fmla="*/ 3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 h="72">
                  <a:moveTo>
                    <a:pt x="39" y="31"/>
                  </a:moveTo>
                  <a:cubicBezTo>
                    <a:pt x="37" y="31"/>
                    <a:pt x="36" y="32"/>
                    <a:pt x="36" y="34"/>
                  </a:cubicBezTo>
                  <a:cubicBezTo>
                    <a:pt x="36" y="40"/>
                    <a:pt x="36" y="40"/>
                    <a:pt x="36" y="40"/>
                  </a:cubicBezTo>
                  <a:cubicBezTo>
                    <a:pt x="36" y="42"/>
                    <a:pt x="37" y="43"/>
                    <a:pt x="39" y="43"/>
                  </a:cubicBezTo>
                  <a:cubicBezTo>
                    <a:pt x="47" y="43"/>
                    <a:pt x="47" y="43"/>
                    <a:pt x="47" y="43"/>
                  </a:cubicBezTo>
                  <a:cubicBezTo>
                    <a:pt x="47" y="58"/>
                    <a:pt x="47" y="58"/>
                    <a:pt x="47" y="58"/>
                  </a:cubicBezTo>
                  <a:cubicBezTo>
                    <a:pt x="45" y="59"/>
                    <a:pt x="43" y="59"/>
                    <a:pt x="39" y="59"/>
                  </a:cubicBezTo>
                  <a:cubicBezTo>
                    <a:pt x="26" y="59"/>
                    <a:pt x="17" y="51"/>
                    <a:pt x="17" y="36"/>
                  </a:cubicBezTo>
                  <a:cubicBezTo>
                    <a:pt x="17" y="21"/>
                    <a:pt x="27" y="13"/>
                    <a:pt x="40" y="13"/>
                  </a:cubicBezTo>
                  <a:cubicBezTo>
                    <a:pt x="46" y="13"/>
                    <a:pt x="50" y="14"/>
                    <a:pt x="53" y="15"/>
                  </a:cubicBezTo>
                  <a:cubicBezTo>
                    <a:pt x="54" y="15"/>
                    <a:pt x="55" y="15"/>
                    <a:pt x="56" y="15"/>
                  </a:cubicBezTo>
                  <a:cubicBezTo>
                    <a:pt x="57" y="14"/>
                    <a:pt x="57" y="14"/>
                    <a:pt x="57" y="13"/>
                  </a:cubicBezTo>
                  <a:cubicBezTo>
                    <a:pt x="59" y="7"/>
                    <a:pt x="59" y="7"/>
                    <a:pt x="59" y="7"/>
                  </a:cubicBezTo>
                  <a:cubicBezTo>
                    <a:pt x="59" y="5"/>
                    <a:pt x="58" y="3"/>
                    <a:pt x="56" y="2"/>
                  </a:cubicBezTo>
                  <a:cubicBezTo>
                    <a:pt x="52" y="1"/>
                    <a:pt x="47" y="0"/>
                    <a:pt x="40" y="0"/>
                  </a:cubicBezTo>
                  <a:cubicBezTo>
                    <a:pt x="17" y="0"/>
                    <a:pt x="0" y="13"/>
                    <a:pt x="0" y="37"/>
                  </a:cubicBezTo>
                  <a:cubicBezTo>
                    <a:pt x="0" y="47"/>
                    <a:pt x="3" y="56"/>
                    <a:pt x="10" y="62"/>
                  </a:cubicBezTo>
                  <a:cubicBezTo>
                    <a:pt x="16" y="69"/>
                    <a:pt x="26" y="72"/>
                    <a:pt x="39" y="72"/>
                  </a:cubicBezTo>
                  <a:cubicBezTo>
                    <a:pt x="48" y="72"/>
                    <a:pt x="57" y="70"/>
                    <a:pt x="62" y="68"/>
                  </a:cubicBezTo>
                  <a:cubicBezTo>
                    <a:pt x="62" y="36"/>
                    <a:pt x="62" y="36"/>
                    <a:pt x="62" y="36"/>
                  </a:cubicBezTo>
                  <a:cubicBezTo>
                    <a:pt x="62" y="33"/>
                    <a:pt x="60" y="31"/>
                    <a:pt x="57" y="31"/>
                  </a:cubicBezTo>
                  <a:lnTo>
                    <a:pt x="39" y="31"/>
                  </a:lnTo>
                  <a:close/>
                  <a:moveTo>
                    <a:pt x="39" y="31"/>
                  </a:moveTo>
                  <a:cubicBezTo>
                    <a:pt x="39" y="31"/>
                    <a:pt x="39" y="31"/>
                    <a:pt x="39" y="31"/>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noEditPoints="1"/>
            </p:cNvSpPr>
            <p:nvPr/>
          </p:nvSpPr>
          <p:spPr bwMode="auto">
            <a:xfrm>
              <a:off x="4882111" y="2995528"/>
              <a:ext cx="369639" cy="610240"/>
            </a:xfrm>
            <a:custGeom>
              <a:avLst/>
              <a:gdLst>
                <a:gd name="T0" fmla="*/ 82 w 116"/>
                <a:gd name="T1" fmla="*/ 61 h 192"/>
                <a:gd name="T2" fmla="*/ 73 w 116"/>
                <a:gd name="T3" fmla="*/ 59 h 192"/>
                <a:gd name="T4" fmla="*/ 66 w 116"/>
                <a:gd name="T5" fmla="*/ 49 h 192"/>
                <a:gd name="T6" fmla="*/ 79 w 116"/>
                <a:gd name="T7" fmla="*/ 95 h 192"/>
                <a:gd name="T8" fmla="*/ 67 w 116"/>
                <a:gd name="T9" fmla="*/ 171 h 192"/>
                <a:gd name="T10" fmla="*/ 66 w 116"/>
                <a:gd name="T11" fmla="*/ 146 h 192"/>
                <a:gd name="T12" fmla="*/ 65 w 116"/>
                <a:gd name="T13" fmla="*/ 86 h 192"/>
                <a:gd name="T14" fmla="*/ 55 w 116"/>
                <a:gd name="T15" fmla="*/ 60 h 192"/>
                <a:gd name="T16" fmla="*/ 50 w 116"/>
                <a:gd name="T17" fmla="*/ 62 h 192"/>
                <a:gd name="T18" fmla="*/ 36 w 116"/>
                <a:gd name="T19" fmla="*/ 65 h 192"/>
                <a:gd name="T20" fmla="*/ 30 w 116"/>
                <a:gd name="T21" fmla="*/ 56 h 192"/>
                <a:gd name="T22" fmla="*/ 30 w 116"/>
                <a:gd name="T23" fmla="*/ 37 h 192"/>
                <a:gd name="T24" fmla="*/ 19 w 116"/>
                <a:gd name="T25" fmla="*/ 36 h 192"/>
                <a:gd name="T26" fmla="*/ 3 w 116"/>
                <a:gd name="T27" fmla="*/ 20 h 192"/>
                <a:gd name="T28" fmla="*/ 4 w 116"/>
                <a:gd name="T29" fmla="*/ 15 h 192"/>
                <a:gd name="T30" fmla="*/ 28 w 116"/>
                <a:gd name="T31" fmla="*/ 19 h 192"/>
                <a:gd name="T32" fmla="*/ 30 w 116"/>
                <a:gd name="T33" fmla="*/ 13 h 192"/>
                <a:gd name="T34" fmla="*/ 32 w 116"/>
                <a:gd name="T35" fmla="*/ 33 h 192"/>
                <a:gd name="T36" fmla="*/ 59 w 116"/>
                <a:gd name="T37" fmla="*/ 12 h 192"/>
                <a:gd name="T38" fmla="*/ 63 w 116"/>
                <a:gd name="T39" fmla="*/ 16 h 192"/>
                <a:gd name="T40" fmla="*/ 59 w 116"/>
                <a:gd name="T41" fmla="*/ 6 h 192"/>
                <a:gd name="T42" fmla="*/ 77 w 116"/>
                <a:gd name="T43" fmla="*/ 3 h 192"/>
                <a:gd name="T44" fmla="*/ 89 w 116"/>
                <a:gd name="T45" fmla="*/ 12 h 192"/>
                <a:gd name="T46" fmla="*/ 86 w 116"/>
                <a:gd name="T47" fmla="*/ 31 h 192"/>
                <a:gd name="T48" fmla="*/ 110 w 116"/>
                <a:gd name="T49" fmla="*/ 61 h 192"/>
                <a:gd name="T50" fmla="*/ 109 w 116"/>
                <a:gd name="T51" fmla="*/ 84 h 192"/>
                <a:gd name="T52" fmla="*/ 89 w 116"/>
                <a:gd name="T53" fmla="*/ 155 h 192"/>
                <a:gd name="T54" fmla="*/ 99 w 116"/>
                <a:gd name="T55" fmla="*/ 98 h 192"/>
                <a:gd name="T56" fmla="*/ 99 w 116"/>
                <a:gd name="T57" fmla="*/ 75 h 192"/>
                <a:gd name="T58" fmla="*/ 104 w 116"/>
                <a:gd name="T59" fmla="*/ 76 h 192"/>
                <a:gd name="T60" fmla="*/ 109 w 116"/>
                <a:gd name="T61" fmla="*/ 69 h 192"/>
                <a:gd name="T62" fmla="*/ 91 w 116"/>
                <a:gd name="T63" fmla="*/ 61 h 192"/>
                <a:gd name="T64" fmla="*/ 68 w 116"/>
                <a:gd name="T65" fmla="*/ 44 h 192"/>
                <a:gd name="T66" fmla="*/ 73 w 116"/>
                <a:gd name="T67" fmla="*/ 36 h 192"/>
                <a:gd name="T68" fmla="*/ 67 w 116"/>
                <a:gd name="T69" fmla="*/ 37 h 192"/>
                <a:gd name="T70" fmla="*/ 32 w 116"/>
                <a:gd name="T71" fmla="*/ 45 h 192"/>
                <a:gd name="T72" fmla="*/ 27 w 116"/>
                <a:gd name="T73" fmla="*/ 41 h 192"/>
                <a:gd name="T74" fmla="*/ 32 w 116"/>
                <a:gd name="T75" fmla="*/ 45 h 192"/>
                <a:gd name="T76" fmla="*/ 48 w 116"/>
                <a:gd name="T77" fmla="*/ 32 h 192"/>
                <a:gd name="T78" fmla="*/ 36 w 116"/>
                <a:gd name="T79" fmla="*/ 52 h 192"/>
                <a:gd name="T80" fmla="*/ 54 w 116"/>
                <a:gd name="T81" fmla="*/ 21 h 192"/>
                <a:gd name="T82" fmla="*/ 59 w 116"/>
                <a:gd name="T83" fmla="*/ 27 h 192"/>
                <a:gd name="T84" fmla="*/ 91 w 116"/>
                <a:gd name="T85" fmla="*/ 55 h 192"/>
                <a:gd name="T86" fmla="*/ 62 w 116"/>
                <a:gd name="T87" fmla="*/ 72 h 192"/>
                <a:gd name="T88" fmla="*/ 63 w 116"/>
                <a:gd name="T89" fmla="*/ 72 h 192"/>
                <a:gd name="T90" fmla="*/ 65 w 116"/>
                <a:gd name="T91" fmla="*/ 48 h 192"/>
                <a:gd name="T92" fmla="*/ 68 w 116"/>
                <a:gd name="T93" fmla="*/ 77 h 192"/>
                <a:gd name="T94" fmla="*/ 69 w 116"/>
                <a:gd name="T95" fmla="*/ 77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192">
                  <a:moveTo>
                    <a:pt x="92" y="68"/>
                  </a:moveTo>
                  <a:cubicBezTo>
                    <a:pt x="88" y="66"/>
                    <a:pt x="85" y="64"/>
                    <a:pt x="82" y="61"/>
                  </a:cubicBezTo>
                  <a:cubicBezTo>
                    <a:pt x="82" y="61"/>
                    <a:pt x="82" y="61"/>
                    <a:pt x="82" y="61"/>
                  </a:cubicBezTo>
                  <a:cubicBezTo>
                    <a:pt x="83" y="56"/>
                    <a:pt x="79" y="54"/>
                    <a:pt x="77" y="51"/>
                  </a:cubicBezTo>
                  <a:cubicBezTo>
                    <a:pt x="76" y="54"/>
                    <a:pt x="75" y="57"/>
                    <a:pt x="74" y="59"/>
                  </a:cubicBezTo>
                  <a:cubicBezTo>
                    <a:pt x="74" y="59"/>
                    <a:pt x="73" y="59"/>
                    <a:pt x="73" y="59"/>
                  </a:cubicBezTo>
                  <a:cubicBezTo>
                    <a:pt x="74" y="56"/>
                    <a:pt x="74" y="54"/>
                    <a:pt x="74" y="52"/>
                  </a:cubicBezTo>
                  <a:cubicBezTo>
                    <a:pt x="73" y="50"/>
                    <a:pt x="72" y="49"/>
                    <a:pt x="71" y="48"/>
                  </a:cubicBezTo>
                  <a:cubicBezTo>
                    <a:pt x="69" y="46"/>
                    <a:pt x="67" y="48"/>
                    <a:pt x="66" y="49"/>
                  </a:cubicBezTo>
                  <a:cubicBezTo>
                    <a:pt x="64" y="53"/>
                    <a:pt x="63" y="57"/>
                    <a:pt x="66" y="61"/>
                  </a:cubicBezTo>
                  <a:cubicBezTo>
                    <a:pt x="70" y="68"/>
                    <a:pt x="73" y="76"/>
                    <a:pt x="80" y="81"/>
                  </a:cubicBezTo>
                  <a:cubicBezTo>
                    <a:pt x="84" y="85"/>
                    <a:pt x="82" y="91"/>
                    <a:pt x="79" y="95"/>
                  </a:cubicBezTo>
                  <a:cubicBezTo>
                    <a:pt x="78" y="96"/>
                    <a:pt x="77" y="97"/>
                    <a:pt x="77" y="99"/>
                  </a:cubicBezTo>
                  <a:cubicBezTo>
                    <a:pt x="75" y="111"/>
                    <a:pt x="73" y="124"/>
                    <a:pt x="72" y="136"/>
                  </a:cubicBezTo>
                  <a:cubicBezTo>
                    <a:pt x="70" y="148"/>
                    <a:pt x="68" y="160"/>
                    <a:pt x="67" y="171"/>
                  </a:cubicBezTo>
                  <a:cubicBezTo>
                    <a:pt x="66" y="178"/>
                    <a:pt x="64" y="185"/>
                    <a:pt x="62" y="192"/>
                  </a:cubicBezTo>
                  <a:cubicBezTo>
                    <a:pt x="62" y="189"/>
                    <a:pt x="63" y="187"/>
                    <a:pt x="63" y="184"/>
                  </a:cubicBezTo>
                  <a:cubicBezTo>
                    <a:pt x="64" y="171"/>
                    <a:pt x="65" y="158"/>
                    <a:pt x="66" y="146"/>
                  </a:cubicBezTo>
                  <a:cubicBezTo>
                    <a:pt x="67" y="132"/>
                    <a:pt x="69" y="119"/>
                    <a:pt x="70" y="106"/>
                  </a:cubicBezTo>
                  <a:cubicBezTo>
                    <a:pt x="70" y="102"/>
                    <a:pt x="69" y="97"/>
                    <a:pt x="68" y="93"/>
                  </a:cubicBezTo>
                  <a:cubicBezTo>
                    <a:pt x="67" y="91"/>
                    <a:pt x="66" y="88"/>
                    <a:pt x="65" y="86"/>
                  </a:cubicBezTo>
                  <a:cubicBezTo>
                    <a:pt x="62" y="80"/>
                    <a:pt x="59" y="75"/>
                    <a:pt x="56" y="69"/>
                  </a:cubicBezTo>
                  <a:cubicBezTo>
                    <a:pt x="56" y="68"/>
                    <a:pt x="56" y="66"/>
                    <a:pt x="56" y="64"/>
                  </a:cubicBezTo>
                  <a:cubicBezTo>
                    <a:pt x="56" y="63"/>
                    <a:pt x="56" y="62"/>
                    <a:pt x="55" y="60"/>
                  </a:cubicBezTo>
                  <a:cubicBezTo>
                    <a:pt x="54" y="61"/>
                    <a:pt x="53" y="61"/>
                    <a:pt x="52" y="62"/>
                  </a:cubicBezTo>
                  <a:cubicBezTo>
                    <a:pt x="52" y="62"/>
                    <a:pt x="52" y="62"/>
                    <a:pt x="52" y="63"/>
                  </a:cubicBezTo>
                  <a:cubicBezTo>
                    <a:pt x="51" y="62"/>
                    <a:pt x="50" y="62"/>
                    <a:pt x="50" y="62"/>
                  </a:cubicBezTo>
                  <a:cubicBezTo>
                    <a:pt x="47" y="62"/>
                    <a:pt x="44" y="62"/>
                    <a:pt x="41" y="64"/>
                  </a:cubicBezTo>
                  <a:cubicBezTo>
                    <a:pt x="40" y="65"/>
                    <a:pt x="38" y="65"/>
                    <a:pt x="36" y="65"/>
                  </a:cubicBezTo>
                  <a:cubicBezTo>
                    <a:pt x="36" y="65"/>
                    <a:pt x="36" y="65"/>
                    <a:pt x="36" y="65"/>
                  </a:cubicBezTo>
                  <a:cubicBezTo>
                    <a:pt x="36" y="64"/>
                    <a:pt x="36" y="63"/>
                    <a:pt x="36" y="62"/>
                  </a:cubicBezTo>
                  <a:cubicBezTo>
                    <a:pt x="32" y="60"/>
                    <a:pt x="27" y="59"/>
                    <a:pt x="21" y="58"/>
                  </a:cubicBezTo>
                  <a:cubicBezTo>
                    <a:pt x="25" y="57"/>
                    <a:pt x="27" y="56"/>
                    <a:pt x="30" y="56"/>
                  </a:cubicBezTo>
                  <a:cubicBezTo>
                    <a:pt x="28" y="52"/>
                    <a:pt x="27" y="48"/>
                    <a:pt x="25" y="43"/>
                  </a:cubicBezTo>
                  <a:cubicBezTo>
                    <a:pt x="25" y="42"/>
                    <a:pt x="25" y="41"/>
                    <a:pt x="25" y="39"/>
                  </a:cubicBezTo>
                  <a:cubicBezTo>
                    <a:pt x="26" y="39"/>
                    <a:pt x="28" y="38"/>
                    <a:pt x="30" y="37"/>
                  </a:cubicBezTo>
                  <a:cubicBezTo>
                    <a:pt x="28" y="36"/>
                    <a:pt x="26" y="35"/>
                    <a:pt x="25" y="34"/>
                  </a:cubicBezTo>
                  <a:cubicBezTo>
                    <a:pt x="24" y="32"/>
                    <a:pt x="23" y="32"/>
                    <a:pt x="21" y="33"/>
                  </a:cubicBezTo>
                  <a:cubicBezTo>
                    <a:pt x="21" y="34"/>
                    <a:pt x="20" y="35"/>
                    <a:pt x="19" y="36"/>
                  </a:cubicBezTo>
                  <a:cubicBezTo>
                    <a:pt x="19" y="36"/>
                    <a:pt x="19" y="36"/>
                    <a:pt x="19" y="36"/>
                  </a:cubicBezTo>
                  <a:cubicBezTo>
                    <a:pt x="14" y="38"/>
                    <a:pt x="7" y="37"/>
                    <a:pt x="4" y="33"/>
                  </a:cubicBezTo>
                  <a:cubicBezTo>
                    <a:pt x="1" y="30"/>
                    <a:pt x="0" y="23"/>
                    <a:pt x="3" y="20"/>
                  </a:cubicBezTo>
                  <a:cubicBezTo>
                    <a:pt x="3" y="22"/>
                    <a:pt x="4" y="23"/>
                    <a:pt x="5" y="25"/>
                  </a:cubicBezTo>
                  <a:cubicBezTo>
                    <a:pt x="11" y="25"/>
                    <a:pt x="9" y="19"/>
                    <a:pt x="11" y="15"/>
                  </a:cubicBezTo>
                  <a:cubicBezTo>
                    <a:pt x="9" y="15"/>
                    <a:pt x="7" y="15"/>
                    <a:pt x="4" y="15"/>
                  </a:cubicBezTo>
                  <a:cubicBezTo>
                    <a:pt x="9" y="12"/>
                    <a:pt x="16" y="13"/>
                    <a:pt x="20" y="18"/>
                  </a:cubicBezTo>
                  <a:cubicBezTo>
                    <a:pt x="21" y="19"/>
                    <a:pt x="23" y="21"/>
                    <a:pt x="24" y="22"/>
                  </a:cubicBezTo>
                  <a:cubicBezTo>
                    <a:pt x="27" y="23"/>
                    <a:pt x="28" y="21"/>
                    <a:pt x="28" y="19"/>
                  </a:cubicBezTo>
                  <a:cubicBezTo>
                    <a:pt x="27" y="16"/>
                    <a:pt x="28" y="16"/>
                    <a:pt x="31" y="16"/>
                  </a:cubicBezTo>
                  <a:cubicBezTo>
                    <a:pt x="30" y="15"/>
                    <a:pt x="30" y="15"/>
                    <a:pt x="29" y="14"/>
                  </a:cubicBezTo>
                  <a:cubicBezTo>
                    <a:pt x="30" y="14"/>
                    <a:pt x="30" y="14"/>
                    <a:pt x="30" y="13"/>
                  </a:cubicBezTo>
                  <a:cubicBezTo>
                    <a:pt x="34" y="14"/>
                    <a:pt x="39" y="15"/>
                    <a:pt x="44" y="16"/>
                  </a:cubicBezTo>
                  <a:cubicBezTo>
                    <a:pt x="44" y="17"/>
                    <a:pt x="44" y="18"/>
                    <a:pt x="45" y="19"/>
                  </a:cubicBezTo>
                  <a:cubicBezTo>
                    <a:pt x="40" y="23"/>
                    <a:pt x="36" y="28"/>
                    <a:pt x="32" y="33"/>
                  </a:cubicBezTo>
                  <a:cubicBezTo>
                    <a:pt x="38" y="28"/>
                    <a:pt x="44" y="22"/>
                    <a:pt x="49" y="15"/>
                  </a:cubicBezTo>
                  <a:cubicBezTo>
                    <a:pt x="49" y="15"/>
                    <a:pt x="49" y="15"/>
                    <a:pt x="49" y="14"/>
                  </a:cubicBezTo>
                  <a:cubicBezTo>
                    <a:pt x="52" y="11"/>
                    <a:pt x="54" y="11"/>
                    <a:pt x="59" y="12"/>
                  </a:cubicBezTo>
                  <a:cubicBezTo>
                    <a:pt x="58" y="12"/>
                    <a:pt x="57" y="12"/>
                    <a:pt x="56" y="12"/>
                  </a:cubicBezTo>
                  <a:cubicBezTo>
                    <a:pt x="56" y="12"/>
                    <a:pt x="56" y="13"/>
                    <a:pt x="56" y="13"/>
                  </a:cubicBezTo>
                  <a:cubicBezTo>
                    <a:pt x="58" y="14"/>
                    <a:pt x="60" y="15"/>
                    <a:pt x="63" y="16"/>
                  </a:cubicBezTo>
                  <a:cubicBezTo>
                    <a:pt x="62" y="15"/>
                    <a:pt x="62" y="14"/>
                    <a:pt x="62" y="13"/>
                  </a:cubicBezTo>
                  <a:cubicBezTo>
                    <a:pt x="65" y="15"/>
                    <a:pt x="67" y="18"/>
                    <a:pt x="70" y="20"/>
                  </a:cubicBezTo>
                  <a:cubicBezTo>
                    <a:pt x="71" y="16"/>
                    <a:pt x="66" y="10"/>
                    <a:pt x="59" y="6"/>
                  </a:cubicBezTo>
                  <a:cubicBezTo>
                    <a:pt x="61" y="5"/>
                    <a:pt x="62" y="4"/>
                    <a:pt x="64" y="3"/>
                  </a:cubicBezTo>
                  <a:cubicBezTo>
                    <a:pt x="66" y="2"/>
                    <a:pt x="68" y="1"/>
                    <a:pt x="71" y="1"/>
                  </a:cubicBezTo>
                  <a:cubicBezTo>
                    <a:pt x="73" y="0"/>
                    <a:pt x="75" y="1"/>
                    <a:pt x="77" y="3"/>
                  </a:cubicBezTo>
                  <a:cubicBezTo>
                    <a:pt x="79" y="4"/>
                    <a:pt x="80" y="4"/>
                    <a:pt x="82" y="5"/>
                  </a:cubicBezTo>
                  <a:cubicBezTo>
                    <a:pt x="83" y="6"/>
                    <a:pt x="84" y="7"/>
                    <a:pt x="86" y="9"/>
                  </a:cubicBezTo>
                  <a:cubicBezTo>
                    <a:pt x="87" y="10"/>
                    <a:pt x="88" y="11"/>
                    <a:pt x="89" y="12"/>
                  </a:cubicBezTo>
                  <a:cubicBezTo>
                    <a:pt x="90" y="13"/>
                    <a:pt x="91" y="14"/>
                    <a:pt x="91" y="15"/>
                  </a:cubicBezTo>
                  <a:cubicBezTo>
                    <a:pt x="91" y="19"/>
                    <a:pt x="90" y="23"/>
                    <a:pt x="89" y="26"/>
                  </a:cubicBezTo>
                  <a:cubicBezTo>
                    <a:pt x="89" y="28"/>
                    <a:pt x="88" y="30"/>
                    <a:pt x="86" y="31"/>
                  </a:cubicBezTo>
                  <a:cubicBezTo>
                    <a:pt x="84" y="33"/>
                    <a:pt x="82" y="37"/>
                    <a:pt x="84" y="40"/>
                  </a:cubicBezTo>
                  <a:cubicBezTo>
                    <a:pt x="88" y="44"/>
                    <a:pt x="93" y="49"/>
                    <a:pt x="97" y="52"/>
                  </a:cubicBezTo>
                  <a:cubicBezTo>
                    <a:pt x="101" y="56"/>
                    <a:pt x="106" y="58"/>
                    <a:pt x="110" y="61"/>
                  </a:cubicBezTo>
                  <a:cubicBezTo>
                    <a:pt x="112" y="63"/>
                    <a:pt x="112" y="63"/>
                    <a:pt x="110" y="67"/>
                  </a:cubicBezTo>
                  <a:cubicBezTo>
                    <a:pt x="115" y="71"/>
                    <a:pt x="116" y="72"/>
                    <a:pt x="112" y="76"/>
                  </a:cubicBezTo>
                  <a:cubicBezTo>
                    <a:pt x="110" y="79"/>
                    <a:pt x="109" y="81"/>
                    <a:pt x="109" y="84"/>
                  </a:cubicBezTo>
                  <a:cubicBezTo>
                    <a:pt x="107" y="93"/>
                    <a:pt x="105" y="101"/>
                    <a:pt x="102" y="110"/>
                  </a:cubicBezTo>
                  <a:cubicBezTo>
                    <a:pt x="99" y="125"/>
                    <a:pt x="95" y="140"/>
                    <a:pt x="91" y="156"/>
                  </a:cubicBezTo>
                  <a:cubicBezTo>
                    <a:pt x="90" y="155"/>
                    <a:pt x="90" y="155"/>
                    <a:pt x="89" y="155"/>
                  </a:cubicBezTo>
                  <a:cubicBezTo>
                    <a:pt x="90" y="152"/>
                    <a:pt x="91" y="149"/>
                    <a:pt x="91" y="145"/>
                  </a:cubicBezTo>
                  <a:cubicBezTo>
                    <a:pt x="92" y="141"/>
                    <a:pt x="93" y="137"/>
                    <a:pt x="93" y="132"/>
                  </a:cubicBezTo>
                  <a:cubicBezTo>
                    <a:pt x="93" y="120"/>
                    <a:pt x="97" y="109"/>
                    <a:pt x="99" y="98"/>
                  </a:cubicBezTo>
                  <a:cubicBezTo>
                    <a:pt x="100" y="93"/>
                    <a:pt x="101" y="88"/>
                    <a:pt x="102" y="83"/>
                  </a:cubicBezTo>
                  <a:cubicBezTo>
                    <a:pt x="103" y="81"/>
                    <a:pt x="102" y="79"/>
                    <a:pt x="100" y="77"/>
                  </a:cubicBezTo>
                  <a:cubicBezTo>
                    <a:pt x="100" y="77"/>
                    <a:pt x="99" y="76"/>
                    <a:pt x="99" y="75"/>
                  </a:cubicBezTo>
                  <a:cubicBezTo>
                    <a:pt x="99" y="75"/>
                    <a:pt x="99" y="75"/>
                    <a:pt x="100" y="75"/>
                  </a:cubicBezTo>
                  <a:cubicBezTo>
                    <a:pt x="99" y="74"/>
                    <a:pt x="98" y="74"/>
                    <a:pt x="97" y="73"/>
                  </a:cubicBezTo>
                  <a:cubicBezTo>
                    <a:pt x="99" y="74"/>
                    <a:pt x="101" y="75"/>
                    <a:pt x="104" y="76"/>
                  </a:cubicBezTo>
                  <a:cubicBezTo>
                    <a:pt x="103" y="74"/>
                    <a:pt x="103" y="72"/>
                    <a:pt x="103" y="70"/>
                  </a:cubicBezTo>
                  <a:cubicBezTo>
                    <a:pt x="103" y="71"/>
                    <a:pt x="104" y="71"/>
                    <a:pt x="105" y="72"/>
                  </a:cubicBezTo>
                  <a:cubicBezTo>
                    <a:pt x="106" y="71"/>
                    <a:pt x="108" y="70"/>
                    <a:pt x="109" y="69"/>
                  </a:cubicBezTo>
                  <a:cubicBezTo>
                    <a:pt x="107" y="68"/>
                    <a:pt x="106" y="67"/>
                    <a:pt x="104" y="65"/>
                  </a:cubicBezTo>
                  <a:cubicBezTo>
                    <a:pt x="103" y="67"/>
                    <a:pt x="103" y="69"/>
                    <a:pt x="103" y="70"/>
                  </a:cubicBezTo>
                  <a:cubicBezTo>
                    <a:pt x="100" y="66"/>
                    <a:pt x="95" y="63"/>
                    <a:pt x="91" y="61"/>
                  </a:cubicBezTo>
                  <a:cubicBezTo>
                    <a:pt x="89" y="64"/>
                    <a:pt x="91" y="66"/>
                    <a:pt x="92" y="68"/>
                  </a:cubicBezTo>
                  <a:close/>
                  <a:moveTo>
                    <a:pt x="68" y="44"/>
                  </a:moveTo>
                  <a:cubicBezTo>
                    <a:pt x="68" y="43"/>
                    <a:pt x="68" y="44"/>
                    <a:pt x="68" y="44"/>
                  </a:cubicBezTo>
                  <a:cubicBezTo>
                    <a:pt x="70" y="45"/>
                    <a:pt x="71" y="48"/>
                    <a:pt x="74" y="46"/>
                  </a:cubicBezTo>
                  <a:cubicBezTo>
                    <a:pt x="76" y="44"/>
                    <a:pt x="77" y="42"/>
                    <a:pt x="75" y="39"/>
                  </a:cubicBezTo>
                  <a:cubicBezTo>
                    <a:pt x="75" y="38"/>
                    <a:pt x="74" y="37"/>
                    <a:pt x="73" y="36"/>
                  </a:cubicBezTo>
                  <a:cubicBezTo>
                    <a:pt x="71" y="33"/>
                    <a:pt x="69" y="32"/>
                    <a:pt x="66" y="34"/>
                  </a:cubicBezTo>
                  <a:cubicBezTo>
                    <a:pt x="65" y="35"/>
                    <a:pt x="64" y="39"/>
                    <a:pt x="64" y="40"/>
                  </a:cubicBezTo>
                  <a:cubicBezTo>
                    <a:pt x="65" y="39"/>
                    <a:pt x="66" y="38"/>
                    <a:pt x="67" y="37"/>
                  </a:cubicBezTo>
                  <a:cubicBezTo>
                    <a:pt x="68" y="37"/>
                    <a:pt x="70" y="38"/>
                    <a:pt x="70" y="39"/>
                  </a:cubicBezTo>
                  <a:cubicBezTo>
                    <a:pt x="70" y="40"/>
                    <a:pt x="69" y="42"/>
                    <a:pt x="68" y="44"/>
                  </a:cubicBezTo>
                  <a:close/>
                  <a:moveTo>
                    <a:pt x="32" y="45"/>
                  </a:moveTo>
                  <a:cubicBezTo>
                    <a:pt x="32" y="46"/>
                    <a:pt x="31" y="46"/>
                    <a:pt x="31" y="46"/>
                  </a:cubicBezTo>
                  <a:cubicBezTo>
                    <a:pt x="30" y="44"/>
                    <a:pt x="28" y="42"/>
                    <a:pt x="27" y="40"/>
                  </a:cubicBezTo>
                  <a:cubicBezTo>
                    <a:pt x="27" y="40"/>
                    <a:pt x="27" y="41"/>
                    <a:pt x="27" y="41"/>
                  </a:cubicBezTo>
                  <a:cubicBezTo>
                    <a:pt x="28" y="44"/>
                    <a:pt x="29" y="48"/>
                    <a:pt x="30" y="52"/>
                  </a:cubicBezTo>
                  <a:cubicBezTo>
                    <a:pt x="30" y="52"/>
                    <a:pt x="30" y="52"/>
                    <a:pt x="31" y="52"/>
                  </a:cubicBezTo>
                  <a:cubicBezTo>
                    <a:pt x="31" y="50"/>
                    <a:pt x="32" y="48"/>
                    <a:pt x="32" y="45"/>
                  </a:cubicBezTo>
                  <a:close/>
                  <a:moveTo>
                    <a:pt x="48" y="32"/>
                  </a:moveTo>
                  <a:cubicBezTo>
                    <a:pt x="49" y="41"/>
                    <a:pt x="53" y="49"/>
                    <a:pt x="58" y="56"/>
                  </a:cubicBezTo>
                  <a:cubicBezTo>
                    <a:pt x="55" y="48"/>
                    <a:pt x="51" y="40"/>
                    <a:pt x="48" y="32"/>
                  </a:cubicBezTo>
                  <a:close/>
                  <a:moveTo>
                    <a:pt x="33" y="56"/>
                  </a:moveTo>
                  <a:cubicBezTo>
                    <a:pt x="38" y="56"/>
                    <a:pt x="39" y="55"/>
                    <a:pt x="38" y="48"/>
                  </a:cubicBezTo>
                  <a:cubicBezTo>
                    <a:pt x="37" y="49"/>
                    <a:pt x="37" y="50"/>
                    <a:pt x="36" y="52"/>
                  </a:cubicBezTo>
                  <a:cubicBezTo>
                    <a:pt x="36" y="50"/>
                    <a:pt x="35" y="49"/>
                    <a:pt x="35" y="47"/>
                  </a:cubicBezTo>
                  <a:cubicBezTo>
                    <a:pt x="34" y="51"/>
                    <a:pt x="34" y="53"/>
                    <a:pt x="33" y="56"/>
                  </a:cubicBezTo>
                  <a:close/>
                  <a:moveTo>
                    <a:pt x="54" y="21"/>
                  </a:moveTo>
                  <a:cubicBezTo>
                    <a:pt x="55" y="24"/>
                    <a:pt x="55" y="26"/>
                    <a:pt x="56" y="27"/>
                  </a:cubicBezTo>
                  <a:cubicBezTo>
                    <a:pt x="56" y="28"/>
                    <a:pt x="57" y="28"/>
                    <a:pt x="58" y="29"/>
                  </a:cubicBezTo>
                  <a:cubicBezTo>
                    <a:pt x="58" y="28"/>
                    <a:pt x="59" y="27"/>
                    <a:pt x="59" y="27"/>
                  </a:cubicBezTo>
                  <a:cubicBezTo>
                    <a:pt x="58" y="24"/>
                    <a:pt x="57" y="22"/>
                    <a:pt x="54" y="21"/>
                  </a:cubicBezTo>
                  <a:close/>
                  <a:moveTo>
                    <a:pt x="99" y="61"/>
                  </a:moveTo>
                  <a:cubicBezTo>
                    <a:pt x="96" y="58"/>
                    <a:pt x="93" y="56"/>
                    <a:pt x="91" y="55"/>
                  </a:cubicBezTo>
                  <a:cubicBezTo>
                    <a:pt x="90" y="61"/>
                    <a:pt x="94" y="60"/>
                    <a:pt x="99" y="61"/>
                  </a:cubicBezTo>
                  <a:close/>
                  <a:moveTo>
                    <a:pt x="63" y="72"/>
                  </a:moveTo>
                  <a:cubicBezTo>
                    <a:pt x="63" y="72"/>
                    <a:pt x="63" y="72"/>
                    <a:pt x="62" y="72"/>
                  </a:cubicBezTo>
                  <a:cubicBezTo>
                    <a:pt x="64" y="76"/>
                    <a:pt x="65" y="80"/>
                    <a:pt x="67" y="84"/>
                  </a:cubicBezTo>
                  <a:cubicBezTo>
                    <a:pt x="67" y="84"/>
                    <a:pt x="68" y="84"/>
                    <a:pt x="68" y="84"/>
                  </a:cubicBezTo>
                  <a:cubicBezTo>
                    <a:pt x="66" y="80"/>
                    <a:pt x="65" y="76"/>
                    <a:pt x="63" y="72"/>
                  </a:cubicBezTo>
                  <a:close/>
                  <a:moveTo>
                    <a:pt x="60" y="50"/>
                  </a:moveTo>
                  <a:cubicBezTo>
                    <a:pt x="61" y="51"/>
                    <a:pt x="62" y="53"/>
                    <a:pt x="63" y="54"/>
                  </a:cubicBezTo>
                  <a:cubicBezTo>
                    <a:pt x="63" y="52"/>
                    <a:pt x="64" y="50"/>
                    <a:pt x="65" y="48"/>
                  </a:cubicBezTo>
                  <a:cubicBezTo>
                    <a:pt x="63" y="49"/>
                    <a:pt x="62" y="49"/>
                    <a:pt x="60" y="50"/>
                  </a:cubicBezTo>
                  <a:close/>
                  <a:moveTo>
                    <a:pt x="69" y="77"/>
                  </a:moveTo>
                  <a:cubicBezTo>
                    <a:pt x="69" y="77"/>
                    <a:pt x="69" y="77"/>
                    <a:pt x="68" y="77"/>
                  </a:cubicBezTo>
                  <a:cubicBezTo>
                    <a:pt x="70" y="81"/>
                    <a:pt x="72" y="84"/>
                    <a:pt x="74" y="87"/>
                  </a:cubicBezTo>
                  <a:cubicBezTo>
                    <a:pt x="74" y="87"/>
                    <a:pt x="74" y="86"/>
                    <a:pt x="75" y="86"/>
                  </a:cubicBezTo>
                  <a:cubicBezTo>
                    <a:pt x="73" y="83"/>
                    <a:pt x="71" y="80"/>
                    <a:pt x="69"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noEditPoints="1"/>
            </p:cNvSpPr>
            <p:nvPr/>
          </p:nvSpPr>
          <p:spPr bwMode="auto">
            <a:xfrm>
              <a:off x="4770547" y="3105748"/>
              <a:ext cx="204310" cy="302432"/>
            </a:xfrm>
            <a:custGeom>
              <a:avLst/>
              <a:gdLst>
                <a:gd name="T0" fmla="*/ 60 w 64"/>
                <a:gd name="T1" fmla="*/ 4 h 95"/>
                <a:gd name="T2" fmla="*/ 60 w 64"/>
                <a:gd name="T3" fmla="*/ 8 h 95"/>
                <a:gd name="T4" fmla="*/ 56 w 64"/>
                <a:gd name="T5" fmla="*/ 12 h 95"/>
                <a:gd name="T6" fmla="*/ 54 w 64"/>
                <a:gd name="T7" fmla="*/ 20 h 95"/>
                <a:gd name="T8" fmla="*/ 53 w 64"/>
                <a:gd name="T9" fmla="*/ 15 h 95"/>
                <a:gd name="T10" fmla="*/ 55 w 64"/>
                <a:gd name="T11" fmla="*/ 23 h 95"/>
                <a:gd name="T12" fmla="*/ 64 w 64"/>
                <a:gd name="T13" fmla="*/ 28 h 95"/>
                <a:gd name="T14" fmla="*/ 59 w 64"/>
                <a:gd name="T15" fmla="*/ 28 h 95"/>
                <a:gd name="T16" fmla="*/ 59 w 64"/>
                <a:gd name="T17" fmla="*/ 28 h 95"/>
                <a:gd name="T18" fmla="*/ 49 w 64"/>
                <a:gd name="T19" fmla="*/ 22 h 95"/>
                <a:gd name="T20" fmla="*/ 45 w 64"/>
                <a:gd name="T21" fmla="*/ 33 h 95"/>
                <a:gd name="T22" fmla="*/ 48 w 64"/>
                <a:gd name="T23" fmla="*/ 58 h 95"/>
                <a:gd name="T24" fmla="*/ 48 w 64"/>
                <a:gd name="T25" fmla="*/ 74 h 95"/>
                <a:gd name="T26" fmla="*/ 41 w 64"/>
                <a:gd name="T27" fmla="*/ 22 h 95"/>
                <a:gd name="T28" fmla="*/ 42 w 64"/>
                <a:gd name="T29" fmla="*/ 6 h 95"/>
                <a:gd name="T30" fmla="*/ 38 w 64"/>
                <a:gd name="T31" fmla="*/ 9 h 95"/>
                <a:gd name="T32" fmla="*/ 34 w 64"/>
                <a:gd name="T33" fmla="*/ 18 h 95"/>
                <a:gd name="T34" fmla="*/ 32 w 64"/>
                <a:gd name="T35" fmla="*/ 21 h 95"/>
                <a:gd name="T36" fmla="*/ 29 w 64"/>
                <a:gd name="T37" fmla="*/ 14 h 95"/>
                <a:gd name="T38" fmla="*/ 22 w 64"/>
                <a:gd name="T39" fmla="*/ 18 h 95"/>
                <a:gd name="T40" fmla="*/ 25 w 64"/>
                <a:gd name="T41" fmla="*/ 22 h 95"/>
                <a:gd name="T42" fmla="*/ 10 w 64"/>
                <a:gd name="T43" fmla="*/ 34 h 95"/>
                <a:gd name="T44" fmla="*/ 9 w 64"/>
                <a:gd name="T45" fmla="*/ 41 h 95"/>
                <a:gd name="T46" fmla="*/ 18 w 64"/>
                <a:gd name="T47" fmla="*/ 79 h 95"/>
                <a:gd name="T48" fmla="*/ 21 w 64"/>
                <a:gd name="T49" fmla="*/ 95 h 95"/>
                <a:gd name="T50" fmla="*/ 15 w 64"/>
                <a:gd name="T51" fmla="*/ 75 h 95"/>
                <a:gd name="T52" fmla="*/ 5 w 64"/>
                <a:gd name="T53" fmla="*/ 38 h 95"/>
                <a:gd name="T54" fmla="*/ 2 w 64"/>
                <a:gd name="T55" fmla="*/ 32 h 95"/>
                <a:gd name="T56" fmla="*/ 0 w 64"/>
                <a:gd name="T57" fmla="*/ 29 h 95"/>
                <a:gd name="T58" fmla="*/ 1 w 64"/>
                <a:gd name="T59" fmla="*/ 28 h 95"/>
                <a:gd name="T60" fmla="*/ 17 w 64"/>
                <a:gd name="T61" fmla="*/ 16 h 95"/>
                <a:gd name="T62" fmla="*/ 29 w 64"/>
                <a:gd name="T63" fmla="*/ 4 h 95"/>
                <a:gd name="T64" fmla="*/ 35 w 64"/>
                <a:gd name="T65" fmla="*/ 1 h 95"/>
                <a:gd name="T66" fmla="*/ 38 w 64"/>
                <a:gd name="T67" fmla="*/ 0 h 95"/>
                <a:gd name="T68" fmla="*/ 40 w 64"/>
                <a:gd name="T69" fmla="*/ 4 h 95"/>
                <a:gd name="T70" fmla="*/ 47 w 64"/>
                <a:gd name="T71" fmla="*/ 9 h 95"/>
                <a:gd name="T72" fmla="*/ 50 w 64"/>
                <a:gd name="T73" fmla="*/ 12 h 95"/>
                <a:gd name="T74" fmla="*/ 53 w 64"/>
                <a:gd name="T75" fmla="*/ 7 h 95"/>
                <a:gd name="T76" fmla="*/ 54 w 64"/>
                <a:gd name="T77" fmla="*/ 3 h 95"/>
                <a:gd name="T78" fmla="*/ 56 w 64"/>
                <a:gd name="T79" fmla="*/ 4 h 95"/>
                <a:gd name="T80" fmla="*/ 54 w 64"/>
                <a:gd name="T81" fmla="*/ 1 h 95"/>
                <a:gd name="T82" fmla="*/ 54 w 64"/>
                <a:gd name="T83" fmla="*/ 1 h 95"/>
                <a:gd name="T84" fmla="*/ 60 w 64"/>
                <a:gd name="T85" fmla="*/ 4 h 95"/>
                <a:gd name="T86" fmla="*/ 17 w 64"/>
                <a:gd name="T87" fmla="*/ 22 h 95"/>
                <a:gd name="T88" fmla="*/ 9 w 64"/>
                <a:gd name="T89" fmla="*/ 32 h 95"/>
                <a:gd name="T90" fmla="*/ 17 w 64"/>
                <a:gd name="T91" fmla="*/ 2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 h="95">
                  <a:moveTo>
                    <a:pt x="60" y="4"/>
                  </a:moveTo>
                  <a:cubicBezTo>
                    <a:pt x="60" y="6"/>
                    <a:pt x="60" y="7"/>
                    <a:pt x="60" y="8"/>
                  </a:cubicBezTo>
                  <a:cubicBezTo>
                    <a:pt x="59" y="10"/>
                    <a:pt x="57" y="10"/>
                    <a:pt x="56" y="12"/>
                  </a:cubicBezTo>
                  <a:cubicBezTo>
                    <a:pt x="55" y="14"/>
                    <a:pt x="55" y="17"/>
                    <a:pt x="54" y="20"/>
                  </a:cubicBezTo>
                  <a:cubicBezTo>
                    <a:pt x="54" y="18"/>
                    <a:pt x="53" y="16"/>
                    <a:pt x="53" y="15"/>
                  </a:cubicBezTo>
                  <a:cubicBezTo>
                    <a:pt x="50" y="17"/>
                    <a:pt x="50" y="19"/>
                    <a:pt x="55" y="23"/>
                  </a:cubicBezTo>
                  <a:cubicBezTo>
                    <a:pt x="57" y="25"/>
                    <a:pt x="60" y="26"/>
                    <a:pt x="64" y="28"/>
                  </a:cubicBezTo>
                  <a:cubicBezTo>
                    <a:pt x="62" y="28"/>
                    <a:pt x="60" y="28"/>
                    <a:pt x="59" y="28"/>
                  </a:cubicBezTo>
                  <a:cubicBezTo>
                    <a:pt x="59" y="28"/>
                    <a:pt x="59" y="28"/>
                    <a:pt x="59" y="28"/>
                  </a:cubicBezTo>
                  <a:cubicBezTo>
                    <a:pt x="56" y="26"/>
                    <a:pt x="53" y="24"/>
                    <a:pt x="49" y="22"/>
                  </a:cubicBezTo>
                  <a:cubicBezTo>
                    <a:pt x="46" y="25"/>
                    <a:pt x="44" y="28"/>
                    <a:pt x="45" y="33"/>
                  </a:cubicBezTo>
                  <a:cubicBezTo>
                    <a:pt x="46" y="41"/>
                    <a:pt x="47" y="50"/>
                    <a:pt x="48" y="58"/>
                  </a:cubicBezTo>
                  <a:cubicBezTo>
                    <a:pt x="48" y="63"/>
                    <a:pt x="49" y="68"/>
                    <a:pt x="48" y="74"/>
                  </a:cubicBezTo>
                  <a:cubicBezTo>
                    <a:pt x="46" y="56"/>
                    <a:pt x="43" y="39"/>
                    <a:pt x="41" y="22"/>
                  </a:cubicBezTo>
                  <a:cubicBezTo>
                    <a:pt x="47" y="18"/>
                    <a:pt x="47" y="10"/>
                    <a:pt x="42" y="6"/>
                  </a:cubicBezTo>
                  <a:cubicBezTo>
                    <a:pt x="40" y="7"/>
                    <a:pt x="39" y="9"/>
                    <a:pt x="38" y="9"/>
                  </a:cubicBezTo>
                  <a:cubicBezTo>
                    <a:pt x="34" y="11"/>
                    <a:pt x="33" y="12"/>
                    <a:pt x="34" y="18"/>
                  </a:cubicBezTo>
                  <a:cubicBezTo>
                    <a:pt x="33" y="19"/>
                    <a:pt x="32" y="20"/>
                    <a:pt x="32" y="21"/>
                  </a:cubicBezTo>
                  <a:cubicBezTo>
                    <a:pt x="31" y="19"/>
                    <a:pt x="30" y="17"/>
                    <a:pt x="29" y="14"/>
                  </a:cubicBezTo>
                  <a:cubicBezTo>
                    <a:pt x="27" y="15"/>
                    <a:pt x="24" y="17"/>
                    <a:pt x="22" y="18"/>
                  </a:cubicBezTo>
                  <a:cubicBezTo>
                    <a:pt x="23" y="20"/>
                    <a:pt x="24" y="21"/>
                    <a:pt x="25" y="22"/>
                  </a:cubicBezTo>
                  <a:cubicBezTo>
                    <a:pt x="20" y="26"/>
                    <a:pt x="15" y="30"/>
                    <a:pt x="10" y="34"/>
                  </a:cubicBezTo>
                  <a:cubicBezTo>
                    <a:pt x="9" y="35"/>
                    <a:pt x="9" y="39"/>
                    <a:pt x="9" y="41"/>
                  </a:cubicBezTo>
                  <a:cubicBezTo>
                    <a:pt x="12" y="54"/>
                    <a:pt x="15" y="66"/>
                    <a:pt x="18" y="79"/>
                  </a:cubicBezTo>
                  <a:cubicBezTo>
                    <a:pt x="19" y="84"/>
                    <a:pt x="20" y="90"/>
                    <a:pt x="21" y="95"/>
                  </a:cubicBezTo>
                  <a:cubicBezTo>
                    <a:pt x="19" y="89"/>
                    <a:pt x="17" y="82"/>
                    <a:pt x="15" y="75"/>
                  </a:cubicBezTo>
                  <a:cubicBezTo>
                    <a:pt x="11" y="63"/>
                    <a:pt x="8" y="50"/>
                    <a:pt x="5" y="38"/>
                  </a:cubicBezTo>
                  <a:cubicBezTo>
                    <a:pt x="4" y="35"/>
                    <a:pt x="4" y="33"/>
                    <a:pt x="2" y="32"/>
                  </a:cubicBezTo>
                  <a:cubicBezTo>
                    <a:pt x="1" y="31"/>
                    <a:pt x="0" y="30"/>
                    <a:pt x="0" y="29"/>
                  </a:cubicBezTo>
                  <a:cubicBezTo>
                    <a:pt x="0" y="28"/>
                    <a:pt x="0" y="28"/>
                    <a:pt x="1" y="28"/>
                  </a:cubicBezTo>
                  <a:cubicBezTo>
                    <a:pt x="7" y="26"/>
                    <a:pt x="12" y="21"/>
                    <a:pt x="17" y="16"/>
                  </a:cubicBezTo>
                  <a:cubicBezTo>
                    <a:pt x="21" y="13"/>
                    <a:pt x="25" y="8"/>
                    <a:pt x="29" y="4"/>
                  </a:cubicBezTo>
                  <a:cubicBezTo>
                    <a:pt x="31" y="3"/>
                    <a:pt x="33" y="2"/>
                    <a:pt x="35" y="1"/>
                  </a:cubicBezTo>
                  <a:cubicBezTo>
                    <a:pt x="36" y="1"/>
                    <a:pt x="36" y="0"/>
                    <a:pt x="38" y="0"/>
                  </a:cubicBezTo>
                  <a:cubicBezTo>
                    <a:pt x="38" y="1"/>
                    <a:pt x="39" y="2"/>
                    <a:pt x="40" y="4"/>
                  </a:cubicBezTo>
                  <a:cubicBezTo>
                    <a:pt x="45" y="4"/>
                    <a:pt x="45" y="4"/>
                    <a:pt x="47" y="9"/>
                  </a:cubicBezTo>
                  <a:cubicBezTo>
                    <a:pt x="48" y="11"/>
                    <a:pt x="48" y="13"/>
                    <a:pt x="50" y="12"/>
                  </a:cubicBezTo>
                  <a:cubicBezTo>
                    <a:pt x="52" y="11"/>
                    <a:pt x="55" y="10"/>
                    <a:pt x="53" y="7"/>
                  </a:cubicBezTo>
                  <a:cubicBezTo>
                    <a:pt x="53" y="6"/>
                    <a:pt x="53" y="5"/>
                    <a:pt x="54" y="3"/>
                  </a:cubicBezTo>
                  <a:cubicBezTo>
                    <a:pt x="54" y="4"/>
                    <a:pt x="55" y="4"/>
                    <a:pt x="56" y="4"/>
                  </a:cubicBezTo>
                  <a:cubicBezTo>
                    <a:pt x="55" y="3"/>
                    <a:pt x="55" y="2"/>
                    <a:pt x="54" y="1"/>
                  </a:cubicBezTo>
                  <a:cubicBezTo>
                    <a:pt x="54" y="1"/>
                    <a:pt x="54" y="1"/>
                    <a:pt x="54" y="1"/>
                  </a:cubicBezTo>
                  <a:cubicBezTo>
                    <a:pt x="57" y="0"/>
                    <a:pt x="58" y="2"/>
                    <a:pt x="60" y="4"/>
                  </a:cubicBezTo>
                  <a:close/>
                  <a:moveTo>
                    <a:pt x="17" y="22"/>
                  </a:moveTo>
                  <a:cubicBezTo>
                    <a:pt x="10" y="25"/>
                    <a:pt x="7" y="28"/>
                    <a:pt x="9" y="32"/>
                  </a:cubicBezTo>
                  <a:cubicBezTo>
                    <a:pt x="16" y="29"/>
                    <a:pt x="19" y="26"/>
                    <a:pt x="17" y="2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p:cNvSpPr>
            <p:nvPr/>
          </p:nvSpPr>
          <p:spPr bwMode="auto">
            <a:xfrm>
              <a:off x="4996363" y="2991496"/>
              <a:ext cx="51077" cy="64519"/>
            </a:xfrm>
            <a:custGeom>
              <a:avLst/>
              <a:gdLst>
                <a:gd name="T0" fmla="*/ 9 w 16"/>
                <a:gd name="T1" fmla="*/ 20 h 20"/>
                <a:gd name="T2" fmla="*/ 8 w 16"/>
                <a:gd name="T3" fmla="*/ 17 h 20"/>
                <a:gd name="T4" fmla="*/ 0 w 16"/>
                <a:gd name="T5" fmla="*/ 8 h 20"/>
                <a:gd name="T6" fmla="*/ 6 w 16"/>
                <a:gd name="T7" fmla="*/ 8 h 20"/>
                <a:gd name="T8" fmla="*/ 2 w 16"/>
                <a:gd name="T9" fmla="*/ 5 h 20"/>
                <a:gd name="T10" fmla="*/ 7 w 16"/>
                <a:gd name="T11" fmla="*/ 0 h 20"/>
                <a:gd name="T12" fmla="*/ 9 w 16"/>
                <a:gd name="T13" fmla="*/ 2 h 20"/>
                <a:gd name="T14" fmla="*/ 12 w 16"/>
                <a:gd name="T15" fmla="*/ 6 h 20"/>
                <a:gd name="T16" fmla="*/ 14 w 16"/>
                <a:gd name="T17" fmla="*/ 9 h 20"/>
                <a:gd name="T18" fmla="*/ 10 w 16"/>
                <a:gd name="T19" fmla="*/ 9 h 20"/>
                <a:gd name="T20" fmla="*/ 9 w 16"/>
                <a:gd name="T21" fmla="*/ 9 h 20"/>
                <a:gd name="T22" fmla="*/ 13 w 16"/>
                <a:gd name="T23" fmla="*/ 15 h 20"/>
                <a:gd name="T24" fmla="*/ 13 w 16"/>
                <a:gd name="T25" fmla="*/ 16 h 20"/>
                <a:gd name="T26" fmla="*/ 9 w 16"/>
                <a:gd name="T2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20">
                  <a:moveTo>
                    <a:pt x="9" y="20"/>
                  </a:moveTo>
                  <a:cubicBezTo>
                    <a:pt x="8" y="19"/>
                    <a:pt x="8" y="18"/>
                    <a:pt x="8" y="17"/>
                  </a:cubicBezTo>
                  <a:cubicBezTo>
                    <a:pt x="5" y="14"/>
                    <a:pt x="2" y="11"/>
                    <a:pt x="0" y="8"/>
                  </a:cubicBezTo>
                  <a:cubicBezTo>
                    <a:pt x="1" y="8"/>
                    <a:pt x="3" y="8"/>
                    <a:pt x="6" y="8"/>
                  </a:cubicBezTo>
                  <a:cubicBezTo>
                    <a:pt x="4" y="7"/>
                    <a:pt x="4" y="6"/>
                    <a:pt x="2" y="5"/>
                  </a:cubicBezTo>
                  <a:cubicBezTo>
                    <a:pt x="5" y="4"/>
                    <a:pt x="8" y="4"/>
                    <a:pt x="7" y="0"/>
                  </a:cubicBezTo>
                  <a:cubicBezTo>
                    <a:pt x="8" y="1"/>
                    <a:pt x="9" y="1"/>
                    <a:pt x="9" y="2"/>
                  </a:cubicBezTo>
                  <a:cubicBezTo>
                    <a:pt x="8" y="4"/>
                    <a:pt x="10" y="5"/>
                    <a:pt x="12" y="6"/>
                  </a:cubicBezTo>
                  <a:cubicBezTo>
                    <a:pt x="13" y="7"/>
                    <a:pt x="16" y="7"/>
                    <a:pt x="14" y="9"/>
                  </a:cubicBezTo>
                  <a:cubicBezTo>
                    <a:pt x="14" y="10"/>
                    <a:pt x="12" y="11"/>
                    <a:pt x="10" y="9"/>
                  </a:cubicBezTo>
                  <a:cubicBezTo>
                    <a:pt x="10" y="9"/>
                    <a:pt x="10" y="9"/>
                    <a:pt x="9" y="9"/>
                  </a:cubicBezTo>
                  <a:cubicBezTo>
                    <a:pt x="10" y="12"/>
                    <a:pt x="10" y="14"/>
                    <a:pt x="13" y="15"/>
                  </a:cubicBezTo>
                  <a:cubicBezTo>
                    <a:pt x="13" y="16"/>
                    <a:pt x="13" y="16"/>
                    <a:pt x="13" y="16"/>
                  </a:cubicBezTo>
                  <a:cubicBezTo>
                    <a:pt x="11" y="17"/>
                    <a:pt x="10" y="19"/>
                    <a:pt x="9"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p:cNvSpPr>
            <p:nvPr/>
          </p:nvSpPr>
          <p:spPr bwMode="auto">
            <a:xfrm>
              <a:off x="4935877" y="3195805"/>
              <a:ext cx="60486" cy="123661"/>
            </a:xfrm>
            <a:custGeom>
              <a:avLst/>
              <a:gdLst>
                <a:gd name="T0" fmla="*/ 19 w 19"/>
                <a:gd name="T1" fmla="*/ 2 h 39"/>
                <a:gd name="T2" fmla="*/ 14 w 19"/>
                <a:gd name="T3" fmla="*/ 4 h 39"/>
                <a:gd name="T4" fmla="*/ 14 w 19"/>
                <a:gd name="T5" fmla="*/ 39 h 39"/>
                <a:gd name="T6" fmla="*/ 14 w 19"/>
                <a:gd name="T7" fmla="*/ 39 h 39"/>
                <a:gd name="T8" fmla="*/ 12 w 19"/>
                <a:gd name="T9" fmla="*/ 14 h 39"/>
                <a:gd name="T10" fmla="*/ 11 w 19"/>
                <a:gd name="T11" fmla="*/ 5 h 39"/>
                <a:gd name="T12" fmla="*/ 9 w 19"/>
                <a:gd name="T13" fmla="*/ 3 h 39"/>
                <a:gd name="T14" fmla="*/ 0 w 19"/>
                <a:gd name="T15" fmla="*/ 1 h 39"/>
                <a:gd name="T16" fmla="*/ 0 w 19"/>
                <a:gd name="T17" fmla="*/ 0 h 39"/>
                <a:gd name="T18" fmla="*/ 7 w 19"/>
                <a:gd name="T19" fmla="*/ 0 h 39"/>
                <a:gd name="T20" fmla="*/ 7 w 19"/>
                <a:gd name="T21" fmla="*/ 0 h 39"/>
                <a:gd name="T22" fmla="*/ 19 w 19"/>
                <a:gd name="T23" fmla="*/ 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9">
                  <a:moveTo>
                    <a:pt x="19" y="2"/>
                  </a:moveTo>
                  <a:cubicBezTo>
                    <a:pt x="19" y="5"/>
                    <a:pt x="16" y="4"/>
                    <a:pt x="14" y="4"/>
                  </a:cubicBezTo>
                  <a:cubicBezTo>
                    <a:pt x="14" y="16"/>
                    <a:pt x="14" y="27"/>
                    <a:pt x="14" y="39"/>
                  </a:cubicBezTo>
                  <a:cubicBezTo>
                    <a:pt x="14" y="39"/>
                    <a:pt x="14" y="39"/>
                    <a:pt x="14" y="39"/>
                  </a:cubicBezTo>
                  <a:cubicBezTo>
                    <a:pt x="13" y="31"/>
                    <a:pt x="13" y="22"/>
                    <a:pt x="12" y="14"/>
                  </a:cubicBezTo>
                  <a:cubicBezTo>
                    <a:pt x="12" y="11"/>
                    <a:pt x="12" y="8"/>
                    <a:pt x="11" y="5"/>
                  </a:cubicBezTo>
                  <a:cubicBezTo>
                    <a:pt x="11" y="5"/>
                    <a:pt x="10" y="4"/>
                    <a:pt x="9" y="3"/>
                  </a:cubicBezTo>
                  <a:cubicBezTo>
                    <a:pt x="6" y="3"/>
                    <a:pt x="3" y="2"/>
                    <a:pt x="0" y="1"/>
                  </a:cubicBezTo>
                  <a:cubicBezTo>
                    <a:pt x="0" y="1"/>
                    <a:pt x="0" y="0"/>
                    <a:pt x="0" y="0"/>
                  </a:cubicBezTo>
                  <a:cubicBezTo>
                    <a:pt x="2" y="0"/>
                    <a:pt x="5" y="0"/>
                    <a:pt x="7" y="0"/>
                  </a:cubicBezTo>
                  <a:cubicBezTo>
                    <a:pt x="7" y="0"/>
                    <a:pt x="7" y="0"/>
                    <a:pt x="7" y="0"/>
                  </a:cubicBezTo>
                  <a:cubicBezTo>
                    <a:pt x="11" y="1"/>
                    <a:pt x="15" y="1"/>
                    <a:pt x="1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27"/>
            <p:cNvSpPr>
              <a:spLocks noChangeArrowheads="1"/>
            </p:cNvSpPr>
            <p:nvPr/>
          </p:nvSpPr>
          <p:spPr bwMode="auto">
            <a:xfrm>
              <a:off x="6016566" y="3742870"/>
              <a:ext cx="686856" cy="53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400" b="1" i="0" u="none" strike="noStrike" cap="none" normalizeH="0" baseline="0" smtClean="0">
                  <a:ln>
                    <a:noFill/>
                  </a:ln>
                  <a:solidFill>
                    <a:srgbClr val="FFFFFF"/>
                  </a:solidFill>
                  <a:effectLst/>
                  <a:latin typeface="Lato Black" panose="020F0A02020204030203" pitchFamily="34" charset="0"/>
                </a:rPr>
                <a:t>PC</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33" name="Freeform 28"/>
            <p:cNvSpPr>
              <a:spLocks noEditPoints="1"/>
            </p:cNvSpPr>
            <p:nvPr/>
          </p:nvSpPr>
          <p:spPr bwMode="auto">
            <a:xfrm>
              <a:off x="5913067" y="3654157"/>
              <a:ext cx="690889" cy="626370"/>
            </a:xfrm>
            <a:custGeom>
              <a:avLst/>
              <a:gdLst>
                <a:gd name="T0" fmla="*/ 179 w 217"/>
                <a:gd name="T1" fmla="*/ 29 h 197"/>
                <a:gd name="T2" fmla="*/ 109 w 217"/>
                <a:gd name="T3" fmla="*/ 0 h 197"/>
                <a:gd name="T4" fmla="*/ 39 w 217"/>
                <a:gd name="T5" fmla="*/ 29 h 197"/>
                <a:gd name="T6" fmla="*/ 39 w 217"/>
                <a:gd name="T7" fmla="*/ 168 h 197"/>
                <a:gd name="T8" fmla="*/ 109 w 217"/>
                <a:gd name="T9" fmla="*/ 197 h 197"/>
                <a:gd name="T10" fmla="*/ 179 w 217"/>
                <a:gd name="T11" fmla="*/ 168 h 197"/>
                <a:gd name="T12" fmla="*/ 179 w 217"/>
                <a:gd name="T13" fmla="*/ 29 h 197"/>
                <a:gd name="T14" fmla="*/ 48 w 217"/>
                <a:gd name="T15" fmla="*/ 38 h 197"/>
                <a:gd name="T16" fmla="*/ 109 w 217"/>
                <a:gd name="T17" fmla="*/ 12 h 197"/>
                <a:gd name="T18" fmla="*/ 165 w 217"/>
                <a:gd name="T19" fmla="*/ 33 h 197"/>
                <a:gd name="T20" fmla="*/ 44 w 217"/>
                <a:gd name="T21" fmla="*/ 155 h 197"/>
                <a:gd name="T22" fmla="*/ 48 w 217"/>
                <a:gd name="T23" fmla="*/ 38 h 197"/>
                <a:gd name="T24" fmla="*/ 170 w 217"/>
                <a:gd name="T25" fmla="*/ 159 h 197"/>
                <a:gd name="T26" fmla="*/ 109 w 217"/>
                <a:gd name="T27" fmla="*/ 185 h 197"/>
                <a:gd name="T28" fmla="*/ 53 w 217"/>
                <a:gd name="T29" fmla="*/ 164 h 197"/>
                <a:gd name="T30" fmla="*/ 174 w 217"/>
                <a:gd name="T31" fmla="*/ 42 h 197"/>
                <a:gd name="T32" fmla="*/ 170 w 217"/>
                <a:gd name="T33" fmla="*/ 15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7" h="197">
                  <a:moveTo>
                    <a:pt x="179" y="29"/>
                  </a:moveTo>
                  <a:cubicBezTo>
                    <a:pt x="160" y="10"/>
                    <a:pt x="135" y="0"/>
                    <a:pt x="109" y="0"/>
                  </a:cubicBezTo>
                  <a:cubicBezTo>
                    <a:pt x="82" y="0"/>
                    <a:pt x="58" y="10"/>
                    <a:pt x="39" y="29"/>
                  </a:cubicBezTo>
                  <a:cubicBezTo>
                    <a:pt x="0" y="67"/>
                    <a:pt x="0" y="130"/>
                    <a:pt x="39" y="168"/>
                  </a:cubicBezTo>
                  <a:cubicBezTo>
                    <a:pt x="58" y="187"/>
                    <a:pt x="82" y="197"/>
                    <a:pt x="109" y="197"/>
                  </a:cubicBezTo>
                  <a:cubicBezTo>
                    <a:pt x="135" y="197"/>
                    <a:pt x="160" y="187"/>
                    <a:pt x="179" y="168"/>
                  </a:cubicBezTo>
                  <a:cubicBezTo>
                    <a:pt x="217" y="130"/>
                    <a:pt x="217" y="67"/>
                    <a:pt x="179" y="29"/>
                  </a:cubicBezTo>
                  <a:close/>
                  <a:moveTo>
                    <a:pt x="48" y="38"/>
                  </a:moveTo>
                  <a:cubicBezTo>
                    <a:pt x="64" y="21"/>
                    <a:pt x="86" y="12"/>
                    <a:pt x="109" y="12"/>
                  </a:cubicBezTo>
                  <a:cubicBezTo>
                    <a:pt x="130" y="12"/>
                    <a:pt x="149" y="20"/>
                    <a:pt x="165" y="33"/>
                  </a:cubicBezTo>
                  <a:cubicBezTo>
                    <a:pt x="44" y="155"/>
                    <a:pt x="44" y="155"/>
                    <a:pt x="44" y="155"/>
                  </a:cubicBezTo>
                  <a:cubicBezTo>
                    <a:pt x="14" y="121"/>
                    <a:pt x="16" y="70"/>
                    <a:pt x="48" y="38"/>
                  </a:cubicBezTo>
                  <a:close/>
                  <a:moveTo>
                    <a:pt x="170" y="159"/>
                  </a:moveTo>
                  <a:cubicBezTo>
                    <a:pt x="153" y="176"/>
                    <a:pt x="132" y="185"/>
                    <a:pt x="109" y="185"/>
                  </a:cubicBezTo>
                  <a:cubicBezTo>
                    <a:pt x="88" y="185"/>
                    <a:pt x="68" y="177"/>
                    <a:pt x="53" y="164"/>
                  </a:cubicBezTo>
                  <a:cubicBezTo>
                    <a:pt x="174" y="42"/>
                    <a:pt x="174" y="42"/>
                    <a:pt x="174" y="42"/>
                  </a:cubicBezTo>
                  <a:cubicBezTo>
                    <a:pt x="203" y="76"/>
                    <a:pt x="202" y="127"/>
                    <a:pt x="170" y="159"/>
                  </a:cubicBezTo>
                  <a:close/>
                </a:path>
              </a:pathLst>
            </a:custGeom>
            <a:solidFill>
              <a:srgbClr val="FFFFFF"/>
            </a:solidFill>
            <a:ln w="15875" cap="flat">
              <a:solidFill>
                <a:srgbClr val="00A4E4"/>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noEditPoints="1"/>
            </p:cNvSpPr>
            <p:nvPr/>
          </p:nvSpPr>
          <p:spPr bwMode="auto">
            <a:xfrm>
              <a:off x="7173872" y="3017034"/>
              <a:ext cx="658629" cy="458352"/>
            </a:xfrm>
            <a:custGeom>
              <a:avLst/>
              <a:gdLst>
                <a:gd name="T0" fmla="*/ 105 w 207"/>
                <a:gd name="T1" fmla="*/ 0 h 144"/>
                <a:gd name="T2" fmla="*/ 144 w 207"/>
                <a:gd name="T3" fmla="*/ 13 h 144"/>
                <a:gd name="T4" fmla="*/ 199 w 207"/>
                <a:gd name="T5" fmla="*/ 69 h 144"/>
                <a:gd name="T6" fmla="*/ 40 w 207"/>
                <a:gd name="T7" fmla="*/ 95 h 144"/>
                <a:gd name="T8" fmla="*/ 18 w 207"/>
                <a:gd name="T9" fmla="*/ 41 h 144"/>
                <a:gd name="T10" fmla="*/ 44 w 207"/>
                <a:gd name="T11" fmla="*/ 32 h 144"/>
                <a:gd name="T12" fmla="*/ 38 w 207"/>
                <a:gd name="T13" fmla="*/ 15 h 144"/>
                <a:gd name="T14" fmla="*/ 0 w 207"/>
                <a:gd name="T15" fmla="*/ 31 h 144"/>
                <a:gd name="T16" fmla="*/ 3 w 207"/>
                <a:gd name="T17" fmla="*/ 75 h 144"/>
                <a:gd name="T18" fmla="*/ 37 w 207"/>
                <a:gd name="T19" fmla="*/ 137 h 144"/>
                <a:gd name="T20" fmla="*/ 37 w 207"/>
                <a:gd name="T21" fmla="*/ 137 h 144"/>
                <a:gd name="T22" fmla="*/ 56 w 207"/>
                <a:gd name="T23" fmla="*/ 143 h 144"/>
                <a:gd name="T24" fmla="*/ 115 w 207"/>
                <a:gd name="T25" fmla="*/ 137 h 144"/>
                <a:gd name="T26" fmla="*/ 114 w 207"/>
                <a:gd name="T27" fmla="*/ 117 h 144"/>
                <a:gd name="T28" fmla="*/ 108 w 207"/>
                <a:gd name="T29" fmla="*/ 109 h 144"/>
                <a:gd name="T30" fmla="*/ 43 w 207"/>
                <a:gd name="T31" fmla="*/ 114 h 144"/>
                <a:gd name="T32" fmla="*/ 29 w 207"/>
                <a:gd name="T33" fmla="*/ 102 h 144"/>
                <a:gd name="T34" fmla="*/ 70 w 207"/>
                <a:gd name="T35" fmla="*/ 108 h 144"/>
                <a:gd name="T36" fmla="*/ 135 w 207"/>
                <a:gd name="T37" fmla="*/ 110 h 144"/>
                <a:gd name="T38" fmla="*/ 129 w 207"/>
                <a:gd name="T39" fmla="*/ 111 h 144"/>
                <a:gd name="T40" fmla="*/ 122 w 207"/>
                <a:gd name="T41" fmla="*/ 121 h 144"/>
                <a:gd name="T42" fmla="*/ 129 w 207"/>
                <a:gd name="T43" fmla="*/ 121 h 144"/>
                <a:gd name="T44" fmla="*/ 133 w 207"/>
                <a:gd name="T45" fmla="*/ 116 h 144"/>
                <a:gd name="T46" fmla="*/ 137 w 207"/>
                <a:gd name="T47" fmla="*/ 111 h 144"/>
                <a:gd name="T48" fmla="*/ 170 w 207"/>
                <a:gd name="T49" fmla="*/ 93 h 144"/>
                <a:gd name="T50" fmla="*/ 158 w 207"/>
                <a:gd name="T51" fmla="*/ 104 h 144"/>
                <a:gd name="T52" fmla="*/ 151 w 207"/>
                <a:gd name="T53" fmla="*/ 109 h 144"/>
                <a:gd name="T54" fmla="*/ 159 w 207"/>
                <a:gd name="T55" fmla="*/ 114 h 144"/>
                <a:gd name="T56" fmla="*/ 164 w 207"/>
                <a:gd name="T57" fmla="*/ 102 h 144"/>
                <a:gd name="T58" fmla="*/ 206 w 207"/>
                <a:gd name="T59" fmla="*/ 73 h 144"/>
                <a:gd name="T60" fmla="*/ 127 w 207"/>
                <a:gd name="T61" fmla="*/ 119 h 144"/>
                <a:gd name="T62" fmla="*/ 124 w 207"/>
                <a:gd name="T63" fmla="*/ 116 h 144"/>
                <a:gd name="T64" fmla="*/ 128 w 207"/>
                <a:gd name="T65" fmla="*/ 114 h 144"/>
                <a:gd name="T66" fmla="*/ 127 w 207"/>
                <a:gd name="T67" fmla="*/ 119 h 144"/>
                <a:gd name="T68" fmla="*/ 156 w 207"/>
                <a:gd name="T69" fmla="*/ 112 h 144"/>
                <a:gd name="T70" fmla="*/ 153 w 207"/>
                <a:gd name="T71" fmla="*/ 105 h 144"/>
                <a:gd name="T72" fmla="*/ 157 w 207"/>
                <a:gd name="T73" fmla="*/ 107 h 144"/>
                <a:gd name="T74" fmla="*/ 38 w 207"/>
                <a:gd name="T75" fmla="*/ 17 h 144"/>
                <a:gd name="T76" fmla="*/ 18 w 207"/>
                <a:gd name="T77" fmla="*/ 39 h 144"/>
                <a:gd name="T78" fmla="*/ 17 w 207"/>
                <a:gd name="T79" fmla="*/ 20 h 144"/>
                <a:gd name="T80" fmla="*/ 38 w 207"/>
                <a:gd name="T81" fmla="*/ 17 h 144"/>
                <a:gd name="T82" fmla="*/ 2 w 207"/>
                <a:gd name="T83" fmla="*/ 37 h 144"/>
                <a:gd name="T84" fmla="*/ 9 w 207"/>
                <a:gd name="T85" fmla="*/ 69 h 144"/>
                <a:gd name="T86" fmla="*/ 37 w 207"/>
                <a:gd name="T87" fmla="*/ 117 h 144"/>
                <a:gd name="T88" fmla="*/ 5 w 207"/>
                <a:gd name="T89" fmla="*/ 74 h 144"/>
                <a:gd name="T90" fmla="*/ 39 w 207"/>
                <a:gd name="T91" fmla="*/ 126 h 144"/>
                <a:gd name="T92" fmla="*/ 67 w 207"/>
                <a:gd name="T93" fmla="*/ 125 h 144"/>
                <a:gd name="T94" fmla="*/ 39 w 207"/>
                <a:gd name="T95" fmla="*/ 136 h 144"/>
                <a:gd name="T96" fmla="*/ 69 w 207"/>
                <a:gd name="T97" fmla="*/ 139 h 144"/>
                <a:gd name="T98" fmla="*/ 113 w 207"/>
                <a:gd name="T99" fmla="*/ 119 h 144"/>
                <a:gd name="T100" fmla="*/ 204 w 207"/>
                <a:gd name="T101" fmla="*/ 73 h 144"/>
                <a:gd name="T102" fmla="*/ 69 w 207"/>
                <a:gd name="T103" fmla="*/ 106 h 144"/>
                <a:gd name="T104" fmla="*/ 19 w 207"/>
                <a:gd name="T105" fmla="*/ 87 h 144"/>
                <a:gd name="T106" fmla="*/ 66 w 207"/>
                <a:gd name="T107" fmla="*/ 103 h 144"/>
                <a:gd name="T108" fmla="*/ 204 w 207"/>
                <a:gd name="T109" fmla="*/ 73 h 144"/>
                <a:gd name="T110" fmla="*/ 204 w 207"/>
                <a:gd name="T111" fmla="*/ 7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7" h="144">
                  <a:moveTo>
                    <a:pt x="146" y="6"/>
                  </a:moveTo>
                  <a:cubicBezTo>
                    <a:pt x="113" y="0"/>
                    <a:pt x="110" y="0"/>
                    <a:pt x="105" y="0"/>
                  </a:cubicBezTo>
                  <a:cubicBezTo>
                    <a:pt x="100" y="0"/>
                    <a:pt x="98" y="6"/>
                    <a:pt x="102" y="6"/>
                  </a:cubicBezTo>
                  <a:cubicBezTo>
                    <a:pt x="107" y="6"/>
                    <a:pt x="113" y="6"/>
                    <a:pt x="144" y="13"/>
                  </a:cubicBezTo>
                  <a:cubicBezTo>
                    <a:pt x="169" y="18"/>
                    <a:pt x="192" y="55"/>
                    <a:pt x="197" y="63"/>
                  </a:cubicBezTo>
                  <a:cubicBezTo>
                    <a:pt x="198" y="64"/>
                    <a:pt x="199" y="67"/>
                    <a:pt x="199" y="69"/>
                  </a:cubicBezTo>
                  <a:cubicBezTo>
                    <a:pt x="195" y="76"/>
                    <a:pt x="181" y="81"/>
                    <a:pt x="136" y="90"/>
                  </a:cubicBezTo>
                  <a:cubicBezTo>
                    <a:pt x="92" y="99"/>
                    <a:pt x="55" y="101"/>
                    <a:pt x="40" y="95"/>
                  </a:cubicBezTo>
                  <a:cubicBezTo>
                    <a:pt x="12" y="85"/>
                    <a:pt x="10" y="46"/>
                    <a:pt x="10" y="40"/>
                  </a:cubicBezTo>
                  <a:cubicBezTo>
                    <a:pt x="13" y="41"/>
                    <a:pt x="14" y="41"/>
                    <a:pt x="18" y="41"/>
                  </a:cubicBezTo>
                  <a:cubicBezTo>
                    <a:pt x="32" y="41"/>
                    <a:pt x="43" y="33"/>
                    <a:pt x="44" y="33"/>
                  </a:cubicBezTo>
                  <a:cubicBezTo>
                    <a:pt x="44" y="32"/>
                    <a:pt x="44" y="32"/>
                    <a:pt x="44" y="32"/>
                  </a:cubicBezTo>
                  <a:cubicBezTo>
                    <a:pt x="44" y="32"/>
                    <a:pt x="44" y="32"/>
                    <a:pt x="44" y="32"/>
                  </a:cubicBezTo>
                  <a:cubicBezTo>
                    <a:pt x="44" y="30"/>
                    <a:pt x="44" y="17"/>
                    <a:pt x="38" y="15"/>
                  </a:cubicBezTo>
                  <a:cubicBezTo>
                    <a:pt x="37" y="14"/>
                    <a:pt x="36" y="14"/>
                    <a:pt x="35" y="14"/>
                  </a:cubicBezTo>
                  <a:cubicBezTo>
                    <a:pt x="24" y="14"/>
                    <a:pt x="2" y="23"/>
                    <a:pt x="0" y="31"/>
                  </a:cubicBezTo>
                  <a:cubicBezTo>
                    <a:pt x="0" y="32"/>
                    <a:pt x="2" y="57"/>
                    <a:pt x="3" y="75"/>
                  </a:cubicBezTo>
                  <a:cubicBezTo>
                    <a:pt x="3" y="75"/>
                    <a:pt x="3" y="75"/>
                    <a:pt x="3" y="75"/>
                  </a:cubicBezTo>
                  <a:cubicBezTo>
                    <a:pt x="23" y="111"/>
                    <a:pt x="33" y="133"/>
                    <a:pt x="37" y="137"/>
                  </a:cubicBezTo>
                  <a:cubicBezTo>
                    <a:pt x="37" y="137"/>
                    <a:pt x="37" y="137"/>
                    <a:pt x="37" y="137"/>
                  </a:cubicBezTo>
                  <a:cubicBezTo>
                    <a:pt x="37" y="137"/>
                    <a:pt x="37" y="137"/>
                    <a:pt x="37" y="137"/>
                  </a:cubicBezTo>
                  <a:cubicBezTo>
                    <a:pt x="37" y="137"/>
                    <a:pt x="37" y="137"/>
                    <a:pt x="37" y="137"/>
                  </a:cubicBezTo>
                  <a:cubicBezTo>
                    <a:pt x="37" y="137"/>
                    <a:pt x="37" y="137"/>
                    <a:pt x="37" y="137"/>
                  </a:cubicBezTo>
                  <a:cubicBezTo>
                    <a:pt x="43" y="142"/>
                    <a:pt x="50" y="143"/>
                    <a:pt x="56" y="143"/>
                  </a:cubicBezTo>
                  <a:cubicBezTo>
                    <a:pt x="63" y="143"/>
                    <a:pt x="67" y="142"/>
                    <a:pt x="68" y="142"/>
                  </a:cubicBezTo>
                  <a:cubicBezTo>
                    <a:pt x="115" y="137"/>
                    <a:pt x="115" y="137"/>
                    <a:pt x="115" y="137"/>
                  </a:cubicBezTo>
                  <a:cubicBezTo>
                    <a:pt x="115" y="117"/>
                    <a:pt x="115" y="117"/>
                    <a:pt x="115" y="117"/>
                  </a:cubicBezTo>
                  <a:cubicBezTo>
                    <a:pt x="114" y="117"/>
                    <a:pt x="114" y="117"/>
                    <a:pt x="114" y="117"/>
                  </a:cubicBezTo>
                  <a:cubicBezTo>
                    <a:pt x="115" y="117"/>
                    <a:pt x="115" y="117"/>
                    <a:pt x="115" y="117"/>
                  </a:cubicBezTo>
                  <a:cubicBezTo>
                    <a:pt x="108" y="109"/>
                    <a:pt x="108" y="109"/>
                    <a:pt x="108" y="109"/>
                  </a:cubicBezTo>
                  <a:cubicBezTo>
                    <a:pt x="63" y="114"/>
                    <a:pt x="63" y="114"/>
                    <a:pt x="63" y="114"/>
                  </a:cubicBezTo>
                  <a:cubicBezTo>
                    <a:pt x="61" y="114"/>
                    <a:pt x="48" y="116"/>
                    <a:pt x="43" y="114"/>
                  </a:cubicBezTo>
                  <a:cubicBezTo>
                    <a:pt x="40" y="113"/>
                    <a:pt x="34" y="108"/>
                    <a:pt x="30" y="104"/>
                  </a:cubicBezTo>
                  <a:cubicBezTo>
                    <a:pt x="30" y="103"/>
                    <a:pt x="29" y="103"/>
                    <a:pt x="29" y="102"/>
                  </a:cubicBezTo>
                  <a:cubicBezTo>
                    <a:pt x="35" y="105"/>
                    <a:pt x="46" y="108"/>
                    <a:pt x="69" y="108"/>
                  </a:cubicBezTo>
                  <a:cubicBezTo>
                    <a:pt x="70" y="108"/>
                    <a:pt x="70" y="108"/>
                    <a:pt x="70" y="108"/>
                  </a:cubicBezTo>
                  <a:cubicBezTo>
                    <a:pt x="82" y="108"/>
                    <a:pt x="105" y="106"/>
                    <a:pt x="130" y="101"/>
                  </a:cubicBezTo>
                  <a:cubicBezTo>
                    <a:pt x="133" y="104"/>
                    <a:pt x="136" y="108"/>
                    <a:pt x="135" y="110"/>
                  </a:cubicBezTo>
                  <a:cubicBezTo>
                    <a:pt x="134" y="111"/>
                    <a:pt x="133" y="112"/>
                    <a:pt x="132" y="114"/>
                  </a:cubicBezTo>
                  <a:cubicBezTo>
                    <a:pt x="131" y="113"/>
                    <a:pt x="130" y="112"/>
                    <a:pt x="129" y="111"/>
                  </a:cubicBezTo>
                  <a:cubicBezTo>
                    <a:pt x="126" y="110"/>
                    <a:pt x="123" y="114"/>
                    <a:pt x="121" y="116"/>
                  </a:cubicBezTo>
                  <a:cubicBezTo>
                    <a:pt x="120" y="119"/>
                    <a:pt x="121" y="121"/>
                    <a:pt x="122" y="121"/>
                  </a:cubicBezTo>
                  <a:cubicBezTo>
                    <a:pt x="122" y="122"/>
                    <a:pt x="123" y="122"/>
                    <a:pt x="124" y="122"/>
                  </a:cubicBezTo>
                  <a:cubicBezTo>
                    <a:pt x="126" y="122"/>
                    <a:pt x="128" y="122"/>
                    <a:pt x="129" y="121"/>
                  </a:cubicBezTo>
                  <a:cubicBezTo>
                    <a:pt x="129" y="121"/>
                    <a:pt x="131" y="119"/>
                    <a:pt x="133" y="116"/>
                  </a:cubicBezTo>
                  <a:cubicBezTo>
                    <a:pt x="133" y="116"/>
                    <a:pt x="133" y="116"/>
                    <a:pt x="133" y="116"/>
                  </a:cubicBezTo>
                  <a:cubicBezTo>
                    <a:pt x="133" y="116"/>
                    <a:pt x="133" y="116"/>
                    <a:pt x="133" y="116"/>
                  </a:cubicBezTo>
                  <a:cubicBezTo>
                    <a:pt x="135" y="115"/>
                    <a:pt x="136" y="112"/>
                    <a:pt x="137" y="111"/>
                  </a:cubicBezTo>
                  <a:cubicBezTo>
                    <a:pt x="139" y="108"/>
                    <a:pt x="135" y="103"/>
                    <a:pt x="133" y="101"/>
                  </a:cubicBezTo>
                  <a:cubicBezTo>
                    <a:pt x="145" y="99"/>
                    <a:pt x="158" y="96"/>
                    <a:pt x="170" y="93"/>
                  </a:cubicBezTo>
                  <a:cubicBezTo>
                    <a:pt x="168" y="95"/>
                    <a:pt x="165" y="98"/>
                    <a:pt x="162" y="100"/>
                  </a:cubicBezTo>
                  <a:cubicBezTo>
                    <a:pt x="160" y="102"/>
                    <a:pt x="159" y="104"/>
                    <a:pt x="158" y="104"/>
                  </a:cubicBezTo>
                  <a:cubicBezTo>
                    <a:pt x="156" y="103"/>
                    <a:pt x="153" y="102"/>
                    <a:pt x="151" y="103"/>
                  </a:cubicBezTo>
                  <a:cubicBezTo>
                    <a:pt x="150" y="105"/>
                    <a:pt x="150" y="108"/>
                    <a:pt x="151" y="109"/>
                  </a:cubicBezTo>
                  <a:cubicBezTo>
                    <a:pt x="152" y="112"/>
                    <a:pt x="154" y="115"/>
                    <a:pt x="156" y="115"/>
                  </a:cubicBezTo>
                  <a:cubicBezTo>
                    <a:pt x="157" y="115"/>
                    <a:pt x="158" y="115"/>
                    <a:pt x="159" y="114"/>
                  </a:cubicBezTo>
                  <a:cubicBezTo>
                    <a:pt x="160" y="112"/>
                    <a:pt x="160" y="110"/>
                    <a:pt x="159" y="106"/>
                  </a:cubicBezTo>
                  <a:cubicBezTo>
                    <a:pt x="160" y="106"/>
                    <a:pt x="162" y="104"/>
                    <a:pt x="164" y="102"/>
                  </a:cubicBezTo>
                  <a:cubicBezTo>
                    <a:pt x="168" y="99"/>
                    <a:pt x="172" y="95"/>
                    <a:pt x="174" y="92"/>
                  </a:cubicBezTo>
                  <a:cubicBezTo>
                    <a:pt x="199" y="85"/>
                    <a:pt x="205" y="82"/>
                    <a:pt x="206" y="73"/>
                  </a:cubicBezTo>
                  <a:cubicBezTo>
                    <a:pt x="207" y="48"/>
                    <a:pt x="160" y="9"/>
                    <a:pt x="146" y="6"/>
                  </a:cubicBezTo>
                  <a:close/>
                  <a:moveTo>
                    <a:pt x="127" y="119"/>
                  </a:moveTo>
                  <a:cubicBezTo>
                    <a:pt x="127" y="119"/>
                    <a:pt x="125" y="121"/>
                    <a:pt x="123" y="119"/>
                  </a:cubicBezTo>
                  <a:cubicBezTo>
                    <a:pt x="123" y="119"/>
                    <a:pt x="123" y="118"/>
                    <a:pt x="124" y="116"/>
                  </a:cubicBezTo>
                  <a:cubicBezTo>
                    <a:pt x="126" y="115"/>
                    <a:pt x="127" y="114"/>
                    <a:pt x="128" y="114"/>
                  </a:cubicBezTo>
                  <a:cubicBezTo>
                    <a:pt x="128" y="114"/>
                    <a:pt x="128" y="114"/>
                    <a:pt x="128" y="114"/>
                  </a:cubicBezTo>
                  <a:cubicBezTo>
                    <a:pt x="129" y="114"/>
                    <a:pt x="129" y="115"/>
                    <a:pt x="130" y="116"/>
                  </a:cubicBezTo>
                  <a:cubicBezTo>
                    <a:pt x="128" y="118"/>
                    <a:pt x="127" y="119"/>
                    <a:pt x="127" y="119"/>
                  </a:cubicBezTo>
                  <a:close/>
                  <a:moveTo>
                    <a:pt x="157" y="112"/>
                  </a:moveTo>
                  <a:cubicBezTo>
                    <a:pt x="157" y="112"/>
                    <a:pt x="157" y="112"/>
                    <a:pt x="156" y="112"/>
                  </a:cubicBezTo>
                  <a:cubicBezTo>
                    <a:pt x="156" y="112"/>
                    <a:pt x="155" y="111"/>
                    <a:pt x="154" y="110"/>
                  </a:cubicBezTo>
                  <a:cubicBezTo>
                    <a:pt x="153" y="108"/>
                    <a:pt x="153" y="106"/>
                    <a:pt x="153" y="105"/>
                  </a:cubicBezTo>
                  <a:cubicBezTo>
                    <a:pt x="153" y="105"/>
                    <a:pt x="153" y="105"/>
                    <a:pt x="153" y="105"/>
                  </a:cubicBezTo>
                  <a:cubicBezTo>
                    <a:pt x="154" y="105"/>
                    <a:pt x="155" y="106"/>
                    <a:pt x="157" y="107"/>
                  </a:cubicBezTo>
                  <a:cubicBezTo>
                    <a:pt x="158" y="111"/>
                    <a:pt x="157" y="112"/>
                    <a:pt x="157" y="112"/>
                  </a:cubicBezTo>
                  <a:close/>
                  <a:moveTo>
                    <a:pt x="38" y="17"/>
                  </a:moveTo>
                  <a:cubicBezTo>
                    <a:pt x="41" y="18"/>
                    <a:pt x="42" y="26"/>
                    <a:pt x="42" y="31"/>
                  </a:cubicBezTo>
                  <a:cubicBezTo>
                    <a:pt x="40" y="33"/>
                    <a:pt x="30" y="39"/>
                    <a:pt x="18" y="39"/>
                  </a:cubicBezTo>
                  <a:cubicBezTo>
                    <a:pt x="15" y="39"/>
                    <a:pt x="12" y="39"/>
                    <a:pt x="10" y="38"/>
                  </a:cubicBezTo>
                  <a:cubicBezTo>
                    <a:pt x="3" y="35"/>
                    <a:pt x="14" y="22"/>
                    <a:pt x="17" y="20"/>
                  </a:cubicBezTo>
                  <a:cubicBezTo>
                    <a:pt x="23" y="18"/>
                    <a:pt x="30" y="16"/>
                    <a:pt x="35" y="16"/>
                  </a:cubicBezTo>
                  <a:cubicBezTo>
                    <a:pt x="36" y="16"/>
                    <a:pt x="37" y="16"/>
                    <a:pt x="38" y="17"/>
                  </a:cubicBezTo>
                  <a:close/>
                  <a:moveTo>
                    <a:pt x="5" y="74"/>
                  </a:moveTo>
                  <a:cubicBezTo>
                    <a:pt x="5" y="68"/>
                    <a:pt x="2" y="42"/>
                    <a:pt x="2" y="37"/>
                  </a:cubicBezTo>
                  <a:cubicBezTo>
                    <a:pt x="3" y="38"/>
                    <a:pt x="4" y="38"/>
                    <a:pt x="4" y="39"/>
                  </a:cubicBezTo>
                  <a:cubicBezTo>
                    <a:pt x="4" y="42"/>
                    <a:pt x="6" y="62"/>
                    <a:pt x="9" y="69"/>
                  </a:cubicBezTo>
                  <a:cubicBezTo>
                    <a:pt x="11" y="77"/>
                    <a:pt x="30" y="107"/>
                    <a:pt x="35" y="114"/>
                  </a:cubicBezTo>
                  <a:cubicBezTo>
                    <a:pt x="36" y="115"/>
                    <a:pt x="36" y="116"/>
                    <a:pt x="37" y="117"/>
                  </a:cubicBezTo>
                  <a:cubicBezTo>
                    <a:pt x="37" y="134"/>
                    <a:pt x="37" y="134"/>
                    <a:pt x="37" y="134"/>
                  </a:cubicBezTo>
                  <a:cubicBezTo>
                    <a:pt x="32" y="127"/>
                    <a:pt x="16" y="94"/>
                    <a:pt x="5" y="74"/>
                  </a:cubicBezTo>
                  <a:close/>
                  <a:moveTo>
                    <a:pt x="39" y="136"/>
                  </a:moveTo>
                  <a:cubicBezTo>
                    <a:pt x="39" y="126"/>
                    <a:pt x="39" y="126"/>
                    <a:pt x="39" y="126"/>
                  </a:cubicBezTo>
                  <a:cubicBezTo>
                    <a:pt x="39" y="124"/>
                    <a:pt x="39" y="121"/>
                    <a:pt x="39" y="120"/>
                  </a:cubicBezTo>
                  <a:cubicBezTo>
                    <a:pt x="46" y="127"/>
                    <a:pt x="62" y="125"/>
                    <a:pt x="67" y="125"/>
                  </a:cubicBezTo>
                  <a:cubicBezTo>
                    <a:pt x="67" y="140"/>
                    <a:pt x="67" y="140"/>
                    <a:pt x="67" y="140"/>
                  </a:cubicBezTo>
                  <a:cubicBezTo>
                    <a:pt x="63" y="141"/>
                    <a:pt x="49" y="144"/>
                    <a:pt x="39" y="136"/>
                  </a:cubicBezTo>
                  <a:close/>
                  <a:moveTo>
                    <a:pt x="113" y="135"/>
                  </a:moveTo>
                  <a:cubicBezTo>
                    <a:pt x="69" y="139"/>
                    <a:pt x="69" y="139"/>
                    <a:pt x="69" y="139"/>
                  </a:cubicBezTo>
                  <a:cubicBezTo>
                    <a:pt x="69" y="124"/>
                    <a:pt x="69" y="124"/>
                    <a:pt x="69" y="124"/>
                  </a:cubicBezTo>
                  <a:cubicBezTo>
                    <a:pt x="113" y="119"/>
                    <a:pt x="113" y="119"/>
                    <a:pt x="113" y="119"/>
                  </a:cubicBezTo>
                  <a:lnTo>
                    <a:pt x="113" y="135"/>
                  </a:lnTo>
                  <a:close/>
                  <a:moveTo>
                    <a:pt x="204" y="73"/>
                  </a:moveTo>
                  <a:cubicBezTo>
                    <a:pt x="202" y="90"/>
                    <a:pt x="110" y="106"/>
                    <a:pt x="70" y="106"/>
                  </a:cubicBezTo>
                  <a:cubicBezTo>
                    <a:pt x="69" y="106"/>
                    <a:pt x="69" y="106"/>
                    <a:pt x="69" y="106"/>
                  </a:cubicBezTo>
                  <a:cubicBezTo>
                    <a:pt x="33" y="106"/>
                    <a:pt x="25" y="97"/>
                    <a:pt x="25" y="97"/>
                  </a:cubicBezTo>
                  <a:cubicBezTo>
                    <a:pt x="23" y="94"/>
                    <a:pt x="21" y="90"/>
                    <a:pt x="19" y="87"/>
                  </a:cubicBezTo>
                  <a:cubicBezTo>
                    <a:pt x="24" y="92"/>
                    <a:pt x="30" y="96"/>
                    <a:pt x="38" y="99"/>
                  </a:cubicBezTo>
                  <a:cubicBezTo>
                    <a:pt x="45" y="102"/>
                    <a:pt x="55" y="103"/>
                    <a:pt x="66" y="103"/>
                  </a:cubicBezTo>
                  <a:cubicBezTo>
                    <a:pt x="118" y="103"/>
                    <a:pt x="194" y="87"/>
                    <a:pt x="204" y="70"/>
                  </a:cubicBezTo>
                  <a:cubicBezTo>
                    <a:pt x="204" y="71"/>
                    <a:pt x="204" y="72"/>
                    <a:pt x="204" y="73"/>
                  </a:cubicBezTo>
                  <a:close/>
                  <a:moveTo>
                    <a:pt x="204" y="73"/>
                  </a:moveTo>
                  <a:cubicBezTo>
                    <a:pt x="204" y="73"/>
                    <a:pt x="204" y="73"/>
                    <a:pt x="204" y="7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p:nvSpPr>
          <p:spPr bwMode="auto">
            <a:xfrm>
              <a:off x="7345922" y="3424309"/>
              <a:ext cx="25539" cy="29571"/>
            </a:xfrm>
            <a:custGeom>
              <a:avLst/>
              <a:gdLst>
                <a:gd name="T0" fmla="*/ 8 w 8"/>
                <a:gd name="T1" fmla="*/ 5 h 9"/>
                <a:gd name="T2" fmla="*/ 4 w 8"/>
                <a:gd name="T3" fmla="*/ 9 h 9"/>
                <a:gd name="T4" fmla="*/ 0 w 8"/>
                <a:gd name="T5" fmla="*/ 5 h 9"/>
                <a:gd name="T6" fmla="*/ 4 w 8"/>
                <a:gd name="T7" fmla="*/ 0 h 9"/>
                <a:gd name="T8" fmla="*/ 8 w 8"/>
                <a:gd name="T9" fmla="*/ 5 h 9"/>
                <a:gd name="T10" fmla="*/ 8 w 8"/>
                <a:gd name="T11" fmla="*/ 5 h 9"/>
                <a:gd name="T12" fmla="*/ 8 w 8"/>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8" y="5"/>
                  </a:moveTo>
                  <a:cubicBezTo>
                    <a:pt x="8" y="7"/>
                    <a:pt x="6" y="9"/>
                    <a:pt x="4" y="9"/>
                  </a:cubicBezTo>
                  <a:cubicBezTo>
                    <a:pt x="1" y="9"/>
                    <a:pt x="0" y="7"/>
                    <a:pt x="0" y="5"/>
                  </a:cubicBezTo>
                  <a:cubicBezTo>
                    <a:pt x="0" y="2"/>
                    <a:pt x="1" y="0"/>
                    <a:pt x="4" y="0"/>
                  </a:cubicBezTo>
                  <a:cubicBezTo>
                    <a:pt x="6" y="0"/>
                    <a:pt x="8" y="2"/>
                    <a:pt x="8" y="5"/>
                  </a:cubicBezTo>
                  <a:close/>
                  <a:moveTo>
                    <a:pt x="8" y="5"/>
                  </a:moveTo>
                  <a:cubicBezTo>
                    <a:pt x="8" y="5"/>
                    <a:pt x="8" y="5"/>
                    <a:pt x="8"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noEditPoints="1"/>
            </p:cNvSpPr>
            <p:nvPr/>
          </p:nvSpPr>
          <p:spPr bwMode="auto">
            <a:xfrm>
              <a:off x="6015222" y="932271"/>
              <a:ext cx="455664" cy="553786"/>
            </a:xfrm>
            <a:custGeom>
              <a:avLst/>
              <a:gdLst>
                <a:gd name="T0" fmla="*/ 141 w 143"/>
                <a:gd name="T1" fmla="*/ 8 h 174"/>
                <a:gd name="T2" fmla="*/ 42 w 143"/>
                <a:gd name="T3" fmla="*/ 0 h 174"/>
                <a:gd name="T4" fmla="*/ 40 w 143"/>
                <a:gd name="T5" fmla="*/ 1 h 174"/>
                <a:gd name="T6" fmla="*/ 40 w 143"/>
                <a:gd name="T7" fmla="*/ 2 h 174"/>
                <a:gd name="T8" fmla="*/ 2 w 143"/>
                <a:gd name="T9" fmla="*/ 14 h 174"/>
                <a:gd name="T10" fmla="*/ 0 w 143"/>
                <a:gd name="T11" fmla="*/ 16 h 174"/>
                <a:gd name="T12" fmla="*/ 0 w 143"/>
                <a:gd name="T13" fmla="*/ 149 h 174"/>
                <a:gd name="T14" fmla="*/ 1 w 143"/>
                <a:gd name="T15" fmla="*/ 151 h 174"/>
                <a:gd name="T16" fmla="*/ 40 w 143"/>
                <a:gd name="T17" fmla="*/ 173 h 174"/>
                <a:gd name="T18" fmla="*/ 40 w 143"/>
                <a:gd name="T19" fmla="*/ 173 h 174"/>
                <a:gd name="T20" fmla="*/ 42 w 143"/>
                <a:gd name="T21" fmla="*/ 174 h 174"/>
                <a:gd name="T22" fmla="*/ 42 w 143"/>
                <a:gd name="T23" fmla="*/ 174 h 174"/>
                <a:gd name="T24" fmla="*/ 141 w 143"/>
                <a:gd name="T25" fmla="*/ 163 h 174"/>
                <a:gd name="T26" fmla="*/ 143 w 143"/>
                <a:gd name="T27" fmla="*/ 161 h 174"/>
                <a:gd name="T28" fmla="*/ 143 w 143"/>
                <a:gd name="T29" fmla="*/ 10 h 174"/>
                <a:gd name="T30" fmla="*/ 141 w 143"/>
                <a:gd name="T31" fmla="*/ 8 h 174"/>
                <a:gd name="T32" fmla="*/ 39 w 143"/>
                <a:gd name="T33" fmla="*/ 167 h 174"/>
                <a:gd name="T34" fmla="*/ 5 w 143"/>
                <a:gd name="T35" fmla="*/ 148 h 174"/>
                <a:gd name="T36" fmla="*/ 5 w 143"/>
                <a:gd name="T37" fmla="*/ 18 h 174"/>
                <a:gd name="T38" fmla="*/ 39 w 143"/>
                <a:gd name="T39" fmla="*/ 7 h 174"/>
                <a:gd name="T40" fmla="*/ 39 w 143"/>
                <a:gd name="T41" fmla="*/ 167 h 174"/>
                <a:gd name="T42" fmla="*/ 139 w 143"/>
                <a:gd name="T43" fmla="*/ 159 h 174"/>
                <a:gd name="T44" fmla="*/ 44 w 143"/>
                <a:gd name="T45" fmla="*/ 169 h 174"/>
                <a:gd name="T46" fmla="*/ 44 w 143"/>
                <a:gd name="T47" fmla="*/ 5 h 174"/>
                <a:gd name="T48" fmla="*/ 139 w 143"/>
                <a:gd name="T49" fmla="*/ 12 h 174"/>
                <a:gd name="T50" fmla="*/ 139 w 143"/>
                <a:gd name="T51" fmla="*/ 159 h 174"/>
                <a:gd name="T52" fmla="*/ 139 w 143"/>
                <a:gd name="T53" fmla="*/ 159 h 174"/>
                <a:gd name="T54" fmla="*/ 139 w 143"/>
                <a:gd name="T55" fmla="*/ 15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3" h="174">
                  <a:moveTo>
                    <a:pt x="141" y="8"/>
                  </a:moveTo>
                  <a:cubicBezTo>
                    <a:pt x="42" y="0"/>
                    <a:pt x="42" y="0"/>
                    <a:pt x="42" y="0"/>
                  </a:cubicBezTo>
                  <a:cubicBezTo>
                    <a:pt x="41" y="0"/>
                    <a:pt x="41" y="0"/>
                    <a:pt x="40" y="1"/>
                  </a:cubicBezTo>
                  <a:cubicBezTo>
                    <a:pt x="40" y="1"/>
                    <a:pt x="40" y="1"/>
                    <a:pt x="40" y="2"/>
                  </a:cubicBezTo>
                  <a:cubicBezTo>
                    <a:pt x="2" y="14"/>
                    <a:pt x="2" y="14"/>
                    <a:pt x="2" y="14"/>
                  </a:cubicBezTo>
                  <a:cubicBezTo>
                    <a:pt x="1" y="15"/>
                    <a:pt x="0" y="15"/>
                    <a:pt x="0" y="16"/>
                  </a:cubicBezTo>
                  <a:cubicBezTo>
                    <a:pt x="0" y="149"/>
                    <a:pt x="0" y="149"/>
                    <a:pt x="0" y="149"/>
                  </a:cubicBezTo>
                  <a:cubicBezTo>
                    <a:pt x="0" y="150"/>
                    <a:pt x="0" y="151"/>
                    <a:pt x="1" y="151"/>
                  </a:cubicBezTo>
                  <a:cubicBezTo>
                    <a:pt x="40" y="173"/>
                    <a:pt x="40" y="173"/>
                    <a:pt x="40" y="173"/>
                  </a:cubicBezTo>
                  <a:cubicBezTo>
                    <a:pt x="40" y="173"/>
                    <a:pt x="40" y="173"/>
                    <a:pt x="40" y="173"/>
                  </a:cubicBezTo>
                  <a:cubicBezTo>
                    <a:pt x="41" y="174"/>
                    <a:pt x="41" y="174"/>
                    <a:pt x="42" y="174"/>
                  </a:cubicBezTo>
                  <a:cubicBezTo>
                    <a:pt x="42" y="174"/>
                    <a:pt x="42" y="174"/>
                    <a:pt x="42" y="174"/>
                  </a:cubicBezTo>
                  <a:cubicBezTo>
                    <a:pt x="141" y="163"/>
                    <a:pt x="141" y="163"/>
                    <a:pt x="141" y="163"/>
                  </a:cubicBezTo>
                  <a:cubicBezTo>
                    <a:pt x="142" y="163"/>
                    <a:pt x="143" y="162"/>
                    <a:pt x="143" y="161"/>
                  </a:cubicBezTo>
                  <a:cubicBezTo>
                    <a:pt x="143" y="10"/>
                    <a:pt x="143" y="10"/>
                    <a:pt x="143" y="10"/>
                  </a:cubicBezTo>
                  <a:cubicBezTo>
                    <a:pt x="143" y="9"/>
                    <a:pt x="142" y="8"/>
                    <a:pt x="141" y="8"/>
                  </a:cubicBezTo>
                  <a:close/>
                  <a:moveTo>
                    <a:pt x="39" y="167"/>
                  </a:moveTo>
                  <a:cubicBezTo>
                    <a:pt x="5" y="148"/>
                    <a:pt x="5" y="148"/>
                    <a:pt x="5" y="148"/>
                  </a:cubicBezTo>
                  <a:cubicBezTo>
                    <a:pt x="5" y="18"/>
                    <a:pt x="5" y="18"/>
                    <a:pt x="5" y="18"/>
                  </a:cubicBezTo>
                  <a:cubicBezTo>
                    <a:pt x="39" y="7"/>
                    <a:pt x="39" y="7"/>
                    <a:pt x="39" y="7"/>
                  </a:cubicBezTo>
                  <a:lnTo>
                    <a:pt x="39" y="167"/>
                  </a:lnTo>
                  <a:close/>
                  <a:moveTo>
                    <a:pt x="139" y="159"/>
                  </a:moveTo>
                  <a:cubicBezTo>
                    <a:pt x="44" y="169"/>
                    <a:pt x="44" y="169"/>
                    <a:pt x="44" y="169"/>
                  </a:cubicBezTo>
                  <a:cubicBezTo>
                    <a:pt x="44" y="5"/>
                    <a:pt x="44" y="5"/>
                    <a:pt x="44" y="5"/>
                  </a:cubicBezTo>
                  <a:cubicBezTo>
                    <a:pt x="139" y="12"/>
                    <a:pt x="139" y="12"/>
                    <a:pt x="139" y="12"/>
                  </a:cubicBezTo>
                  <a:lnTo>
                    <a:pt x="139" y="159"/>
                  </a:lnTo>
                  <a:close/>
                  <a:moveTo>
                    <a:pt x="139" y="159"/>
                  </a:moveTo>
                  <a:cubicBezTo>
                    <a:pt x="139" y="159"/>
                    <a:pt x="139" y="159"/>
                    <a:pt x="139" y="1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p:cNvSpPr>
              <a:spLocks noEditPoints="1"/>
            </p:cNvSpPr>
            <p:nvPr/>
          </p:nvSpPr>
          <p:spPr bwMode="auto">
            <a:xfrm>
              <a:off x="6193993" y="1015608"/>
              <a:ext cx="232536" cy="333347"/>
            </a:xfrm>
            <a:custGeom>
              <a:avLst/>
              <a:gdLst>
                <a:gd name="T0" fmla="*/ 4 w 73"/>
                <a:gd name="T1" fmla="*/ 105 h 105"/>
                <a:gd name="T2" fmla="*/ 73 w 73"/>
                <a:gd name="T3" fmla="*/ 96 h 105"/>
                <a:gd name="T4" fmla="*/ 69 w 73"/>
                <a:gd name="T5" fmla="*/ 5 h 105"/>
                <a:gd name="T6" fmla="*/ 4 w 73"/>
                <a:gd name="T7" fmla="*/ 0 h 105"/>
                <a:gd name="T8" fmla="*/ 0 w 73"/>
                <a:gd name="T9" fmla="*/ 101 h 105"/>
                <a:gd name="T10" fmla="*/ 4 w 73"/>
                <a:gd name="T11" fmla="*/ 79 h 105"/>
                <a:gd name="T12" fmla="*/ 8 w 73"/>
                <a:gd name="T13" fmla="*/ 100 h 105"/>
                <a:gd name="T14" fmla="*/ 4 w 73"/>
                <a:gd name="T15" fmla="*/ 79 h 105"/>
                <a:gd name="T16" fmla="*/ 15 w 73"/>
                <a:gd name="T17" fmla="*/ 11 h 105"/>
                <a:gd name="T18" fmla="*/ 23 w 73"/>
                <a:gd name="T19" fmla="*/ 14 h 105"/>
                <a:gd name="T20" fmla="*/ 27 w 73"/>
                <a:gd name="T21" fmla="*/ 23 h 105"/>
                <a:gd name="T22" fmla="*/ 37 w 73"/>
                <a:gd name="T23" fmla="*/ 23 h 105"/>
                <a:gd name="T24" fmla="*/ 41 w 73"/>
                <a:gd name="T25" fmla="*/ 14 h 105"/>
                <a:gd name="T26" fmla="*/ 51 w 73"/>
                <a:gd name="T27" fmla="*/ 13 h 105"/>
                <a:gd name="T28" fmla="*/ 68 w 73"/>
                <a:gd name="T29" fmla="*/ 10 h 105"/>
                <a:gd name="T30" fmla="*/ 10 w 73"/>
                <a:gd name="T31" fmla="*/ 100 h 105"/>
                <a:gd name="T32" fmla="*/ 62 w 73"/>
                <a:gd name="T33" fmla="*/ 76 h 105"/>
                <a:gd name="T34" fmla="*/ 64 w 73"/>
                <a:gd name="T35" fmla="*/ 95 h 105"/>
                <a:gd name="T36" fmla="*/ 54 w 73"/>
                <a:gd name="T37" fmla="*/ 75 h 105"/>
                <a:gd name="T38" fmla="*/ 64 w 73"/>
                <a:gd name="T39" fmla="*/ 67 h 105"/>
                <a:gd name="T40" fmla="*/ 47 w 73"/>
                <a:gd name="T41" fmla="*/ 73 h 105"/>
                <a:gd name="T42" fmla="*/ 39 w 73"/>
                <a:gd name="T43" fmla="*/ 48 h 105"/>
                <a:gd name="T44" fmla="*/ 44 w 73"/>
                <a:gd name="T45" fmla="*/ 67 h 105"/>
                <a:gd name="T46" fmla="*/ 45 w 73"/>
                <a:gd name="T47" fmla="*/ 67 h 105"/>
                <a:gd name="T48" fmla="*/ 45 w 73"/>
                <a:gd name="T49" fmla="*/ 67 h 105"/>
                <a:gd name="T50" fmla="*/ 62 w 73"/>
                <a:gd name="T51" fmla="*/ 54 h 105"/>
                <a:gd name="T52" fmla="*/ 39 w 73"/>
                <a:gd name="T53" fmla="*/ 42 h 105"/>
                <a:gd name="T54" fmla="*/ 49 w 73"/>
                <a:gd name="T55" fmla="*/ 37 h 105"/>
                <a:gd name="T56" fmla="*/ 45 w 73"/>
                <a:gd name="T57" fmla="*/ 36 h 105"/>
                <a:gd name="T58" fmla="*/ 33 w 73"/>
                <a:gd name="T59" fmla="*/ 39 h 105"/>
                <a:gd name="T60" fmla="*/ 36 w 73"/>
                <a:gd name="T61" fmla="*/ 46 h 105"/>
                <a:gd name="T62" fmla="*/ 53 w 73"/>
                <a:gd name="T63" fmla="*/ 48 h 105"/>
                <a:gd name="T64" fmla="*/ 45 w 73"/>
                <a:gd name="T65" fmla="*/ 67 h 105"/>
                <a:gd name="T66" fmla="*/ 44 w 73"/>
                <a:gd name="T67" fmla="*/ 47 h 105"/>
                <a:gd name="T68" fmla="*/ 36 w 73"/>
                <a:gd name="T69" fmla="*/ 47 h 105"/>
                <a:gd name="T70" fmla="*/ 30 w 73"/>
                <a:gd name="T71" fmla="*/ 53 h 105"/>
                <a:gd name="T72" fmla="*/ 33 w 73"/>
                <a:gd name="T73" fmla="*/ 53 h 105"/>
                <a:gd name="T74" fmla="*/ 37 w 73"/>
                <a:gd name="T75" fmla="*/ 62 h 105"/>
                <a:gd name="T76" fmla="*/ 14 w 73"/>
                <a:gd name="T77" fmla="*/ 70 h 105"/>
                <a:gd name="T78" fmla="*/ 13 w 73"/>
                <a:gd name="T79" fmla="*/ 64 h 105"/>
                <a:gd name="T80" fmla="*/ 8 w 73"/>
                <a:gd name="T81" fmla="*/ 72 h 105"/>
                <a:gd name="T82" fmla="*/ 20 w 73"/>
                <a:gd name="T83" fmla="*/ 76 h 105"/>
                <a:gd name="T84" fmla="*/ 33 w 73"/>
                <a:gd name="T85" fmla="*/ 75 h 105"/>
                <a:gd name="T86" fmla="*/ 36 w 73"/>
                <a:gd name="T87" fmla="*/ 76 h 105"/>
                <a:gd name="T88" fmla="*/ 8 w 73"/>
                <a:gd name="T89" fmla="*/ 77 h 105"/>
                <a:gd name="T90" fmla="*/ 4 w 73"/>
                <a:gd name="T91" fmla="*/ 5 h 105"/>
                <a:gd name="T92" fmla="*/ 15 w 73"/>
                <a:gd name="T93" fmla="*/ 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3" h="105">
                  <a:moveTo>
                    <a:pt x="4" y="105"/>
                  </a:moveTo>
                  <a:cubicBezTo>
                    <a:pt x="4" y="105"/>
                    <a:pt x="4" y="105"/>
                    <a:pt x="4" y="105"/>
                  </a:cubicBezTo>
                  <a:cubicBezTo>
                    <a:pt x="69" y="100"/>
                    <a:pt x="69" y="100"/>
                    <a:pt x="69" y="100"/>
                  </a:cubicBezTo>
                  <a:cubicBezTo>
                    <a:pt x="71" y="100"/>
                    <a:pt x="73" y="98"/>
                    <a:pt x="73" y="96"/>
                  </a:cubicBezTo>
                  <a:cubicBezTo>
                    <a:pt x="73" y="9"/>
                    <a:pt x="73" y="9"/>
                    <a:pt x="73" y="9"/>
                  </a:cubicBezTo>
                  <a:cubicBezTo>
                    <a:pt x="73" y="7"/>
                    <a:pt x="71" y="5"/>
                    <a:pt x="69" y="5"/>
                  </a:cubicBezTo>
                  <a:cubicBezTo>
                    <a:pt x="4" y="0"/>
                    <a:pt x="4" y="0"/>
                    <a:pt x="4" y="0"/>
                  </a:cubicBezTo>
                  <a:cubicBezTo>
                    <a:pt x="4" y="0"/>
                    <a:pt x="4" y="0"/>
                    <a:pt x="4" y="0"/>
                  </a:cubicBezTo>
                  <a:cubicBezTo>
                    <a:pt x="2" y="0"/>
                    <a:pt x="0" y="2"/>
                    <a:pt x="0" y="4"/>
                  </a:cubicBezTo>
                  <a:cubicBezTo>
                    <a:pt x="0" y="101"/>
                    <a:pt x="0" y="101"/>
                    <a:pt x="0" y="101"/>
                  </a:cubicBezTo>
                  <a:cubicBezTo>
                    <a:pt x="0" y="103"/>
                    <a:pt x="2" y="105"/>
                    <a:pt x="4" y="105"/>
                  </a:cubicBezTo>
                  <a:close/>
                  <a:moveTo>
                    <a:pt x="4" y="79"/>
                  </a:moveTo>
                  <a:cubicBezTo>
                    <a:pt x="8" y="78"/>
                    <a:pt x="8" y="78"/>
                    <a:pt x="8" y="78"/>
                  </a:cubicBezTo>
                  <a:cubicBezTo>
                    <a:pt x="8" y="100"/>
                    <a:pt x="8" y="100"/>
                    <a:pt x="8" y="100"/>
                  </a:cubicBezTo>
                  <a:cubicBezTo>
                    <a:pt x="4" y="100"/>
                    <a:pt x="4" y="100"/>
                    <a:pt x="4" y="100"/>
                  </a:cubicBezTo>
                  <a:lnTo>
                    <a:pt x="4" y="79"/>
                  </a:lnTo>
                  <a:close/>
                  <a:moveTo>
                    <a:pt x="15" y="6"/>
                  </a:moveTo>
                  <a:cubicBezTo>
                    <a:pt x="15" y="11"/>
                    <a:pt x="15" y="11"/>
                    <a:pt x="15" y="11"/>
                  </a:cubicBezTo>
                  <a:cubicBezTo>
                    <a:pt x="15" y="12"/>
                    <a:pt x="16" y="13"/>
                    <a:pt x="17" y="13"/>
                  </a:cubicBezTo>
                  <a:cubicBezTo>
                    <a:pt x="23" y="14"/>
                    <a:pt x="23" y="14"/>
                    <a:pt x="23" y="14"/>
                  </a:cubicBezTo>
                  <a:cubicBezTo>
                    <a:pt x="23" y="14"/>
                    <a:pt x="23" y="15"/>
                    <a:pt x="23" y="16"/>
                  </a:cubicBezTo>
                  <a:cubicBezTo>
                    <a:pt x="23" y="19"/>
                    <a:pt x="24" y="22"/>
                    <a:pt x="27" y="23"/>
                  </a:cubicBezTo>
                  <a:cubicBezTo>
                    <a:pt x="28" y="27"/>
                    <a:pt x="32" y="29"/>
                    <a:pt x="32" y="29"/>
                  </a:cubicBezTo>
                  <a:cubicBezTo>
                    <a:pt x="32" y="29"/>
                    <a:pt x="35" y="27"/>
                    <a:pt x="37" y="23"/>
                  </a:cubicBezTo>
                  <a:cubicBezTo>
                    <a:pt x="39" y="22"/>
                    <a:pt x="41" y="19"/>
                    <a:pt x="41" y="16"/>
                  </a:cubicBezTo>
                  <a:cubicBezTo>
                    <a:pt x="41" y="15"/>
                    <a:pt x="41" y="15"/>
                    <a:pt x="41" y="14"/>
                  </a:cubicBezTo>
                  <a:cubicBezTo>
                    <a:pt x="49" y="15"/>
                    <a:pt x="49" y="15"/>
                    <a:pt x="49" y="15"/>
                  </a:cubicBezTo>
                  <a:cubicBezTo>
                    <a:pt x="50" y="15"/>
                    <a:pt x="51" y="14"/>
                    <a:pt x="51" y="13"/>
                  </a:cubicBezTo>
                  <a:cubicBezTo>
                    <a:pt x="51" y="8"/>
                    <a:pt x="51" y="8"/>
                    <a:pt x="51" y="8"/>
                  </a:cubicBezTo>
                  <a:cubicBezTo>
                    <a:pt x="68" y="10"/>
                    <a:pt x="68" y="10"/>
                    <a:pt x="68" y="10"/>
                  </a:cubicBezTo>
                  <a:cubicBezTo>
                    <a:pt x="68" y="95"/>
                    <a:pt x="68" y="95"/>
                    <a:pt x="68" y="95"/>
                  </a:cubicBezTo>
                  <a:cubicBezTo>
                    <a:pt x="10" y="100"/>
                    <a:pt x="10" y="100"/>
                    <a:pt x="10" y="100"/>
                  </a:cubicBezTo>
                  <a:cubicBezTo>
                    <a:pt x="10" y="78"/>
                    <a:pt x="10" y="78"/>
                    <a:pt x="10" y="78"/>
                  </a:cubicBezTo>
                  <a:cubicBezTo>
                    <a:pt x="62" y="76"/>
                    <a:pt x="62" y="76"/>
                    <a:pt x="62" y="76"/>
                  </a:cubicBezTo>
                  <a:cubicBezTo>
                    <a:pt x="62" y="95"/>
                    <a:pt x="62" y="95"/>
                    <a:pt x="62" y="95"/>
                  </a:cubicBezTo>
                  <a:cubicBezTo>
                    <a:pt x="64" y="95"/>
                    <a:pt x="64" y="95"/>
                    <a:pt x="64" y="95"/>
                  </a:cubicBezTo>
                  <a:cubicBezTo>
                    <a:pt x="64" y="75"/>
                    <a:pt x="64" y="75"/>
                    <a:pt x="64" y="75"/>
                  </a:cubicBezTo>
                  <a:cubicBezTo>
                    <a:pt x="54" y="75"/>
                    <a:pt x="54" y="75"/>
                    <a:pt x="54" y="75"/>
                  </a:cubicBezTo>
                  <a:cubicBezTo>
                    <a:pt x="56" y="74"/>
                    <a:pt x="59" y="73"/>
                    <a:pt x="61" y="71"/>
                  </a:cubicBezTo>
                  <a:cubicBezTo>
                    <a:pt x="62" y="70"/>
                    <a:pt x="63" y="68"/>
                    <a:pt x="64" y="67"/>
                  </a:cubicBezTo>
                  <a:cubicBezTo>
                    <a:pt x="64" y="67"/>
                    <a:pt x="63" y="67"/>
                    <a:pt x="63" y="68"/>
                  </a:cubicBezTo>
                  <a:cubicBezTo>
                    <a:pt x="59" y="71"/>
                    <a:pt x="54" y="73"/>
                    <a:pt x="47" y="73"/>
                  </a:cubicBezTo>
                  <a:cubicBezTo>
                    <a:pt x="44" y="73"/>
                    <a:pt x="41" y="72"/>
                    <a:pt x="39" y="72"/>
                  </a:cubicBezTo>
                  <a:cubicBezTo>
                    <a:pt x="39" y="48"/>
                    <a:pt x="39" y="48"/>
                    <a:pt x="39" y="48"/>
                  </a:cubicBezTo>
                  <a:cubicBezTo>
                    <a:pt x="44" y="48"/>
                    <a:pt x="44" y="48"/>
                    <a:pt x="44" y="48"/>
                  </a:cubicBezTo>
                  <a:cubicBezTo>
                    <a:pt x="44" y="67"/>
                    <a:pt x="44" y="67"/>
                    <a:pt x="44" y="67"/>
                  </a:cubicBezTo>
                  <a:cubicBezTo>
                    <a:pt x="44" y="67"/>
                    <a:pt x="44" y="67"/>
                    <a:pt x="45" y="67"/>
                  </a:cubicBezTo>
                  <a:cubicBezTo>
                    <a:pt x="45" y="67"/>
                    <a:pt x="45" y="67"/>
                    <a:pt x="45" y="67"/>
                  </a:cubicBezTo>
                  <a:cubicBezTo>
                    <a:pt x="45" y="67"/>
                    <a:pt x="45" y="67"/>
                    <a:pt x="45" y="67"/>
                  </a:cubicBezTo>
                  <a:cubicBezTo>
                    <a:pt x="45" y="67"/>
                    <a:pt x="45" y="67"/>
                    <a:pt x="45" y="67"/>
                  </a:cubicBezTo>
                  <a:cubicBezTo>
                    <a:pt x="46" y="68"/>
                    <a:pt x="47" y="68"/>
                    <a:pt x="49" y="68"/>
                  </a:cubicBezTo>
                  <a:cubicBezTo>
                    <a:pt x="57" y="68"/>
                    <a:pt x="62" y="63"/>
                    <a:pt x="62" y="54"/>
                  </a:cubicBezTo>
                  <a:cubicBezTo>
                    <a:pt x="62" y="46"/>
                    <a:pt x="57" y="42"/>
                    <a:pt x="49" y="42"/>
                  </a:cubicBezTo>
                  <a:cubicBezTo>
                    <a:pt x="39" y="42"/>
                    <a:pt x="39" y="42"/>
                    <a:pt x="39" y="42"/>
                  </a:cubicBezTo>
                  <a:cubicBezTo>
                    <a:pt x="39" y="37"/>
                    <a:pt x="39" y="37"/>
                    <a:pt x="39" y="37"/>
                  </a:cubicBezTo>
                  <a:cubicBezTo>
                    <a:pt x="49" y="37"/>
                    <a:pt x="49" y="37"/>
                    <a:pt x="49" y="37"/>
                  </a:cubicBezTo>
                  <a:cubicBezTo>
                    <a:pt x="51" y="37"/>
                    <a:pt x="53" y="37"/>
                    <a:pt x="55" y="38"/>
                  </a:cubicBezTo>
                  <a:cubicBezTo>
                    <a:pt x="52" y="37"/>
                    <a:pt x="49" y="36"/>
                    <a:pt x="45" y="36"/>
                  </a:cubicBezTo>
                  <a:cubicBezTo>
                    <a:pt x="33" y="36"/>
                    <a:pt x="33" y="36"/>
                    <a:pt x="33" y="36"/>
                  </a:cubicBezTo>
                  <a:cubicBezTo>
                    <a:pt x="33" y="39"/>
                    <a:pt x="33" y="39"/>
                    <a:pt x="33" y="39"/>
                  </a:cubicBezTo>
                  <a:cubicBezTo>
                    <a:pt x="35" y="40"/>
                    <a:pt x="36" y="43"/>
                    <a:pt x="36" y="45"/>
                  </a:cubicBezTo>
                  <a:cubicBezTo>
                    <a:pt x="36" y="45"/>
                    <a:pt x="36" y="45"/>
                    <a:pt x="36" y="46"/>
                  </a:cubicBezTo>
                  <a:cubicBezTo>
                    <a:pt x="46" y="46"/>
                    <a:pt x="46" y="46"/>
                    <a:pt x="46" y="46"/>
                  </a:cubicBezTo>
                  <a:cubicBezTo>
                    <a:pt x="49" y="46"/>
                    <a:pt x="51" y="46"/>
                    <a:pt x="53" y="48"/>
                  </a:cubicBezTo>
                  <a:cubicBezTo>
                    <a:pt x="55" y="50"/>
                    <a:pt x="56" y="52"/>
                    <a:pt x="56" y="55"/>
                  </a:cubicBezTo>
                  <a:cubicBezTo>
                    <a:pt x="56" y="63"/>
                    <a:pt x="52" y="67"/>
                    <a:pt x="45" y="67"/>
                  </a:cubicBezTo>
                  <a:cubicBezTo>
                    <a:pt x="45" y="47"/>
                    <a:pt x="45" y="47"/>
                    <a:pt x="45" y="47"/>
                  </a:cubicBezTo>
                  <a:cubicBezTo>
                    <a:pt x="44" y="47"/>
                    <a:pt x="44" y="47"/>
                    <a:pt x="44" y="47"/>
                  </a:cubicBezTo>
                  <a:cubicBezTo>
                    <a:pt x="44" y="47"/>
                    <a:pt x="44" y="47"/>
                    <a:pt x="44" y="47"/>
                  </a:cubicBezTo>
                  <a:cubicBezTo>
                    <a:pt x="36" y="47"/>
                    <a:pt x="36" y="47"/>
                    <a:pt x="36" y="47"/>
                  </a:cubicBezTo>
                  <a:cubicBezTo>
                    <a:pt x="35" y="50"/>
                    <a:pt x="33" y="52"/>
                    <a:pt x="30" y="53"/>
                  </a:cubicBezTo>
                  <a:cubicBezTo>
                    <a:pt x="30" y="53"/>
                    <a:pt x="30" y="53"/>
                    <a:pt x="30" y="53"/>
                  </a:cubicBezTo>
                  <a:cubicBezTo>
                    <a:pt x="30" y="53"/>
                    <a:pt x="31" y="54"/>
                    <a:pt x="32" y="54"/>
                  </a:cubicBezTo>
                  <a:cubicBezTo>
                    <a:pt x="32" y="53"/>
                    <a:pt x="32" y="53"/>
                    <a:pt x="33" y="53"/>
                  </a:cubicBezTo>
                  <a:cubicBezTo>
                    <a:pt x="33" y="54"/>
                    <a:pt x="33" y="54"/>
                    <a:pt x="33" y="54"/>
                  </a:cubicBezTo>
                  <a:cubicBezTo>
                    <a:pt x="35" y="56"/>
                    <a:pt x="37" y="58"/>
                    <a:pt x="37" y="62"/>
                  </a:cubicBezTo>
                  <a:cubicBezTo>
                    <a:pt x="37" y="68"/>
                    <a:pt x="32" y="72"/>
                    <a:pt x="24" y="72"/>
                  </a:cubicBezTo>
                  <a:cubicBezTo>
                    <a:pt x="20" y="72"/>
                    <a:pt x="16" y="71"/>
                    <a:pt x="14" y="70"/>
                  </a:cubicBezTo>
                  <a:cubicBezTo>
                    <a:pt x="15" y="65"/>
                    <a:pt x="15" y="65"/>
                    <a:pt x="15" y="65"/>
                  </a:cubicBezTo>
                  <a:cubicBezTo>
                    <a:pt x="14" y="65"/>
                    <a:pt x="14" y="65"/>
                    <a:pt x="13" y="64"/>
                  </a:cubicBezTo>
                  <a:cubicBezTo>
                    <a:pt x="11" y="63"/>
                    <a:pt x="11" y="63"/>
                    <a:pt x="11" y="63"/>
                  </a:cubicBezTo>
                  <a:cubicBezTo>
                    <a:pt x="8" y="72"/>
                    <a:pt x="8" y="72"/>
                    <a:pt x="8" y="72"/>
                  </a:cubicBezTo>
                  <a:cubicBezTo>
                    <a:pt x="9" y="73"/>
                    <a:pt x="9" y="73"/>
                    <a:pt x="9" y="73"/>
                  </a:cubicBezTo>
                  <a:cubicBezTo>
                    <a:pt x="11" y="75"/>
                    <a:pt x="15" y="76"/>
                    <a:pt x="20" y="76"/>
                  </a:cubicBezTo>
                  <a:cubicBezTo>
                    <a:pt x="25" y="76"/>
                    <a:pt x="30" y="74"/>
                    <a:pt x="33" y="71"/>
                  </a:cubicBezTo>
                  <a:cubicBezTo>
                    <a:pt x="33" y="75"/>
                    <a:pt x="33" y="75"/>
                    <a:pt x="33" y="75"/>
                  </a:cubicBezTo>
                  <a:cubicBezTo>
                    <a:pt x="35" y="75"/>
                    <a:pt x="35" y="75"/>
                    <a:pt x="35" y="75"/>
                  </a:cubicBezTo>
                  <a:cubicBezTo>
                    <a:pt x="35" y="75"/>
                    <a:pt x="35" y="75"/>
                    <a:pt x="36" y="76"/>
                  </a:cubicBezTo>
                  <a:cubicBezTo>
                    <a:pt x="8" y="77"/>
                    <a:pt x="8" y="77"/>
                    <a:pt x="8" y="77"/>
                  </a:cubicBezTo>
                  <a:cubicBezTo>
                    <a:pt x="8" y="77"/>
                    <a:pt x="8" y="77"/>
                    <a:pt x="8" y="77"/>
                  </a:cubicBezTo>
                  <a:cubicBezTo>
                    <a:pt x="4" y="77"/>
                    <a:pt x="4" y="77"/>
                    <a:pt x="4" y="77"/>
                  </a:cubicBezTo>
                  <a:cubicBezTo>
                    <a:pt x="4" y="5"/>
                    <a:pt x="4" y="5"/>
                    <a:pt x="4" y="5"/>
                  </a:cubicBezTo>
                  <a:lnTo>
                    <a:pt x="15" y="6"/>
                  </a:lnTo>
                  <a:close/>
                  <a:moveTo>
                    <a:pt x="15" y="6"/>
                  </a:moveTo>
                  <a:cubicBezTo>
                    <a:pt x="15" y="6"/>
                    <a:pt x="15" y="6"/>
                    <a:pt x="15"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p:cNvSpPr>
              <a:spLocks noEditPoints="1"/>
            </p:cNvSpPr>
            <p:nvPr/>
          </p:nvSpPr>
          <p:spPr bwMode="auto">
            <a:xfrm>
              <a:off x="6043449" y="1018296"/>
              <a:ext cx="80648" cy="330659"/>
            </a:xfrm>
            <a:custGeom>
              <a:avLst/>
              <a:gdLst>
                <a:gd name="T0" fmla="*/ 4 w 25"/>
                <a:gd name="T1" fmla="*/ 98 h 104"/>
                <a:gd name="T2" fmla="*/ 20 w 25"/>
                <a:gd name="T3" fmla="*/ 104 h 104"/>
                <a:gd name="T4" fmla="*/ 21 w 25"/>
                <a:gd name="T5" fmla="*/ 104 h 104"/>
                <a:gd name="T6" fmla="*/ 25 w 25"/>
                <a:gd name="T7" fmla="*/ 100 h 104"/>
                <a:gd name="T8" fmla="*/ 25 w 25"/>
                <a:gd name="T9" fmla="*/ 4 h 104"/>
                <a:gd name="T10" fmla="*/ 21 w 25"/>
                <a:gd name="T11" fmla="*/ 0 h 104"/>
                <a:gd name="T12" fmla="*/ 21 w 25"/>
                <a:gd name="T13" fmla="*/ 0 h 104"/>
                <a:gd name="T14" fmla="*/ 4 w 25"/>
                <a:gd name="T15" fmla="*/ 3 h 104"/>
                <a:gd name="T16" fmla="*/ 0 w 25"/>
                <a:gd name="T17" fmla="*/ 7 h 104"/>
                <a:gd name="T18" fmla="*/ 0 w 25"/>
                <a:gd name="T19" fmla="*/ 94 h 104"/>
                <a:gd name="T20" fmla="*/ 4 w 25"/>
                <a:gd name="T21" fmla="*/ 98 h 104"/>
                <a:gd name="T22" fmla="*/ 5 w 25"/>
                <a:gd name="T23" fmla="*/ 8 h 104"/>
                <a:gd name="T24" fmla="*/ 21 w 25"/>
                <a:gd name="T25" fmla="*/ 5 h 104"/>
                <a:gd name="T26" fmla="*/ 21 w 25"/>
                <a:gd name="T27" fmla="*/ 80 h 104"/>
                <a:gd name="T28" fmla="*/ 12 w 25"/>
                <a:gd name="T29" fmla="*/ 81 h 104"/>
                <a:gd name="T30" fmla="*/ 12 w 25"/>
                <a:gd name="T31" fmla="*/ 96 h 104"/>
                <a:gd name="T32" fmla="*/ 14 w 25"/>
                <a:gd name="T33" fmla="*/ 97 h 104"/>
                <a:gd name="T34" fmla="*/ 14 w 25"/>
                <a:gd name="T35" fmla="*/ 83 h 104"/>
                <a:gd name="T36" fmla="*/ 21 w 25"/>
                <a:gd name="T37" fmla="*/ 81 h 104"/>
                <a:gd name="T38" fmla="*/ 21 w 25"/>
                <a:gd name="T39" fmla="*/ 99 h 104"/>
                <a:gd name="T40" fmla="*/ 5 w 25"/>
                <a:gd name="T41" fmla="*/ 94 h 104"/>
                <a:gd name="T42" fmla="*/ 5 w 25"/>
                <a:gd name="T43" fmla="*/ 94 h 104"/>
                <a:gd name="T44" fmla="*/ 5 w 25"/>
                <a:gd name="T45" fmla="*/ 8 h 104"/>
                <a:gd name="T46" fmla="*/ 5 w 25"/>
                <a:gd name="T47" fmla="*/ 8 h 104"/>
                <a:gd name="T48" fmla="*/ 5 w 25"/>
                <a:gd name="T49" fmla="*/ 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104">
                  <a:moveTo>
                    <a:pt x="4" y="98"/>
                  </a:moveTo>
                  <a:cubicBezTo>
                    <a:pt x="20" y="104"/>
                    <a:pt x="20" y="104"/>
                    <a:pt x="20" y="104"/>
                  </a:cubicBezTo>
                  <a:cubicBezTo>
                    <a:pt x="21" y="104"/>
                    <a:pt x="21" y="104"/>
                    <a:pt x="21" y="104"/>
                  </a:cubicBezTo>
                  <a:cubicBezTo>
                    <a:pt x="24" y="104"/>
                    <a:pt x="25" y="103"/>
                    <a:pt x="25" y="100"/>
                  </a:cubicBezTo>
                  <a:cubicBezTo>
                    <a:pt x="25" y="4"/>
                    <a:pt x="25" y="4"/>
                    <a:pt x="25" y="4"/>
                  </a:cubicBezTo>
                  <a:cubicBezTo>
                    <a:pt x="25" y="2"/>
                    <a:pt x="24" y="0"/>
                    <a:pt x="21" y="0"/>
                  </a:cubicBezTo>
                  <a:cubicBezTo>
                    <a:pt x="21" y="0"/>
                    <a:pt x="21" y="0"/>
                    <a:pt x="21" y="0"/>
                  </a:cubicBezTo>
                  <a:cubicBezTo>
                    <a:pt x="4" y="3"/>
                    <a:pt x="4" y="3"/>
                    <a:pt x="4" y="3"/>
                  </a:cubicBezTo>
                  <a:cubicBezTo>
                    <a:pt x="2" y="3"/>
                    <a:pt x="0" y="5"/>
                    <a:pt x="0" y="7"/>
                  </a:cubicBezTo>
                  <a:cubicBezTo>
                    <a:pt x="0" y="94"/>
                    <a:pt x="0" y="94"/>
                    <a:pt x="0" y="94"/>
                  </a:cubicBezTo>
                  <a:cubicBezTo>
                    <a:pt x="0" y="96"/>
                    <a:pt x="2" y="98"/>
                    <a:pt x="4" y="98"/>
                  </a:cubicBezTo>
                  <a:close/>
                  <a:moveTo>
                    <a:pt x="5" y="8"/>
                  </a:moveTo>
                  <a:cubicBezTo>
                    <a:pt x="21" y="5"/>
                    <a:pt x="21" y="5"/>
                    <a:pt x="21" y="5"/>
                  </a:cubicBezTo>
                  <a:cubicBezTo>
                    <a:pt x="21" y="80"/>
                    <a:pt x="21" y="80"/>
                    <a:pt x="21" y="80"/>
                  </a:cubicBezTo>
                  <a:cubicBezTo>
                    <a:pt x="12" y="81"/>
                    <a:pt x="12" y="81"/>
                    <a:pt x="12" y="81"/>
                  </a:cubicBezTo>
                  <a:cubicBezTo>
                    <a:pt x="12" y="96"/>
                    <a:pt x="12" y="96"/>
                    <a:pt x="12" y="96"/>
                  </a:cubicBezTo>
                  <a:cubicBezTo>
                    <a:pt x="14" y="97"/>
                    <a:pt x="14" y="97"/>
                    <a:pt x="14" y="97"/>
                  </a:cubicBezTo>
                  <a:cubicBezTo>
                    <a:pt x="14" y="83"/>
                    <a:pt x="14" y="83"/>
                    <a:pt x="14" y="83"/>
                  </a:cubicBezTo>
                  <a:cubicBezTo>
                    <a:pt x="21" y="81"/>
                    <a:pt x="21" y="81"/>
                    <a:pt x="21" y="81"/>
                  </a:cubicBezTo>
                  <a:cubicBezTo>
                    <a:pt x="21" y="99"/>
                    <a:pt x="21" y="99"/>
                    <a:pt x="21" y="99"/>
                  </a:cubicBezTo>
                  <a:cubicBezTo>
                    <a:pt x="5" y="94"/>
                    <a:pt x="5" y="94"/>
                    <a:pt x="5" y="94"/>
                  </a:cubicBezTo>
                  <a:cubicBezTo>
                    <a:pt x="5" y="94"/>
                    <a:pt x="5" y="94"/>
                    <a:pt x="5" y="94"/>
                  </a:cubicBezTo>
                  <a:lnTo>
                    <a:pt x="5" y="8"/>
                  </a:lnTo>
                  <a:close/>
                  <a:moveTo>
                    <a:pt x="5" y="8"/>
                  </a:moveTo>
                  <a:cubicBezTo>
                    <a:pt x="5" y="8"/>
                    <a:pt x="5" y="8"/>
                    <a:pt x="5"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p:cNvSpPr>
              <a:spLocks noEditPoints="1"/>
            </p:cNvSpPr>
            <p:nvPr/>
          </p:nvSpPr>
          <p:spPr bwMode="auto">
            <a:xfrm>
              <a:off x="6222220" y="1129860"/>
              <a:ext cx="67207" cy="99466"/>
            </a:xfrm>
            <a:custGeom>
              <a:avLst/>
              <a:gdLst>
                <a:gd name="T0" fmla="*/ 21 w 21"/>
                <a:gd name="T1" fmla="*/ 26 h 31"/>
                <a:gd name="T2" fmla="*/ 14 w 21"/>
                <a:gd name="T3" fmla="*/ 20 h 31"/>
                <a:gd name="T4" fmla="*/ 11 w 21"/>
                <a:gd name="T5" fmla="*/ 20 h 31"/>
                <a:gd name="T6" fmla="*/ 11 w 21"/>
                <a:gd name="T7" fmla="*/ 15 h 31"/>
                <a:gd name="T8" fmla="*/ 14 w 21"/>
                <a:gd name="T9" fmla="*/ 15 h 31"/>
                <a:gd name="T10" fmla="*/ 20 w 21"/>
                <a:gd name="T11" fmla="*/ 10 h 31"/>
                <a:gd name="T12" fmla="*/ 15 w 21"/>
                <a:gd name="T13" fmla="*/ 6 h 31"/>
                <a:gd name="T14" fmla="*/ 8 w 21"/>
                <a:gd name="T15" fmla="*/ 8 h 31"/>
                <a:gd name="T16" fmla="*/ 6 w 21"/>
                <a:gd name="T17" fmla="*/ 3 h 31"/>
                <a:gd name="T18" fmla="*/ 16 w 21"/>
                <a:gd name="T19" fmla="*/ 1 h 31"/>
                <a:gd name="T20" fmla="*/ 19 w 21"/>
                <a:gd name="T21" fmla="*/ 1 h 31"/>
                <a:gd name="T22" fmla="*/ 12 w 21"/>
                <a:gd name="T23" fmla="*/ 0 h 31"/>
                <a:gd name="T24" fmla="*/ 1 w 21"/>
                <a:gd name="T25" fmla="*/ 3 h 31"/>
                <a:gd name="T26" fmla="*/ 0 w 21"/>
                <a:gd name="T27" fmla="*/ 4 h 31"/>
                <a:gd name="T28" fmla="*/ 3 w 21"/>
                <a:gd name="T29" fmla="*/ 13 h 31"/>
                <a:gd name="T30" fmla="*/ 5 w 21"/>
                <a:gd name="T31" fmla="*/ 11 h 31"/>
                <a:gd name="T32" fmla="*/ 11 w 21"/>
                <a:gd name="T33" fmla="*/ 10 h 31"/>
                <a:gd name="T34" fmla="*/ 14 w 21"/>
                <a:gd name="T35" fmla="*/ 12 h 31"/>
                <a:gd name="T36" fmla="*/ 10 w 21"/>
                <a:gd name="T37" fmla="*/ 14 h 31"/>
                <a:gd name="T38" fmla="*/ 5 w 21"/>
                <a:gd name="T39" fmla="*/ 14 h 31"/>
                <a:gd name="T40" fmla="*/ 5 w 21"/>
                <a:gd name="T41" fmla="*/ 24 h 31"/>
                <a:gd name="T42" fmla="*/ 10 w 21"/>
                <a:gd name="T43" fmla="*/ 24 h 31"/>
                <a:gd name="T44" fmla="*/ 15 w 21"/>
                <a:gd name="T45" fmla="*/ 27 h 31"/>
                <a:gd name="T46" fmla="*/ 15 w 21"/>
                <a:gd name="T47" fmla="*/ 29 h 31"/>
                <a:gd name="T48" fmla="*/ 11 w 21"/>
                <a:gd name="T49" fmla="*/ 30 h 31"/>
                <a:gd name="T50" fmla="*/ 9 w 21"/>
                <a:gd name="T51" fmla="*/ 30 h 31"/>
                <a:gd name="T52" fmla="*/ 14 w 21"/>
                <a:gd name="T53" fmla="*/ 31 h 31"/>
                <a:gd name="T54" fmla="*/ 21 w 21"/>
                <a:gd name="T55" fmla="*/ 26 h 31"/>
                <a:gd name="T56" fmla="*/ 21 w 21"/>
                <a:gd name="T57" fmla="*/ 26 h 31"/>
                <a:gd name="T58" fmla="*/ 21 w 21"/>
                <a:gd name="T59"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 h="31">
                  <a:moveTo>
                    <a:pt x="21" y="26"/>
                  </a:moveTo>
                  <a:cubicBezTo>
                    <a:pt x="21" y="22"/>
                    <a:pt x="18" y="20"/>
                    <a:pt x="14" y="20"/>
                  </a:cubicBezTo>
                  <a:cubicBezTo>
                    <a:pt x="11" y="20"/>
                    <a:pt x="11" y="20"/>
                    <a:pt x="11" y="20"/>
                  </a:cubicBezTo>
                  <a:cubicBezTo>
                    <a:pt x="11" y="15"/>
                    <a:pt x="11" y="15"/>
                    <a:pt x="11" y="15"/>
                  </a:cubicBezTo>
                  <a:cubicBezTo>
                    <a:pt x="14" y="15"/>
                    <a:pt x="14" y="15"/>
                    <a:pt x="14" y="15"/>
                  </a:cubicBezTo>
                  <a:cubicBezTo>
                    <a:pt x="17" y="15"/>
                    <a:pt x="20" y="14"/>
                    <a:pt x="20" y="10"/>
                  </a:cubicBezTo>
                  <a:cubicBezTo>
                    <a:pt x="20" y="8"/>
                    <a:pt x="19" y="6"/>
                    <a:pt x="15" y="6"/>
                  </a:cubicBezTo>
                  <a:cubicBezTo>
                    <a:pt x="12" y="6"/>
                    <a:pt x="9" y="7"/>
                    <a:pt x="8" y="8"/>
                  </a:cubicBezTo>
                  <a:cubicBezTo>
                    <a:pt x="6" y="3"/>
                    <a:pt x="6" y="3"/>
                    <a:pt x="6" y="3"/>
                  </a:cubicBezTo>
                  <a:cubicBezTo>
                    <a:pt x="8" y="2"/>
                    <a:pt x="12" y="1"/>
                    <a:pt x="16" y="1"/>
                  </a:cubicBezTo>
                  <a:cubicBezTo>
                    <a:pt x="17" y="1"/>
                    <a:pt x="18" y="1"/>
                    <a:pt x="19" y="1"/>
                  </a:cubicBezTo>
                  <a:cubicBezTo>
                    <a:pt x="17" y="0"/>
                    <a:pt x="15" y="0"/>
                    <a:pt x="12" y="0"/>
                  </a:cubicBezTo>
                  <a:cubicBezTo>
                    <a:pt x="8" y="0"/>
                    <a:pt x="4" y="1"/>
                    <a:pt x="1" y="3"/>
                  </a:cubicBezTo>
                  <a:cubicBezTo>
                    <a:pt x="0" y="4"/>
                    <a:pt x="0" y="4"/>
                    <a:pt x="0" y="4"/>
                  </a:cubicBezTo>
                  <a:cubicBezTo>
                    <a:pt x="3" y="13"/>
                    <a:pt x="3" y="13"/>
                    <a:pt x="3" y="13"/>
                  </a:cubicBezTo>
                  <a:cubicBezTo>
                    <a:pt x="5" y="11"/>
                    <a:pt x="5" y="11"/>
                    <a:pt x="5" y="11"/>
                  </a:cubicBezTo>
                  <a:cubicBezTo>
                    <a:pt x="7" y="11"/>
                    <a:pt x="9" y="10"/>
                    <a:pt x="11" y="10"/>
                  </a:cubicBezTo>
                  <a:cubicBezTo>
                    <a:pt x="12" y="10"/>
                    <a:pt x="14" y="10"/>
                    <a:pt x="14" y="12"/>
                  </a:cubicBezTo>
                  <a:cubicBezTo>
                    <a:pt x="14" y="14"/>
                    <a:pt x="11" y="14"/>
                    <a:pt x="10" y="14"/>
                  </a:cubicBezTo>
                  <a:cubicBezTo>
                    <a:pt x="5" y="14"/>
                    <a:pt x="5" y="14"/>
                    <a:pt x="5" y="14"/>
                  </a:cubicBezTo>
                  <a:cubicBezTo>
                    <a:pt x="5" y="24"/>
                    <a:pt x="5" y="24"/>
                    <a:pt x="5" y="24"/>
                  </a:cubicBezTo>
                  <a:cubicBezTo>
                    <a:pt x="10" y="24"/>
                    <a:pt x="10" y="24"/>
                    <a:pt x="10" y="24"/>
                  </a:cubicBezTo>
                  <a:cubicBezTo>
                    <a:pt x="11" y="24"/>
                    <a:pt x="15" y="24"/>
                    <a:pt x="15" y="27"/>
                  </a:cubicBezTo>
                  <a:cubicBezTo>
                    <a:pt x="15" y="28"/>
                    <a:pt x="15" y="28"/>
                    <a:pt x="15" y="29"/>
                  </a:cubicBezTo>
                  <a:cubicBezTo>
                    <a:pt x="14" y="30"/>
                    <a:pt x="13" y="30"/>
                    <a:pt x="11" y="30"/>
                  </a:cubicBezTo>
                  <a:cubicBezTo>
                    <a:pt x="10" y="30"/>
                    <a:pt x="9" y="30"/>
                    <a:pt x="9" y="30"/>
                  </a:cubicBezTo>
                  <a:cubicBezTo>
                    <a:pt x="10" y="31"/>
                    <a:pt x="12" y="31"/>
                    <a:pt x="14" y="31"/>
                  </a:cubicBezTo>
                  <a:cubicBezTo>
                    <a:pt x="19" y="31"/>
                    <a:pt x="21" y="28"/>
                    <a:pt x="21" y="26"/>
                  </a:cubicBezTo>
                  <a:close/>
                  <a:moveTo>
                    <a:pt x="21" y="26"/>
                  </a:moveTo>
                  <a:cubicBezTo>
                    <a:pt x="21" y="26"/>
                    <a:pt x="21" y="26"/>
                    <a:pt x="21" y="2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p:cNvSpPr>
              <a:spLocks noEditPoints="1"/>
            </p:cNvSpPr>
            <p:nvPr/>
          </p:nvSpPr>
          <p:spPr bwMode="auto">
            <a:xfrm>
              <a:off x="6241038" y="1222606"/>
              <a:ext cx="9409" cy="2688"/>
            </a:xfrm>
            <a:custGeom>
              <a:avLst/>
              <a:gdLst>
                <a:gd name="T0" fmla="*/ 1 w 3"/>
                <a:gd name="T1" fmla="*/ 0 h 1"/>
                <a:gd name="T2" fmla="*/ 0 w 3"/>
                <a:gd name="T3" fmla="*/ 0 h 1"/>
                <a:gd name="T4" fmla="*/ 3 w 3"/>
                <a:gd name="T5" fmla="*/ 1 h 1"/>
                <a:gd name="T6" fmla="*/ 1 w 3"/>
                <a:gd name="T7" fmla="*/ 0 h 1"/>
                <a:gd name="T8" fmla="*/ 1 w 3"/>
                <a:gd name="T9" fmla="*/ 0 h 1"/>
                <a:gd name="T10" fmla="*/ 1 w 3"/>
                <a:gd name="T11" fmla="*/ 0 h 1"/>
              </a:gdLst>
              <a:ahLst/>
              <a:cxnLst>
                <a:cxn ang="0">
                  <a:pos x="T0" y="T1"/>
                </a:cxn>
                <a:cxn ang="0">
                  <a:pos x="T2" y="T3"/>
                </a:cxn>
                <a:cxn ang="0">
                  <a:pos x="T4" y="T5"/>
                </a:cxn>
                <a:cxn ang="0">
                  <a:pos x="T6" y="T7"/>
                </a:cxn>
                <a:cxn ang="0">
                  <a:pos x="T8" y="T9"/>
                </a:cxn>
                <a:cxn ang="0">
                  <a:pos x="T10" y="T11"/>
                </a:cxn>
              </a:cxnLst>
              <a:rect l="0" t="0" r="r" b="b"/>
              <a:pathLst>
                <a:path w="3" h="1">
                  <a:moveTo>
                    <a:pt x="1" y="0"/>
                  </a:moveTo>
                  <a:cubicBezTo>
                    <a:pt x="0" y="0"/>
                    <a:pt x="0" y="0"/>
                    <a:pt x="0" y="0"/>
                  </a:cubicBezTo>
                  <a:cubicBezTo>
                    <a:pt x="1" y="1"/>
                    <a:pt x="2" y="1"/>
                    <a:pt x="3" y="1"/>
                  </a:cubicBezTo>
                  <a:cubicBezTo>
                    <a:pt x="2" y="1"/>
                    <a:pt x="1" y="0"/>
                    <a:pt x="1" y="0"/>
                  </a:cubicBezTo>
                  <a:close/>
                  <a:moveTo>
                    <a:pt x="1" y="0"/>
                  </a:moveTo>
                  <a:cubicBezTo>
                    <a:pt x="1" y="0"/>
                    <a:pt x="1" y="0"/>
                    <a:pt x="1"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noEditPoints="1"/>
            </p:cNvSpPr>
            <p:nvPr/>
          </p:nvSpPr>
          <p:spPr bwMode="auto">
            <a:xfrm>
              <a:off x="6234317" y="1390623"/>
              <a:ext cx="20162" cy="34948"/>
            </a:xfrm>
            <a:custGeom>
              <a:avLst/>
              <a:gdLst>
                <a:gd name="T0" fmla="*/ 3 w 6"/>
                <a:gd name="T1" fmla="*/ 5 h 11"/>
                <a:gd name="T2" fmla="*/ 3 w 6"/>
                <a:gd name="T3" fmla="*/ 5 h 11"/>
                <a:gd name="T4" fmla="*/ 5 w 6"/>
                <a:gd name="T5" fmla="*/ 3 h 11"/>
                <a:gd name="T6" fmla="*/ 2 w 6"/>
                <a:gd name="T7" fmla="*/ 0 h 11"/>
                <a:gd name="T8" fmla="*/ 0 w 6"/>
                <a:gd name="T9" fmla="*/ 1 h 11"/>
                <a:gd name="T10" fmla="*/ 0 w 6"/>
                <a:gd name="T11" fmla="*/ 3 h 11"/>
                <a:gd name="T12" fmla="*/ 2 w 6"/>
                <a:gd name="T13" fmla="*/ 2 h 11"/>
                <a:gd name="T14" fmla="*/ 3 w 6"/>
                <a:gd name="T15" fmla="*/ 3 h 11"/>
                <a:gd name="T16" fmla="*/ 2 w 6"/>
                <a:gd name="T17" fmla="*/ 5 h 11"/>
                <a:gd name="T18" fmla="*/ 1 w 6"/>
                <a:gd name="T19" fmla="*/ 5 h 11"/>
                <a:gd name="T20" fmla="*/ 1 w 6"/>
                <a:gd name="T21" fmla="*/ 6 h 11"/>
                <a:gd name="T22" fmla="*/ 2 w 6"/>
                <a:gd name="T23" fmla="*/ 6 h 11"/>
                <a:gd name="T24" fmla="*/ 4 w 6"/>
                <a:gd name="T25" fmla="*/ 7 h 11"/>
                <a:gd name="T26" fmla="*/ 2 w 6"/>
                <a:gd name="T27" fmla="*/ 9 h 11"/>
                <a:gd name="T28" fmla="*/ 0 w 6"/>
                <a:gd name="T29" fmla="*/ 9 h 11"/>
                <a:gd name="T30" fmla="*/ 0 w 6"/>
                <a:gd name="T31" fmla="*/ 10 h 11"/>
                <a:gd name="T32" fmla="*/ 2 w 6"/>
                <a:gd name="T33" fmla="*/ 11 h 11"/>
                <a:gd name="T34" fmla="*/ 5 w 6"/>
                <a:gd name="T35" fmla="*/ 7 h 11"/>
                <a:gd name="T36" fmla="*/ 3 w 6"/>
                <a:gd name="T37" fmla="*/ 5 h 11"/>
                <a:gd name="T38" fmla="*/ 3 w 6"/>
                <a:gd name="T39" fmla="*/ 5 h 11"/>
                <a:gd name="T40" fmla="*/ 3 w 6"/>
                <a:gd name="T41"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11">
                  <a:moveTo>
                    <a:pt x="3" y="5"/>
                  </a:moveTo>
                  <a:cubicBezTo>
                    <a:pt x="3" y="5"/>
                    <a:pt x="3" y="5"/>
                    <a:pt x="3" y="5"/>
                  </a:cubicBezTo>
                  <a:cubicBezTo>
                    <a:pt x="5" y="4"/>
                    <a:pt x="5" y="4"/>
                    <a:pt x="5" y="3"/>
                  </a:cubicBezTo>
                  <a:cubicBezTo>
                    <a:pt x="5" y="1"/>
                    <a:pt x="4" y="0"/>
                    <a:pt x="2" y="0"/>
                  </a:cubicBezTo>
                  <a:cubicBezTo>
                    <a:pt x="1" y="0"/>
                    <a:pt x="0" y="1"/>
                    <a:pt x="0" y="1"/>
                  </a:cubicBezTo>
                  <a:cubicBezTo>
                    <a:pt x="0" y="3"/>
                    <a:pt x="0" y="3"/>
                    <a:pt x="0" y="3"/>
                  </a:cubicBezTo>
                  <a:cubicBezTo>
                    <a:pt x="0" y="2"/>
                    <a:pt x="1" y="2"/>
                    <a:pt x="2" y="2"/>
                  </a:cubicBezTo>
                  <a:cubicBezTo>
                    <a:pt x="3" y="2"/>
                    <a:pt x="3" y="2"/>
                    <a:pt x="3" y="3"/>
                  </a:cubicBezTo>
                  <a:cubicBezTo>
                    <a:pt x="3" y="4"/>
                    <a:pt x="2" y="4"/>
                    <a:pt x="2" y="5"/>
                  </a:cubicBezTo>
                  <a:cubicBezTo>
                    <a:pt x="1" y="5"/>
                    <a:pt x="1" y="5"/>
                    <a:pt x="1" y="5"/>
                  </a:cubicBezTo>
                  <a:cubicBezTo>
                    <a:pt x="1" y="6"/>
                    <a:pt x="1" y="6"/>
                    <a:pt x="1" y="6"/>
                  </a:cubicBezTo>
                  <a:cubicBezTo>
                    <a:pt x="2" y="6"/>
                    <a:pt x="2" y="6"/>
                    <a:pt x="2" y="6"/>
                  </a:cubicBezTo>
                  <a:cubicBezTo>
                    <a:pt x="3" y="6"/>
                    <a:pt x="4" y="6"/>
                    <a:pt x="4" y="7"/>
                  </a:cubicBezTo>
                  <a:cubicBezTo>
                    <a:pt x="4" y="8"/>
                    <a:pt x="3" y="9"/>
                    <a:pt x="2" y="9"/>
                  </a:cubicBezTo>
                  <a:cubicBezTo>
                    <a:pt x="1" y="9"/>
                    <a:pt x="0" y="9"/>
                    <a:pt x="0" y="9"/>
                  </a:cubicBezTo>
                  <a:cubicBezTo>
                    <a:pt x="0" y="10"/>
                    <a:pt x="0" y="10"/>
                    <a:pt x="0" y="10"/>
                  </a:cubicBezTo>
                  <a:cubicBezTo>
                    <a:pt x="0" y="10"/>
                    <a:pt x="1" y="11"/>
                    <a:pt x="2" y="11"/>
                  </a:cubicBezTo>
                  <a:cubicBezTo>
                    <a:pt x="4" y="10"/>
                    <a:pt x="6" y="9"/>
                    <a:pt x="5" y="7"/>
                  </a:cubicBezTo>
                  <a:cubicBezTo>
                    <a:pt x="5" y="6"/>
                    <a:pt x="5" y="5"/>
                    <a:pt x="3" y="5"/>
                  </a:cubicBezTo>
                  <a:close/>
                  <a:moveTo>
                    <a:pt x="3" y="5"/>
                  </a:moveTo>
                  <a:cubicBezTo>
                    <a:pt x="3" y="5"/>
                    <a:pt x="3" y="5"/>
                    <a:pt x="3"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noEditPoints="1"/>
            </p:cNvSpPr>
            <p:nvPr/>
          </p:nvSpPr>
          <p:spPr bwMode="auto">
            <a:xfrm>
              <a:off x="6254479" y="1387935"/>
              <a:ext cx="25539" cy="34948"/>
            </a:xfrm>
            <a:custGeom>
              <a:avLst/>
              <a:gdLst>
                <a:gd name="T0" fmla="*/ 6 w 8"/>
                <a:gd name="T1" fmla="*/ 1 h 11"/>
                <a:gd name="T2" fmla="*/ 3 w 8"/>
                <a:gd name="T3" fmla="*/ 1 h 11"/>
                <a:gd name="T4" fmla="*/ 0 w 8"/>
                <a:gd name="T5" fmla="*/ 1 h 11"/>
                <a:gd name="T6" fmla="*/ 0 w 8"/>
                <a:gd name="T7" fmla="*/ 11 h 11"/>
                <a:gd name="T8" fmla="*/ 3 w 8"/>
                <a:gd name="T9" fmla="*/ 11 h 11"/>
                <a:gd name="T10" fmla="*/ 7 w 8"/>
                <a:gd name="T11" fmla="*/ 9 h 11"/>
                <a:gd name="T12" fmla="*/ 8 w 8"/>
                <a:gd name="T13" fmla="*/ 5 h 11"/>
                <a:gd name="T14" fmla="*/ 6 w 8"/>
                <a:gd name="T15" fmla="*/ 1 h 11"/>
                <a:gd name="T16" fmla="*/ 3 w 8"/>
                <a:gd name="T17" fmla="*/ 9 h 11"/>
                <a:gd name="T18" fmla="*/ 2 w 8"/>
                <a:gd name="T19" fmla="*/ 10 h 11"/>
                <a:gd name="T20" fmla="*/ 2 w 8"/>
                <a:gd name="T21" fmla="*/ 2 h 11"/>
                <a:gd name="T22" fmla="*/ 3 w 8"/>
                <a:gd name="T23" fmla="*/ 2 h 11"/>
                <a:gd name="T24" fmla="*/ 6 w 8"/>
                <a:gd name="T25" fmla="*/ 5 h 11"/>
                <a:gd name="T26" fmla="*/ 3 w 8"/>
                <a:gd name="T27" fmla="*/ 9 h 11"/>
                <a:gd name="T28" fmla="*/ 3 w 8"/>
                <a:gd name="T29" fmla="*/ 9 h 11"/>
                <a:gd name="T30" fmla="*/ 3 w 8"/>
                <a:gd name="T3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1">
                  <a:moveTo>
                    <a:pt x="6" y="1"/>
                  </a:moveTo>
                  <a:cubicBezTo>
                    <a:pt x="6" y="1"/>
                    <a:pt x="4" y="0"/>
                    <a:pt x="3" y="1"/>
                  </a:cubicBezTo>
                  <a:cubicBezTo>
                    <a:pt x="2" y="1"/>
                    <a:pt x="1" y="1"/>
                    <a:pt x="0" y="1"/>
                  </a:cubicBezTo>
                  <a:cubicBezTo>
                    <a:pt x="0" y="11"/>
                    <a:pt x="0" y="11"/>
                    <a:pt x="0" y="11"/>
                  </a:cubicBezTo>
                  <a:cubicBezTo>
                    <a:pt x="1" y="11"/>
                    <a:pt x="2" y="11"/>
                    <a:pt x="3" y="11"/>
                  </a:cubicBezTo>
                  <a:cubicBezTo>
                    <a:pt x="4" y="11"/>
                    <a:pt x="6" y="10"/>
                    <a:pt x="7" y="9"/>
                  </a:cubicBezTo>
                  <a:cubicBezTo>
                    <a:pt x="8" y="8"/>
                    <a:pt x="8" y="7"/>
                    <a:pt x="8" y="5"/>
                  </a:cubicBezTo>
                  <a:cubicBezTo>
                    <a:pt x="8" y="3"/>
                    <a:pt x="7" y="2"/>
                    <a:pt x="6" y="1"/>
                  </a:cubicBezTo>
                  <a:close/>
                  <a:moveTo>
                    <a:pt x="3" y="9"/>
                  </a:moveTo>
                  <a:cubicBezTo>
                    <a:pt x="3" y="10"/>
                    <a:pt x="2" y="10"/>
                    <a:pt x="2" y="10"/>
                  </a:cubicBezTo>
                  <a:cubicBezTo>
                    <a:pt x="2" y="2"/>
                    <a:pt x="2" y="2"/>
                    <a:pt x="2" y="2"/>
                  </a:cubicBezTo>
                  <a:cubicBezTo>
                    <a:pt x="2" y="2"/>
                    <a:pt x="2" y="2"/>
                    <a:pt x="3" y="2"/>
                  </a:cubicBezTo>
                  <a:cubicBezTo>
                    <a:pt x="5" y="2"/>
                    <a:pt x="6" y="3"/>
                    <a:pt x="6" y="5"/>
                  </a:cubicBezTo>
                  <a:cubicBezTo>
                    <a:pt x="6" y="8"/>
                    <a:pt x="5" y="9"/>
                    <a:pt x="3" y="9"/>
                  </a:cubicBezTo>
                  <a:close/>
                  <a:moveTo>
                    <a:pt x="3" y="9"/>
                  </a:moveTo>
                  <a:cubicBezTo>
                    <a:pt x="3" y="9"/>
                    <a:pt x="3" y="9"/>
                    <a:pt x="3" y="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noEditPoints="1"/>
            </p:cNvSpPr>
            <p:nvPr/>
          </p:nvSpPr>
          <p:spPr bwMode="auto">
            <a:xfrm>
              <a:off x="6294804" y="1387935"/>
              <a:ext cx="20162" cy="32259"/>
            </a:xfrm>
            <a:custGeom>
              <a:avLst/>
              <a:gdLst>
                <a:gd name="T0" fmla="*/ 2 w 6"/>
                <a:gd name="T1" fmla="*/ 0 h 10"/>
                <a:gd name="T2" fmla="*/ 0 w 6"/>
                <a:gd name="T3" fmla="*/ 1 h 10"/>
                <a:gd name="T4" fmla="*/ 0 w 6"/>
                <a:gd name="T5" fmla="*/ 10 h 10"/>
                <a:gd name="T6" fmla="*/ 2 w 6"/>
                <a:gd name="T7" fmla="*/ 10 h 10"/>
                <a:gd name="T8" fmla="*/ 2 w 6"/>
                <a:gd name="T9" fmla="*/ 6 h 10"/>
                <a:gd name="T10" fmla="*/ 2 w 6"/>
                <a:gd name="T11" fmla="*/ 6 h 10"/>
                <a:gd name="T12" fmla="*/ 5 w 6"/>
                <a:gd name="T13" fmla="*/ 5 h 10"/>
                <a:gd name="T14" fmla="*/ 6 w 6"/>
                <a:gd name="T15" fmla="*/ 3 h 10"/>
                <a:gd name="T16" fmla="*/ 5 w 6"/>
                <a:gd name="T17" fmla="*/ 1 h 10"/>
                <a:gd name="T18" fmla="*/ 2 w 6"/>
                <a:gd name="T19" fmla="*/ 0 h 10"/>
                <a:gd name="T20" fmla="*/ 2 w 6"/>
                <a:gd name="T21" fmla="*/ 5 h 10"/>
                <a:gd name="T22" fmla="*/ 2 w 6"/>
                <a:gd name="T23" fmla="*/ 5 h 10"/>
                <a:gd name="T24" fmla="*/ 2 w 6"/>
                <a:gd name="T25" fmla="*/ 2 h 10"/>
                <a:gd name="T26" fmla="*/ 2 w 6"/>
                <a:gd name="T27" fmla="*/ 2 h 10"/>
                <a:gd name="T28" fmla="*/ 4 w 6"/>
                <a:gd name="T29" fmla="*/ 3 h 10"/>
                <a:gd name="T30" fmla="*/ 2 w 6"/>
                <a:gd name="T31" fmla="*/ 5 h 10"/>
                <a:gd name="T32" fmla="*/ 2 w 6"/>
                <a:gd name="T33" fmla="*/ 5 h 10"/>
                <a:gd name="T34" fmla="*/ 2 w 6"/>
                <a:gd name="T3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10">
                  <a:moveTo>
                    <a:pt x="2" y="0"/>
                  </a:moveTo>
                  <a:cubicBezTo>
                    <a:pt x="1" y="0"/>
                    <a:pt x="1" y="1"/>
                    <a:pt x="0" y="1"/>
                  </a:cubicBezTo>
                  <a:cubicBezTo>
                    <a:pt x="0" y="10"/>
                    <a:pt x="0" y="10"/>
                    <a:pt x="0" y="10"/>
                  </a:cubicBezTo>
                  <a:cubicBezTo>
                    <a:pt x="2" y="10"/>
                    <a:pt x="2" y="10"/>
                    <a:pt x="2" y="10"/>
                  </a:cubicBezTo>
                  <a:cubicBezTo>
                    <a:pt x="2" y="6"/>
                    <a:pt x="2" y="6"/>
                    <a:pt x="2" y="6"/>
                  </a:cubicBezTo>
                  <a:cubicBezTo>
                    <a:pt x="2" y="6"/>
                    <a:pt x="2" y="6"/>
                    <a:pt x="2" y="6"/>
                  </a:cubicBezTo>
                  <a:cubicBezTo>
                    <a:pt x="4" y="6"/>
                    <a:pt x="4" y="6"/>
                    <a:pt x="5" y="5"/>
                  </a:cubicBezTo>
                  <a:cubicBezTo>
                    <a:pt x="6" y="5"/>
                    <a:pt x="6" y="4"/>
                    <a:pt x="6" y="3"/>
                  </a:cubicBezTo>
                  <a:cubicBezTo>
                    <a:pt x="6" y="2"/>
                    <a:pt x="5" y="1"/>
                    <a:pt x="5" y="1"/>
                  </a:cubicBezTo>
                  <a:cubicBezTo>
                    <a:pt x="4" y="0"/>
                    <a:pt x="3" y="0"/>
                    <a:pt x="2" y="0"/>
                  </a:cubicBezTo>
                  <a:close/>
                  <a:moveTo>
                    <a:pt x="2" y="5"/>
                  </a:moveTo>
                  <a:cubicBezTo>
                    <a:pt x="2" y="5"/>
                    <a:pt x="2" y="5"/>
                    <a:pt x="2" y="5"/>
                  </a:cubicBezTo>
                  <a:cubicBezTo>
                    <a:pt x="2" y="2"/>
                    <a:pt x="2" y="2"/>
                    <a:pt x="2" y="2"/>
                  </a:cubicBezTo>
                  <a:cubicBezTo>
                    <a:pt x="2" y="2"/>
                    <a:pt x="2" y="2"/>
                    <a:pt x="2" y="2"/>
                  </a:cubicBezTo>
                  <a:cubicBezTo>
                    <a:pt x="3" y="1"/>
                    <a:pt x="4" y="2"/>
                    <a:pt x="4" y="3"/>
                  </a:cubicBezTo>
                  <a:cubicBezTo>
                    <a:pt x="4" y="4"/>
                    <a:pt x="4" y="5"/>
                    <a:pt x="2" y="5"/>
                  </a:cubicBezTo>
                  <a:close/>
                  <a:moveTo>
                    <a:pt x="2" y="5"/>
                  </a:moveTo>
                  <a:cubicBezTo>
                    <a:pt x="2" y="5"/>
                    <a:pt x="2" y="5"/>
                    <a:pt x="2" y="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p:cNvSpPr>
              <a:spLocks noEditPoints="1"/>
            </p:cNvSpPr>
            <p:nvPr/>
          </p:nvSpPr>
          <p:spPr bwMode="auto">
            <a:xfrm>
              <a:off x="6317654" y="1394656"/>
              <a:ext cx="9409" cy="21506"/>
            </a:xfrm>
            <a:custGeom>
              <a:avLst/>
              <a:gdLst>
                <a:gd name="T0" fmla="*/ 3 w 3"/>
                <a:gd name="T1" fmla="*/ 0 h 7"/>
                <a:gd name="T2" fmla="*/ 1 w 3"/>
                <a:gd name="T3" fmla="*/ 2 h 7"/>
                <a:gd name="T4" fmla="*/ 1 w 3"/>
                <a:gd name="T5" fmla="*/ 2 h 7"/>
                <a:gd name="T6" fmla="*/ 1 w 3"/>
                <a:gd name="T7" fmla="*/ 0 h 7"/>
                <a:gd name="T8" fmla="*/ 0 w 3"/>
                <a:gd name="T9" fmla="*/ 1 h 7"/>
                <a:gd name="T10" fmla="*/ 0 w 3"/>
                <a:gd name="T11" fmla="*/ 3 h 7"/>
                <a:gd name="T12" fmla="*/ 0 w 3"/>
                <a:gd name="T13" fmla="*/ 7 h 7"/>
                <a:gd name="T14" fmla="*/ 2 w 3"/>
                <a:gd name="T15" fmla="*/ 7 h 7"/>
                <a:gd name="T16" fmla="*/ 2 w 3"/>
                <a:gd name="T17" fmla="*/ 4 h 7"/>
                <a:gd name="T18" fmla="*/ 2 w 3"/>
                <a:gd name="T19" fmla="*/ 3 h 7"/>
                <a:gd name="T20" fmla="*/ 3 w 3"/>
                <a:gd name="T21" fmla="*/ 2 h 7"/>
                <a:gd name="T22" fmla="*/ 3 w 3"/>
                <a:gd name="T23" fmla="*/ 2 h 7"/>
                <a:gd name="T24" fmla="*/ 3 w 3"/>
                <a:gd name="T25" fmla="*/ 0 h 7"/>
                <a:gd name="T26" fmla="*/ 3 w 3"/>
                <a:gd name="T27" fmla="*/ 0 h 7"/>
                <a:gd name="T28" fmla="*/ 3 w 3"/>
                <a:gd name="T29" fmla="*/ 0 h 7"/>
                <a:gd name="T30" fmla="*/ 3 w 3"/>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7">
                  <a:moveTo>
                    <a:pt x="3" y="0"/>
                  </a:moveTo>
                  <a:cubicBezTo>
                    <a:pt x="2" y="0"/>
                    <a:pt x="2" y="1"/>
                    <a:pt x="1" y="2"/>
                  </a:cubicBezTo>
                  <a:cubicBezTo>
                    <a:pt x="1" y="2"/>
                    <a:pt x="1" y="2"/>
                    <a:pt x="1" y="2"/>
                  </a:cubicBezTo>
                  <a:cubicBezTo>
                    <a:pt x="1" y="0"/>
                    <a:pt x="1" y="0"/>
                    <a:pt x="1" y="0"/>
                  </a:cubicBezTo>
                  <a:cubicBezTo>
                    <a:pt x="0" y="1"/>
                    <a:pt x="0" y="1"/>
                    <a:pt x="0" y="1"/>
                  </a:cubicBezTo>
                  <a:cubicBezTo>
                    <a:pt x="0" y="1"/>
                    <a:pt x="0" y="2"/>
                    <a:pt x="0" y="3"/>
                  </a:cubicBezTo>
                  <a:cubicBezTo>
                    <a:pt x="0" y="7"/>
                    <a:pt x="0" y="7"/>
                    <a:pt x="0" y="7"/>
                  </a:cubicBezTo>
                  <a:cubicBezTo>
                    <a:pt x="2" y="7"/>
                    <a:pt x="2" y="7"/>
                    <a:pt x="2" y="7"/>
                  </a:cubicBezTo>
                  <a:cubicBezTo>
                    <a:pt x="2" y="4"/>
                    <a:pt x="2" y="4"/>
                    <a:pt x="2" y="4"/>
                  </a:cubicBezTo>
                  <a:cubicBezTo>
                    <a:pt x="2" y="4"/>
                    <a:pt x="2" y="3"/>
                    <a:pt x="2" y="3"/>
                  </a:cubicBezTo>
                  <a:cubicBezTo>
                    <a:pt x="2" y="2"/>
                    <a:pt x="2" y="2"/>
                    <a:pt x="3" y="2"/>
                  </a:cubicBezTo>
                  <a:cubicBezTo>
                    <a:pt x="3" y="2"/>
                    <a:pt x="3" y="2"/>
                    <a:pt x="3" y="2"/>
                  </a:cubicBezTo>
                  <a:cubicBezTo>
                    <a:pt x="3" y="0"/>
                    <a:pt x="3" y="0"/>
                    <a:pt x="3" y="0"/>
                  </a:cubicBezTo>
                  <a:cubicBezTo>
                    <a:pt x="3" y="0"/>
                    <a:pt x="3" y="0"/>
                    <a:pt x="3" y="0"/>
                  </a:cubicBezTo>
                  <a:close/>
                  <a:moveTo>
                    <a:pt x="3" y="0"/>
                  </a:moveTo>
                  <a:cubicBezTo>
                    <a:pt x="3"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p:cNvSpPr>
              <a:spLocks noEditPoints="1"/>
            </p:cNvSpPr>
            <p:nvPr/>
          </p:nvSpPr>
          <p:spPr bwMode="auto">
            <a:xfrm>
              <a:off x="6331095" y="1394656"/>
              <a:ext cx="5377" cy="21506"/>
            </a:xfrm>
            <a:custGeom>
              <a:avLst/>
              <a:gdLst>
                <a:gd name="T0" fmla="*/ 0 w 4"/>
                <a:gd name="T1" fmla="*/ 0 h 16"/>
                <a:gd name="T2" fmla="*/ 2 w 4"/>
                <a:gd name="T3" fmla="*/ 16 h 16"/>
                <a:gd name="T4" fmla="*/ 4 w 4"/>
                <a:gd name="T5" fmla="*/ 16 h 16"/>
                <a:gd name="T6" fmla="*/ 4 w 4"/>
                <a:gd name="T7" fmla="*/ 0 h 16"/>
                <a:gd name="T8" fmla="*/ 0 w 4"/>
                <a:gd name="T9" fmla="*/ 0 h 16"/>
                <a:gd name="T10" fmla="*/ 0 w 4"/>
                <a:gd name="T11" fmla="*/ 0 h 16"/>
                <a:gd name="T12" fmla="*/ 0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0" y="0"/>
                  </a:moveTo>
                  <a:lnTo>
                    <a:pt x="2" y="16"/>
                  </a:lnTo>
                  <a:lnTo>
                    <a:pt x="4" y="16"/>
                  </a:lnTo>
                  <a:lnTo>
                    <a:pt x="4" y="0"/>
                  </a:lnTo>
                  <a:lnTo>
                    <a:pt x="0" y="0"/>
                  </a:lnTo>
                  <a:close/>
                  <a:moveTo>
                    <a:pt x="0" y="0"/>
                  </a:move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noEditPoints="1"/>
            </p:cNvSpPr>
            <p:nvPr/>
          </p:nvSpPr>
          <p:spPr bwMode="auto">
            <a:xfrm>
              <a:off x="6331095" y="1394656"/>
              <a:ext cx="5377" cy="21506"/>
            </a:xfrm>
            <a:custGeom>
              <a:avLst/>
              <a:gdLst>
                <a:gd name="T0" fmla="*/ 0 w 4"/>
                <a:gd name="T1" fmla="*/ 0 h 16"/>
                <a:gd name="T2" fmla="*/ 2 w 4"/>
                <a:gd name="T3" fmla="*/ 16 h 16"/>
                <a:gd name="T4" fmla="*/ 4 w 4"/>
                <a:gd name="T5" fmla="*/ 16 h 16"/>
                <a:gd name="T6" fmla="*/ 4 w 4"/>
                <a:gd name="T7" fmla="*/ 0 h 16"/>
                <a:gd name="T8" fmla="*/ 0 w 4"/>
                <a:gd name="T9" fmla="*/ 0 h 16"/>
                <a:gd name="T10" fmla="*/ 0 w 4"/>
                <a:gd name="T11" fmla="*/ 0 h 16"/>
                <a:gd name="T12" fmla="*/ 0 w 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4" h="16">
                  <a:moveTo>
                    <a:pt x="0" y="0"/>
                  </a:moveTo>
                  <a:lnTo>
                    <a:pt x="2" y="16"/>
                  </a:lnTo>
                  <a:lnTo>
                    <a:pt x="4" y="16"/>
                  </a:lnTo>
                  <a:lnTo>
                    <a:pt x="4" y="0"/>
                  </a:lnTo>
                  <a:lnTo>
                    <a:pt x="0" y="0"/>
                  </a:lnTo>
                  <a:moveTo>
                    <a:pt x="0" y="0"/>
                  </a:move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2"/>
            <p:cNvSpPr>
              <a:spLocks noEditPoints="1"/>
            </p:cNvSpPr>
            <p:nvPr/>
          </p:nvSpPr>
          <p:spPr bwMode="auto">
            <a:xfrm>
              <a:off x="6331095" y="1385247"/>
              <a:ext cx="5377" cy="5377"/>
            </a:xfrm>
            <a:custGeom>
              <a:avLst/>
              <a:gdLst>
                <a:gd name="T0" fmla="*/ 1 w 2"/>
                <a:gd name="T1" fmla="*/ 2 h 2"/>
                <a:gd name="T2" fmla="*/ 2 w 2"/>
                <a:gd name="T3" fmla="*/ 1 h 2"/>
                <a:gd name="T4" fmla="*/ 1 w 2"/>
                <a:gd name="T5" fmla="*/ 0 h 2"/>
                <a:gd name="T6" fmla="*/ 0 w 2"/>
                <a:gd name="T7" fmla="*/ 1 h 2"/>
                <a:gd name="T8" fmla="*/ 1 w 2"/>
                <a:gd name="T9" fmla="*/ 2 h 2"/>
                <a:gd name="T10" fmla="*/ 1 w 2"/>
                <a:gd name="T11" fmla="*/ 2 h 2"/>
                <a:gd name="T12" fmla="*/ 1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1" y="2"/>
                  </a:moveTo>
                  <a:cubicBezTo>
                    <a:pt x="2" y="2"/>
                    <a:pt x="2" y="2"/>
                    <a:pt x="2" y="1"/>
                  </a:cubicBezTo>
                  <a:cubicBezTo>
                    <a:pt x="2" y="1"/>
                    <a:pt x="2" y="0"/>
                    <a:pt x="1" y="0"/>
                  </a:cubicBezTo>
                  <a:cubicBezTo>
                    <a:pt x="1" y="0"/>
                    <a:pt x="0" y="1"/>
                    <a:pt x="0" y="1"/>
                  </a:cubicBezTo>
                  <a:cubicBezTo>
                    <a:pt x="0" y="2"/>
                    <a:pt x="1" y="2"/>
                    <a:pt x="1" y="2"/>
                  </a:cubicBezTo>
                  <a:close/>
                  <a:moveTo>
                    <a:pt x="1" y="2"/>
                  </a:moveTo>
                  <a:cubicBezTo>
                    <a:pt x="1" y="2"/>
                    <a:pt x="1" y="2"/>
                    <a:pt x="1"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3"/>
            <p:cNvSpPr>
              <a:spLocks noEditPoints="1"/>
            </p:cNvSpPr>
            <p:nvPr/>
          </p:nvSpPr>
          <p:spPr bwMode="auto">
            <a:xfrm>
              <a:off x="6343193" y="1390623"/>
              <a:ext cx="16130" cy="25539"/>
            </a:xfrm>
            <a:custGeom>
              <a:avLst/>
              <a:gdLst>
                <a:gd name="T0" fmla="*/ 3 w 5"/>
                <a:gd name="T1" fmla="*/ 0 h 8"/>
                <a:gd name="T2" fmla="*/ 1 w 5"/>
                <a:gd name="T3" fmla="*/ 2 h 8"/>
                <a:gd name="T4" fmla="*/ 1 w 5"/>
                <a:gd name="T5" fmla="*/ 2 h 8"/>
                <a:gd name="T6" fmla="*/ 1 w 5"/>
                <a:gd name="T7" fmla="*/ 1 h 8"/>
                <a:gd name="T8" fmla="*/ 0 w 5"/>
                <a:gd name="T9" fmla="*/ 1 h 8"/>
                <a:gd name="T10" fmla="*/ 0 w 5"/>
                <a:gd name="T11" fmla="*/ 3 h 8"/>
                <a:gd name="T12" fmla="*/ 0 w 5"/>
                <a:gd name="T13" fmla="*/ 8 h 8"/>
                <a:gd name="T14" fmla="*/ 1 w 5"/>
                <a:gd name="T15" fmla="*/ 8 h 8"/>
                <a:gd name="T16" fmla="*/ 1 w 5"/>
                <a:gd name="T17" fmla="*/ 4 h 8"/>
                <a:gd name="T18" fmla="*/ 1 w 5"/>
                <a:gd name="T19" fmla="*/ 3 h 8"/>
                <a:gd name="T20" fmla="*/ 2 w 5"/>
                <a:gd name="T21" fmla="*/ 2 h 8"/>
                <a:gd name="T22" fmla="*/ 4 w 5"/>
                <a:gd name="T23" fmla="*/ 4 h 8"/>
                <a:gd name="T24" fmla="*/ 4 w 5"/>
                <a:gd name="T25" fmla="*/ 7 h 8"/>
                <a:gd name="T26" fmla="*/ 5 w 5"/>
                <a:gd name="T27" fmla="*/ 7 h 8"/>
                <a:gd name="T28" fmla="*/ 5 w 5"/>
                <a:gd name="T29" fmla="*/ 3 h 8"/>
                <a:gd name="T30" fmla="*/ 3 w 5"/>
                <a:gd name="T31" fmla="*/ 0 h 8"/>
                <a:gd name="T32" fmla="*/ 3 w 5"/>
                <a:gd name="T33" fmla="*/ 0 h 8"/>
                <a:gd name="T34" fmla="*/ 3 w 5"/>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8">
                  <a:moveTo>
                    <a:pt x="3" y="0"/>
                  </a:moveTo>
                  <a:cubicBezTo>
                    <a:pt x="2" y="1"/>
                    <a:pt x="1" y="1"/>
                    <a:pt x="1" y="2"/>
                  </a:cubicBezTo>
                  <a:cubicBezTo>
                    <a:pt x="1" y="2"/>
                    <a:pt x="1" y="2"/>
                    <a:pt x="1" y="2"/>
                  </a:cubicBezTo>
                  <a:cubicBezTo>
                    <a:pt x="1" y="1"/>
                    <a:pt x="1" y="1"/>
                    <a:pt x="1" y="1"/>
                  </a:cubicBezTo>
                  <a:cubicBezTo>
                    <a:pt x="0" y="1"/>
                    <a:pt x="0" y="1"/>
                    <a:pt x="0" y="1"/>
                  </a:cubicBezTo>
                  <a:cubicBezTo>
                    <a:pt x="0" y="2"/>
                    <a:pt x="0" y="2"/>
                    <a:pt x="0" y="3"/>
                  </a:cubicBezTo>
                  <a:cubicBezTo>
                    <a:pt x="0" y="8"/>
                    <a:pt x="0" y="8"/>
                    <a:pt x="0" y="8"/>
                  </a:cubicBezTo>
                  <a:cubicBezTo>
                    <a:pt x="1" y="8"/>
                    <a:pt x="1" y="8"/>
                    <a:pt x="1" y="8"/>
                  </a:cubicBezTo>
                  <a:cubicBezTo>
                    <a:pt x="1" y="4"/>
                    <a:pt x="1" y="4"/>
                    <a:pt x="1" y="4"/>
                  </a:cubicBezTo>
                  <a:cubicBezTo>
                    <a:pt x="1" y="3"/>
                    <a:pt x="1" y="3"/>
                    <a:pt x="1" y="3"/>
                  </a:cubicBezTo>
                  <a:cubicBezTo>
                    <a:pt x="1" y="3"/>
                    <a:pt x="2" y="2"/>
                    <a:pt x="2" y="2"/>
                  </a:cubicBezTo>
                  <a:cubicBezTo>
                    <a:pt x="3" y="2"/>
                    <a:pt x="4" y="3"/>
                    <a:pt x="4" y="4"/>
                  </a:cubicBezTo>
                  <a:cubicBezTo>
                    <a:pt x="4" y="7"/>
                    <a:pt x="4" y="7"/>
                    <a:pt x="4" y="7"/>
                  </a:cubicBezTo>
                  <a:cubicBezTo>
                    <a:pt x="5" y="7"/>
                    <a:pt x="5" y="7"/>
                    <a:pt x="5" y="7"/>
                  </a:cubicBezTo>
                  <a:cubicBezTo>
                    <a:pt x="5" y="3"/>
                    <a:pt x="5" y="3"/>
                    <a:pt x="5" y="3"/>
                  </a:cubicBezTo>
                  <a:cubicBezTo>
                    <a:pt x="5" y="1"/>
                    <a:pt x="4" y="0"/>
                    <a:pt x="3" y="0"/>
                  </a:cubicBezTo>
                  <a:close/>
                  <a:moveTo>
                    <a:pt x="3" y="0"/>
                  </a:moveTo>
                  <a:cubicBezTo>
                    <a:pt x="3"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4"/>
            <p:cNvSpPr>
              <a:spLocks noEditPoints="1"/>
            </p:cNvSpPr>
            <p:nvPr/>
          </p:nvSpPr>
          <p:spPr bwMode="auto">
            <a:xfrm>
              <a:off x="6362011" y="1385247"/>
              <a:ext cx="13441" cy="28227"/>
            </a:xfrm>
            <a:custGeom>
              <a:avLst/>
              <a:gdLst>
                <a:gd name="T0" fmla="*/ 4 w 4"/>
                <a:gd name="T1" fmla="*/ 8 h 9"/>
                <a:gd name="T2" fmla="*/ 3 w 4"/>
                <a:gd name="T3" fmla="*/ 6 h 9"/>
                <a:gd name="T4" fmla="*/ 3 w 4"/>
                <a:gd name="T5" fmla="*/ 3 h 9"/>
                <a:gd name="T6" fmla="*/ 4 w 4"/>
                <a:gd name="T7" fmla="*/ 3 h 9"/>
                <a:gd name="T8" fmla="*/ 4 w 4"/>
                <a:gd name="T9" fmla="*/ 2 h 9"/>
                <a:gd name="T10" fmla="*/ 3 w 4"/>
                <a:gd name="T11" fmla="*/ 2 h 9"/>
                <a:gd name="T12" fmla="*/ 2 w 4"/>
                <a:gd name="T13" fmla="*/ 0 h 9"/>
                <a:gd name="T14" fmla="*/ 1 w 4"/>
                <a:gd name="T15" fmla="*/ 1 h 9"/>
                <a:gd name="T16" fmla="*/ 1 w 4"/>
                <a:gd name="T17" fmla="*/ 2 h 9"/>
                <a:gd name="T18" fmla="*/ 0 w 4"/>
                <a:gd name="T19" fmla="*/ 2 h 9"/>
                <a:gd name="T20" fmla="*/ 0 w 4"/>
                <a:gd name="T21" fmla="*/ 4 h 9"/>
                <a:gd name="T22" fmla="*/ 1 w 4"/>
                <a:gd name="T23" fmla="*/ 4 h 9"/>
                <a:gd name="T24" fmla="*/ 1 w 4"/>
                <a:gd name="T25" fmla="*/ 7 h 9"/>
                <a:gd name="T26" fmla="*/ 2 w 4"/>
                <a:gd name="T27" fmla="*/ 9 h 9"/>
                <a:gd name="T28" fmla="*/ 3 w 4"/>
                <a:gd name="T29" fmla="*/ 9 h 9"/>
                <a:gd name="T30" fmla="*/ 4 w 4"/>
                <a:gd name="T31" fmla="*/ 9 h 9"/>
                <a:gd name="T32" fmla="*/ 4 w 4"/>
                <a:gd name="T33" fmla="*/ 8 h 9"/>
                <a:gd name="T34" fmla="*/ 4 w 4"/>
                <a:gd name="T35" fmla="*/ 8 h 9"/>
                <a:gd name="T36" fmla="*/ 4 w 4"/>
                <a:gd name="T37" fmla="*/ 8 h 9"/>
                <a:gd name="T38" fmla="*/ 4 w 4"/>
                <a:gd name="T3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9">
                  <a:moveTo>
                    <a:pt x="4" y="8"/>
                  </a:moveTo>
                  <a:cubicBezTo>
                    <a:pt x="3" y="8"/>
                    <a:pt x="3" y="7"/>
                    <a:pt x="3" y="6"/>
                  </a:cubicBezTo>
                  <a:cubicBezTo>
                    <a:pt x="3" y="3"/>
                    <a:pt x="3" y="3"/>
                    <a:pt x="3" y="3"/>
                  </a:cubicBezTo>
                  <a:cubicBezTo>
                    <a:pt x="4" y="3"/>
                    <a:pt x="4" y="3"/>
                    <a:pt x="4" y="3"/>
                  </a:cubicBezTo>
                  <a:cubicBezTo>
                    <a:pt x="4" y="2"/>
                    <a:pt x="4" y="2"/>
                    <a:pt x="4" y="2"/>
                  </a:cubicBezTo>
                  <a:cubicBezTo>
                    <a:pt x="3" y="2"/>
                    <a:pt x="3" y="2"/>
                    <a:pt x="3" y="2"/>
                  </a:cubicBezTo>
                  <a:cubicBezTo>
                    <a:pt x="2" y="0"/>
                    <a:pt x="2" y="0"/>
                    <a:pt x="2" y="0"/>
                  </a:cubicBezTo>
                  <a:cubicBezTo>
                    <a:pt x="1" y="1"/>
                    <a:pt x="1" y="1"/>
                    <a:pt x="1" y="1"/>
                  </a:cubicBezTo>
                  <a:cubicBezTo>
                    <a:pt x="1" y="2"/>
                    <a:pt x="1" y="2"/>
                    <a:pt x="1" y="2"/>
                  </a:cubicBezTo>
                  <a:cubicBezTo>
                    <a:pt x="0" y="2"/>
                    <a:pt x="0" y="2"/>
                    <a:pt x="0" y="2"/>
                  </a:cubicBezTo>
                  <a:cubicBezTo>
                    <a:pt x="0" y="4"/>
                    <a:pt x="0" y="4"/>
                    <a:pt x="0" y="4"/>
                  </a:cubicBezTo>
                  <a:cubicBezTo>
                    <a:pt x="1" y="4"/>
                    <a:pt x="1" y="4"/>
                    <a:pt x="1" y="4"/>
                  </a:cubicBezTo>
                  <a:cubicBezTo>
                    <a:pt x="1" y="7"/>
                    <a:pt x="1" y="7"/>
                    <a:pt x="1" y="7"/>
                  </a:cubicBezTo>
                  <a:cubicBezTo>
                    <a:pt x="1" y="8"/>
                    <a:pt x="1" y="8"/>
                    <a:pt x="2" y="9"/>
                  </a:cubicBezTo>
                  <a:cubicBezTo>
                    <a:pt x="2" y="9"/>
                    <a:pt x="2" y="9"/>
                    <a:pt x="3" y="9"/>
                  </a:cubicBezTo>
                  <a:cubicBezTo>
                    <a:pt x="4" y="9"/>
                    <a:pt x="4" y="9"/>
                    <a:pt x="4" y="9"/>
                  </a:cubicBezTo>
                  <a:cubicBezTo>
                    <a:pt x="4" y="8"/>
                    <a:pt x="4" y="8"/>
                    <a:pt x="4" y="8"/>
                  </a:cubicBezTo>
                  <a:cubicBezTo>
                    <a:pt x="4" y="8"/>
                    <a:pt x="4" y="8"/>
                    <a:pt x="4" y="8"/>
                  </a:cubicBezTo>
                  <a:close/>
                  <a:moveTo>
                    <a:pt x="4" y="8"/>
                  </a:moveTo>
                  <a:cubicBezTo>
                    <a:pt x="4" y="8"/>
                    <a:pt x="4" y="8"/>
                    <a:pt x="4"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5"/>
            <p:cNvSpPr>
              <a:spLocks noEditPoints="1"/>
            </p:cNvSpPr>
            <p:nvPr/>
          </p:nvSpPr>
          <p:spPr bwMode="auto">
            <a:xfrm>
              <a:off x="6378140" y="1387935"/>
              <a:ext cx="16130" cy="25539"/>
            </a:xfrm>
            <a:custGeom>
              <a:avLst/>
              <a:gdLst>
                <a:gd name="T0" fmla="*/ 3 w 5"/>
                <a:gd name="T1" fmla="*/ 1 h 8"/>
                <a:gd name="T2" fmla="*/ 0 w 5"/>
                <a:gd name="T3" fmla="*/ 4 h 8"/>
                <a:gd name="T4" fmla="*/ 3 w 5"/>
                <a:gd name="T5" fmla="*/ 8 h 8"/>
                <a:gd name="T6" fmla="*/ 5 w 5"/>
                <a:gd name="T7" fmla="*/ 7 h 8"/>
                <a:gd name="T8" fmla="*/ 5 w 5"/>
                <a:gd name="T9" fmla="*/ 6 h 8"/>
                <a:gd name="T10" fmla="*/ 3 w 5"/>
                <a:gd name="T11" fmla="*/ 6 h 8"/>
                <a:gd name="T12" fmla="*/ 1 w 5"/>
                <a:gd name="T13" fmla="*/ 5 h 8"/>
                <a:gd name="T14" fmla="*/ 5 w 5"/>
                <a:gd name="T15" fmla="*/ 4 h 8"/>
                <a:gd name="T16" fmla="*/ 5 w 5"/>
                <a:gd name="T17" fmla="*/ 4 h 8"/>
                <a:gd name="T18" fmla="*/ 3 w 5"/>
                <a:gd name="T19" fmla="*/ 1 h 8"/>
                <a:gd name="T20" fmla="*/ 1 w 5"/>
                <a:gd name="T21" fmla="*/ 4 h 8"/>
                <a:gd name="T22" fmla="*/ 3 w 5"/>
                <a:gd name="T23" fmla="*/ 2 h 8"/>
                <a:gd name="T24" fmla="*/ 4 w 5"/>
                <a:gd name="T25" fmla="*/ 3 h 8"/>
                <a:gd name="T26" fmla="*/ 1 w 5"/>
                <a:gd name="T27" fmla="*/ 4 h 8"/>
                <a:gd name="T28" fmla="*/ 1 w 5"/>
                <a:gd name="T29" fmla="*/ 4 h 8"/>
                <a:gd name="T30" fmla="*/ 1 w 5"/>
                <a:gd name="T3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8">
                  <a:moveTo>
                    <a:pt x="3" y="1"/>
                  </a:moveTo>
                  <a:cubicBezTo>
                    <a:pt x="1" y="1"/>
                    <a:pt x="0" y="3"/>
                    <a:pt x="0" y="4"/>
                  </a:cubicBezTo>
                  <a:cubicBezTo>
                    <a:pt x="0" y="7"/>
                    <a:pt x="1" y="8"/>
                    <a:pt x="3" y="8"/>
                  </a:cubicBezTo>
                  <a:cubicBezTo>
                    <a:pt x="4" y="8"/>
                    <a:pt x="5" y="7"/>
                    <a:pt x="5" y="7"/>
                  </a:cubicBezTo>
                  <a:cubicBezTo>
                    <a:pt x="5" y="6"/>
                    <a:pt x="5" y="6"/>
                    <a:pt x="5" y="6"/>
                  </a:cubicBezTo>
                  <a:cubicBezTo>
                    <a:pt x="5" y="6"/>
                    <a:pt x="4" y="6"/>
                    <a:pt x="3" y="6"/>
                  </a:cubicBezTo>
                  <a:cubicBezTo>
                    <a:pt x="2" y="6"/>
                    <a:pt x="1" y="6"/>
                    <a:pt x="1" y="5"/>
                  </a:cubicBezTo>
                  <a:cubicBezTo>
                    <a:pt x="5" y="4"/>
                    <a:pt x="5" y="4"/>
                    <a:pt x="5" y="4"/>
                  </a:cubicBezTo>
                  <a:cubicBezTo>
                    <a:pt x="5" y="4"/>
                    <a:pt x="5" y="4"/>
                    <a:pt x="5" y="4"/>
                  </a:cubicBezTo>
                  <a:cubicBezTo>
                    <a:pt x="5" y="2"/>
                    <a:pt x="5" y="0"/>
                    <a:pt x="3" y="1"/>
                  </a:cubicBezTo>
                  <a:close/>
                  <a:moveTo>
                    <a:pt x="1" y="4"/>
                  </a:moveTo>
                  <a:cubicBezTo>
                    <a:pt x="1" y="3"/>
                    <a:pt x="2" y="2"/>
                    <a:pt x="3" y="2"/>
                  </a:cubicBezTo>
                  <a:cubicBezTo>
                    <a:pt x="4" y="2"/>
                    <a:pt x="4" y="3"/>
                    <a:pt x="4" y="3"/>
                  </a:cubicBezTo>
                  <a:lnTo>
                    <a:pt x="1" y="4"/>
                  </a:lnTo>
                  <a:close/>
                  <a:moveTo>
                    <a:pt x="1" y="4"/>
                  </a:moveTo>
                  <a:cubicBezTo>
                    <a:pt x="1" y="4"/>
                    <a:pt x="1" y="4"/>
                    <a:pt x="1"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6"/>
            <p:cNvSpPr>
              <a:spLocks noEditPoints="1"/>
            </p:cNvSpPr>
            <p:nvPr/>
          </p:nvSpPr>
          <p:spPr bwMode="auto">
            <a:xfrm>
              <a:off x="6400991" y="1387935"/>
              <a:ext cx="9409" cy="21506"/>
            </a:xfrm>
            <a:custGeom>
              <a:avLst/>
              <a:gdLst>
                <a:gd name="T0" fmla="*/ 3 w 3"/>
                <a:gd name="T1" fmla="*/ 0 h 7"/>
                <a:gd name="T2" fmla="*/ 1 w 3"/>
                <a:gd name="T3" fmla="*/ 2 h 7"/>
                <a:gd name="T4" fmla="*/ 1 w 3"/>
                <a:gd name="T5" fmla="*/ 2 h 7"/>
                <a:gd name="T6" fmla="*/ 1 w 3"/>
                <a:gd name="T7" fmla="*/ 0 h 7"/>
                <a:gd name="T8" fmla="*/ 0 w 3"/>
                <a:gd name="T9" fmla="*/ 0 h 7"/>
                <a:gd name="T10" fmla="*/ 0 w 3"/>
                <a:gd name="T11" fmla="*/ 3 h 7"/>
                <a:gd name="T12" fmla="*/ 0 w 3"/>
                <a:gd name="T13" fmla="*/ 7 h 7"/>
                <a:gd name="T14" fmla="*/ 1 w 3"/>
                <a:gd name="T15" fmla="*/ 7 h 7"/>
                <a:gd name="T16" fmla="*/ 1 w 3"/>
                <a:gd name="T17" fmla="*/ 4 h 7"/>
                <a:gd name="T18" fmla="*/ 1 w 3"/>
                <a:gd name="T19" fmla="*/ 3 h 7"/>
                <a:gd name="T20" fmla="*/ 3 w 3"/>
                <a:gd name="T21" fmla="*/ 2 h 7"/>
                <a:gd name="T22" fmla="*/ 3 w 3"/>
                <a:gd name="T23" fmla="*/ 2 h 7"/>
                <a:gd name="T24" fmla="*/ 3 w 3"/>
                <a:gd name="T25" fmla="*/ 0 h 7"/>
                <a:gd name="T26" fmla="*/ 3 w 3"/>
                <a:gd name="T27" fmla="*/ 0 h 7"/>
                <a:gd name="T28" fmla="*/ 3 w 3"/>
                <a:gd name="T29" fmla="*/ 0 h 7"/>
                <a:gd name="T30" fmla="*/ 3 w 3"/>
                <a:gd name="T3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 h="7">
                  <a:moveTo>
                    <a:pt x="3" y="0"/>
                  </a:moveTo>
                  <a:cubicBezTo>
                    <a:pt x="2" y="0"/>
                    <a:pt x="1" y="1"/>
                    <a:pt x="1" y="2"/>
                  </a:cubicBezTo>
                  <a:cubicBezTo>
                    <a:pt x="1" y="2"/>
                    <a:pt x="1" y="2"/>
                    <a:pt x="1" y="2"/>
                  </a:cubicBezTo>
                  <a:cubicBezTo>
                    <a:pt x="1" y="0"/>
                    <a:pt x="1" y="0"/>
                    <a:pt x="1" y="0"/>
                  </a:cubicBezTo>
                  <a:cubicBezTo>
                    <a:pt x="0" y="0"/>
                    <a:pt x="0" y="0"/>
                    <a:pt x="0" y="0"/>
                  </a:cubicBezTo>
                  <a:cubicBezTo>
                    <a:pt x="0" y="1"/>
                    <a:pt x="0" y="2"/>
                    <a:pt x="0" y="3"/>
                  </a:cubicBezTo>
                  <a:cubicBezTo>
                    <a:pt x="0" y="7"/>
                    <a:pt x="0" y="7"/>
                    <a:pt x="0" y="7"/>
                  </a:cubicBezTo>
                  <a:cubicBezTo>
                    <a:pt x="1" y="7"/>
                    <a:pt x="1" y="7"/>
                    <a:pt x="1" y="7"/>
                  </a:cubicBezTo>
                  <a:cubicBezTo>
                    <a:pt x="1" y="4"/>
                    <a:pt x="1" y="4"/>
                    <a:pt x="1" y="4"/>
                  </a:cubicBezTo>
                  <a:cubicBezTo>
                    <a:pt x="1" y="3"/>
                    <a:pt x="1" y="3"/>
                    <a:pt x="1" y="3"/>
                  </a:cubicBezTo>
                  <a:cubicBezTo>
                    <a:pt x="1" y="2"/>
                    <a:pt x="2" y="2"/>
                    <a:pt x="3" y="2"/>
                  </a:cubicBezTo>
                  <a:cubicBezTo>
                    <a:pt x="3" y="2"/>
                    <a:pt x="3" y="2"/>
                    <a:pt x="3" y="2"/>
                  </a:cubicBezTo>
                  <a:cubicBezTo>
                    <a:pt x="3" y="0"/>
                    <a:pt x="3" y="0"/>
                    <a:pt x="3" y="0"/>
                  </a:cubicBezTo>
                  <a:cubicBezTo>
                    <a:pt x="3" y="0"/>
                    <a:pt x="3" y="0"/>
                    <a:pt x="3" y="0"/>
                  </a:cubicBezTo>
                  <a:close/>
                  <a:moveTo>
                    <a:pt x="3" y="0"/>
                  </a:moveTo>
                  <a:cubicBezTo>
                    <a:pt x="3" y="0"/>
                    <a:pt x="3"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7"/>
            <p:cNvSpPr>
              <a:spLocks noEditPoints="1"/>
            </p:cNvSpPr>
            <p:nvPr/>
          </p:nvSpPr>
          <p:spPr bwMode="auto">
            <a:xfrm>
              <a:off x="7173872" y="1594933"/>
              <a:ext cx="627714" cy="626370"/>
            </a:xfrm>
            <a:custGeom>
              <a:avLst/>
              <a:gdLst>
                <a:gd name="T0" fmla="*/ 99 w 197"/>
                <a:gd name="T1" fmla="*/ 0 h 197"/>
                <a:gd name="T2" fmla="*/ 197 w 197"/>
                <a:gd name="T3" fmla="*/ 99 h 197"/>
                <a:gd name="T4" fmla="*/ 99 w 197"/>
                <a:gd name="T5" fmla="*/ 197 h 197"/>
                <a:gd name="T6" fmla="*/ 0 w 197"/>
                <a:gd name="T7" fmla="*/ 98 h 197"/>
                <a:gd name="T8" fmla="*/ 99 w 197"/>
                <a:gd name="T9" fmla="*/ 0 h 197"/>
                <a:gd name="T10" fmla="*/ 28 w 197"/>
                <a:gd name="T11" fmla="*/ 99 h 197"/>
                <a:gd name="T12" fmla="*/ 99 w 197"/>
                <a:gd name="T13" fmla="*/ 170 h 197"/>
                <a:gd name="T14" fmla="*/ 170 w 197"/>
                <a:gd name="T15" fmla="*/ 99 h 197"/>
                <a:gd name="T16" fmla="*/ 99 w 197"/>
                <a:gd name="T17" fmla="*/ 28 h 197"/>
                <a:gd name="T18" fmla="*/ 28 w 197"/>
                <a:gd name="T19" fmla="*/ 99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197">
                  <a:moveTo>
                    <a:pt x="99" y="0"/>
                  </a:moveTo>
                  <a:cubicBezTo>
                    <a:pt x="154" y="0"/>
                    <a:pt x="197" y="45"/>
                    <a:pt x="197" y="99"/>
                  </a:cubicBezTo>
                  <a:cubicBezTo>
                    <a:pt x="197" y="153"/>
                    <a:pt x="153" y="197"/>
                    <a:pt x="99" y="197"/>
                  </a:cubicBezTo>
                  <a:cubicBezTo>
                    <a:pt x="44" y="197"/>
                    <a:pt x="0" y="153"/>
                    <a:pt x="0" y="98"/>
                  </a:cubicBezTo>
                  <a:cubicBezTo>
                    <a:pt x="1" y="44"/>
                    <a:pt x="45" y="0"/>
                    <a:pt x="99" y="0"/>
                  </a:cubicBezTo>
                  <a:close/>
                  <a:moveTo>
                    <a:pt x="28" y="99"/>
                  </a:moveTo>
                  <a:cubicBezTo>
                    <a:pt x="27" y="136"/>
                    <a:pt x="58" y="170"/>
                    <a:pt x="99" y="170"/>
                  </a:cubicBezTo>
                  <a:cubicBezTo>
                    <a:pt x="140" y="170"/>
                    <a:pt x="170" y="137"/>
                    <a:pt x="170" y="99"/>
                  </a:cubicBezTo>
                  <a:cubicBezTo>
                    <a:pt x="170" y="60"/>
                    <a:pt x="138" y="28"/>
                    <a:pt x="99" y="28"/>
                  </a:cubicBezTo>
                  <a:cubicBezTo>
                    <a:pt x="59" y="28"/>
                    <a:pt x="28" y="60"/>
                    <a:pt x="28" y="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8"/>
            <p:cNvSpPr>
              <a:spLocks noEditPoints="1"/>
            </p:cNvSpPr>
            <p:nvPr/>
          </p:nvSpPr>
          <p:spPr bwMode="auto">
            <a:xfrm>
              <a:off x="7453454" y="1760262"/>
              <a:ext cx="73928" cy="184147"/>
            </a:xfrm>
            <a:custGeom>
              <a:avLst/>
              <a:gdLst>
                <a:gd name="T0" fmla="*/ 0 w 23"/>
                <a:gd name="T1" fmla="*/ 0 h 58"/>
                <a:gd name="T2" fmla="*/ 8 w 23"/>
                <a:gd name="T3" fmla="*/ 19 h 58"/>
                <a:gd name="T4" fmla="*/ 14 w 23"/>
                <a:gd name="T5" fmla="*/ 35 h 58"/>
                <a:gd name="T6" fmla="*/ 16 w 23"/>
                <a:gd name="T7" fmla="*/ 37 h 58"/>
                <a:gd name="T8" fmla="*/ 21 w 23"/>
                <a:gd name="T9" fmla="*/ 49 h 58"/>
                <a:gd name="T10" fmla="*/ 11 w 23"/>
                <a:gd name="T11" fmla="*/ 58 h 58"/>
                <a:gd name="T12" fmla="*/ 0 w 23"/>
                <a:gd name="T13" fmla="*/ 49 h 58"/>
                <a:gd name="T14" fmla="*/ 2 w 23"/>
                <a:gd name="T15" fmla="*/ 40 h 58"/>
                <a:gd name="T16" fmla="*/ 3 w 23"/>
                <a:gd name="T17" fmla="*/ 37 h 58"/>
                <a:gd name="T18" fmla="*/ 0 w 23"/>
                <a:gd name="T19" fmla="*/ 1 h 58"/>
                <a:gd name="T20" fmla="*/ 0 w 23"/>
                <a:gd name="T21" fmla="*/ 0 h 58"/>
                <a:gd name="T22" fmla="*/ 0 w 23"/>
                <a:gd name="T23" fmla="*/ 0 h 58"/>
                <a:gd name="T24" fmla="*/ 11 w 23"/>
                <a:gd name="T25" fmla="*/ 54 h 58"/>
                <a:gd name="T26" fmla="*/ 18 w 23"/>
                <a:gd name="T27" fmla="*/ 47 h 58"/>
                <a:gd name="T28" fmla="*/ 11 w 23"/>
                <a:gd name="T29" fmla="*/ 39 h 58"/>
                <a:gd name="T30" fmla="*/ 3 w 23"/>
                <a:gd name="T31" fmla="*/ 47 h 58"/>
                <a:gd name="T32" fmla="*/ 11 w 23"/>
                <a:gd name="T33" fmla="*/ 5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58">
                  <a:moveTo>
                    <a:pt x="0" y="0"/>
                  </a:moveTo>
                  <a:cubicBezTo>
                    <a:pt x="3" y="6"/>
                    <a:pt x="5" y="12"/>
                    <a:pt x="8" y="19"/>
                  </a:cubicBezTo>
                  <a:cubicBezTo>
                    <a:pt x="10" y="24"/>
                    <a:pt x="12" y="30"/>
                    <a:pt x="14" y="35"/>
                  </a:cubicBezTo>
                  <a:cubicBezTo>
                    <a:pt x="14" y="36"/>
                    <a:pt x="15" y="37"/>
                    <a:pt x="16" y="37"/>
                  </a:cubicBezTo>
                  <a:cubicBezTo>
                    <a:pt x="20" y="40"/>
                    <a:pt x="23" y="44"/>
                    <a:pt x="21" y="49"/>
                  </a:cubicBezTo>
                  <a:cubicBezTo>
                    <a:pt x="20" y="54"/>
                    <a:pt x="16" y="58"/>
                    <a:pt x="11" y="58"/>
                  </a:cubicBezTo>
                  <a:cubicBezTo>
                    <a:pt x="6" y="58"/>
                    <a:pt x="2" y="54"/>
                    <a:pt x="0" y="49"/>
                  </a:cubicBezTo>
                  <a:cubicBezTo>
                    <a:pt x="0" y="46"/>
                    <a:pt x="0" y="43"/>
                    <a:pt x="2" y="40"/>
                  </a:cubicBezTo>
                  <a:cubicBezTo>
                    <a:pt x="3" y="39"/>
                    <a:pt x="3" y="38"/>
                    <a:pt x="3" y="37"/>
                  </a:cubicBezTo>
                  <a:cubicBezTo>
                    <a:pt x="2" y="25"/>
                    <a:pt x="1" y="13"/>
                    <a:pt x="0" y="1"/>
                  </a:cubicBezTo>
                  <a:cubicBezTo>
                    <a:pt x="0" y="1"/>
                    <a:pt x="0" y="0"/>
                    <a:pt x="0" y="0"/>
                  </a:cubicBezTo>
                  <a:cubicBezTo>
                    <a:pt x="0" y="0"/>
                    <a:pt x="0" y="0"/>
                    <a:pt x="0" y="0"/>
                  </a:cubicBezTo>
                  <a:close/>
                  <a:moveTo>
                    <a:pt x="11" y="54"/>
                  </a:moveTo>
                  <a:cubicBezTo>
                    <a:pt x="15" y="54"/>
                    <a:pt x="18" y="51"/>
                    <a:pt x="18" y="47"/>
                  </a:cubicBezTo>
                  <a:cubicBezTo>
                    <a:pt x="18" y="43"/>
                    <a:pt x="15" y="39"/>
                    <a:pt x="11" y="39"/>
                  </a:cubicBezTo>
                  <a:cubicBezTo>
                    <a:pt x="7" y="39"/>
                    <a:pt x="3" y="43"/>
                    <a:pt x="3" y="47"/>
                  </a:cubicBezTo>
                  <a:cubicBezTo>
                    <a:pt x="3" y="51"/>
                    <a:pt x="7" y="54"/>
                    <a:pt x="11" y="5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9"/>
            <p:cNvSpPr>
              <a:spLocks/>
            </p:cNvSpPr>
            <p:nvPr/>
          </p:nvSpPr>
          <p:spPr bwMode="auto">
            <a:xfrm>
              <a:off x="7581147" y="1746821"/>
              <a:ext cx="28227" cy="32259"/>
            </a:xfrm>
            <a:custGeom>
              <a:avLst/>
              <a:gdLst>
                <a:gd name="T0" fmla="*/ 9 w 9"/>
                <a:gd name="T1" fmla="*/ 1 h 10"/>
                <a:gd name="T2" fmla="*/ 8 w 9"/>
                <a:gd name="T3" fmla="*/ 2 h 10"/>
                <a:gd name="T4" fmla="*/ 4 w 9"/>
                <a:gd name="T5" fmla="*/ 9 h 10"/>
                <a:gd name="T6" fmla="*/ 1 w 9"/>
                <a:gd name="T7" fmla="*/ 10 h 10"/>
                <a:gd name="T8" fmla="*/ 1 w 9"/>
                <a:gd name="T9" fmla="*/ 7 h 10"/>
                <a:gd name="T10" fmla="*/ 6 w 9"/>
                <a:gd name="T11" fmla="*/ 0 h 10"/>
                <a:gd name="T12" fmla="*/ 8 w 9"/>
                <a:gd name="T13" fmla="*/ 0 h 10"/>
                <a:gd name="T14" fmla="*/ 9 w 9"/>
                <a:gd name="T15" fmla="*/ 1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9" y="1"/>
                  </a:moveTo>
                  <a:cubicBezTo>
                    <a:pt x="9" y="2"/>
                    <a:pt x="8" y="2"/>
                    <a:pt x="8" y="2"/>
                  </a:cubicBezTo>
                  <a:cubicBezTo>
                    <a:pt x="7" y="5"/>
                    <a:pt x="5" y="7"/>
                    <a:pt x="4" y="9"/>
                  </a:cubicBezTo>
                  <a:cubicBezTo>
                    <a:pt x="3" y="10"/>
                    <a:pt x="2" y="10"/>
                    <a:pt x="1" y="10"/>
                  </a:cubicBezTo>
                  <a:cubicBezTo>
                    <a:pt x="0" y="9"/>
                    <a:pt x="0" y="8"/>
                    <a:pt x="1" y="7"/>
                  </a:cubicBezTo>
                  <a:cubicBezTo>
                    <a:pt x="3" y="5"/>
                    <a:pt x="4" y="3"/>
                    <a:pt x="6" y="0"/>
                  </a:cubicBezTo>
                  <a:cubicBezTo>
                    <a:pt x="6" y="0"/>
                    <a:pt x="7" y="0"/>
                    <a:pt x="8" y="0"/>
                  </a:cubicBezTo>
                  <a:cubicBezTo>
                    <a:pt x="8" y="0"/>
                    <a:pt x="9" y="0"/>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0"/>
            <p:cNvSpPr>
              <a:spLocks/>
            </p:cNvSpPr>
            <p:nvPr/>
          </p:nvSpPr>
          <p:spPr bwMode="auto">
            <a:xfrm>
              <a:off x="7638945" y="1820749"/>
              <a:ext cx="30915" cy="21506"/>
            </a:xfrm>
            <a:custGeom>
              <a:avLst/>
              <a:gdLst>
                <a:gd name="T0" fmla="*/ 1 w 10"/>
                <a:gd name="T1" fmla="*/ 7 h 7"/>
                <a:gd name="T2" fmla="*/ 0 w 10"/>
                <a:gd name="T3" fmla="*/ 5 h 7"/>
                <a:gd name="T4" fmla="*/ 0 w 10"/>
                <a:gd name="T5" fmla="*/ 4 h 7"/>
                <a:gd name="T6" fmla="*/ 8 w 10"/>
                <a:gd name="T7" fmla="*/ 0 h 7"/>
                <a:gd name="T8" fmla="*/ 10 w 10"/>
                <a:gd name="T9" fmla="*/ 0 h 7"/>
                <a:gd name="T10" fmla="*/ 10 w 10"/>
                <a:gd name="T11" fmla="*/ 2 h 7"/>
                <a:gd name="T12" fmla="*/ 1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7"/>
                  </a:moveTo>
                  <a:cubicBezTo>
                    <a:pt x="1" y="6"/>
                    <a:pt x="0" y="6"/>
                    <a:pt x="0" y="5"/>
                  </a:cubicBezTo>
                  <a:cubicBezTo>
                    <a:pt x="0" y="5"/>
                    <a:pt x="0" y="4"/>
                    <a:pt x="0" y="4"/>
                  </a:cubicBezTo>
                  <a:cubicBezTo>
                    <a:pt x="3" y="2"/>
                    <a:pt x="6" y="1"/>
                    <a:pt x="8" y="0"/>
                  </a:cubicBezTo>
                  <a:cubicBezTo>
                    <a:pt x="9" y="0"/>
                    <a:pt x="10" y="0"/>
                    <a:pt x="10" y="0"/>
                  </a:cubicBezTo>
                  <a:cubicBezTo>
                    <a:pt x="10" y="1"/>
                    <a:pt x="10" y="2"/>
                    <a:pt x="10" y="2"/>
                  </a:cubicBezTo>
                  <a:cubicBezTo>
                    <a:pt x="7" y="4"/>
                    <a:pt x="4" y="5"/>
                    <a:pt x="1"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1"/>
            <p:cNvSpPr>
              <a:spLocks/>
            </p:cNvSpPr>
            <p:nvPr/>
          </p:nvSpPr>
          <p:spPr bwMode="auto">
            <a:xfrm>
              <a:off x="7368773" y="1744133"/>
              <a:ext cx="24195" cy="32259"/>
            </a:xfrm>
            <a:custGeom>
              <a:avLst/>
              <a:gdLst>
                <a:gd name="T0" fmla="*/ 2 w 8"/>
                <a:gd name="T1" fmla="*/ 0 h 10"/>
                <a:gd name="T2" fmla="*/ 3 w 8"/>
                <a:gd name="T3" fmla="*/ 1 h 10"/>
                <a:gd name="T4" fmla="*/ 8 w 8"/>
                <a:gd name="T5" fmla="*/ 7 h 10"/>
                <a:gd name="T6" fmla="*/ 7 w 8"/>
                <a:gd name="T7" fmla="*/ 10 h 10"/>
                <a:gd name="T8" fmla="*/ 5 w 8"/>
                <a:gd name="T9" fmla="*/ 9 h 10"/>
                <a:gd name="T10" fmla="*/ 1 w 8"/>
                <a:gd name="T11" fmla="*/ 3 h 10"/>
                <a:gd name="T12" fmla="*/ 1 w 8"/>
                <a:gd name="T13" fmla="*/ 1 h 10"/>
                <a:gd name="T14" fmla="*/ 2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2" y="0"/>
                  </a:moveTo>
                  <a:cubicBezTo>
                    <a:pt x="2" y="1"/>
                    <a:pt x="3" y="1"/>
                    <a:pt x="3" y="1"/>
                  </a:cubicBezTo>
                  <a:cubicBezTo>
                    <a:pt x="5" y="3"/>
                    <a:pt x="6" y="5"/>
                    <a:pt x="8" y="7"/>
                  </a:cubicBezTo>
                  <a:cubicBezTo>
                    <a:pt x="8" y="8"/>
                    <a:pt x="8" y="9"/>
                    <a:pt x="7" y="10"/>
                  </a:cubicBezTo>
                  <a:cubicBezTo>
                    <a:pt x="6" y="10"/>
                    <a:pt x="6" y="10"/>
                    <a:pt x="5" y="9"/>
                  </a:cubicBezTo>
                  <a:cubicBezTo>
                    <a:pt x="4" y="7"/>
                    <a:pt x="2" y="5"/>
                    <a:pt x="1" y="3"/>
                  </a:cubicBezTo>
                  <a:cubicBezTo>
                    <a:pt x="0" y="3"/>
                    <a:pt x="0" y="2"/>
                    <a:pt x="1" y="1"/>
                  </a:cubicBezTo>
                  <a:cubicBezTo>
                    <a:pt x="1" y="1"/>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2"/>
            <p:cNvSpPr>
              <a:spLocks/>
            </p:cNvSpPr>
            <p:nvPr/>
          </p:nvSpPr>
          <p:spPr bwMode="auto">
            <a:xfrm>
              <a:off x="7304254" y="1818060"/>
              <a:ext cx="34948" cy="21506"/>
            </a:xfrm>
            <a:custGeom>
              <a:avLst/>
              <a:gdLst>
                <a:gd name="T0" fmla="*/ 10 w 11"/>
                <a:gd name="T1" fmla="*/ 7 h 7"/>
                <a:gd name="T2" fmla="*/ 8 w 11"/>
                <a:gd name="T3" fmla="*/ 7 h 7"/>
                <a:gd name="T4" fmla="*/ 2 w 11"/>
                <a:gd name="T5" fmla="*/ 4 h 7"/>
                <a:gd name="T6" fmla="*/ 1 w 11"/>
                <a:gd name="T7" fmla="*/ 2 h 7"/>
                <a:gd name="T8" fmla="*/ 3 w 11"/>
                <a:gd name="T9" fmla="*/ 1 h 7"/>
                <a:gd name="T10" fmla="*/ 10 w 11"/>
                <a:gd name="T11" fmla="*/ 4 h 7"/>
                <a:gd name="T12" fmla="*/ 11 w 11"/>
                <a:gd name="T13" fmla="*/ 6 h 7"/>
                <a:gd name="T14" fmla="*/ 10 w 11"/>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7">
                  <a:moveTo>
                    <a:pt x="10" y="7"/>
                  </a:moveTo>
                  <a:cubicBezTo>
                    <a:pt x="9" y="7"/>
                    <a:pt x="9" y="7"/>
                    <a:pt x="8" y="7"/>
                  </a:cubicBezTo>
                  <a:cubicBezTo>
                    <a:pt x="6" y="6"/>
                    <a:pt x="4" y="5"/>
                    <a:pt x="2" y="4"/>
                  </a:cubicBezTo>
                  <a:cubicBezTo>
                    <a:pt x="1" y="3"/>
                    <a:pt x="0" y="3"/>
                    <a:pt x="1" y="2"/>
                  </a:cubicBezTo>
                  <a:cubicBezTo>
                    <a:pt x="1" y="1"/>
                    <a:pt x="2" y="0"/>
                    <a:pt x="3" y="1"/>
                  </a:cubicBezTo>
                  <a:cubicBezTo>
                    <a:pt x="5" y="2"/>
                    <a:pt x="8" y="3"/>
                    <a:pt x="10" y="4"/>
                  </a:cubicBezTo>
                  <a:cubicBezTo>
                    <a:pt x="10" y="5"/>
                    <a:pt x="11" y="6"/>
                    <a:pt x="11" y="6"/>
                  </a:cubicBezTo>
                  <a:cubicBezTo>
                    <a:pt x="11" y="7"/>
                    <a:pt x="10" y="7"/>
                    <a:pt x="10"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3"/>
            <p:cNvSpPr>
              <a:spLocks/>
            </p:cNvSpPr>
            <p:nvPr/>
          </p:nvSpPr>
          <p:spPr bwMode="auto">
            <a:xfrm>
              <a:off x="7483025" y="1709185"/>
              <a:ext cx="9409" cy="34948"/>
            </a:xfrm>
            <a:custGeom>
              <a:avLst/>
              <a:gdLst>
                <a:gd name="T0" fmla="*/ 3 w 3"/>
                <a:gd name="T1" fmla="*/ 6 h 11"/>
                <a:gd name="T2" fmla="*/ 3 w 3"/>
                <a:gd name="T3" fmla="*/ 10 h 11"/>
                <a:gd name="T4" fmla="*/ 2 w 3"/>
                <a:gd name="T5" fmla="*/ 11 h 11"/>
                <a:gd name="T6" fmla="*/ 0 w 3"/>
                <a:gd name="T7" fmla="*/ 10 h 11"/>
                <a:gd name="T8" fmla="*/ 0 w 3"/>
                <a:gd name="T9" fmla="*/ 2 h 11"/>
                <a:gd name="T10" fmla="*/ 2 w 3"/>
                <a:gd name="T11" fmla="*/ 0 h 11"/>
                <a:gd name="T12" fmla="*/ 3 w 3"/>
                <a:gd name="T13" fmla="*/ 2 h 11"/>
                <a:gd name="T14" fmla="*/ 3 w 3"/>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11">
                  <a:moveTo>
                    <a:pt x="3" y="6"/>
                  </a:moveTo>
                  <a:cubicBezTo>
                    <a:pt x="3" y="7"/>
                    <a:pt x="3" y="8"/>
                    <a:pt x="3" y="10"/>
                  </a:cubicBezTo>
                  <a:cubicBezTo>
                    <a:pt x="3" y="11"/>
                    <a:pt x="3" y="11"/>
                    <a:pt x="2" y="11"/>
                  </a:cubicBezTo>
                  <a:cubicBezTo>
                    <a:pt x="1" y="11"/>
                    <a:pt x="0" y="11"/>
                    <a:pt x="0" y="10"/>
                  </a:cubicBezTo>
                  <a:cubicBezTo>
                    <a:pt x="0" y="7"/>
                    <a:pt x="0" y="4"/>
                    <a:pt x="0" y="2"/>
                  </a:cubicBezTo>
                  <a:cubicBezTo>
                    <a:pt x="0" y="1"/>
                    <a:pt x="1" y="0"/>
                    <a:pt x="2" y="0"/>
                  </a:cubicBezTo>
                  <a:cubicBezTo>
                    <a:pt x="3" y="0"/>
                    <a:pt x="3" y="1"/>
                    <a:pt x="3" y="2"/>
                  </a:cubicBezTo>
                  <a:cubicBezTo>
                    <a:pt x="3" y="3"/>
                    <a:pt x="3" y="4"/>
                    <a:pt x="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Oval 7"/>
            <p:cNvSpPr/>
            <p:nvPr/>
          </p:nvSpPr>
          <p:spPr>
            <a:xfrm>
              <a:off x="5396625" y="1718258"/>
              <a:ext cx="1737214" cy="17372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Regular"/>
                <a:cs typeface="Lato Regular"/>
              </a:endParaRPr>
            </a:p>
          </p:txBody>
        </p:sp>
        <p:pic>
          <p:nvPicPr>
            <p:cNvPr id="7" name="Picture 6" descr="digit-globe.png"/>
            <p:cNvPicPr>
              <a:picLocks noChangeAspect="1"/>
            </p:cNvPicPr>
            <p:nvPr/>
          </p:nvPicPr>
          <p:blipFill>
            <a:blip r:embed="rId3">
              <a:biLevel thresh="25000"/>
              <a:extLst>
                <a:ext uri="{28A0092B-C50C-407E-A947-70E740481C1C}">
                  <a14:useLocalDpi xmlns:a14="http://schemas.microsoft.com/office/drawing/2010/main"/>
                </a:ext>
              </a:extLst>
            </a:blip>
            <a:stretch>
              <a:fillRect/>
            </a:stretch>
          </p:blipFill>
          <p:spPr>
            <a:xfrm>
              <a:off x="5501992" y="1824133"/>
              <a:ext cx="1526480" cy="1525465"/>
            </a:xfrm>
            <a:prstGeom prst="rect">
              <a:avLst/>
            </a:prstGeom>
          </p:spPr>
        </p:pic>
      </p:grpSp>
      <p:sp>
        <p:nvSpPr>
          <p:cNvPr id="86" name="Content Placeholder 3"/>
          <p:cNvSpPr txBox="1">
            <a:spLocks/>
          </p:cNvSpPr>
          <p:nvPr/>
        </p:nvSpPr>
        <p:spPr bwMode="auto">
          <a:xfrm>
            <a:off x="889316" y="1629907"/>
            <a:ext cx="3383394" cy="2050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anchor="t" anchorCtr="0" compatLnSpc="1">
            <a:prstTxWarp prst="textNoShape">
              <a:avLst/>
            </a:prstTxWarp>
          </a:bodyPr>
          <a:lstStyle>
            <a:lvl1pPr marL="273050" indent="-228600" algn="l" rtl="0" eaLnBrk="1" fontAlgn="base" hangingPunct="1">
              <a:spcBef>
                <a:spcPts val="1200"/>
              </a:spcBef>
              <a:spcAft>
                <a:spcPct val="0"/>
              </a:spcAft>
              <a:buClr>
                <a:schemeClr val="accent1"/>
              </a:buClr>
              <a:buFont typeface="Wingdings" charset="0"/>
              <a:buChar char="§"/>
              <a:defRPr sz="2400" kern="1200">
                <a:solidFill>
                  <a:schemeClr val="tx1"/>
                </a:solidFill>
                <a:latin typeface="+mj-lt"/>
                <a:ea typeface="ＭＳ Ｐゴシック" charset="0"/>
                <a:cs typeface="HelveticaNeueLT Std"/>
              </a:defRPr>
            </a:lvl1pPr>
            <a:lvl2pPr marL="547688" indent="-228600" algn="l" rtl="0" eaLnBrk="1" fontAlgn="base" hangingPunct="1">
              <a:spcBef>
                <a:spcPts val="400"/>
              </a:spcBef>
              <a:spcAft>
                <a:spcPct val="0"/>
              </a:spcAft>
              <a:buClr>
                <a:schemeClr val="accent1"/>
              </a:buClr>
              <a:buFont typeface="Wingdings" charset="0"/>
              <a:buChar char="§"/>
              <a:defRPr sz="2000" kern="1200">
                <a:solidFill>
                  <a:schemeClr val="tx1"/>
                </a:solidFill>
                <a:latin typeface="+mj-lt"/>
                <a:ea typeface="ＭＳ Ｐゴシック" charset="0"/>
                <a:cs typeface="HelveticaNeueLT Std"/>
              </a:defRPr>
            </a:lvl2pPr>
            <a:lvl3pPr marL="822325" indent="-228600" algn="l" rtl="0" eaLnBrk="1" fontAlgn="base" hangingPunct="1">
              <a:spcBef>
                <a:spcPts val="400"/>
              </a:spcBef>
              <a:spcAft>
                <a:spcPct val="0"/>
              </a:spcAft>
              <a:buClr>
                <a:schemeClr val="accent1"/>
              </a:buClr>
              <a:buFont typeface="Wingdings" charset="0"/>
              <a:buChar char="§"/>
              <a:defRPr sz="1800" kern="1200">
                <a:solidFill>
                  <a:schemeClr val="tx1"/>
                </a:solidFill>
                <a:latin typeface="+mj-lt"/>
                <a:ea typeface="ＭＳ Ｐゴシック" charset="0"/>
                <a:cs typeface="HelveticaNeueLT Std"/>
              </a:defRPr>
            </a:lvl3pPr>
            <a:lvl4pPr marL="1096963" indent="-228600" algn="l" rtl="0" eaLnBrk="1" fontAlgn="base" hangingPunct="1">
              <a:spcBef>
                <a:spcPts val="400"/>
              </a:spcBef>
              <a:spcAft>
                <a:spcPct val="0"/>
              </a:spcAft>
              <a:buClr>
                <a:schemeClr val="accent1"/>
              </a:buClr>
              <a:buFont typeface="Wingdings" charset="0"/>
              <a:buChar char="§"/>
              <a:defRPr sz="1800" kern="1200">
                <a:solidFill>
                  <a:schemeClr val="tx1"/>
                </a:solidFill>
                <a:latin typeface="+mj-lt"/>
                <a:ea typeface="ＭＳ Ｐゴシック" charset="0"/>
                <a:cs typeface="HelveticaNeueLT Std"/>
              </a:defRPr>
            </a:lvl4pPr>
            <a:lvl5pPr marL="1371600" indent="-228600" algn="l" rtl="0" eaLnBrk="1" fontAlgn="base" hangingPunct="1">
              <a:spcBef>
                <a:spcPts val="400"/>
              </a:spcBef>
              <a:spcAft>
                <a:spcPct val="0"/>
              </a:spcAft>
              <a:buClr>
                <a:schemeClr val="accent1"/>
              </a:buClr>
              <a:buFont typeface="Wingdings" charset="0"/>
              <a:buChar char="§"/>
              <a:defRPr sz="1800" kern="1200">
                <a:solidFill>
                  <a:schemeClr val="tx1"/>
                </a:solidFill>
                <a:latin typeface="+mj-lt"/>
                <a:ea typeface="ＭＳ Ｐゴシック" charset="0"/>
                <a:cs typeface="HelveticaNeueLT Std"/>
              </a:defRPr>
            </a:lvl5pPr>
            <a:lvl6pPr marL="1371600" indent="-228600" algn="l" defTabSz="914400" rtl="0" eaLnBrk="1" latinLnBrk="0" hangingPunct="1">
              <a:spcBef>
                <a:spcPts val="400"/>
              </a:spcBef>
              <a:buClr>
                <a:schemeClr val="accent1"/>
              </a:buClr>
              <a:buFont typeface="Wingdings" pitchFamily="2" charset="2"/>
              <a:buChar char="§"/>
              <a:defRPr sz="1800" kern="1200" baseline="0">
                <a:solidFill>
                  <a:schemeClr val="tx1"/>
                </a:solidFill>
                <a:latin typeface="Arial" pitchFamily="34" charset="0"/>
                <a:ea typeface="+mn-ea"/>
                <a:cs typeface="Arial" pitchFamily="34" charset="0"/>
              </a:defRPr>
            </a:lvl6pPr>
            <a:lvl7pPr marL="1371600" indent="-228600" algn="l" defTabSz="914400" rtl="0" eaLnBrk="1" latinLnBrk="0" hangingPunct="1">
              <a:spcBef>
                <a:spcPts val="400"/>
              </a:spcBef>
              <a:buClr>
                <a:schemeClr val="accent1"/>
              </a:buClr>
              <a:buFont typeface="Wingdings" pitchFamily="2" charset="2"/>
              <a:buChar char="§"/>
              <a:defRPr sz="1800" kern="1200" baseline="0">
                <a:solidFill>
                  <a:schemeClr val="tx1"/>
                </a:solidFill>
                <a:latin typeface="Arial" pitchFamily="34" charset="0"/>
                <a:ea typeface="+mn-ea"/>
                <a:cs typeface="Arial" pitchFamily="34" charset="0"/>
              </a:defRPr>
            </a:lvl7pPr>
            <a:lvl8pPr marL="1371600" indent="-228600" algn="l" defTabSz="914400" rtl="0" eaLnBrk="1" latinLnBrk="0" hangingPunct="1">
              <a:spcBef>
                <a:spcPts val="400"/>
              </a:spcBef>
              <a:buClr>
                <a:schemeClr val="accent1"/>
              </a:buClr>
              <a:buFont typeface="Wingdings" pitchFamily="2" charset="2"/>
              <a:buChar char="§"/>
              <a:defRPr sz="1800" kern="1200" baseline="0">
                <a:solidFill>
                  <a:schemeClr val="tx1"/>
                </a:solidFill>
                <a:latin typeface="Arial" pitchFamily="34" charset="0"/>
                <a:ea typeface="+mn-ea"/>
                <a:cs typeface="Arial" pitchFamily="34" charset="0"/>
              </a:defRPr>
            </a:lvl8pPr>
            <a:lvl9pPr marL="1371600" indent="-228600" algn="l" defTabSz="914400" rtl="0" eaLnBrk="1" latinLnBrk="0" hangingPunct="1">
              <a:spcBef>
                <a:spcPts val="400"/>
              </a:spcBef>
              <a:buClr>
                <a:schemeClr val="accent1"/>
              </a:buClr>
              <a:buFont typeface="Wingdings" pitchFamily="2" charset="2"/>
              <a:buChar char="§"/>
              <a:defRPr sz="1800" kern="1200" baseline="0">
                <a:solidFill>
                  <a:schemeClr val="tx1"/>
                </a:solidFill>
                <a:latin typeface="Arial" pitchFamily="34" charset="0"/>
                <a:ea typeface="+mn-ea"/>
                <a:cs typeface="Arial" pitchFamily="34" charset="0"/>
              </a:defRPr>
            </a:lvl9pPr>
          </a:lstStyle>
          <a:p>
            <a:pPr marL="33338" indent="0">
              <a:buNone/>
            </a:pPr>
            <a:r>
              <a:rPr lang="en-US" sz="2000" dirty="0">
                <a:latin typeface="Lato Regular"/>
                <a:cs typeface="Lato Regular"/>
              </a:rPr>
              <a:t>By providing direct, </a:t>
            </a:r>
            <a:br>
              <a:rPr lang="en-US" sz="2000" dirty="0">
                <a:latin typeface="Lato Regular"/>
                <a:cs typeface="Lato Regular"/>
              </a:rPr>
            </a:br>
            <a:r>
              <a:rPr lang="en-US" sz="2000" dirty="0">
                <a:latin typeface="Lato Regular"/>
                <a:cs typeface="Lato Regular"/>
              </a:rPr>
              <a:t>unrestricted access to information, new digital </a:t>
            </a:r>
            <a:br>
              <a:rPr lang="en-US" sz="2000" dirty="0">
                <a:latin typeface="Lato Regular"/>
                <a:cs typeface="Lato Regular"/>
              </a:rPr>
            </a:br>
            <a:r>
              <a:rPr lang="en-US" sz="2000" dirty="0">
                <a:latin typeface="Lato Regular"/>
                <a:cs typeface="Lato Regular"/>
              </a:rPr>
              <a:t>technologies empower </a:t>
            </a:r>
            <a:br>
              <a:rPr lang="en-US" sz="2000" dirty="0">
                <a:latin typeface="Lato Regular"/>
                <a:cs typeface="Lato Regular"/>
              </a:rPr>
            </a:br>
            <a:r>
              <a:rPr lang="en-US" sz="2000" dirty="0">
                <a:latin typeface="Lato Regular"/>
                <a:cs typeface="Lato Regular"/>
              </a:rPr>
              <a:t>workers in ways not </a:t>
            </a:r>
            <a:br>
              <a:rPr lang="en-US" sz="2000" dirty="0">
                <a:latin typeface="Lato Regular"/>
                <a:cs typeface="Lato Regular"/>
              </a:rPr>
            </a:br>
            <a:r>
              <a:rPr lang="en-US" sz="2000" dirty="0">
                <a:latin typeface="Lato Regular"/>
                <a:cs typeface="Lato Regular"/>
              </a:rPr>
              <a:t>previously possible</a:t>
            </a:r>
            <a:r>
              <a:rPr lang="en-US" sz="2000" dirty="0" smtClean="0">
                <a:latin typeface="Lato Regular"/>
                <a:cs typeface="Lato Regular"/>
              </a:rPr>
              <a:t>.</a:t>
            </a:r>
            <a:endParaRPr lang="en-US" sz="2000" dirty="0">
              <a:latin typeface="Lato Regular"/>
              <a:cs typeface="Lato Regular"/>
            </a:endParaRPr>
          </a:p>
        </p:txBody>
      </p:sp>
    </p:spTree>
    <p:extLst>
      <p:ext uri="{BB962C8B-B14F-4D97-AF65-F5344CB8AC3E}">
        <p14:creationId xmlns:p14="http://schemas.microsoft.com/office/powerpoint/2010/main" val="287763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huffpost.com/gen/1510412/images/o-TODDLER-IPAD-face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708" y="-29497"/>
            <a:ext cx="10345994" cy="5250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231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ato Regular"/>
                <a:cs typeface="Lato Regular"/>
              </a:rPr>
              <a:t>Changing Workforce</a:t>
            </a:r>
            <a:endParaRPr lang="en-US" dirty="0">
              <a:latin typeface="Lato Regular"/>
              <a:cs typeface="Lato Regular"/>
            </a:endParaRPr>
          </a:p>
        </p:txBody>
      </p:sp>
      <p:sp>
        <p:nvSpPr>
          <p:cNvPr id="10" name="Rectangle 9"/>
          <p:cNvSpPr/>
          <p:nvPr/>
        </p:nvSpPr>
        <p:spPr>
          <a:xfrm>
            <a:off x="1331640" y="1071776"/>
            <a:ext cx="6984776" cy="707886"/>
          </a:xfrm>
          <a:prstGeom prst="rect">
            <a:avLst/>
          </a:prstGeom>
        </p:spPr>
        <p:txBody>
          <a:bodyPr wrap="square">
            <a:spAutoFit/>
          </a:bodyPr>
          <a:lstStyle/>
          <a:p>
            <a:r>
              <a:rPr lang="en-US" sz="2000" dirty="0">
                <a:latin typeface="Lato Regular"/>
                <a:cs typeface="Lato Regular"/>
              </a:rPr>
              <a:t>A new youthful workforce will overturn many traditional attitudes about workers, working, and the workplace.</a:t>
            </a:r>
          </a:p>
        </p:txBody>
      </p:sp>
      <p:pic>
        <p:nvPicPr>
          <p:cNvPr id="12" name="Picture 11" descr="New Job Requirements.png"/>
          <p:cNvPicPr>
            <a:picLocks noChangeAspect="1"/>
          </p:cNvPicPr>
          <p:nvPr/>
        </p:nvPicPr>
        <p:blipFill rotWithShape="1">
          <a:blip r:embed="rId3">
            <a:extLst>
              <a:ext uri="{28A0092B-C50C-407E-A947-70E740481C1C}">
                <a14:useLocalDpi xmlns:a14="http://schemas.microsoft.com/office/drawing/2010/main" val="0"/>
              </a:ext>
            </a:extLst>
          </a:blip>
          <a:srcRect r="65261"/>
          <a:stretch/>
        </p:blipFill>
        <p:spPr>
          <a:xfrm>
            <a:off x="1259632" y="1988598"/>
            <a:ext cx="1800200" cy="2635828"/>
          </a:xfrm>
          <a:prstGeom prst="rect">
            <a:avLst/>
          </a:prstGeom>
        </p:spPr>
      </p:pic>
      <p:pic>
        <p:nvPicPr>
          <p:cNvPr id="5" name="Picture 4" descr="New Job Requirements.png"/>
          <p:cNvPicPr>
            <a:picLocks noChangeAspect="1"/>
          </p:cNvPicPr>
          <p:nvPr/>
        </p:nvPicPr>
        <p:blipFill rotWithShape="1">
          <a:blip r:embed="rId3">
            <a:extLst>
              <a:ext uri="{28A0092B-C50C-407E-A947-70E740481C1C}">
                <a14:useLocalDpi xmlns:a14="http://schemas.microsoft.com/office/drawing/2010/main" val="0"/>
              </a:ext>
            </a:extLst>
          </a:blip>
          <a:srcRect l="34577" r="33463"/>
          <a:stretch/>
        </p:blipFill>
        <p:spPr>
          <a:xfrm>
            <a:off x="3743908" y="1988598"/>
            <a:ext cx="1656185" cy="2635828"/>
          </a:xfrm>
          <a:prstGeom prst="rect">
            <a:avLst/>
          </a:prstGeom>
        </p:spPr>
      </p:pic>
      <p:pic>
        <p:nvPicPr>
          <p:cNvPr id="6" name="Picture 5" descr="New Job Requirements.png"/>
          <p:cNvPicPr>
            <a:picLocks noChangeAspect="1"/>
          </p:cNvPicPr>
          <p:nvPr/>
        </p:nvPicPr>
        <p:blipFill rotWithShape="1">
          <a:blip r:embed="rId3">
            <a:extLst>
              <a:ext uri="{28A0092B-C50C-407E-A947-70E740481C1C}">
                <a14:useLocalDpi xmlns:a14="http://schemas.microsoft.com/office/drawing/2010/main" val="0"/>
              </a:ext>
            </a:extLst>
          </a:blip>
          <a:srcRect l="67765"/>
          <a:stretch/>
        </p:blipFill>
        <p:spPr>
          <a:xfrm>
            <a:off x="6084169" y="1988598"/>
            <a:ext cx="1670441" cy="2635828"/>
          </a:xfrm>
          <a:prstGeom prst="rect">
            <a:avLst/>
          </a:prstGeom>
        </p:spPr>
      </p:pic>
    </p:spTree>
    <p:extLst>
      <p:ext uri="{BB962C8B-B14F-4D97-AF65-F5344CB8AC3E}">
        <p14:creationId xmlns:p14="http://schemas.microsoft.com/office/powerpoint/2010/main" val="136705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ato Regular"/>
                <a:cs typeface="Lato Regular"/>
              </a:rPr>
              <a:t>Governance and Security</a:t>
            </a:r>
            <a:endParaRPr lang="en-US" dirty="0">
              <a:latin typeface="Lato Regular"/>
              <a:cs typeface="Lato Regular"/>
            </a:endParaRPr>
          </a:p>
        </p:txBody>
      </p:sp>
      <p:grpSp>
        <p:nvGrpSpPr>
          <p:cNvPr id="4" name="Group 3"/>
          <p:cNvGrpSpPr/>
          <p:nvPr/>
        </p:nvGrpSpPr>
        <p:grpSpPr>
          <a:xfrm>
            <a:off x="1894633" y="1620473"/>
            <a:ext cx="1650159" cy="1650159"/>
            <a:chOff x="1426471" y="2887133"/>
            <a:chExt cx="6502400" cy="6502400"/>
          </a:xfrm>
        </p:grpSpPr>
        <p:pic>
          <p:nvPicPr>
            <p:cNvPr id="25" name="Picture 24"/>
            <p:cNvPicPr>
              <a:picLocks noChangeAspect="1"/>
            </p:cNvPicPr>
            <p:nvPr/>
          </p:nvPicPr>
          <p:blipFill>
            <a:blip r:embed="rId3">
              <a:duotone>
                <a:prstClr val="black"/>
                <a:schemeClr val="tx2">
                  <a:tint val="45000"/>
                  <a:satMod val="400000"/>
                </a:schemeClr>
              </a:duotone>
            </a:blip>
            <a:stretch>
              <a:fillRect/>
            </a:stretch>
          </p:blipFill>
          <p:spPr>
            <a:xfrm>
              <a:off x="1426471" y="2887133"/>
              <a:ext cx="6502400" cy="6502400"/>
            </a:xfrm>
            <a:prstGeom prst="rect">
              <a:avLst/>
            </a:prstGeom>
          </p:spPr>
        </p:pic>
        <p:sp>
          <p:nvSpPr>
            <p:cNvPr id="26" name="Oval 25"/>
            <p:cNvSpPr>
              <a:spLocks noChangeAspect="1"/>
            </p:cNvSpPr>
            <p:nvPr/>
          </p:nvSpPr>
          <p:spPr>
            <a:xfrm>
              <a:off x="3090137" y="3704170"/>
              <a:ext cx="3200405" cy="320384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latin typeface="Lato Regular"/>
                <a:cs typeface="Lato Regular"/>
              </a:endParaRPr>
            </a:p>
          </p:txBody>
        </p:sp>
      </p:grpSp>
      <p:grpSp>
        <p:nvGrpSpPr>
          <p:cNvPr id="5" name="Group 4"/>
          <p:cNvGrpSpPr/>
          <p:nvPr/>
        </p:nvGrpSpPr>
        <p:grpSpPr>
          <a:xfrm>
            <a:off x="3791635" y="1620473"/>
            <a:ext cx="1650159" cy="1650159"/>
            <a:chOff x="1426471" y="2887133"/>
            <a:chExt cx="6502400" cy="6502400"/>
          </a:xfrm>
        </p:grpSpPr>
        <p:pic>
          <p:nvPicPr>
            <p:cNvPr id="23" name="Picture 22"/>
            <p:cNvPicPr>
              <a:picLocks noChangeAspect="1"/>
            </p:cNvPicPr>
            <p:nvPr/>
          </p:nvPicPr>
          <p:blipFill>
            <a:blip r:embed="rId3">
              <a:duotone>
                <a:prstClr val="black"/>
                <a:schemeClr val="tx2">
                  <a:tint val="45000"/>
                  <a:satMod val="400000"/>
                </a:schemeClr>
              </a:duotone>
            </a:blip>
            <a:stretch>
              <a:fillRect/>
            </a:stretch>
          </p:blipFill>
          <p:spPr>
            <a:xfrm>
              <a:off x="1426471" y="2887133"/>
              <a:ext cx="6502400" cy="6502400"/>
            </a:xfrm>
            <a:prstGeom prst="rect">
              <a:avLst/>
            </a:prstGeom>
          </p:spPr>
        </p:pic>
        <p:sp>
          <p:nvSpPr>
            <p:cNvPr id="24" name="Oval 23"/>
            <p:cNvSpPr>
              <a:spLocks noChangeAspect="1"/>
            </p:cNvSpPr>
            <p:nvPr/>
          </p:nvSpPr>
          <p:spPr>
            <a:xfrm>
              <a:off x="3090137" y="3704170"/>
              <a:ext cx="3200405" cy="320384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latin typeface="Lato Regular"/>
                <a:cs typeface="Lato Regular"/>
              </a:endParaRPr>
            </a:p>
          </p:txBody>
        </p:sp>
      </p:grpSp>
      <p:grpSp>
        <p:nvGrpSpPr>
          <p:cNvPr id="6" name="Group 5"/>
          <p:cNvGrpSpPr/>
          <p:nvPr/>
        </p:nvGrpSpPr>
        <p:grpSpPr>
          <a:xfrm>
            <a:off x="5660197" y="1620473"/>
            <a:ext cx="1650159" cy="1650159"/>
            <a:chOff x="1426471" y="2887133"/>
            <a:chExt cx="6502400" cy="6502400"/>
          </a:xfrm>
        </p:grpSpPr>
        <p:pic>
          <p:nvPicPr>
            <p:cNvPr id="21" name="Picture 20"/>
            <p:cNvPicPr>
              <a:picLocks noChangeAspect="1"/>
            </p:cNvPicPr>
            <p:nvPr/>
          </p:nvPicPr>
          <p:blipFill>
            <a:blip r:embed="rId3">
              <a:duotone>
                <a:prstClr val="black"/>
                <a:schemeClr val="tx2">
                  <a:tint val="45000"/>
                  <a:satMod val="400000"/>
                </a:schemeClr>
              </a:duotone>
            </a:blip>
            <a:stretch>
              <a:fillRect/>
            </a:stretch>
          </p:blipFill>
          <p:spPr>
            <a:xfrm>
              <a:off x="1426471" y="2887133"/>
              <a:ext cx="6502400" cy="6502400"/>
            </a:xfrm>
            <a:prstGeom prst="rect">
              <a:avLst/>
            </a:prstGeom>
          </p:spPr>
        </p:pic>
        <p:sp>
          <p:nvSpPr>
            <p:cNvPr id="22" name="Oval 21"/>
            <p:cNvSpPr>
              <a:spLocks noChangeAspect="1"/>
            </p:cNvSpPr>
            <p:nvPr/>
          </p:nvSpPr>
          <p:spPr>
            <a:xfrm>
              <a:off x="3090137" y="3704170"/>
              <a:ext cx="3200405" cy="320384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latin typeface="Lato Regular"/>
                <a:cs typeface="Lato Regular"/>
              </a:endParaRPr>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4577" b="89789" l="9882" r="89882"/>
                    </a14:imgEffect>
                  </a14:imgLayer>
                </a14:imgProps>
              </a:ext>
            </a:extLst>
          </a:blip>
          <a:stretch>
            <a:fillRect/>
          </a:stretch>
        </p:blipFill>
        <p:spPr>
          <a:xfrm>
            <a:off x="4086975" y="1929201"/>
            <a:ext cx="1065011" cy="711678"/>
          </a:xfrm>
          <a:prstGeom prst="rect">
            <a:avLst/>
          </a:prstGeom>
        </p:spPr>
      </p:pic>
      <p:pic>
        <p:nvPicPr>
          <p:cNvPr id="8" name="Picture 7"/>
          <p:cNvPicPr>
            <a:picLocks noChangeAspect="1"/>
          </p:cNvPicPr>
          <p:nvPr/>
        </p:nvPicPr>
        <p:blipFill>
          <a:blip r:embed="rId6"/>
          <a:stretch>
            <a:fillRect/>
          </a:stretch>
        </p:blipFill>
        <p:spPr>
          <a:xfrm>
            <a:off x="2383492" y="1847527"/>
            <a:ext cx="670313" cy="670313"/>
          </a:xfrm>
          <a:prstGeom prst="rect">
            <a:avLst/>
          </a:prstGeom>
        </p:spPr>
      </p:pic>
      <p:sp>
        <p:nvSpPr>
          <p:cNvPr id="9" name="Rectangle 8"/>
          <p:cNvSpPr/>
          <p:nvPr/>
        </p:nvSpPr>
        <p:spPr>
          <a:xfrm>
            <a:off x="4205923" y="3341545"/>
            <a:ext cx="972033" cy="500121"/>
          </a:xfrm>
          <a:prstGeom prst="rect">
            <a:avLst/>
          </a:prstGeom>
        </p:spPr>
        <p:txBody>
          <a:bodyPr wrap="none" lIns="68566" tIns="34282" rIns="68566" bIns="34282">
            <a:spAutoFit/>
          </a:bodyPr>
          <a:lstStyle/>
          <a:p>
            <a:r>
              <a:rPr lang="en-US" sz="2800" dirty="0">
                <a:solidFill>
                  <a:srgbClr val="FF0000"/>
                </a:solidFill>
                <a:latin typeface="Lato" panose="020F0502020204030203" pitchFamily="34" charset="0"/>
                <a:cs typeface="Avenir Book"/>
              </a:rPr>
              <a:t>2014</a:t>
            </a:r>
            <a:endParaRPr lang="en-US" sz="2800" dirty="0">
              <a:solidFill>
                <a:srgbClr val="FF0000"/>
              </a:solidFill>
              <a:latin typeface="Lato" panose="020F0502020204030203" pitchFamily="34" charset="0"/>
            </a:endParaRPr>
          </a:p>
        </p:txBody>
      </p:sp>
      <p:sp>
        <p:nvSpPr>
          <p:cNvPr id="10" name="Rectangle 9"/>
          <p:cNvSpPr/>
          <p:nvPr/>
        </p:nvSpPr>
        <p:spPr>
          <a:xfrm>
            <a:off x="2292292" y="3348114"/>
            <a:ext cx="972033" cy="500121"/>
          </a:xfrm>
          <a:prstGeom prst="rect">
            <a:avLst/>
          </a:prstGeom>
        </p:spPr>
        <p:txBody>
          <a:bodyPr wrap="none" lIns="68566" tIns="34282" rIns="68566" bIns="34282">
            <a:spAutoFit/>
          </a:bodyPr>
          <a:lstStyle/>
          <a:p>
            <a:r>
              <a:rPr lang="en-US" sz="2800" dirty="0">
                <a:solidFill>
                  <a:srgbClr val="1752B5"/>
                </a:solidFill>
                <a:latin typeface="Lato" panose="020F0502020204030203" pitchFamily="34" charset="0"/>
                <a:cs typeface="Avenir Book"/>
              </a:rPr>
              <a:t>2012</a:t>
            </a:r>
            <a:endParaRPr lang="en-US" sz="2800" dirty="0">
              <a:solidFill>
                <a:srgbClr val="1752B5"/>
              </a:solidFill>
              <a:latin typeface="Lato" panose="020F0502020204030203" pitchFamily="34" charset="0"/>
            </a:endParaRPr>
          </a:p>
        </p:txBody>
      </p:sp>
      <p:cxnSp>
        <p:nvCxnSpPr>
          <p:cNvPr id="11" name="Straight Connector 10"/>
          <p:cNvCxnSpPr/>
          <p:nvPr/>
        </p:nvCxnSpPr>
        <p:spPr>
          <a:xfrm flipH="1">
            <a:off x="1143000" y="3176420"/>
            <a:ext cx="6858000" cy="0"/>
          </a:xfrm>
          <a:prstGeom prst="line">
            <a:avLst/>
          </a:prstGeom>
          <a:ln w="76200" cmpd="sng">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650604" y="3104989"/>
            <a:ext cx="136907" cy="142856"/>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07" tIns="34250" rIns="68507" bIns="34250" rtlCol="0" anchor="ctr"/>
          <a:lstStyle/>
          <a:p>
            <a:pPr algn="ctr"/>
            <a:endParaRPr lang="en-US" sz="525" dirty="0">
              <a:latin typeface="Lato Regular"/>
              <a:cs typeface="Lato Regular"/>
            </a:endParaRPr>
          </a:p>
        </p:txBody>
      </p:sp>
      <p:sp>
        <p:nvSpPr>
          <p:cNvPr id="13" name="Oval 12"/>
          <p:cNvSpPr/>
          <p:nvPr/>
        </p:nvSpPr>
        <p:spPr>
          <a:xfrm>
            <a:off x="4548796" y="3104989"/>
            <a:ext cx="136907" cy="142856"/>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07" tIns="34250" rIns="68507" bIns="34250" rtlCol="0" anchor="ctr"/>
          <a:lstStyle/>
          <a:p>
            <a:pPr algn="ctr"/>
            <a:endParaRPr lang="en-US" sz="525" dirty="0">
              <a:latin typeface="Lato Regular"/>
              <a:cs typeface="Lato Regular"/>
            </a:endParaRPr>
          </a:p>
        </p:txBody>
      </p:sp>
      <p:sp>
        <p:nvSpPr>
          <p:cNvPr id="14" name="Oval 13"/>
          <p:cNvSpPr/>
          <p:nvPr/>
        </p:nvSpPr>
        <p:spPr>
          <a:xfrm>
            <a:off x="6423178" y="3104989"/>
            <a:ext cx="136907" cy="142856"/>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68507" tIns="34250" rIns="68507" bIns="34250" rtlCol="0" anchor="ctr"/>
          <a:lstStyle/>
          <a:p>
            <a:pPr algn="ctr"/>
            <a:endParaRPr lang="en-US" sz="525" dirty="0">
              <a:latin typeface="Lato Regular"/>
              <a:cs typeface="Lato Regular"/>
            </a:endParaRPr>
          </a:p>
        </p:txBody>
      </p:sp>
      <p:sp>
        <p:nvSpPr>
          <p:cNvPr id="15" name="Rectangle 14"/>
          <p:cNvSpPr/>
          <p:nvPr/>
        </p:nvSpPr>
        <p:spPr>
          <a:xfrm>
            <a:off x="6132675" y="3339756"/>
            <a:ext cx="972033" cy="500121"/>
          </a:xfrm>
          <a:prstGeom prst="rect">
            <a:avLst/>
          </a:prstGeom>
        </p:spPr>
        <p:txBody>
          <a:bodyPr wrap="none" lIns="68566" tIns="34282" rIns="68566" bIns="34282">
            <a:spAutoFit/>
          </a:bodyPr>
          <a:lstStyle/>
          <a:p>
            <a:r>
              <a:rPr lang="en-US" sz="2800" dirty="0">
                <a:solidFill>
                  <a:schemeClr val="accent5"/>
                </a:solidFill>
                <a:latin typeface="Lato" panose="020F0502020204030203" pitchFamily="34" charset="0"/>
                <a:cs typeface="Avenir Book"/>
              </a:rPr>
              <a:t>2015</a:t>
            </a:r>
            <a:endParaRPr lang="en-US" sz="2800" dirty="0">
              <a:solidFill>
                <a:schemeClr val="accent5"/>
              </a:solidFill>
              <a:latin typeface="Lato" panose="020F0502020204030203" pitchFamily="34" charset="0"/>
            </a:endParaRPr>
          </a:p>
        </p:txBody>
      </p:sp>
      <p:pic>
        <p:nvPicPr>
          <p:cNvPr id="16" name="Picture 15"/>
          <p:cNvPicPr>
            <a:picLocks noChangeAspect="1"/>
          </p:cNvPicPr>
          <p:nvPr/>
        </p:nvPicPr>
        <p:blipFill rotWithShape="1">
          <a:blip r:embed="rId7">
            <a:duotone>
              <a:prstClr val="black"/>
              <a:schemeClr val="tx2">
                <a:tint val="45000"/>
                <a:satMod val="400000"/>
              </a:schemeClr>
            </a:duotone>
            <a:extLst>
              <a:ext uri="{BEBA8EAE-BF5A-486C-A8C5-ECC9F3942E4B}">
                <a14:imgProps xmlns:a14="http://schemas.microsoft.com/office/drawing/2010/main">
                  <a14:imgLayer r:embed="rId8">
                    <a14:imgEffect>
                      <a14:brightnessContrast bright="-40000"/>
                    </a14:imgEffect>
                  </a14:imgLayer>
                </a14:imgProps>
              </a:ext>
            </a:extLst>
          </a:blip>
          <a:srcRect t="30265" r="16578"/>
          <a:stretch/>
        </p:blipFill>
        <p:spPr>
          <a:xfrm>
            <a:off x="6118670" y="2073434"/>
            <a:ext cx="508050" cy="424697"/>
          </a:xfrm>
          <a:prstGeom prst="rect">
            <a:avLst/>
          </a:prstGeom>
        </p:spPr>
      </p:pic>
      <p:pic>
        <p:nvPicPr>
          <p:cNvPr id="17" name="Picture 16"/>
          <p:cNvPicPr>
            <a:picLocks noChangeAspect="1"/>
          </p:cNvPicPr>
          <p:nvPr/>
        </p:nvPicPr>
        <p:blipFill rotWithShape="1">
          <a:blip r:embed="rId9">
            <a:duotone>
              <a:prstClr val="black"/>
              <a:schemeClr val="accent5">
                <a:tint val="45000"/>
                <a:satMod val="400000"/>
              </a:schemeClr>
            </a:duotone>
          </a:blip>
          <a:srcRect l="74048" b="68866"/>
          <a:stretch/>
        </p:blipFill>
        <p:spPr>
          <a:xfrm rot="1205764">
            <a:off x="6580261" y="1908033"/>
            <a:ext cx="158051" cy="189609"/>
          </a:xfrm>
          <a:prstGeom prst="rect">
            <a:avLst/>
          </a:prstGeom>
        </p:spPr>
      </p:pic>
      <p:sp>
        <p:nvSpPr>
          <p:cNvPr id="18" name="Title 3"/>
          <p:cNvSpPr txBox="1">
            <a:spLocks/>
          </p:cNvSpPr>
          <p:nvPr/>
        </p:nvSpPr>
        <p:spPr bwMode="auto">
          <a:xfrm>
            <a:off x="1547664" y="3754524"/>
            <a:ext cx="2291294" cy="730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690" tIns="91345" rIns="182690" bIns="91345" numCol="1" anchor="t" anchorCtr="0" compatLnSpc="1">
            <a:prstTxWarp prst="textNoShape">
              <a:avLst/>
            </a:prstTxWarp>
          </a:bodyPr>
          <a:lstStyle>
            <a:lvl1pPr algn="l" rtl="0" eaLnBrk="1" fontAlgn="base" hangingPunct="1">
              <a:spcBef>
                <a:spcPct val="0"/>
              </a:spcBef>
              <a:spcAft>
                <a:spcPct val="0"/>
              </a:spcAft>
              <a:defRPr sz="8500" b="0" kern="1200" cap="none" baseline="0">
                <a:solidFill>
                  <a:srgbClr val="0072AA"/>
                </a:solidFill>
                <a:latin typeface="+mj-lt"/>
                <a:ea typeface="ＭＳ Ｐゴシック" charset="0"/>
                <a:cs typeface="AllerMod" pitchFamily="50" charset="0"/>
              </a:defRPr>
            </a:lvl1pPr>
            <a:lvl2pPr algn="l" rtl="0" eaLnBrk="1" fontAlgn="base" hangingPunct="1">
              <a:spcBef>
                <a:spcPct val="0"/>
              </a:spcBef>
              <a:spcAft>
                <a:spcPct val="0"/>
              </a:spcAft>
              <a:defRPr sz="8500">
                <a:solidFill>
                  <a:schemeClr val="accent1"/>
                </a:solidFill>
                <a:latin typeface="AllerMod Regular" charset="0"/>
                <a:ea typeface="ＭＳ Ｐゴシック" charset="0"/>
              </a:defRPr>
            </a:lvl2pPr>
            <a:lvl3pPr algn="l" rtl="0" eaLnBrk="1" fontAlgn="base" hangingPunct="1">
              <a:spcBef>
                <a:spcPct val="0"/>
              </a:spcBef>
              <a:spcAft>
                <a:spcPct val="0"/>
              </a:spcAft>
              <a:defRPr sz="8500">
                <a:solidFill>
                  <a:schemeClr val="accent1"/>
                </a:solidFill>
                <a:latin typeface="AllerMod Regular" charset="0"/>
                <a:ea typeface="ＭＳ Ｐゴシック" charset="0"/>
              </a:defRPr>
            </a:lvl3pPr>
            <a:lvl4pPr algn="l" rtl="0" eaLnBrk="1" fontAlgn="base" hangingPunct="1">
              <a:spcBef>
                <a:spcPct val="0"/>
              </a:spcBef>
              <a:spcAft>
                <a:spcPct val="0"/>
              </a:spcAft>
              <a:defRPr sz="8500">
                <a:solidFill>
                  <a:schemeClr val="accent1"/>
                </a:solidFill>
                <a:latin typeface="AllerMod Regular" charset="0"/>
                <a:ea typeface="ＭＳ Ｐゴシック" charset="0"/>
              </a:defRPr>
            </a:lvl4pPr>
            <a:lvl5pPr algn="l" rtl="0" eaLnBrk="1" fontAlgn="base" hangingPunct="1">
              <a:spcBef>
                <a:spcPct val="0"/>
              </a:spcBef>
              <a:spcAft>
                <a:spcPct val="0"/>
              </a:spcAft>
              <a:defRPr sz="8500">
                <a:solidFill>
                  <a:schemeClr val="accent1"/>
                </a:solidFill>
                <a:latin typeface="AllerMod Regular" charset="0"/>
                <a:ea typeface="ＭＳ Ｐゴシック" charset="0"/>
              </a:defRPr>
            </a:lvl5pPr>
            <a:lvl6pPr marL="1219261" algn="l" rtl="0" eaLnBrk="1" fontAlgn="base" hangingPunct="1">
              <a:spcBef>
                <a:spcPct val="0"/>
              </a:spcBef>
              <a:spcAft>
                <a:spcPct val="0"/>
              </a:spcAft>
              <a:defRPr sz="8500">
                <a:solidFill>
                  <a:schemeClr val="accent1"/>
                </a:solidFill>
                <a:latin typeface="AllerMod Regular" charset="0"/>
                <a:ea typeface="ＭＳ Ｐゴシック" charset="0"/>
              </a:defRPr>
            </a:lvl6pPr>
            <a:lvl7pPr marL="2438522" algn="l" rtl="0" eaLnBrk="1" fontAlgn="base" hangingPunct="1">
              <a:spcBef>
                <a:spcPct val="0"/>
              </a:spcBef>
              <a:spcAft>
                <a:spcPct val="0"/>
              </a:spcAft>
              <a:defRPr sz="8500">
                <a:solidFill>
                  <a:schemeClr val="accent1"/>
                </a:solidFill>
                <a:latin typeface="AllerMod Regular" charset="0"/>
                <a:ea typeface="ＭＳ Ｐゴシック" charset="0"/>
              </a:defRPr>
            </a:lvl7pPr>
            <a:lvl8pPr marL="3657783" algn="l" rtl="0" eaLnBrk="1" fontAlgn="base" hangingPunct="1">
              <a:spcBef>
                <a:spcPct val="0"/>
              </a:spcBef>
              <a:spcAft>
                <a:spcPct val="0"/>
              </a:spcAft>
              <a:defRPr sz="8500">
                <a:solidFill>
                  <a:schemeClr val="accent1"/>
                </a:solidFill>
                <a:latin typeface="AllerMod Regular" charset="0"/>
                <a:ea typeface="ＭＳ Ｐゴシック" charset="0"/>
              </a:defRPr>
            </a:lvl8pPr>
            <a:lvl9pPr marL="4877044" algn="l" rtl="0" eaLnBrk="1" fontAlgn="base" hangingPunct="1">
              <a:spcBef>
                <a:spcPct val="0"/>
              </a:spcBef>
              <a:spcAft>
                <a:spcPct val="0"/>
              </a:spcAft>
              <a:defRPr sz="8500">
                <a:solidFill>
                  <a:schemeClr val="accent1"/>
                </a:solidFill>
                <a:latin typeface="AllerMod Regular" charset="0"/>
                <a:ea typeface="ＭＳ Ｐゴシック" charset="0"/>
              </a:defRPr>
            </a:lvl9pPr>
          </a:lstStyle>
          <a:p>
            <a:pPr algn="ctr"/>
            <a:r>
              <a:rPr lang="en-US" sz="1400" b="1" dirty="0">
                <a:solidFill>
                  <a:srgbClr val="262626"/>
                </a:solidFill>
                <a:latin typeface="Lato Regular"/>
                <a:cs typeface="Lato Regular"/>
              </a:rPr>
              <a:t>Java Vulnerability</a:t>
            </a:r>
          </a:p>
          <a:p>
            <a:pPr algn="ctr"/>
            <a:r>
              <a:rPr lang="en-US" sz="1400" dirty="0">
                <a:solidFill>
                  <a:srgbClr val="262626"/>
                </a:solidFill>
                <a:latin typeface="Lato Light"/>
                <a:cs typeface="Lato Light"/>
              </a:rPr>
              <a:t>Was exploited </a:t>
            </a:r>
            <a:br>
              <a:rPr lang="en-US" sz="1400" dirty="0">
                <a:solidFill>
                  <a:srgbClr val="262626"/>
                </a:solidFill>
                <a:latin typeface="Lato Light"/>
                <a:cs typeface="Lato Light"/>
              </a:rPr>
            </a:br>
            <a:r>
              <a:rPr lang="en-US" sz="1400" dirty="0">
                <a:solidFill>
                  <a:srgbClr val="262626"/>
                </a:solidFill>
                <a:latin typeface="Lato Black"/>
                <a:cs typeface="Lato Black"/>
              </a:rPr>
              <a:t>1 month </a:t>
            </a:r>
            <a:r>
              <a:rPr lang="en-US" sz="1400" dirty="0">
                <a:solidFill>
                  <a:srgbClr val="262626"/>
                </a:solidFill>
                <a:latin typeface="Lato Light"/>
                <a:cs typeface="Lato Light"/>
              </a:rPr>
              <a:t>after </a:t>
            </a:r>
            <a:br>
              <a:rPr lang="en-US" sz="1400" dirty="0">
                <a:solidFill>
                  <a:srgbClr val="262626"/>
                </a:solidFill>
                <a:latin typeface="Lato Light"/>
                <a:cs typeface="Lato Light"/>
              </a:rPr>
            </a:br>
            <a:r>
              <a:rPr lang="en-US" sz="1400" dirty="0">
                <a:solidFill>
                  <a:srgbClr val="262626"/>
                </a:solidFill>
                <a:latin typeface="Lato Light"/>
                <a:cs typeface="Lato Light"/>
              </a:rPr>
              <a:t>it was discovered</a:t>
            </a:r>
          </a:p>
        </p:txBody>
      </p:sp>
      <p:sp>
        <p:nvSpPr>
          <p:cNvPr id="19" name="Title 3"/>
          <p:cNvSpPr txBox="1">
            <a:spLocks/>
          </p:cNvSpPr>
          <p:nvPr/>
        </p:nvSpPr>
        <p:spPr bwMode="auto">
          <a:xfrm>
            <a:off x="3667260" y="3747955"/>
            <a:ext cx="1852926" cy="730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690" tIns="91345" rIns="182690" bIns="91345" numCol="1" anchor="t" anchorCtr="0" compatLnSpc="1">
            <a:prstTxWarp prst="textNoShape">
              <a:avLst/>
            </a:prstTxWarp>
          </a:bodyPr>
          <a:lstStyle>
            <a:lvl1pPr algn="l" rtl="0" eaLnBrk="1" fontAlgn="base" hangingPunct="1">
              <a:spcBef>
                <a:spcPct val="0"/>
              </a:spcBef>
              <a:spcAft>
                <a:spcPct val="0"/>
              </a:spcAft>
              <a:defRPr sz="8500" b="0" kern="1200" cap="none" baseline="0">
                <a:solidFill>
                  <a:srgbClr val="0072AA"/>
                </a:solidFill>
                <a:latin typeface="+mj-lt"/>
                <a:ea typeface="ＭＳ Ｐゴシック" charset="0"/>
                <a:cs typeface="AllerMod" pitchFamily="50" charset="0"/>
              </a:defRPr>
            </a:lvl1pPr>
            <a:lvl2pPr algn="l" rtl="0" eaLnBrk="1" fontAlgn="base" hangingPunct="1">
              <a:spcBef>
                <a:spcPct val="0"/>
              </a:spcBef>
              <a:spcAft>
                <a:spcPct val="0"/>
              </a:spcAft>
              <a:defRPr sz="8500">
                <a:solidFill>
                  <a:schemeClr val="accent1"/>
                </a:solidFill>
                <a:latin typeface="AllerMod Regular" charset="0"/>
                <a:ea typeface="ＭＳ Ｐゴシック" charset="0"/>
              </a:defRPr>
            </a:lvl2pPr>
            <a:lvl3pPr algn="l" rtl="0" eaLnBrk="1" fontAlgn="base" hangingPunct="1">
              <a:spcBef>
                <a:spcPct val="0"/>
              </a:spcBef>
              <a:spcAft>
                <a:spcPct val="0"/>
              </a:spcAft>
              <a:defRPr sz="8500">
                <a:solidFill>
                  <a:schemeClr val="accent1"/>
                </a:solidFill>
                <a:latin typeface="AllerMod Regular" charset="0"/>
                <a:ea typeface="ＭＳ Ｐゴシック" charset="0"/>
              </a:defRPr>
            </a:lvl3pPr>
            <a:lvl4pPr algn="l" rtl="0" eaLnBrk="1" fontAlgn="base" hangingPunct="1">
              <a:spcBef>
                <a:spcPct val="0"/>
              </a:spcBef>
              <a:spcAft>
                <a:spcPct val="0"/>
              </a:spcAft>
              <a:defRPr sz="8500">
                <a:solidFill>
                  <a:schemeClr val="accent1"/>
                </a:solidFill>
                <a:latin typeface="AllerMod Regular" charset="0"/>
                <a:ea typeface="ＭＳ Ｐゴシック" charset="0"/>
              </a:defRPr>
            </a:lvl4pPr>
            <a:lvl5pPr algn="l" rtl="0" eaLnBrk="1" fontAlgn="base" hangingPunct="1">
              <a:spcBef>
                <a:spcPct val="0"/>
              </a:spcBef>
              <a:spcAft>
                <a:spcPct val="0"/>
              </a:spcAft>
              <a:defRPr sz="8500">
                <a:solidFill>
                  <a:schemeClr val="accent1"/>
                </a:solidFill>
                <a:latin typeface="AllerMod Regular" charset="0"/>
                <a:ea typeface="ＭＳ Ｐゴシック" charset="0"/>
              </a:defRPr>
            </a:lvl5pPr>
            <a:lvl6pPr marL="1219261" algn="l" rtl="0" eaLnBrk="1" fontAlgn="base" hangingPunct="1">
              <a:spcBef>
                <a:spcPct val="0"/>
              </a:spcBef>
              <a:spcAft>
                <a:spcPct val="0"/>
              </a:spcAft>
              <a:defRPr sz="8500">
                <a:solidFill>
                  <a:schemeClr val="accent1"/>
                </a:solidFill>
                <a:latin typeface="AllerMod Regular" charset="0"/>
                <a:ea typeface="ＭＳ Ｐゴシック" charset="0"/>
              </a:defRPr>
            </a:lvl6pPr>
            <a:lvl7pPr marL="2438522" algn="l" rtl="0" eaLnBrk="1" fontAlgn="base" hangingPunct="1">
              <a:spcBef>
                <a:spcPct val="0"/>
              </a:spcBef>
              <a:spcAft>
                <a:spcPct val="0"/>
              </a:spcAft>
              <a:defRPr sz="8500">
                <a:solidFill>
                  <a:schemeClr val="accent1"/>
                </a:solidFill>
                <a:latin typeface="AllerMod Regular" charset="0"/>
                <a:ea typeface="ＭＳ Ｐゴシック" charset="0"/>
              </a:defRPr>
            </a:lvl7pPr>
            <a:lvl8pPr marL="3657783" algn="l" rtl="0" eaLnBrk="1" fontAlgn="base" hangingPunct="1">
              <a:spcBef>
                <a:spcPct val="0"/>
              </a:spcBef>
              <a:spcAft>
                <a:spcPct val="0"/>
              </a:spcAft>
              <a:defRPr sz="8500">
                <a:solidFill>
                  <a:schemeClr val="accent1"/>
                </a:solidFill>
                <a:latin typeface="AllerMod Regular" charset="0"/>
                <a:ea typeface="ＭＳ Ｐゴシック" charset="0"/>
              </a:defRPr>
            </a:lvl8pPr>
            <a:lvl9pPr marL="4877044" algn="l" rtl="0" eaLnBrk="1" fontAlgn="base" hangingPunct="1">
              <a:spcBef>
                <a:spcPct val="0"/>
              </a:spcBef>
              <a:spcAft>
                <a:spcPct val="0"/>
              </a:spcAft>
              <a:defRPr sz="8500">
                <a:solidFill>
                  <a:schemeClr val="accent1"/>
                </a:solidFill>
                <a:latin typeface="AllerMod Regular" charset="0"/>
                <a:ea typeface="ＭＳ Ｐゴシック" charset="0"/>
              </a:defRPr>
            </a:lvl9pPr>
          </a:lstStyle>
          <a:p>
            <a:pPr algn="ctr"/>
            <a:r>
              <a:rPr lang="en-US" sz="1400" dirty="0">
                <a:solidFill>
                  <a:srgbClr val="262626"/>
                </a:solidFill>
                <a:latin typeface="Lato Regular"/>
                <a:cs typeface="Lato Regular"/>
              </a:rPr>
              <a:t>Heartbleed Virus</a:t>
            </a:r>
            <a:br>
              <a:rPr lang="en-US" sz="1400" dirty="0">
                <a:solidFill>
                  <a:srgbClr val="262626"/>
                </a:solidFill>
                <a:latin typeface="Lato Regular"/>
                <a:cs typeface="Lato Regular"/>
              </a:rPr>
            </a:br>
            <a:r>
              <a:rPr lang="en-US" sz="1400" dirty="0">
                <a:solidFill>
                  <a:srgbClr val="262626"/>
                </a:solidFill>
                <a:latin typeface="Lato Light"/>
                <a:cs typeface="Lato Light"/>
              </a:rPr>
              <a:t>Was exploited </a:t>
            </a:r>
            <a:br>
              <a:rPr lang="en-US" sz="1400" dirty="0">
                <a:solidFill>
                  <a:srgbClr val="262626"/>
                </a:solidFill>
                <a:latin typeface="Lato Light"/>
                <a:cs typeface="Lato Light"/>
              </a:rPr>
            </a:br>
            <a:r>
              <a:rPr lang="en-US" sz="1400" dirty="0">
                <a:solidFill>
                  <a:srgbClr val="262626"/>
                </a:solidFill>
                <a:latin typeface="Lato Black"/>
                <a:cs typeface="Lato Black"/>
              </a:rPr>
              <a:t>2 days </a:t>
            </a:r>
            <a:r>
              <a:rPr lang="en-US" sz="1400" dirty="0">
                <a:solidFill>
                  <a:srgbClr val="262626"/>
                </a:solidFill>
                <a:latin typeface="Lato Light"/>
                <a:cs typeface="Lato Light"/>
              </a:rPr>
              <a:t>after </a:t>
            </a:r>
            <a:br>
              <a:rPr lang="en-US" sz="1400" dirty="0">
                <a:solidFill>
                  <a:srgbClr val="262626"/>
                </a:solidFill>
                <a:latin typeface="Lato Light"/>
                <a:cs typeface="Lato Light"/>
              </a:rPr>
            </a:br>
            <a:r>
              <a:rPr lang="en-US" sz="1400" dirty="0">
                <a:solidFill>
                  <a:srgbClr val="262626"/>
                </a:solidFill>
                <a:latin typeface="Lato Light"/>
                <a:cs typeface="Lato Light"/>
              </a:rPr>
              <a:t>advisory issued</a:t>
            </a:r>
          </a:p>
        </p:txBody>
      </p:sp>
      <p:sp>
        <p:nvSpPr>
          <p:cNvPr id="20" name="Title 3"/>
          <p:cNvSpPr txBox="1">
            <a:spLocks/>
          </p:cNvSpPr>
          <p:nvPr/>
        </p:nvSpPr>
        <p:spPr bwMode="auto">
          <a:xfrm>
            <a:off x="5675297" y="3747955"/>
            <a:ext cx="1852926" cy="730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82690" tIns="91345" rIns="182690" bIns="91345" numCol="1" anchor="t" anchorCtr="0" compatLnSpc="1">
            <a:prstTxWarp prst="textNoShape">
              <a:avLst/>
            </a:prstTxWarp>
          </a:bodyPr>
          <a:lstStyle>
            <a:lvl1pPr algn="l" rtl="0" eaLnBrk="1" fontAlgn="base" hangingPunct="1">
              <a:spcBef>
                <a:spcPct val="0"/>
              </a:spcBef>
              <a:spcAft>
                <a:spcPct val="0"/>
              </a:spcAft>
              <a:defRPr sz="8500" b="0" kern="1200" cap="none" baseline="0">
                <a:solidFill>
                  <a:srgbClr val="0072AA"/>
                </a:solidFill>
                <a:latin typeface="+mj-lt"/>
                <a:ea typeface="ＭＳ Ｐゴシック" charset="0"/>
                <a:cs typeface="AllerMod" pitchFamily="50" charset="0"/>
              </a:defRPr>
            </a:lvl1pPr>
            <a:lvl2pPr algn="l" rtl="0" eaLnBrk="1" fontAlgn="base" hangingPunct="1">
              <a:spcBef>
                <a:spcPct val="0"/>
              </a:spcBef>
              <a:spcAft>
                <a:spcPct val="0"/>
              </a:spcAft>
              <a:defRPr sz="8500">
                <a:solidFill>
                  <a:schemeClr val="accent1"/>
                </a:solidFill>
                <a:latin typeface="AllerMod Regular" charset="0"/>
                <a:ea typeface="ＭＳ Ｐゴシック" charset="0"/>
              </a:defRPr>
            </a:lvl2pPr>
            <a:lvl3pPr algn="l" rtl="0" eaLnBrk="1" fontAlgn="base" hangingPunct="1">
              <a:spcBef>
                <a:spcPct val="0"/>
              </a:spcBef>
              <a:spcAft>
                <a:spcPct val="0"/>
              </a:spcAft>
              <a:defRPr sz="8500">
                <a:solidFill>
                  <a:schemeClr val="accent1"/>
                </a:solidFill>
                <a:latin typeface="AllerMod Regular" charset="0"/>
                <a:ea typeface="ＭＳ Ｐゴシック" charset="0"/>
              </a:defRPr>
            </a:lvl3pPr>
            <a:lvl4pPr algn="l" rtl="0" eaLnBrk="1" fontAlgn="base" hangingPunct="1">
              <a:spcBef>
                <a:spcPct val="0"/>
              </a:spcBef>
              <a:spcAft>
                <a:spcPct val="0"/>
              </a:spcAft>
              <a:defRPr sz="8500">
                <a:solidFill>
                  <a:schemeClr val="accent1"/>
                </a:solidFill>
                <a:latin typeface="AllerMod Regular" charset="0"/>
                <a:ea typeface="ＭＳ Ｐゴシック" charset="0"/>
              </a:defRPr>
            </a:lvl4pPr>
            <a:lvl5pPr algn="l" rtl="0" eaLnBrk="1" fontAlgn="base" hangingPunct="1">
              <a:spcBef>
                <a:spcPct val="0"/>
              </a:spcBef>
              <a:spcAft>
                <a:spcPct val="0"/>
              </a:spcAft>
              <a:defRPr sz="8500">
                <a:solidFill>
                  <a:schemeClr val="accent1"/>
                </a:solidFill>
                <a:latin typeface="AllerMod Regular" charset="0"/>
                <a:ea typeface="ＭＳ Ｐゴシック" charset="0"/>
              </a:defRPr>
            </a:lvl5pPr>
            <a:lvl6pPr marL="1219261" algn="l" rtl="0" eaLnBrk="1" fontAlgn="base" hangingPunct="1">
              <a:spcBef>
                <a:spcPct val="0"/>
              </a:spcBef>
              <a:spcAft>
                <a:spcPct val="0"/>
              </a:spcAft>
              <a:defRPr sz="8500">
                <a:solidFill>
                  <a:schemeClr val="accent1"/>
                </a:solidFill>
                <a:latin typeface="AllerMod Regular" charset="0"/>
                <a:ea typeface="ＭＳ Ｐゴシック" charset="0"/>
              </a:defRPr>
            </a:lvl6pPr>
            <a:lvl7pPr marL="2438522" algn="l" rtl="0" eaLnBrk="1" fontAlgn="base" hangingPunct="1">
              <a:spcBef>
                <a:spcPct val="0"/>
              </a:spcBef>
              <a:spcAft>
                <a:spcPct val="0"/>
              </a:spcAft>
              <a:defRPr sz="8500">
                <a:solidFill>
                  <a:schemeClr val="accent1"/>
                </a:solidFill>
                <a:latin typeface="AllerMod Regular" charset="0"/>
                <a:ea typeface="ＭＳ Ｐゴシック" charset="0"/>
              </a:defRPr>
            </a:lvl7pPr>
            <a:lvl8pPr marL="3657783" algn="l" rtl="0" eaLnBrk="1" fontAlgn="base" hangingPunct="1">
              <a:spcBef>
                <a:spcPct val="0"/>
              </a:spcBef>
              <a:spcAft>
                <a:spcPct val="0"/>
              </a:spcAft>
              <a:defRPr sz="8500">
                <a:solidFill>
                  <a:schemeClr val="accent1"/>
                </a:solidFill>
                <a:latin typeface="AllerMod Regular" charset="0"/>
                <a:ea typeface="ＭＳ Ｐゴシック" charset="0"/>
              </a:defRPr>
            </a:lvl8pPr>
            <a:lvl9pPr marL="4877044" algn="l" rtl="0" eaLnBrk="1" fontAlgn="base" hangingPunct="1">
              <a:spcBef>
                <a:spcPct val="0"/>
              </a:spcBef>
              <a:spcAft>
                <a:spcPct val="0"/>
              </a:spcAft>
              <a:defRPr sz="8500">
                <a:solidFill>
                  <a:schemeClr val="accent1"/>
                </a:solidFill>
                <a:latin typeface="AllerMod Regular" charset="0"/>
                <a:ea typeface="ＭＳ Ｐゴシック" charset="0"/>
              </a:defRPr>
            </a:lvl9pPr>
          </a:lstStyle>
          <a:p>
            <a:pPr algn="ctr"/>
            <a:r>
              <a:rPr lang="en-US" sz="1400" dirty="0">
                <a:solidFill>
                  <a:srgbClr val="262626"/>
                </a:solidFill>
                <a:latin typeface="Lato Regular"/>
                <a:cs typeface="Lato Regular"/>
              </a:rPr>
              <a:t>Unknown Threat</a:t>
            </a:r>
            <a:br>
              <a:rPr lang="en-US" sz="1400" dirty="0">
                <a:solidFill>
                  <a:srgbClr val="262626"/>
                </a:solidFill>
                <a:latin typeface="Lato Regular"/>
                <a:cs typeface="Lato Regular"/>
              </a:rPr>
            </a:br>
            <a:r>
              <a:rPr lang="en-US" sz="1400" dirty="0">
                <a:solidFill>
                  <a:srgbClr val="262626"/>
                </a:solidFill>
                <a:latin typeface="Lato Light"/>
                <a:ea typeface="ＭＳ Ｐゴシック"/>
              </a:rPr>
              <a:t>Might be exploited only  </a:t>
            </a:r>
            <a:r>
              <a:rPr lang="en-US" sz="1400" dirty="0">
                <a:solidFill>
                  <a:srgbClr val="262626"/>
                </a:solidFill>
                <a:latin typeface="Lato Black"/>
                <a:ea typeface="ＭＳ Ｐゴシック"/>
              </a:rPr>
              <a:t>hours </a:t>
            </a:r>
            <a:r>
              <a:rPr lang="en-US" sz="1400" dirty="0">
                <a:solidFill>
                  <a:srgbClr val="262626"/>
                </a:solidFill>
                <a:latin typeface="Lato Light"/>
                <a:ea typeface="ＭＳ Ｐゴシック"/>
              </a:rPr>
              <a:t>after being planted</a:t>
            </a:r>
          </a:p>
        </p:txBody>
      </p:sp>
      <p:sp>
        <p:nvSpPr>
          <p:cNvPr id="27" name="Rectangle 26"/>
          <p:cNvSpPr/>
          <p:nvPr/>
        </p:nvSpPr>
        <p:spPr>
          <a:xfrm>
            <a:off x="611560" y="909410"/>
            <a:ext cx="6371319" cy="707886"/>
          </a:xfrm>
          <a:prstGeom prst="rect">
            <a:avLst/>
          </a:prstGeom>
        </p:spPr>
        <p:txBody>
          <a:bodyPr wrap="square">
            <a:spAutoFit/>
          </a:bodyPr>
          <a:lstStyle/>
          <a:p>
            <a:r>
              <a:rPr lang="en-US" sz="2000" dirty="0">
                <a:latin typeface="Lato Regular"/>
                <a:cs typeface="Lato Regular"/>
              </a:rPr>
              <a:t>Cyber-related activities will become more sophisticated and even more disruptive.</a:t>
            </a:r>
          </a:p>
        </p:txBody>
      </p:sp>
    </p:spTree>
    <p:extLst>
      <p:ext uri="{BB962C8B-B14F-4D97-AF65-F5344CB8AC3E}">
        <p14:creationId xmlns:p14="http://schemas.microsoft.com/office/powerpoint/2010/main" val="229284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3"/>
          <p:cNvSpPr>
            <a:spLocks noGrp="1"/>
          </p:cNvSpPr>
          <p:nvPr>
            <p:ph idx="1"/>
          </p:nvPr>
        </p:nvSpPr>
        <p:spPr>
          <a:xfrm>
            <a:off x="485946" y="876581"/>
            <a:ext cx="7283152" cy="1047097"/>
          </a:xfrm>
        </p:spPr>
        <p:txBody>
          <a:bodyPr/>
          <a:lstStyle/>
          <a:p>
            <a:pPr marL="33338" indent="0">
              <a:buNone/>
            </a:pPr>
            <a:r>
              <a:rPr lang="en-US" sz="1800" dirty="0" smtClean="0">
                <a:latin typeface="Lato Regular"/>
                <a:cs typeface="Lato Regular"/>
              </a:rPr>
              <a:t>In every industry, organizations will be under increasing levels of scrutiny and global regulatory pressure.</a:t>
            </a:r>
          </a:p>
          <a:p>
            <a:pPr marL="33338" indent="0">
              <a:buNone/>
            </a:pPr>
            <a:endParaRPr lang="en-US" sz="1800" dirty="0">
              <a:latin typeface="Lato Regular"/>
              <a:cs typeface="Lato Regular"/>
            </a:endParaRPr>
          </a:p>
        </p:txBody>
      </p:sp>
      <p:grpSp>
        <p:nvGrpSpPr>
          <p:cNvPr id="4" name="Group 3"/>
          <p:cNvGrpSpPr/>
          <p:nvPr/>
        </p:nvGrpSpPr>
        <p:grpSpPr>
          <a:xfrm>
            <a:off x="1305840" y="1591154"/>
            <a:ext cx="6532320" cy="3068828"/>
            <a:chOff x="1464401" y="1663162"/>
            <a:chExt cx="5952412" cy="2796392"/>
          </a:xfrm>
        </p:grpSpPr>
        <p:pic>
          <p:nvPicPr>
            <p:cNvPr id="66" name="Picture 65"/>
            <p:cNvPicPr>
              <a:picLocks noChangeAspect="1"/>
            </p:cNvPicPr>
            <p:nvPr/>
          </p:nvPicPr>
          <p:blipFill>
            <a:blip r:embed="rId3"/>
            <a:stretch>
              <a:fillRect/>
            </a:stretch>
          </p:blipFill>
          <p:spPr>
            <a:xfrm>
              <a:off x="2699792" y="2301771"/>
              <a:ext cx="4373947" cy="2121776"/>
            </a:xfrm>
            <a:prstGeom prst="rect">
              <a:avLst/>
            </a:prstGeom>
          </p:spPr>
        </p:pic>
        <p:sp>
          <p:nvSpPr>
            <p:cNvPr id="67" name="TextBox 66"/>
            <p:cNvSpPr txBox="1"/>
            <p:nvPr/>
          </p:nvSpPr>
          <p:spPr>
            <a:xfrm>
              <a:off x="2025395" y="1897434"/>
              <a:ext cx="607859"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SEC 17a-4</a:t>
              </a:r>
            </a:p>
          </p:txBody>
        </p:sp>
        <p:sp>
          <p:nvSpPr>
            <p:cNvPr id="69" name="TextBox 68"/>
            <p:cNvSpPr txBox="1"/>
            <p:nvPr/>
          </p:nvSpPr>
          <p:spPr>
            <a:xfrm>
              <a:off x="1653636" y="2043648"/>
              <a:ext cx="444352"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HIPAA</a:t>
              </a:r>
            </a:p>
          </p:txBody>
        </p:sp>
        <p:sp>
          <p:nvSpPr>
            <p:cNvPr id="70" name="TextBox 69"/>
            <p:cNvSpPr txBox="1"/>
            <p:nvPr/>
          </p:nvSpPr>
          <p:spPr>
            <a:xfrm>
              <a:off x="2698921" y="1663162"/>
              <a:ext cx="958917" cy="300082"/>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Canadian Electronic</a:t>
              </a:r>
            </a:p>
            <a:p>
              <a:pPr algn="ctr"/>
              <a:r>
                <a:rPr lang="en-US" sz="675" dirty="0">
                  <a:solidFill>
                    <a:srgbClr val="FFFFFF"/>
                  </a:solidFill>
                  <a:latin typeface="Lato Regular"/>
                  <a:cs typeface="Lato Regular"/>
                </a:rPr>
                <a:t>Evidence Act</a:t>
              </a:r>
            </a:p>
          </p:txBody>
        </p:sp>
        <p:sp>
          <p:nvSpPr>
            <p:cNvPr id="71" name="TextBox 70"/>
            <p:cNvSpPr txBox="1"/>
            <p:nvPr/>
          </p:nvSpPr>
          <p:spPr>
            <a:xfrm>
              <a:off x="3784069" y="1885251"/>
              <a:ext cx="357791"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DoD</a:t>
              </a:r>
            </a:p>
          </p:txBody>
        </p:sp>
        <p:sp>
          <p:nvSpPr>
            <p:cNvPr id="72" name="TextBox 71"/>
            <p:cNvSpPr txBox="1"/>
            <p:nvPr/>
          </p:nvSpPr>
          <p:spPr>
            <a:xfrm>
              <a:off x="4569806" y="1930313"/>
              <a:ext cx="747320" cy="300082"/>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Basel II</a:t>
              </a:r>
            </a:p>
            <a:p>
              <a:pPr algn="ctr"/>
              <a:r>
                <a:rPr lang="en-US" sz="675" dirty="0">
                  <a:solidFill>
                    <a:srgbClr val="FFFFFF"/>
                  </a:solidFill>
                  <a:latin typeface="Lato Regular"/>
                  <a:cs typeface="Lato Regular"/>
                </a:rPr>
                <a:t>Capital Accord</a:t>
              </a:r>
            </a:p>
          </p:txBody>
        </p:sp>
        <p:sp>
          <p:nvSpPr>
            <p:cNvPr id="73" name="TextBox 72"/>
            <p:cNvSpPr txBox="1"/>
            <p:nvPr/>
          </p:nvSpPr>
          <p:spPr>
            <a:xfrm>
              <a:off x="5436815" y="1905944"/>
              <a:ext cx="857928" cy="300082"/>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Electronic Ledger</a:t>
              </a:r>
            </a:p>
            <a:p>
              <a:pPr algn="ctr"/>
              <a:r>
                <a:rPr lang="en-US" sz="675" dirty="0">
                  <a:solidFill>
                    <a:srgbClr val="FFFFFF"/>
                  </a:solidFill>
                  <a:latin typeface="Lato Regular"/>
                  <a:cs typeface="Lato Regular"/>
                </a:rPr>
                <a:t>Storage Law</a:t>
              </a:r>
            </a:p>
          </p:txBody>
        </p:sp>
        <p:sp>
          <p:nvSpPr>
            <p:cNvPr id="74" name="TextBox 73"/>
            <p:cNvSpPr txBox="1"/>
            <p:nvPr/>
          </p:nvSpPr>
          <p:spPr>
            <a:xfrm>
              <a:off x="6408115" y="2309784"/>
              <a:ext cx="732894"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11 MEDIS-DC</a:t>
              </a:r>
            </a:p>
          </p:txBody>
        </p:sp>
        <p:sp>
          <p:nvSpPr>
            <p:cNvPr id="75" name="TextBox 74"/>
            <p:cNvSpPr txBox="1"/>
            <p:nvPr/>
          </p:nvSpPr>
          <p:spPr>
            <a:xfrm>
              <a:off x="6996505" y="4124931"/>
              <a:ext cx="420308"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VERS</a:t>
              </a:r>
            </a:p>
          </p:txBody>
        </p:sp>
        <p:sp>
          <p:nvSpPr>
            <p:cNvPr id="76" name="TextBox 75"/>
            <p:cNvSpPr txBox="1"/>
            <p:nvPr/>
          </p:nvSpPr>
          <p:spPr>
            <a:xfrm>
              <a:off x="6510774" y="2807313"/>
              <a:ext cx="381836"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AIPA</a:t>
              </a:r>
            </a:p>
          </p:txBody>
        </p:sp>
        <p:sp>
          <p:nvSpPr>
            <p:cNvPr id="77" name="TextBox 76"/>
            <p:cNvSpPr txBox="1"/>
            <p:nvPr/>
          </p:nvSpPr>
          <p:spPr>
            <a:xfrm>
              <a:off x="6008783" y="3036045"/>
              <a:ext cx="819455" cy="300082"/>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GDPdU &amp; GoBS</a:t>
              </a:r>
            </a:p>
            <a:p>
              <a:pPr algn="ctr"/>
              <a:r>
                <a:rPr lang="en-US" sz="675" dirty="0">
                  <a:solidFill>
                    <a:srgbClr val="FFFFFF"/>
                  </a:solidFill>
                  <a:latin typeface="Lato Regular"/>
                  <a:cs typeface="Lato Regular"/>
                </a:rPr>
                <a:t>&amp; DOMEA</a:t>
              </a:r>
            </a:p>
          </p:txBody>
        </p:sp>
        <p:sp>
          <p:nvSpPr>
            <p:cNvPr id="78" name="TextBox 77"/>
            <p:cNvSpPr txBox="1"/>
            <p:nvPr/>
          </p:nvSpPr>
          <p:spPr>
            <a:xfrm>
              <a:off x="6172515" y="3404349"/>
              <a:ext cx="670376"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NF Z 42-013</a:t>
              </a:r>
            </a:p>
          </p:txBody>
        </p:sp>
        <p:sp>
          <p:nvSpPr>
            <p:cNvPr id="79" name="TextBox 78"/>
            <p:cNvSpPr txBox="1"/>
            <p:nvPr/>
          </p:nvSpPr>
          <p:spPr>
            <a:xfrm>
              <a:off x="5806234" y="4263346"/>
              <a:ext cx="660758"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BSI PD5000</a:t>
              </a:r>
            </a:p>
          </p:txBody>
        </p:sp>
        <p:sp>
          <p:nvSpPr>
            <p:cNvPr id="80" name="TextBox 79"/>
            <p:cNvSpPr txBox="1"/>
            <p:nvPr/>
          </p:nvSpPr>
          <p:spPr>
            <a:xfrm>
              <a:off x="4274540" y="4024476"/>
              <a:ext cx="1252267"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Financial Services Authority</a:t>
              </a:r>
            </a:p>
          </p:txBody>
        </p:sp>
        <p:sp>
          <p:nvSpPr>
            <p:cNvPr id="81" name="TextBox 80"/>
            <p:cNvSpPr txBox="1"/>
            <p:nvPr/>
          </p:nvSpPr>
          <p:spPr>
            <a:xfrm>
              <a:off x="3514357" y="4238978"/>
              <a:ext cx="679994"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err="1">
                  <a:solidFill>
                    <a:srgbClr val="FFFFFF"/>
                  </a:solidFill>
                  <a:latin typeface="Lato Regular"/>
                  <a:cs typeface="Lato Regular"/>
                </a:rPr>
                <a:t>MoReq</a:t>
              </a:r>
              <a:r>
                <a:rPr lang="en-US" sz="675" dirty="0">
                  <a:solidFill>
                    <a:srgbClr val="FFFFFF"/>
                  </a:solidFill>
                  <a:latin typeface="Lato Regular"/>
                  <a:cs typeface="Lato Regular"/>
                </a:rPr>
                <a:t> 2010</a:t>
              </a:r>
            </a:p>
          </p:txBody>
        </p:sp>
        <p:sp>
          <p:nvSpPr>
            <p:cNvPr id="82" name="TextBox 81"/>
            <p:cNvSpPr txBox="1"/>
            <p:nvPr/>
          </p:nvSpPr>
          <p:spPr>
            <a:xfrm>
              <a:off x="1464401" y="2837664"/>
              <a:ext cx="886782"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ISO/PRFTR15081</a:t>
              </a:r>
            </a:p>
          </p:txBody>
        </p:sp>
        <p:sp>
          <p:nvSpPr>
            <p:cNvPr id="83" name="TextBox 82"/>
            <p:cNvSpPr txBox="1"/>
            <p:nvPr/>
          </p:nvSpPr>
          <p:spPr>
            <a:xfrm>
              <a:off x="1825244" y="3312856"/>
              <a:ext cx="954107"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Sarbanes-Oxley Act</a:t>
              </a:r>
            </a:p>
          </p:txBody>
        </p:sp>
        <p:sp>
          <p:nvSpPr>
            <p:cNvPr id="84" name="TextBox 83"/>
            <p:cNvSpPr txBox="1"/>
            <p:nvPr/>
          </p:nvSpPr>
          <p:spPr>
            <a:xfrm>
              <a:off x="2116488" y="3624847"/>
              <a:ext cx="819455" cy="300082"/>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Federal Rules of</a:t>
              </a:r>
            </a:p>
            <a:p>
              <a:pPr algn="ctr"/>
              <a:r>
                <a:rPr lang="en-US" sz="675" dirty="0">
                  <a:solidFill>
                    <a:srgbClr val="FFFFFF"/>
                  </a:solidFill>
                  <a:latin typeface="Lato Regular"/>
                  <a:cs typeface="Lato Regular"/>
                </a:rPr>
                <a:t>Civil Procedure</a:t>
              </a:r>
            </a:p>
          </p:txBody>
        </p:sp>
        <p:sp>
          <p:nvSpPr>
            <p:cNvPr id="85" name="TextBox 84"/>
            <p:cNvSpPr txBox="1"/>
            <p:nvPr/>
          </p:nvSpPr>
          <p:spPr>
            <a:xfrm>
              <a:off x="1611393" y="3050891"/>
              <a:ext cx="982961" cy="196208"/>
            </a:xfrm>
            <a:prstGeom prst="rect">
              <a:avLst/>
            </a:prstGeom>
            <a:solidFill>
              <a:schemeClr val="tx1"/>
            </a:solidFill>
            <a:ln w="3175" cmpd="sng">
              <a:solidFill>
                <a:schemeClr val="tx1"/>
              </a:solidFill>
              <a:tailEnd type="oval" w="lg" len="lg"/>
            </a:ln>
            <a:effectLst/>
          </p:spPr>
          <p:txBody>
            <a:bodyPr wrap="none" rtlCol="0" anchor="ctr">
              <a:spAutoFit/>
            </a:bodyPr>
            <a:lstStyle/>
            <a:p>
              <a:pPr algn="ctr"/>
              <a:r>
                <a:rPr lang="en-US" sz="675" dirty="0">
                  <a:solidFill>
                    <a:srgbClr val="FFFFFF"/>
                  </a:solidFill>
                  <a:latin typeface="Lato Regular"/>
                  <a:cs typeface="Lato Regular"/>
                </a:rPr>
                <a:t>FDA 21 CRF Part 11</a:t>
              </a:r>
            </a:p>
          </p:txBody>
        </p:sp>
        <p:cxnSp>
          <p:nvCxnSpPr>
            <p:cNvPr id="86" name="Straight Connector 85"/>
            <p:cNvCxnSpPr>
              <a:stCxn id="71" idx="1"/>
            </p:cNvCxnSpPr>
            <p:nvPr/>
          </p:nvCxnSpPr>
          <p:spPr>
            <a:xfrm flipH="1">
              <a:off x="3304027" y="1983355"/>
              <a:ext cx="480042" cy="1048105"/>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70" idx="2"/>
            </p:cNvCxnSpPr>
            <p:nvPr/>
          </p:nvCxnSpPr>
          <p:spPr>
            <a:xfrm>
              <a:off x="3178380" y="1963244"/>
              <a:ext cx="54443" cy="867176"/>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67" idx="2"/>
            </p:cNvCxnSpPr>
            <p:nvPr/>
          </p:nvCxnSpPr>
          <p:spPr>
            <a:xfrm>
              <a:off x="2329325" y="2093642"/>
              <a:ext cx="917735" cy="907358"/>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69" idx="2"/>
            </p:cNvCxnSpPr>
            <p:nvPr/>
          </p:nvCxnSpPr>
          <p:spPr>
            <a:xfrm>
              <a:off x="1875812" y="2239856"/>
              <a:ext cx="1250220" cy="761147"/>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a:stCxn id="82" idx="3"/>
            </p:cNvCxnSpPr>
            <p:nvPr/>
          </p:nvCxnSpPr>
          <p:spPr>
            <a:xfrm>
              <a:off x="2351183" y="2935768"/>
              <a:ext cx="739245" cy="83509"/>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85" idx="3"/>
            </p:cNvCxnSpPr>
            <p:nvPr/>
          </p:nvCxnSpPr>
          <p:spPr>
            <a:xfrm flipV="1">
              <a:off x="2594354" y="3037555"/>
              <a:ext cx="560153" cy="111440"/>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83" idx="3"/>
            </p:cNvCxnSpPr>
            <p:nvPr/>
          </p:nvCxnSpPr>
          <p:spPr>
            <a:xfrm flipV="1">
              <a:off x="2779351" y="3043654"/>
              <a:ext cx="602986" cy="367306"/>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84" idx="3"/>
            </p:cNvCxnSpPr>
            <p:nvPr/>
          </p:nvCxnSpPr>
          <p:spPr>
            <a:xfrm flipV="1">
              <a:off x="2935943" y="3098484"/>
              <a:ext cx="439273" cy="676404"/>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a:stCxn id="81" idx="0"/>
            </p:cNvCxnSpPr>
            <p:nvPr/>
          </p:nvCxnSpPr>
          <p:spPr>
            <a:xfrm flipV="1">
              <a:off x="3854354" y="2921914"/>
              <a:ext cx="527964" cy="1317064"/>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80" idx="0"/>
            </p:cNvCxnSpPr>
            <p:nvPr/>
          </p:nvCxnSpPr>
          <p:spPr>
            <a:xfrm flipH="1" flipV="1">
              <a:off x="4382327" y="2952376"/>
              <a:ext cx="518347" cy="1072100"/>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a:stCxn id="79" idx="0"/>
            </p:cNvCxnSpPr>
            <p:nvPr/>
          </p:nvCxnSpPr>
          <p:spPr>
            <a:xfrm flipH="1" flipV="1">
              <a:off x="4346727" y="2928010"/>
              <a:ext cx="1789886" cy="1335336"/>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75" idx="1"/>
            </p:cNvCxnSpPr>
            <p:nvPr/>
          </p:nvCxnSpPr>
          <p:spPr>
            <a:xfrm flipH="1" flipV="1">
              <a:off x="6630862" y="4100119"/>
              <a:ext cx="365643" cy="122916"/>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a:stCxn id="78" idx="1"/>
            </p:cNvCxnSpPr>
            <p:nvPr/>
          </p:nvCxnSpPr>
          <p:spPr>
            <a:xfrm flipH="1" flipV="1">
              <a:off x="4496235" y="3001119"/>
              <a:ext cx="1676280" cy="501334"/>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a:stCxn id="77" idx="1"/>
            </p:cNvCxnSpPr>
            <p:nvPr/>
          </p:nvCxnSpPr>
          <p:spPr>
            <a:xfrm flipH="1" flipV="1">
              <a:off x="4489120" y="3001116"/>
              <a:ext cx="1519663" cy="184970"/>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a:stCxn id="76" idx="1"/>
            </p:cNvCxnSpPr>
            <p:nvPr/>
          </p:nvCxnSpPr>
          <p:spPr>
            <a:xfrm flipH="1">
              <a:off x="4531836" y="2905417"/>
              <a:ext cx="1978938" cy="89600"/>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a:stCxn id="74" idx="1"/>
            </p:cNvCxnSpPr>
            <p:nvPr/>
          </p:nvCxnSpPr>
          <p:spPr>
            <a:xfrm flipH="1">
              <a:off x="6075257" y="2407888"/>
              <a:ext cx="332858" cy="235469"/>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73" idx="2"/>
            </p:cNvCxnSpPr>
            <p:nvPr/>
          </p:nvCxnSpPr>
          <p:spPr>
            <a:xfrm>
              <a:off x="5865779" y="2206026"/>
              <a:ext cx="170063" cy="332227"/>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a:stCxn id="72" idx="2"/>
            </p:cNvCxnSpPr>
            <p:nvPr/>
          </p:nvCxnSpPr>
          <p:spPr>
            <a:xfrm flipH="1">
              <a:off x="4467760" y="2230395"/>
              <a:ext cx="475706" cy="740253"/>
            </a:xfrm>
            <a:prstGeom prst="line">
              <a:avLst/>
            </a:prstGeom>
            <a:ln w="3175" cmpd="sng">
              <a:solidFill>
                <a:schemeClr val="tx1"/>
              </a:solidFill>
              <a:tailEnd type="oval" w="sm" len="sm"/>
            </a:ln>
            <a:effectLst/>
          </p:spPr>
          <p:style>
            <a:lnRef idx="2">
              <a:schemeClr val="accent1"/>
            </a:lnRef>
            <a:fillRef idx="0">
              <a:schemeClr val="accent1"/>
            </a:fillRef>
            <a:effectRef idx="1">
              <a:schemeClr val="accent1"/>
            </a:effectRef>
            <a:fontRef idx="minor">
              <a:schemeClr val="tx1"/>
            </a:fontRef>
          </p:style>
        </p:cxnSp>
      </p:grpSp>
      <p:sp>
        <p:nvSpPr>
          <p:cNvPr id="3" name="Title 2"/>
          <p:cNvSpPr>
            <a:spLocks noGrp="1"/>
          </p:cNvSpPr>
          <p:nvPr>
            <p:ph type="title"/>
          </p:nvPr>
        </p:nvSpPr>
        <p:spPr/>
        <p:txBody>
          <a:bodyPr/>
          <a:lstStyle/>
          <a:p>
            <a:r>
              <a:rPr lang="en-US" dirty="0">
                <a:latin typeface="Lato Regular"/>
                <a:cs typeface="Lato Regular"/>
              </a:rPr>
              <a:t>Regulatory Pressure</a:t>
            </a:r>
            <a:endParaRPr lang="en-US" dirty="0"/>
          </a:p>
        </p:txBody>
      </p:sp>
    </p:spTree>
    <p:extLst>
      <p:ext uri="{BB962C8B-B14F-4D97-AF65-F5344CB8AC3E}">
        <p14:creationId xmlns:p14="http://schemas.microsoft.com/office/powerpoint/2010/main" val="283215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Lato Regular"/>
                <a:cs typeface="Lato Regular"/>
              </a:rPr>
              <a:t>Digital Customer</a:t>
            </a:r>
            <a:endParaRPr lang="en-US" dirty="0">
              <a:solidFill>
                <a:srgbClr val="595959"/>
              </a:solidFill>
              <a:latin typeface="Lato Regular"/>
              <a:cs typeface="Lato Regular"/>
            </a:endParaRPr>
          </a:p>
        </p:txBody>
      </p:sp>
      <p:sp>
        <p:nvSpPr>
          <p:cNvPr id="3" name="Content Placeholder 2"/>
          <p:cNvSpPr>
            <a:spLocks noGrp="1"/>
          </p:cNvSpPr>
          <p:nvPr>
            <p:ph idx="1"/>
          </p:nvPr>
        </p:nvSpPr>
        <p:spPr>
          <a:xfrm>
            <a:off x="1043608" y="1491630"/>
            <a:ext cx="3605597" cy="2376264"/>
          </a:xfrm>
        </p:spPr>
        <p:txBody>
          <a:bodyPr/>
          <a:lstStyle/>
          <a:p>
            <a:pPr marL="33338" indent="0">
              <a:buNone/>
            </a:pPr>
            <a:r>
              <a:rPr lang="en-US" sz="2000" dirty="0" smtClean="0">
                <a:latin typeface="Lato Regular"/>
                <a:cs typeface="Lato Regular"/>
              </a:rPr>
              <a:t>Most buying decisions will be made before contacting vendor and most purchases will be done online.</a:t>
            </a:r>
          </a:p>
          <a:p>
            <a:pPr marL="33338" indent="0">
              <a:buNone/>
            </a:pPr>
            <a:r>
              <a:rPr lang="en-US" sz="2000" dirty="0" smtClean="0">
                <a:latin typeface="Lato Regular"/>
                <a:cs typeface="Lato Regular"/>
              </a:rPr>
              <a:t>Marketing has to be relevant - utilize </a:t>
            </a:r>
            <a:r>
              <a:rPr lang="en-US" sz="2000" dirty="0">
                <a:latin typeface="Lato Regular"/>
                <a:cs typeface="Lato Regular"/>
              </a:rPr>
              <a:t>location, situation, and </a:t>
            </a:r>
            <a:r>
              <a:rPr lang="en-US" sz="2000" dirty="0" smtClean="0">
                <a:latin typeface="Lato Regular"/>
                <a:cs typeface="Lato Regular"/>
              </a:rPr>
              <a:t>presence.</a:t>
            </a:r>
            <a:endParaRPr lang="en-US" sz="2000" dirty="0">
              <a:latin typeface="Lato Regular"/>
              <a:cs typeface="Lato Regular"/>
            </a:endParaRPr>
          </a:p>
        </p:txBody>
      </p:sp>
      <p:pic>
        <p:nvPicPr>
          <p:cNvPr id="5" name="Picture 4" descr="Digital Custom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304" y="195486"/>
            <a:ext cx="3096344" cy="4553448"/>
          </a:xfrm>
          <a:prstGeom prst="rect">
            <a:avLst/>
          </a:prstGeom>
        </p:spPr>
      </p:pic>
    </p:spTree>
    <p:extLst>
      <p:ext uri="{BB962C8B-B14F-4D97-AF65-F5344CB8AC3E}">
        <p14:creationId xmlns:p14="http://schemas.microsoft.com/office/powerpoint/2010/main" val="222550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Transform</a:t>
            </a:r>
          </a:p>
        </p:txBody>
      </p:sp>
      <p:grpSp>
        <p:nvGrpSpPr>
          <p:cNvPr id="20" name="Group 19"/>
          <p:cNvGrpSpPr>
            <a:grpSpLocks noChangeAspect="1"/>
          </p:cNvGrpSpPr>
          <p:nvPr/>
        </p:nvGrpSpPr>
        <p:grpSpPr>
          <a:xfrm>
            <a:off x="4281089" y="1130611"/>
            <a:ext cx="3241230" cy="3240972"/>
            <a:chOff x="4558051" y="1210694"/>
            <a:chExt cx="3745595" cy="3745299"/>
          </a:xfrm>
        </p:grpSpPr>
        <p:sp>
          <p:nvSpPr>
            <p:cNvPr id="4" name="Rounded Rectangle 3"/>
            <p:cNvSpPr/>
            <p:nvPr/>
          </p:nvSpPr>
          <p:spPr>
            <a:xfrm>
              <a:off x="4562905" y="1210694"/>
              <a:ext cx="827021" cy="826948"/>
            </a:xfrm>
            <a:prstGeom prst="roundRect">
              <a:avLst>
                <a:gd name="adj" fmla="val 476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5" name="Rounded Rectangle 4"/>
            <p:cNvSpPr/>
            <p:nvPr/>
          </p:nvSpPr>
          <p:spPr>
            <a:xfrm>
              <a:off x="5526465" y="1210694"/>
              <a:ext cx="827021" cy="826948"/>
            </a:xfrm>
            <a:prstGeom prst="roundRect">
              <a:avLst>
                <a:gd name="adj" fmla="val 476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6" name="Rounded Rectangle 5"/>
            <p:cNvSpPr/>
            <p:nvPr/>
          </p:nvSpPr>
          <p:spPr>
            <a:xfrm>
              <a:off x="6494469" y="1210694"/>
              <a:ext cx="827021" cy="826948"/>
            </a:xfrm>
            <a:prstGeom prst="roundRect">
              <a:avLst>
                <a:gd name="adj" fmla="val 4761"/>
              </a:avLst>
            </a:prstGeom>
            <a:solidFill>
              <a:srgbClr val="FC0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7" name="Rounded Rectangle 6"/>
            <p:cNvSpPr/>
            <p:nvPr/>
          </p:nvSpPr>
          <p:spPr>
            <a:xfrm>
              <a:off x="7462472" y="1210694"/>
              <a:ext cx="827021" cy="826948"/>
            </a:xfrm>
            <a:prstGeom prst="roundRect">
              <a:avLst>
                <a:gd name="adj" fmla="val 4761"/>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8" name="Rounded Rectangle 7"/>
            <p:cNvSpPr/>
            <p:nvPr/>
          </p:nvSpPr>
          <p:spPr>
            <a:xfrm>
              <a:off x="4567759" y="2183478"/>
              <a:ext cx="827021" cy="826948"/>
            </a:xfrm>
            <a:prstGeom prst="roundRect">
              <a:avLst>
                <a:gd name="adj" fmla="val 4761"/>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9" name="Rounded Rectangle 8"/>
            <p:cNvSpPr/>
            <p:nvPr/>
          </p:nvSpPr>
          <p:spPr>
            <a:xfrm>
              <a:off x="5531183" y="2183478"/>
              <a:ext cx="827021" cy="826948"/>
            </a:xfrm>
            <a:prstGeom prst="roundRect">
              <a:avLst>
                <a:gd name="adj" fmla="val 476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0" name="Rounded Rectangle 9"/>
            <p:cNvSpPr/>
            <p:nvPr/>
          </p:nvSpPr>
          <p:spPr>
            <a:xfrm>
              <a:off x="6499187" y="2183478"/>
              <a:ext cx="827021" cy="826948"/>
            </a:xfrm>
            <a:prstGeom prst="roundRect">
              <a:avLst>
                <a:gd name="adj" fmla="val 4761"/>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1" name="Rounded Rectangle 10"/>
            <p:cNvSpPr/>
            <p:nvPr/>
          </p:nvSpPr>
          <p:spPr>
            <a:xfrm>
              <a:off x="7467190" y="2183478"/>
              <a:ext cx="827021" cy="826948"/>
            </a:xfrm>
            <a:prstGeom prst="roundRect">
              <a:avLst>
                <a:gd name="adj" fmla="val 476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2" name="Rounded Rectangle 11"/>
            <p:cNvSpPr/>
            <p:nvPr/>
          </p:nvSpPr>
          <p:spPr>
            <a:xfrm>
              <a:off x="4558051" y="3156262"/>
              <a:ext cx="827021" cy="826948"/>
            </a:xfrm>
            <a:prstGeom prst="roundRect">
              <a:avLst>
                <a:gd name="adj" fmla="val 4761"/>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3" name="Rounded Rectangle 12"/>
            <p:cNvSpPr/>
            <p:nvPr/>
          </p:nvSpPr>
          <p:spPr>
            <a:xfrm>
              <a:off x="5526055" y="3156262"/>
              <a:ext cx="827021" cy="826948"/>
            </a:xfrm>
            <a:prstGeom prst="roundRect">
              <a:avLst>
                <a:gd name="adj" fmla="val 4761"/>
              </a:avLst>
            </a:prstGeom>
            <a:solidFill>
              <a:srgbClr val="4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6666"/>
                </a:solidFill>
                <a:latin typeface="Lato" panose="020F0502020204030203" pitchFamily="34" charset="0"/>
              </a:endParaRPr>
            </a:p>
          </p:txBody>
        </p:sp>
        <p:sp>
          <p:nvSpPr>
            <p:cNvPr id="14" name="Rounded Rectangle 13"/>
            <p:cNvSpPr/>
            <p:nvPr/>
          </p:nvSpPr>
          <p:spPr>
            <a:xfrm>
              <a:off x="6494059" y="3156262"/>
              <a:ext cx="827021" cy="826948"/>
            </a:xfrm>
            <a:prstGeom prst="roundRect">
              <a:avLst>
                <a:gd name="adj" fmla="val 47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5" name="Rounded Rectangle 14"/>
            <p:cNvSpPr/>
            <p:nvPr/>
          </p:nvSpPr>
          <p:spPr>
            <a:xfrm>
              <a:off x="7462062" y="3156262"/>
              <a:ext cx="827021" cy="826948"/>
            </a:xfrm>
            <a:prstGeom prst="roundRect">
              <a:avLst>
                <a:gd name="adj" fmla="val 476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6" name="Rounded Rectangle 15"/>
            <p:cNvSpPr/>
            <p:nvPr/>
          </p:nvSpPr>
          <p:spPr>
            <a:xfrm>
              <a:off x="4572614" y="4129045"/>
              <a:ext cx="827021" cy="826948"/>
            </a:xfrm>
            <a:prstGeom prst="roundRect">
              <a:avLst>
                <a:gd name="adj" fmla="val 476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7" name="Rounded Rectangle 16"/>
            <p:cNvSpPr/>
            <p:nvPr/>
          </p:nvSpPr>
          <p:spPr>
            <a:xfrm>
              <a:off x="5540618" y="4129045"/>
              <a:ext cx="827021" cy="826948"/>
            </a:xfrm>
            <a:prstGeom prst="roundRect">
              <a:avLst>
                <a:gd name="adj" fmla="val 4761"/>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8" name="Rounded Rectangle 17"/>
            <p:cNvSpPr/>
            <p:nvPr/>
          </p:nvSpPr>
          <p:spPr>
            <a:xfrm>
              <a:off x="6508622" y="4129045"/>
              <a:ext cx="827021" cy="826948"/>
            </a:xfrm>
            <a:prstGeom prst="roundRect">
              <a:avLst>
                <a:gd name="adj" fmla="val 4761"/>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9" name="Rounded Rectangle 18"/>
            <p:cNvSpPr/>
            <p:nvPr/>
          </p:nvSpPr>
          <p:spPr>
            <a:xfrm>
              <a:off x="7476625" y="4129045"/>
              <a:ext cx="827021" cy="826948"/>
            </a:xfrm>
            <a:prstGeom prst="roundRect">
              <a:avLst>
                <a:gd name="adj" fmla="val 4761"/>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grpSp>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4231" y="3743225"/>
            <a:ext cx="546234" cy="547651"/>
          </a:xfrm>
          <a:prstGeom prst="rect">
            <a:avLst/>
          </a:prstGeom>
        </p:spPr>
      </p:pic>
      <p:pic>
        <p:nvPicPr>
          <p:cNvPr id="22" name="Picture 21" descr="iconmonstr-mouse-7-icon-256.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4363475" y="2915766"/>
            <a:ext cx="540779" cy="540779"/>
          </a:xfrm>
          <a:prstGeom prst="rect">
            <a:avLst/>
          </a:prstGeom>
        </p:spPr>
      </p:pic>
      <p:pic>
        <p:nvPicPr>
          <p:cNvPr id="23" name="Picture 22" descr="earth.png"/>
          <p:cNvPicPr>
            <a:picLocks noChangeAspect="1"/>
          </p:cNvPicPr>
          <p:nvPr/>
        </p:nvPicPr>
        <p:blipFill>
          <a:blip r:embed="rId6" cstate="screen">
            <a:biLevel thresh="50000"/>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tretch>
            <a:fillRect/>
          </a:stretch>
        </p:blipFill>
        <p:spPr>
          <a:xfrm>
            <a:off x="5994706" y="2845402"/>
            <a:ext cx="633292" cy="633293"/>
          </a:xfrm>
          <a:prstGeom prst="rect">
            <a:avLst/>
          </a:prstGeom>
        </p:spPr>
      </p:pic>
      <p:pic>
        <p:nvPicPr>
          <p:cNvPr id="24" name="Picture 23" descr="iconmonstr-smartphone-3-icon.png"/>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6837108" y="2858485"/>
            <a:ext cx="645537" cy="642360"/>
          </a:xfrm>
          <a:prstGeom prst="rect">
            <a:avLst/>
          </a:prstGeom>
          <a:noFill/>
        </p:spPr>
      </p:pic>
      <p:pic>
        <p:nvPicPr>
          <p:cNvPr id="25" name="Picture 2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01269" y="3780305"/>
            <a:ext cx="509249" cy="510570"/>
          </a:xfrm>
          <a:prstGeom prst="rect">
            <a:avLst/>
          </a:prstGeom>
        </p:spPr>
      </p:pic>
      <p:pic>
        <p:nvPicPr>
          <p:cNvPr id="26" name="Picture 25" descr="iconmonstr-computer-3-icon.png"/>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a:ext>
            </a:extLst>
          </a:blip>
          <a:stretch>
            <a:fillRect/>
          </a:stretch>
        </p:blipFill>
        <p:spPr>
          <a:xfrm>
            <a:off x="5179492" y="2865538"/>
            <a:ext cx="615655" cy="615656"/>
          </a:xfrm>
          <a:prstGeom prst="rect">
            <a:avLst/>
          </a:prstGeom>
        </p:spPr>
      </p:pic>
      <p:pic>
        <p:nvPicPr>
          <p:cNvPr id="27" name="Picture 28" descr="Computer to computer-02.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224973" y="3581738"/>
            <a:ext cx="839147" cy="8470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7" descr="icon_909.png"/>
          <p:cNvPicPr>
            <a:picLocks noChangeAspect="1"/>
          </p:cNvPicPr>
          <p:nvPr/>
        </p:nvPicPr>
        <p:blipFill>
          <a:blip r:embed="rId14" cstate="screen">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tretch>
            <a:fillRect/>
          </a:stretch>
        </p:blipFill>
        <p:spPr>
          <a:xfrm>
            <a:off x="5224942" y="3724280"/>
            <a:ext cx="511133" cy="511133"/>
          </a:xfrm>
          <a:prstGeom prst="rect">
            <a:avLst/>
          </a:prstGeom>
        </p:spPr>
      </p:pic>
      <p:pic>
        <p:nvPicPr>
          <p:cNvPr id="29" name="Picture 28" descr="iconmonstr-light-bulb-11-icon.png"/>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a:ext>
            </a:extLst>
          </a:blip>
          <a:stretch>
            <a:fillRect/>
          </a:stretch>
        </p:blipFill>
        <p:spPr>
          <a:xfrm>
            <a:off x="4344377" y="1182438"/>
            <a:ext cx="601596" cy="599099"/>
          </a:xfrm>
          <a:prstGeom prst="rect">
            <a:avLst/>
          </a:prstGeom>
          <a:effectLst/>
        </p:spPr>
      </p:pic>
      <p:pic>
        <p:nvPicPr>
          <p:cNvPr id="30" name="Picture 29"/>
          <p:cNvPicPr>
            <a:picLocks noChangeAspect="1"/>
          </p:cNvPicPr>
          <p:nvPr/>
        </p:nvPicPr>
        <p:blipFill>
          <a:blip r:embed="rId18"/>
          <a:stretch>
            <a:fillRect/>
          </a:stretch>
        </p:blipFill>
        <p:spPr>
          <a:xfrm>
            <a:off x="5184215" y="1198584"/>
            <a:ext cx="589299" cy="589299"/>
          </a:xfrm>
          <a:prstGeom prst="rect">
            <a:avLst/>
          </a:prstGeom>
        </p:spPr>
      </p:pic>
      <p:pic>
        <p:nvPicPr>
          <p:cNvPr id="32" name="Picture 31"/>
          <p:cNvPicPr>
            <a:picLocks noChangeAspect="1"/>
          </p:cNvPicPr>
          <p:nvPr/>
        </p:nvPicPr>
        <p:blipFill>
          <a:blip r:embed="rId19"/>
          <a:stretch>
            <a:fillRect/>
          </a:stretch>
        </p:blipFill>
        <p:spPr>
          <a:xfrm>
            <a:off x="6031438" y="1226344"/>
            <a:ext cx="554156" cy="554156"/>
          </a:xfrm>
          <a:prstGeom prst="rect">
            <a:avLst/>
          </a:prstGeom>
        </p:spPr>
      </p:pic>
      <p:pic>
        <p:nvPicPr>
          <p:cNvPr id="33" name="Picture 32"/>
          <p:cNvPicPr>
            <a:picLocks noChangeAspect="1"/>
          </p:cNvPicPr>
          <p:nvPr/>
        </p:nvPicPr>
        <p:blipFill>
          <a:blip r:embed="rId20"/>
          <a:stretch>
            <a:fillRect/>
          </a:stretch>
        </p:blipFill>
        <p:spPr>
          <a:xfrm>
            <a:off x="6895780" y="1248891"/>
            <a:ext cx="520079" cy="520079"/>
          </a:xfrm>
          <a:prstGeom prst="rect">
            <a:avLst/>
          </a:prstGeom>
        </p:spPr>
      </p:pic>
      <p:pic>
        <p:nvPicPr>
          <p:cNvPr id="34" name="Picture 33"/>
          <p:cNvPicPr>
            <a:picLocks noChangeAspect="1"/>
          </p:cNvPicPr>
          <p:nvPr/>
        </p:nvPicPr>
        <p:blipFill>
          <a:blip r:embed="rId21"/>
          <a:stretch>
            <a:fillRect/>
          </a:stretch>
        </p:blipFill>
        <p:spPr>
          <a:xfrm>
            <a:off x="4392562" y="2083221"/>
            <a:ext cx="505312" cy="505312"/>
          </a:xfrm>
          <a:prstGeom prst="rect">
            <a:avLst/>
          </a:prstGeom>
        </p:spPr>
      </p:pic>
      <p:pic>
        <p:nvPicPr>
          <p:cNvPr id="35" name="Picture 34"/>
          <p:cNvPicPr>
            <a:picLocks noChangeAspect="1"/>
          </p:cNvPicPr>
          <p:nvPr/>
        </p:nvPicPr>
        <p:blipFill>
          <a:blip r:embed="rId22"/>
          <a:stretch>
            <a:fillRect/>
          </a:stretch>
        </p:blipFill>
        <p:spPr>
          <a:xfrm>
            <a:off x="5197033" y="2031538"/>
            <a:ext cx="564380" cy="564380"/>
          </a:xfrm>
          <a:prstGeom prst="rect">
            <a:avLst/>
          </a:prstGeom>
        </p:spPr>
      </p:pic>
      <p:pic>
        <p:nvPicPr>
          <p:cNvPr id="36" name="Picture 35"/>
          <p:cNvPicPr>
            <a:picLocks noChangeAspect="1"/>
          </p:cNvPicPr>
          <p:nvPr/>
        </p:nvPicPr>
        <p:blipFill>
          <a:blip r:embed="rId23"/>
          <a:stretch>
            <a:fillRect/>
          </a:stretch>
        </p:blipFill>
        <p:spPr>
          <a:xfrm>
            <a:off x="6039226" y="2031537"/>
            <a:ext cx="598060" cy="598060"/>
          </a:xfrm>
          <a:prstGeom prst="rect">
            <a:avLst/>
          </a:prstGeom>
        </p:spPr>
      </p:pic>
      <p:pic>
        <p:nvPicPr>
          <p:cNvPr id="37" name="Picture 36"/>
          <p:cNvPicPr>
            <a:picLocks noChangeAspect="1"/>
          </p:cNvPicPr>
          <p:nvPr/>
        </p:nvPicPr>
        <p:blipFill>
          <a:blip r:embed="rId24"/>
          <a:stretch>
            <a:fillRect/>
          </a:stretch>
        </p:blipFill>
        <p:spPr>
          <a:xfrm>
            <a:off x="6836308" y="1994212"/>
            <a:ext cx="623855" cy="623855"/>
          </a:xfrm>
          <a:prstGeom prst="rect">
            <a:avLst/>
          </a:prstGeom>
        </p:spPr>
      </p:pic>
      <p:sp>
        <p:nvSpPr>
          <p:cNvPr id="31" name="Right Arrow 30"/>
          <p:cNvSpPr/>
          <p:nvPr/>
        </p:nvSpPr>
        <p:spPr>
          <a:xfrm>
            <a:off x="4902841" y="1397655"/>
            <a:ext cx="170835" cy="191531"/>
          </a:xfrm>
          <a:prstGeom prst="rightArrow">
            <a:avLst>
              <a:gd name="adj1" fmla="val 44034"/>
              <a:gd name="adj2" fmla="val 4529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8" name="Right Arrow 37"/>
          <p:cNvSpPr/>
          <p:nvPr/>
        </p:nvSpPr>
        <p:spPr>
          <a:xfrm>
            <a:off x="5734055" y="1398072"/>
            <a:ext cx="170835" cy="191531"/>
          </a:xfrm>
          <a:prstGeom prst="rightArrow">
            <a:avLst>
              <a:gd name="adj1" fmla="val 44034"/>
              <a:gd name="adj2" fmla="val 4529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9" name="Right Arrow 38"/>
          <p:cNvSpPr/>
          <p:nvPr/>
        </p:nvSpPr>
        <p:spPr>
          <a:xfrm>
            <a:off x="6578628" y="1393312"/>
            <a:ext cx="170835" cy="191531"/>
          </a:xfrm>
          <a:prstGeom prst="rightArrow">
            <a:avLst>
              <a:gd name="adj1" fmla="val 44034"/>
              <a:gd name="adj2" fmla="val 45297"/>
            </a:avLst>
          </a:prstGeom>
          <a:solidFill>
            <a:srgbClr val="FC0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40" name="Right Arrow 39"/>
          <p:cNvSpPr/>
          <p:nvPr/>
        </p:nvSpPr>
        <p:spPr>
          <a:xfrm>
            <a:off x="4902841" y="2232926"/>
            <a:ext cx="170835" cy="191531"/>
          </a:xfrm>
          <a:prstGeom prst="rightArrow">
            <a:avLst>
              <a:gd name="adj1" fmla="val 44034"/>
              <a:gd name="adj2" fmla="val 45297"/>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41" name="Right Arrow 40"/>
          <p:cNvSpPr/>
          <p:nvPr/>
        </p:nvSpPr>
        <p:spPr>
          <a:xfrm>
            <a:off x="5743111" y="2233343"/>
            <a:ext cx="170835" cy="191531"/>
          </a:xfrm>
          <a:prstGeom prst="rightArrow">
            <a:avLst>
              <a:gd name="adj1" fmla="val 44034"/>
              <a:gd name="adj2" fmla="val 4529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42" name="Right Arrow 41"/>
          <p:cNvSpPr/>
          <p:nvPr/>
        </p:nvSpPr>
        <p:spPr>
          <a:xfrm>
            <a:off x="6582422" y="2228584"/>
            <a:ext cx="170835" cy="191531"/>
          </a:xfrm>
          <a:prstGeom prst="rightArrow">
            <a:avLst>
              <a:gd name="adj1" fmla="val 44034"/>
              <a:gd name="adj2" fmla="val 45297"/>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43" name="Right Arrow 42"/>
          <p:cNvSpPr/>
          <p:nvPr/>
        </p:nvSpPr>
        <p:spPr>
          <a:xfrm>
            <a:off x="4902841" y="3068198"/>
            <a:ext cx="170835" cy="191531"/>
          </a:xfrm>
          <a:prstGeom prst="rightArrow">
            <a:avLst>
              <a:gd name="adj1" fmla="val 44034"/>
              <a:gd name="adj2" fmla="val 45297"/>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44" name="Right Arrow 43"/>
          <p:cNvSpPr/>
          <p:nvPr/>
        </p:nvSpPr>
        <p:spPr>
          <a:xfrm>
            <a:off x="5731117" y="3068615"/>
            <a:ext cx="170835" cy="191531"/>
          </a:xfrm>
          <a:prstGeom prst="rightArrow">
            <a:avLst>
              <a:gd name="adj1" fmla="val 44034"/>
              <a:gd name="adj2" fmla="val 45297"/>
            </a:avLst>
          </a:prstGeom>
          <a:solidFill>
            <a:srgbClr val="4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45" name="Right Arrow 44"/>
          <p:cNvSpPr/>
          <p:nvPr/>
        </p:nvSpPr>
        <p:spPr>
          <a:xfrm>
            <a:off x="6575690" y="3063856"/>
            <a:ext cx="170835" cy="191531"/>
          </a:xfrm>
          <a:prstGeom prst="rightArrow">
            <a:avLst>
              <a:gd name="adj1" fmla="val 44034"/>
              <a:gd name="adj2" fmla="val 4529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46" name="Right Arrow 45"/>
          <p:cNvSpPr/>
          <p:nvPr/>
        </p:nvSpPr>
        <p:spPr>
          <a:xfrm>
            <a:off x="4902841" y="3919258"/>
            <a:ext cx="170835" cy="191531"/>
          </a:xfrm>
          <a:prstGeom prst="rightArrow">
            <a:avLst>
              <a:gd name="adj1" fmla="val 44034"/>
              <a:gd name="adj2" fmla="val 4529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47" name="Right Arrow 46"/>
          <p:cNvSpPr/>
          <p:nvPr/>
        </p:nvSpPr>
        <p:spPr>
          <a:xfrm>
            <a:off x="5740172" y="3919675"/>
            <a:ext cx="170835" cy="191531"/>
          </a:xfrm>
          <a:prstGeom prst="rightArrow">
            <a:avLst>
              <a:gd name="adj1" fmla="val 44034"/>
              <a:gd name="adj2" fmla="val 4529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48" name="Right Arrow 47"/>
          <p:cNvSpPr/>
          <p:nvPr/>
        </p:nvSpPr>
        <p:spPr>
          <a:xfrm>
            <a:off x="6584745" y="3914915"/>
            <a:ext cx="170835" cy="191531"/>
          </a:xfrm>
          <a:prstGeom prst="rightArrow">
            <a:avLst>
              <a:gd name="adj1" fmla="val 44034"/>
              <a:gd name="adj2" fmla="val 45297"/>
            </a:avLst>
          </a:prstGeom>
          <a:solidFill>
            <a:schemeClr val="tx2">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51" name="Rounded Rectangle 50"/>
          <p:cNvSpPr/>
          <p:nvPr/>
        </p:nvSpPr>
        <p:spPr>
          <a:xfrm>
            <a:off x="1662309" y="1126840"/>
            <a:ext cx="2494603" cy="721589"/>
          </a:xfrm>
          <a:prstGeom prst="roundRect">
            <a:avLst>
              <a:gd name="adj" fmla="val 6457"/>
            </a:avLst>
          </a:prstGeom>
          <a:solidFill>
            <a:schemeClr val="tx1"/>
          </a:solidFill>
          <a:ln w="25400" cap="flat" cmpd="sng" algn="ctr">
            <a:noFill/>
            <a:prstDash val="solid"/>
          </a:ln>
          <a:effectLst/>
        </p:spPr>
        <p:txBody>
          <a:bodyPr lIns="216000" tIns="35100" rIns="10788" bIns="35100" rtlCol="0" anchor="ctr" anchorCtr="0"/>
          <a:lstStyle/>
          <a:p>
            <a:pPr fontAlgn="auto">
              <a:spcBef>
                <a:spcPts val="0"/>
              </a:spcBef>
              <a:spcAft>
                <a:spcPts val="0"/>
              </a:spcAft>
              <a:defRPr/>
            </a:pPr>
            <a:r>
              <a:rPr lang="en-US" sz="2400" kern="0" dirty="0">
                <a:solidFill>
                  <a:schemeClr val="bg1">
                    <a:lumMod val="95000"/>
                  </a:schemeClr>
                </a:solidFill>
                <a:latin typeface="Lato Regular"/>
                <a:cs typeface="Lato Regular"/>
              </a:rPr>
              <a:t>Re-Think</a:t>
            </a:r>
          </a:p>
        </p:txBody>
      </p:sp>
      <p:sp>
        <p:nvSpPr>
          <p:cNvPr id="57" name="Rounded Rectangle 56"/>
          <p:cNvSpPr/>
          <p:nvPr/>
        </p:nvSpPr>
        <p:spPr>
          <a:xfrm>
            <a:off x="1662309" y="1969300"/>
            <a:ext cx="2494603" cy="721589"/>
          </a:xfrm>
          <a:prstGeom prst="roundRect">
            <a:avLst>
              <a:gd name="adj" fmla="val 6457"/>
            </a:avLst>
          </a:prstGeom>
          <a:solidFill>
            <a:schemeClr val="tx1"/>
          </a:solidFill>
          <a:ln w="25400" cap="flat" cmpd="sng" algn="ctr">
            <a:noFill/>
            <a:prstDash val="solid"/>
          </a:ln>
          <a:effectLst/>
        </p:spPr>
        <p:txBody>
          <a:bodyPr lIns="216000" tIns="35100" rIns="10788" bIns="35100" rtlCol="0" anchor="ctr" anchorCtr="0"/>
          <a:lstStyle/>
          <a:p>
            <a:pPr fontAlgn="auto">
              <a:spcBef>
                <a:spcPts val="0"/>
              </a:spcBef>
              <a:spcAft>
                <a:spcPts val="0"/>
              </a:spcAft>
              <a:defRPr/>
            </a:pPr>
            <a:r>
              <a:rPr lang="en-US" sz="2400" kern="0" dirty="0">
                <a:solidFill>
                  <a:schemeClr val="bg1">
                    <a:lumMod val="95000"/>
                  </a:schemeClr>
                </a:solidFill>
                <a:latin typeface="Lato Regular"/>
                <a:cs typeface="Lato Regular"/>
              </a:rPr>
              <a:t>Re-Build</a:t>
            </a:r>
          </a:p>
        </p:txBody>
      </p:sp>
      <p:sp>
        <p:nvSpPr>
          <p:cNvPr id="60" name="Rounded Rectangle 59"/>
          <p:cNvSpPr/>
          <p:nvPr/>
        </p:nvSpPr>
        <p:spPr>
          <a:xfrm>
            <a:off x="1662309" y="2811761"/>
            <a:ext cx="2494603" cy="721589"/>
          </a:xfrm>
          <a:prstGeom prst="roundRect">
            <a:avLst>
              <a:gd name="adj" fmla="val 6457"/>
            </a:avLst>
          </a:prstGeom>
          <a:solidFill>
            <a:schemeClr val="tx1"/>
          </a:solidFill>
          <a:ln w="25400" cap="flat" cmpd="sng" algn="ctr">
            <a:noFill/>
            <a:prstDash val="solid"/>
          </a:ln>
          <a:effectLst/>
        </p:spPr>
        <p:txBody>
          <a:bodyPr lIns="216000" tIns="35100" rIns="10788" bIns="35100" rtlCol="0" anchor="ctr" anchorCtr="0"/>
          <a:lstStyle/>
          <a:p>
            <a:pPr fontAlgn="auto">
              <a:spcBef>
                <a:spcPts val="0"/>
              </a:spcBef>
              <a:spcAft>
                <a:spcPts val="0"/>
              </a:spcAft>
              <a:defRPr/>
            </a:pPr>
            <a:r>
              <a:rPr lang="en-US" sz="2400" kern="0" dirty="0">
                <a:solidFill>
                  <a:schemeClr val="bg1">
                    <a:lumMod val="95000"/>
                  </a:schemeClr>
                </a:solidFill>
                <a:latin typeface="Lato Regular"/>
                <a:cs typeface="Lato Regular"/>
              </a:rPr>
              <a:t>Re-Design</a:t>
            </a:r>
          </a:p>
        </p:txBody>
      </p:sp>
      <p:sp>
        <p:nvSpPr>
          <p:cNvPr id="63" name="Rounded Rectangle 62"/>
          <p:cNvSpPr/>
          <p:nvPr/>
        </p:nvSpPr>
        <p:spPr>
          <a:xfrm>
            <a:off x="1662309" y="3654223"/>
            <a:ext cx="2494603" cy="721589"/>
          </a:xfrm>
          <a:prstGeom prst="roundRect">
            <a:avLst>
              <a:gd name="adj" fmla="val 6457"/>
            </a:avLst>
          </a:prstGeom>
          <a:solidFill>
            <a:schemeClr val="tx1"/>
          </a:solidFill>
          <a:ln w="25400" cap="flat" cmpd="sng" algn="ctr">
            <a:noFill/>
            <a:prstDash val="solid"/>
          </a:ln>
          <a:effectLst/>
        </p:spPr>
        <p:txBody>
          <a:bodyPr lIns="216000" tIns="35100" rIns="10788" bIns="35100" rtlCol="0" anchor="ctr" anchorCtr="0"/>
          <a:lstStyle/>
          <a:p>
            <a:pPr fontAlgn="auto">
              <a:spcBef>
                <a:spcPts val="0"/>
              </a:spcBef>
              <a:spcAft>
                <a:spcPts val="0"/>
              </a:spcAft>
              <a:defRPr/>
            </a:pPr>
            <a:r>
              <a:rPr lang="en-US" sz="2400" kern="0" dirty="0">
                <a:solidFill>
                  <a:schemeClr val="bg1">
                    <a:lumMod val="95000"/>
                  </a:schemeClr>
                </a:solidFill>
                <a:latin typeface="Lato Regular"/>
                <a:cs typeface="Lato Regular"/>
              </a:rPr>
              <a:t>Re-Platform</a:t>
            </a:r>
          </a:p>
        </p:txBody>
      </p:sp>
    </p:spTree>
    <p:extLst>
      <p:ext uri="{BB962C8B-B14F-4D97-AF65-F5344CB8AC3E}">
        <p14:creationId xmlns:p14="http://schemas.microsoft.com/office/powerpoint/2010/main" val="298132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tomer-industry-toront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547384" y="1160642"/>
            <a:ext cx="2017100" cy="1299984"/>
          </a:xfrm>
          <a:prstGeom prst="rect">
            <a:avLst/>
          </a:prstGeom>
          <a:solidFill>
            <a:srgbClr val="2DA3E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64484" y="1160642"/>
            <a:ext cx="2017100" cy="1299984"/>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81581" y="1160642"/>
            <a:ext cx="2017100" cy="1299984"/>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98679" y="1160642"/>
            <a:ext cx="2017100" cy="1299984"/>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7383" y="2460625"/>
            <a:ext cx="2017100" cy="1299984"/>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564483" y="2460625"/>
            <a:ext cx="2017100" cy="1299984"/>
          </a:xfrm>
          <a:prstGeom prst="rect">
            <a:avLst/>
          </a:prstGeom>
          <a:solidFill>
            <a:srgbClr val="FF66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81581" y="2460625"/>
            <a:ext cx="2017100" cy="1299984"/>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98678" y="2460625"/>
            <a:ext cx="2017100" cy="1299984"/>
          </a:xfrm>
          <a:prstGeom prst="rect">
            <a:avLst/>
          </a:prstGeom>
          <a:solidFill>
            <a:schemeClr val="accent4">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63390" y="1478174"/>
            <a:ext cx="1196292" cy="692497"/>
          </a:xfrm>
          <a:prstGeom prst="rect">
            <a:avLst/>
          </a:prstGeom>
          <a:noFill/>
        </p:spPr>
        <p:txBody>
          <a:bodyPr wrap="none" rtlCol="0">
            <a:spAutoFit/>
          </a:bodyPr>
          <a:lstStyle/>
          <a:p>
            <a:pPr algn="ctr"/>
            <a:r>
              <a:rPr lang="en-US" sz="2800" dirty="0" smtClean="0">
                <a:solidFill>
                  <a:srgbClr val="FFFFFF"/>
                </a:solidFill>
              </a:rPr>
              <a:t>$1.6B</a:t>
            </a:r>
          </a:p>
          <a:p>
            <a:pPr algn="ctr"/>
            <a:r>
              <a:rPr lang="en-US" sz="1100" dirty="0" smtClean="0">
                <a:solidFill>
                  <a:srgbClr val="FFFFFF"/>
                </a:solidFill>
              </a:rPr>
              <a:t>Global Revenue</a:t>
            </a:r>
            <a:endParaRPr lang="en-US" sz="1100" dirty="0">
              <a:solidFill>
                <a:srgbClr val="FFFFFF"/>
              </a:solidFill>
            </a:endParaRPr>
          </a:p>
        </p:txBody>
      </p:sp>
      <p:sp>
        <p:nvSpPr>
          <p:cNvPr id="13" name="TextBox 12"/>
          <p:cNvSpPr txBox="1"/>
          <p:nvPr/>
        </p:nvSpPr>
        <p:spPr>
          <a:xfrm>
            <a:off x="2978150" y="1489124"/>
            <a:ext cx="1082874" cy="692497"/>
          </a:xfrm>
          <a:prstGeom prst="rect">
            <a:avLst/>
          </a:prstGeom>
          <a:noFill/>
        </p:spPr>
        <p:txBody>
          <a:bodyPr wrap="none" rtlCol="0">
            <a:spAutoFit/>
          </a:bodyPr>
          <a:lstStyle/>
          <a:p>
            <a:pPr algn="ctr"/>
            <a:r>
              <a:rPr lang="en-US" sz="2800" dirty="0" smtClean="0">
                <a:solidFill>
                  <a:srgbClr val="FFFFFF"/>
                </a:solidFill>
              </a:rPr>
              <a:t>100M</a:t>
            </a:r>
          </a:p>
          <a:p>
            <a:pPr algn="ctr"/>
            <a:r>
              <a:rPr lang="en-US" sz="1100" dirty="0" smtClean="0">
                <a:solidFill>
                  <a:srgbClr val="FFFFFF"/>
                </a:solidFill>
              </a:rPr>
              <a:t>Users</a:t>
            </a:r>
            <a:endParaRPr lang="en-US" sz="1100" dirty="0">
              <a:solidFill>
                <a:srgbClr val="FFFFFF"/>
              </a:solidFill>
            </a:endParaRPr>
          </a:p>
        </p:txBody>
      </p:sp>
      <p:sp>
        <p:nvSpPr>
          <p:cNvPr id="14" name="TextBox 13"/>
          <p:cNvSpPr txBox="1"/>
          <p:nvPr/>
        </p:nvSpPr>
        <p:spPr>
          <a:xfrm>
            <a:off x="4707477" y="1467227"/>
            <a:ext cx="1784462" cy="861774"/>
          </a:xfrm>
          <a:prstGeom prst="rect">
            <a:avLst/>
          </a:prstGeom>
          <a:noFill/>
        </p:spPr>
        <p:txBody>
          <a:bodyPr wrap="square" rtlCol="0">
            <a:spAutoFit/>
          </a:bodyPr>
          <a:lstStyle/>
          <a:p>
            <a:pPr algn="ctr"/>
            <a:r>
              <a:rPr lang="en-US" sz="2800" dirty="0" smtClean="0">
                <a:solidFill>
                  <a:srgbClr val="FFFFFF"/>
                </a:solidFill>
              </a:rPr>
              <a:t>16B</a:t>
            </a:r>
          </a:p>
          <a:p>
            <a:pPr algn="ctr"/>
            <a:r>
              <a:rPr lang="en-US" sz="1100" dirty="0" smtClean="0">
                <a:solidFill>
                  <a:srgbClr val="FFFFFF"/>
                </a:solidFill>
              </a:rPr>
              <a:t>Transactions Managed</a:t>
            </a:r>
          </a:p>
          <a:p>
            <a:pPr algn="ctr"/>
            <a:r>
              <a:rPr lang="en-US" sz="1100" dirty="0" smtClean="0">
                <a:solidFill>
                  <a:srgbClr val="FFFFFF"/>
                </a:solidFill>
              </a:rPr>
              <a:t>Annually</a:t>
            </a:r>
            <a:endParaRPr lang="en-US" sz="1100" dirty="0">
              <a:solidFill>
                <a:srgbClr val="FFFFFF"/>
              </a:solidFill>
            </a:endParaRPr>
          </a:p>
        </p:txBody>
      </p:sp>
      <p:sp>
        <p:nvSpPr>
          <p:cNvPr id="15" name="TextBox 14"/>
          <p:cNvSpPr txBox="1"/>
          <p:nvPr/>
        </p:nvSpPr>
        <p:spPr>
          <a:xfrm>
            <a:off x="935568" y="2770208"/>
            <a:ext cx="1230043" cy="692497"/>
          </a:xfrm>
          <a:prstGeom prst="rect">
            <a:avLst/>
          </a:prstGeom>
          <a:noFill/>
        </p:spPr>
        <p:txBody>
          <a:bodyPr wrap="none" rtlCol="0">
            <a:spAutoFit/>
          </a:bodyPr>
          <a:lstStyle/>
          <a:p>
            <a:pPr algn="ctr"/>
            <a:r>
              <a:rPr lang="en-US" sz="2800" dirty="0" smtClean="0">
                <a:solidFill>
                  <a:srgbClr val="FFFFFF"/>
                </a:solidFill>
              </a:rPr>
              <a:t>600K</a:t>
            </a:r>
          </a:p>
          <a:p>
            <a:pPr algn="ctr"/>
            <a:r>
              <a:rPr lang="en-US" sz="1100" dirty="0" smtClean="0">
                <a:solidFill>
                  <a:srgbClr val="FFFFFF"/>
                </a:solidFill>
              </a:rPr>
              <a:t>Trading Partners</a:t>
            </a:r>
            <a:endParaRPr lang="en-US" sz="1100" dirty="0">
              <a:solidFill>
                <a:srgbClr val="FFFFFF"/>
              </a:solidFill>
            </a:endParaRPr>
          </a:p>
        </p:txBody>
      </p:sp>
      <p:sp>
        <p:nvSpPr>
          <p:cNvPr id="16" name="TextBox 15"/>
          <p:cNvSpPr txBox="1"/>
          <p:nvPr/>
        </p:nvSpPr>
        <p:spPr>
          <a:xfrm>
            <a:off x="3081540" y="2781159"/>
            <a:ext cx="1023262" cy="692497"/>
          </a:xfrm>
          <a:prstGeom prst="rect">
            <a:avLst/>
          </a:prstGeom>
          <a:noFill/>
        </p:spPr>
        <p:txBody>
          <a:bodyPr wrap="none" rtlCol="0">
            <a:spAutoFit/>
          </a:bodyPr>
          <a:lstStyle/>
          <a:p>
            <a:pPr algn="ctr"/>
            <a:r>
              <a:rPr lang="en-US" sz="2800" dirty="0" smtClean="0">
                <a:solidFill>
                  <a:srgbClr val="FFFFFF"/>
                </a:solidFill>
              </a:rPr>
              <a:t>100K</a:t>
            </a:r>
          </a:p>
          <a:p>
            <a:pPr algn="ctr"/>
            <a:r>
              <a:rPr lang="en-US" sz="1100" dirty="0" smtClean="0">
                <a:solidFill>
                  <a:srgbClr val="FFFFFF"/>
                </a:solidFill>
              </a:rPr>
              <a:t>Customers</a:t>
            </a:r>
            <a:endParaRPr lang="en-US" sz="1100" dirty="0">
              <a:solidFill>
                <a:srgbClr val="FFFFFF"/>
              </a:solidFill>
            </a:endParaRPr>
          </a:p>
        </p:txBody>
      </p:sp>
      <p:sp>
        <p:nvSpPr>
          <p:cNvPr id="17" name="TextBox 16"/>
          <p:cNvSpPr txBox="1"/>
          <p:nvPr/>
        </p:nvSpPr>
        <p:spPr>
          <a:xfrm>
            <a:off x="5061063" y="2770210"/>
            <a:ext cx="983462" cy="692497"/>
          </a:xfrm>
          <a:prstGeom prst="rect">
            <a:avLst/>
          </a:prstGeom>
          <a:noFill/>
        </p:spPr>
        <p:txBody>
          <a:bodyPr wrap="none" rtlCol="0">
            <a:spAutoFit/>
          </a:bodyPr>
          <a:lstStyle/>
          <a:p>
            <a:pPr algn="ctr"/>
            <a:r>
              <a:rPr lang="en-US" sz="2800" dirty="0" smtClean="0">
                <a:solidFill>
                  <a:srgbClr val="FFFFFF"/>
                </a:solidFill>
              </a:rPr>
              <a:t>8500</a:t>
            </a:r>
          </a:p>
          <a:p>
            <a:pPr algn="ctr"/>
            <a:r>
              <a:rPr lang="en-US" sz="1100" dirty="0" smtClean="0">
                <a:solidFill>
                  <a:srgbClr val="FFFFFF"/>
                </a:solidFill>
              </a:rPr>
              <a:t>Employees</a:t>
            </a:r>
            <a:endParaRPr lang="en-US" sz="1100" dirty="0">
              <a:solidFill>
                <a:srgbClr val="FFFFFF"/>
              </a:solidFill>
            </a:endParaRPr>
          </a:p>
        </p:txBody>
      </p:sp>
      <p:sp>
        <p:nvSpPr>
          <p:cNvPr id="18" name="TextBox 17"/>
          <p:cNvSpPr txBox="1"/>
          <p:nvPr/>
        </p:nvSpPr>
        <p:spPr>
          <a:xfrm>
            <a:off x="7103071" y="2770209"/>
            <a:ext cx="1015760" cy="692497"/>
          </a:xfrm>
          <a:prstGeom prst="rect">
            <a:avLst/>
          </a:prstGeom>
          <a:noFill/>
        </p:spPr>
        <p:txBody>
          <a:bodyPr wrap="none" rtlCol="0">
            <a:spAutoFit/>
          </a:bodyPr>
          <a:lstStyle/>
          <a:p>
            <a:pPr algn="ctr"/>
            <a:r>
              <a:rPr lang="en-US" sz="2800" dirty="0" smtClean="0">
                <a:solidFill>
                  <a:srgbClr val="FFFFFF"/>
                </a:solidFill>
              </a:rPr>
              <a:t>37</a:t>
            </a:r>
          </a:p>
          <a:p>
            <a:pPr algn="ctr"/>
            <a:r>
              <a:rPr lang="en-US" sz="1100" dirty="0" smtClean="0">
                <a:solidFill>
                  <a:srgbClr val="FFFFFF"/>
                </a:solidFill>
              </a:rPr>
              <a:t>Data Centers</a:t>
            </a:r>
            <a:endParaRPr lang="en-US" sz="1100" dirty="0">
              <a:solidFill>
                <a:srgbClr val="FFFFFF"/>
              </a:solidFill>
            </a:endParaRPr>
          </a:p>
        </p:txBody>
      </p:sp>
      <p:sp>
        <p:nvSpPr>
          <p:cNvPr id="19" name="TextBox 18"/>
          <p:cNvSpPr txBox="1"/>
          <p:nvPr/>
        </p:nvSpPr>
        <p:spPr>
          <a:xfrm>
            <a:off x="7076930" y="1478174"/>
            <a:ext cx="1068040" cy="692497"/>
          </a:xfrm>
          <a:prstGeom prst="rect">
            <a:avLst/>
          </a:prstGeom>
          <a:noFill/>
        </p:spPr>
        <p:txBody>
          <a:bodyPr wrap="none" rtlCol="0">
            <a:spAutoFit/>
          </a:bodyPr>
          <a:lstStyle/>
          <a:p>
            <a:pPr algn="ctr"/>
            <a:r>
              <a:rPr lang="en-US" sz="2800" dirty="0" smtClean="0">
                <a:solidFill>
                  <a:srgbClr val="FFFFFF"/>
                </a:solidFill>
              </a:rPr>
              <a:t>120</a:t>
            </a:r>
          </a:p>
          <a:p>
            <a:pPr algn="ctr"/>
            <a:r>
              <a:rPr lang="en-US" sz="1100" dirty="0" smtClean="0">
                <a:solidFill>
                  <a:srgbClr val="FFFFFF"/>
                </a:solidFill>
              </a:rPr>
              <a:t>Global Offices</a:t>
            </a:r>
            <a:endParaRPr lang="en-US" sz="1100" dirty="0">
              <a:solidFill>
                <a:srgbClr val="FFFFFF"/>
              </a:solidFill>
            </a:endParaRPr>
          </a:p>
        </p:txBody>
      </p:sp>
      <p:sp>
        <p:nvSpPr>
          <p:cNvPr id="20" name="TextBox 19"/>
          <p:cNvSpPr txBox="1"/>
          <p:nvPr/>
        </p:nvSpPr>
        <p:spPr>
          <a:xfrm>
            <a:off x="609817" y="3963418"/>
            <a:ext cx="7962170" cy="740318"/>
          </a:xfrm>
          <a:prstGeom prst="rect">
            <a:avLst/>
          </a:prstGeom>
          <a:noFill/>
        </p:spPr>
        <p:txBody>
          <a:bodyPr wrap="square" lIns="81626" tIns="40813" rIns="81626" bIns="40813" rtlCol="0">
            <a:spAutoFit/>
          </a:bodyPr>
          <a:lstStyle/>
          <a:p>
            <a:r>
              <a:rPr lang="en-US" sz="1400" dirty="0">
                <a:solidFill>
                  <a:srgbClr val="FFFFFF"/>
                </a:solidFill>
                <a:latin typeface="Lato Regular"/>
                <a:cs typeface="Lato Regular"/>
              </a:rPr>
              <a:t>OpenText is one of the most successful software companies in the world. We’re a leader in Enterprise Information Management, helping companies manage information for improved productivity, competitiveness and customer experiences</a:t>
            </a:r>
          </a:p>
        </p:txBody>
      </p:sp>
      <p:sp>
        <p:nvSpPr>
          <p:cNvPr id="21" name="Title 4"/>
          <p:cNvSpPr txBox="1">
            <a:spLocks/>
          </p:cNvSpPr>
          <p:nvPr/>
        </p:nvSpPr>
        <p:spPr bwMode="auto">
          <a:xfrm>
            <a:off x="609600" y="409502"/>
            <a:ext cx="8229600" cy="802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0" rIns="91420" bIns="45710" numCol="1" anchor="ctr" anchorCtr="0" compatLnSpc="1">
            <a:prstTxWarp prst="textNoShape">
              <a:avLst/>
            </a:prstTxWarp>
          </a:bodyPr>
          <a:lstStyle>
            <a:lvl1pPr algn="l" rtl="0" eaLnBrk="1" fontAlgn="base" hangingPunct="1">
              <a:spcBef>
                <a:spcPct val="0"/>
              </a:spcBef>
              <a:spcAft>
                <a:spcPct val="0"/>
              </a:spcAft>
              <a:defRPr sz="3000" kern="1200">
                <a:solidFill>
                  <a:srgbClr val="0072AA"/>
                </a:solidFill>
                <a:latin typeface="Lato Regular"/>
                <a:ea typeface="ＭＳ Ｐゴシック" charset="0"/>
                <a:cs typeface="Lato Regular"/>
              </a:defRPr>
            </a:lvl1pPr>
            <a:lvl2pPr algn="l" rtl="0" eaLnBrk="1" fontAlgn="base" hangingPunct="1">
              <a:spcBef>
                <a:spcPct val="0"/>
              </a:spcBef>
              <a:spcAft>
                <a:spcPct val="0"/>
              </a:spcAft>
              <a:defRPr sz="3200">
                <a:solidFill>
                  <a:schemeClr val="accent1"/>
                </a:solidFill>
                <a:latin typeface="AllerMod Regular" charset="0"/>
                <a:ea typeface="ＭＳ Ｐゴシック" charset="0"/>
              </a:defRPr>
            </a:lvl2pPr>
            <a:lvl3pPr algn="l" rtl="0" eaLnBrk="1" fontAlgn="base" hangingPunct="1">
              <a:spcBef>
                <a:spcPct val="0"/>
              </a:spcBef>
              <a:spcAft>
                <a:spcPct val="0"/>
              </a:spcAft>
              <a:defRPr sz="3200">
                <a:solidFill>
                  <a:schemeClr val="accent1"/>
                </a:solidFill>
                <a:latin typeface="AllerMod Regular" charset="0"/>
                <a:ea typeface="ＭＳ Ｐゴシック" charset="0"/>
              </a:defRPr>
            </a:lvl3pPr>
            <a:lvl4pPr algn="l" rtl="0" eaLnBrk="1" fontAlgn="base" hangingPunct="1">
              <a:spcBef>
                <a:spcPct val="0"/>
              </a:spcBef>
              <a:spcAft>
                <a:spcPct val="0"/>
              </a:spcAft>
              <a:defRPr sz="3200">
                <a:solidFill>
                  <a:schemeClr val="accent1"/>
                </a:solidFill>
                <a:latin typeface="AllerMod Regular" charset="0"/>
                <a:ea typeface="ＭＳ Ｐゴシック" charset="0"/>
              </a:defRPr>
            </a:lvl4pPr>
            <a:lvl5pPr algn="l" rtl="0" eaLnBrk="1" fontAlgn="base" hangingPunct="1">
              <a:spcBef>
                <a:spcPct val="0"/>
              </a:spcBef>
              <a:spcAft>
                <a:spcPct val="0"/>
              </a:spcAft>
              <a:defRPr sz="3200">
                <a:solidFill>
                  <a:schemeClr val="accent1"/>
                </a:solidFill>
                <a:latin typeface="AllerMod Regular" charset="0"/>
                <a:ea typeface="ＭＳ Ｐゴシック" charset="0"/>
              </a:defRPr>
            </a:lvl5pPr>
            <a:lvl6pPr marL="457101" algn="l" rtl="0" eaLnBrk="1" fontAlgn="base" hangingPunct="1">
              <a:spcBef>
                <a:spcPct val="0"/>
              </a:spcBef>
              <a:spcAft>
                <a:spcPct val="0"/>
              </a:spcAft>
              <a:defRPr sz="3200">
                <a:solidFill>
                  <a:schemeClr val="accent1"/>
                </a:solidFill>
                <a:latin typeface="AllerMod Regular" charset="0"/>
                <a:ea typeface="ＭＳ Ｐゴシック" charset="0"/>
              </a:defRPr>
            </a:lvl6pPr>
            <a:lvl7pPr marL="914202" algn="l" rtl="0" eaLnBrk="1" fontAlgn="base" hangingPunct="1">
              <a:spcBef>
                <a:spcPct val="0"/>
              </a:spcBef>
              <a:spcAft>
                <a:spcPct val="0"/>
              </a:spcAft>
              <a:defRPr sz="3200">
                <a:solidFill>
                  <a:schemeClr val="accent1"/>
                </a:solidFill>
                <a:latin typeface="AllerMod Regular" charset="0"/>
                <a:ea typeface="ＭＳ Ｐゴシック" charset="0"/>
              </a:defRPr>
            </a:lvl7pPr>
            <a:lvl8pPr marL="1371303" algn="l" rtl="0" eaLnBrk="1" fontAlgn="base" hangingPunct="1">
              <a:spcBef>
                <a:spcPct val="0"/>
              </a:spcBef>
              <a:spcAft>
                <a:spcPct val="0"/>
              </a:spcAft>
              <a:defRPr sz="3200">
                <a:solidFill>
                  <a:schemeClr val="accent1"/>
                </a:solidFill>
                <a:latin typeface="AllerMod Regular" charset="0"/>
                <a:ea typeface="ＭＳ Ｐゴシック" charset="0"/>
              </a:defRPr>
            </a:lvl8pPr>
            <a:lvl9pPr marL="1828404" algn="l" rtl="0" eaLnBrk="1" fontAlgn="base" hangingPunct="1">
              <a:spcBef>
                <a:spcPct val="0"/>
              </a:spcBef>
              <a:spcAft>
                <a:spcPct val="0"/>
              </a:spcAft>
              <a:defRPr sz="3200">
                <a:solidFill>
                  <a:schemeClr val="accent1"/>
                </a:solidFill>
                <a:latin typeface="AllerMod Regular" charset="0"/>
                <a:ea typeface="ＭＳ Ｐゴシック" charset="0"/>
              </a:defRPr>
            </a:lvl9pPr>
          </a:lstStyle>
          <a:p>
            <a:r>
              <a:rPr lang="en-US" smtClean="0">
                <a:solidFill>
                  <a:srgbClr val="FFFFFF"/>
                </a:solidFill>
              </a:rPr>
              <a:t>Who is </a:t>
            </a:r>
            <a:r>
              <a:rPr lang="en-US" b="1" smtClean="0">
                <a:solidFill>
                  <a:srgbClr val="FFFFFF"/>
                </a:solidFill>
              </a:rPr>
              <a:t>OpenText</a:t>
            </a:r>
            <a:r>
              <a:rPr lang="en-US" smtClean="0">
                <a:solidFill>
                  <a:srgbClr val="FFFFFF"/>
                </a:solidFill>
              </a:rPr>
              <a:t>?</a:t>
            </a:r>
            <a:endParaRPr lang="en-US" dirty="0">
              <a:solidFill>
                <a:srgbClr val="FFFFFF"/>
              </a:solidFill>
            </a:endParaRPr>
          </a:p>
        </p:txBody>
      </p:sp>
      <p:pic>
        <p:nvPicPr>
          <p:cNvPr id="22" name="Picture 21"/>
          <p:cNvPicPr>
            <a:picLocks noChangeAspect="1"/>
          </p:cNvPicPr>
          <p:nvPr/>
        </p:nvPicPr>
        <p:blipFill>
          <a:blip r:embed="rId4"/>
          <a:stretch>
            <a:fillRect/>
          </a:stretch>
        </p:blipFill>
        <p:spPr>
          <a:xfrm>
            <a:off x="395536" y="4888755"/>
            <a:ext cx="1224136" cy="159449"/>
          </a:xfrm>
          <a:prstGeom prst="rect">
            <a:avLst/>
          </a:prstGeom>
        </p:spPr>
      </p:pic>
      <p:sp>
        <p:nvSpPr>
          <p:cNvPr id="23" name="TextBox 10"/>
          <p:cNvSpPr txBox="1">
            <a:spLocks noChangeArrowheads="1"/>
          </p:cNvSpPr>
          <p:nvPr/>
        </p:nvSpPr>
        <p:spPr bwMode="auto">
          <a:xfrm>
            <a:off x="5796732" y="4866710"/>
            <a:ext cx="28797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0" tIns="45710" rIns="91420" bIns="45710"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CA" sz="800" dirty="0">
                <a:solidFill>
                  <a:srgbClr val="FFFFFF"/>
                </a:solidFill>
                <a:cs typeface="Arial" charset="0"/>
              </a:rPr>
              <a:t>OpenText Confidential. ©</a:t>
            </a:r>
            <a:r>
              <a:rPr lang="en-CA" sz="800" dirty="0" smtClean="0">
                <a:solidFill>
                  <a:srgbClr val="FFFFFF"/>
                </a:solidFill>
                <a:cs typeface="Arial" charset="0"/>
              </a:rPr>
              <a:t>2015 </a:t>
            </a:r>
            <a:r>
              <a:rPr lang="en-CA" sz="800" dirty="0">
                <a:solidFill>
                  <a:srgbClr val="FFFFFF"/>
                </a:solidFill>
                <a:cs typeface="Arial" charset="0"/>
              </a:rPr>
              <a:t>All Rights Reserved.</a:t>
            </a:r>
            <a:endParaRPr lang="en-US" sz="1200" dirty="0">
              <a:solidFill>
                <a:srgbClr val="FFFFFF"/>
              </a:solidFill>
              <a:cs typeface="Arial" charset="0"/>
            </a:endParaRPr>
          </a:p>
        </p:txBody>
      </p:sp>
      <p:sp>
        <p:nvSpPr>
          <p:cNvPr id="24" name="TextBox 23"/>
          <p:cNvSpPr txBox="1"/>
          <p:nvPr/>
        </p:nvSpPr>
        <p:spPr>
          <a:xfrm>
            <a:off x="8748464" y="4830420"/>
            <a:ext cx="467544" cy="261610"/>
          </a:xfrm>
          <a:prstGeom prst="rect">
            <a:avLst/>
          </a:prstGeom>
          <a:noFill/>
        </p:spPr>
        <p:txBody>
          <a:bodyPr wrap="square" lIns="91420" tIns="45710" rIns="91420" bIns="45710" rtlCol="0">
            <a:spAutoFit/>
          </a:bodyPr>
          <a:lstStyle/>
          <a:p>
            <a:fld id="{FB674739-22A0-499D-AC78-99CE08FC6183}" type="slidenum">
              <a:rPr lang="en-US" sz="1100" smtClean="0">
                <a:solidFill>
                  <a:schemeClr val="bg1"/>
                </a:solidFill>
              </a:rPr>
              <a:t>2</a:t>
            </a:fld>
            <a:endParaRPr lang="en-US" sz="1100" dirty="0">
              <a:solidFill>
                <a:schemeClr val="bg1"/>
              </a:solidFill>
            </a:endParaRPr>
          </a:p>
        </p:txBody>
      </p:sp>
      <p:sp>
        <p:nvSpPr>
          <p:cNvPr id="25" name="TextBox 24"/>
          <p:cNvSpPr txBox="1"/>
          <p:nvPr/>
        </p:nvSpPr>
        <p:spPr>
          <a:xfrm>
            <a:off x="8748464" y="4830420"/>
            <a:ext cx="467544" cy="261610"/>
          </a:xfrm>
          <a:prstGeom prst="rect">
            <a:avLst/>
          </a:prstGeom>
          <a:noFill/>
        </p:spPr>
        <p:txBody>
          <a:bodyPr wrap="square" lIns="91420" tIns="45710" rIns="91420" bIns="45710" rtlCol="0">
            <a:spAutoFit/>
          </a:bodyPr>
          <a:lstStyle/>
          <a:p>
            <a:fld id="{FB674739-22A0-499D-AC78-99CE08FC6183}" type="slidenum">
              <a:rPr lang="en-US" sz="1100" smtClean="0">
                <a:solidFill>
                  <a:schemeClr val="bg1"/>
                </a:solidFill>
              </a:rPr>
              <a:t>2</a:t>
            </a:fld>
            <a:endParaRPr lang="en-US" sz="1100" dirty="0">
              <a:solidFill>
                <a:schemeClr val="bg1"/>
              </a:solidFill>
            </a:endParaRPr>
          </a:p>
        </p:txBody>
      </p:sp>
      <p:sp>
        <p:nvSpPr>
          <p:cNvPr id="26" name="Rectangle 25"/>
          <p:cNvSpPr/>
          <p:nvPr/>
        </p:nvSpPr>
        <p:spPr>
          <a:xfrm>
            <a:off x="6525566" y="767635"/>
            <a:ext cx="2131413" cy="276999"/>
          </a:xfrm>
          <a:prstGeom prst="rect">
            <a:avLst/>
          </a:prstGeom>
        </p:spPr>
        <p:txBody>
          <a:bodyPr wrap="none">
            <a:spAutoFit/>
          </a:bodyPr>
          <a:lstStyle/>
          <a:p>
            <a:pPr algn="ctr" fontAlgn="auto">
              <a:spcBef>
                <a:spcPts val="0"/>
              </a:spcBef>
              <a:spcAft>
                <a:spcPts val="0"/>
              </a:spcAft>
            </a:pPr>
            <a:r>
              <a:rPr lang="en-US" sz="1200" dirty="0">
                <a:solidFill>
                  <a:srgbClr val="FFFFFF"/>
                </a:solidFill>
                <a:latin typeface="Aller"/>
                <a:cs typeface="Aller"/>
              </a:rPr>
              <a:t>NASDAQ: OTEX, TSX: OTC</a:t>
            </a:r>
          </a:p>
        </p:txBody>
      </p:sp>
    </p:spTree>
    <p:extLst>
      <p:ext uri="{BB962C8B-B14F-4D97-AF65-F5344CB8AC3E}">
        <p14:creationId xmlns:p14="http://schemas.microsoft.com/office/powerpoint/2010/main" val="79256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loud-Backdrop.png"/>
          <p:cNvPicPr>
            <a:picLocks noChangeAspect="1"/>
          </p:cNvPicPr>
          <p:nvPr/>
        </p:nvPicPr>
        <p:blipFill>
          <a:blip r:embed="rId3">
            <a:alphaModFix amt="32000"/>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0" y="-164554"/>
            <a:ext cx="9180512" cy="4946904"/>
          </a:xfrm>
          <a:prstGeom prst="rect">
            <a:avLst/>
          </a:prstGeom>
        </p:spPr>
      </p:pic>
      <p:grpSp>
        <p:nvGrpSpPr>
          <p:cNvPr id="18" name="Group 17"/>
          <p:cNvGrpSpPr/>
          <p:nvPr/>
        </p:nvGrpSpPr>
        <p:grpSpPr>
          <a:xfrm>
            <a:off x="2104693" y="2499742"/>
            <a:ext cx="6133055" cy="1908223"/>
            <a:chOff x="609896" y="1340666"/>
            <a:chExt cx="8177407" cy="2658570"/>
          </a:xfrm>
        </p:grpSpPr>
        <p:sp>
          <p:nvSpPr>
            <p:cNvPr id="4" name="TextBox 13"/>
            <p:cNvSpPr txBox="1">
              <a:spLocks noChangeArrowheads="1"/>
            </p:cNvSpPr>
            <p:nvPr/>
          </p:nvSpPr>
          <p:spPr bwMode="auto">
            <a:xfrm>
              <a:off x="609896" y="1409407"/>
              <a:ext cx="4214487" cy="643214"/>
            </a:xfrm>
            <a:prstGeom prst="rect">
              <a:avLst/>
            </a:prstGeom>
            <a:noFill/>
            <a:ln w="9525">
              <a:noFill/>
              <a:miter lim="800000"/>
              <a:headEnd/>
              <a:tailEnd/>
            </a:ln>
          </p:spPr>
          <p:txBody>
            <a:bodyPr wrap="square" lIns="182889" tIns="91445" rIns="182889" bIns="91445">
              <a:spAutoFit/>
            </a:bodyPr>
            <a:lstStyle/>
            <a:p>
              <a:pPr defTabSz="238126" eaLnBrk="0" hangingPunct="0"/>
              <a:r>
                <a:rPr lang="en-US" b="1" dirty="0">
                  <a:latin typeface="Lato Regular"/>
                  <a:cs typeface="Lato Regular"/>
                </a:rPr>
                <a:t>37</a:t>
              </a:r>
              <a:r>
                <a:rPr lang="en-US" sz="1200" dirty="0">
                  <a:solidFill>
                    <a:srgbClr val="0072AA">
                      <a:lumMod val="75000"/>
                    </a:srgbClr>
                  </a:solidFill>
                  <a:latin typeface="Lato Regular"/>
                  <a:cs typeface="Lato Regular"/>
                </a:rPr>
                <a:t> </a:t>
              </a:r>
              <a:r>
                <a:rPr lang="en-US" sz="1200" dirty="0">
                  <a:solidFill>
                    <a:srgbClr val="0072AA"/>
                  </a:solidFill>
                  <a:latin typeface="Lato Regular"/>
                  <a:cs typeface="Lato Regular"/>
                </a:rPr>
                <a:t>Core Data Centers</a:t>
              </a:r>
            </a:p>
          </p:txBody>
        </p:sp>
        <p:sp>
          <p:nvSpPr>
            <p:cNvPr id="5" name="TextBox 13"/>
            <p:cNvSpPr txBox="1">
              <a:spLocks noChangeArrowheads="1"/>
            </p:cNvSpPr>
            <p:nvPr/>
          </p:nvSpPr>
          <p:spPr bwMode="auto">
            <a:xfrm>
              <a:off x="3839885" y="2153168"/>
              <a:ext cx="4770982" cy="643214"/>
            </a:xfrm>
            <a:prstGeom prst="rect">
              <a:avLst/>
            </a:prstGeom>
            <a:noFill/>
            <a:ln w="9525">
              <a:noFill/>
              <a:miter lim="800000"/>
              <a:headEnd/>
              <a:tailEnd/>
            </a:ln>
          </p:spPr>
          <p:txBody>
            <a:bodyPr wrap="square" lIns="182889" tIns="91445" rIns="182889" bIns="91445">
              <a:spAutoFit/>
            </a:bodyPr>
            <a:lstStyle/>
            <a:p>
              <a:pPr defTabSz="238126" eaLnBrk="0" hangingPunct="0"/>
              <a:r>
                <a:rPr lang="en-US" b="1" dirty="0">
                  <a:latin typeface="Lato Regular"/>
                  <a:cs typeface="Lato Regular"/>
                </a:rPr>
                <a:t>14</a:t>
              </a:r>
              <a:r>
                <a:rPr lang="en-US" sz="1200" dirty="0">
                  <a:solidFill>
                    <a:srgbClr val="0072AA">
                      <a:lumMod val="75000"/>
                    </a:srgbClr>
                  </a:solidFill>
                  <a:latin typeface="Lato Regular"/>
                  <a:cs typeface="Lato Regular"/>
                </a:rPr>
                <a:t> </a:t>
              </a:r>
              <a:r>
                <a:rPr lang="en-US" sz="1200" dirty="0">
                  <a:solidFill>
                    <a:srgbClr val="0072AA"/>
                  </a:solidFill>
                  <a:latin typeface="Lato Regular"/>
                  <a:cs typeface="Lato Regular"/>
                </a:rPr>
                <a:t>Technical &amp; Process Patents</a:t>
              </a:r>
            </a:p>
          </p:txBody>
        </p:sp>
        <p:sp>
          <p:nvSpPr>
            <p:cNvPr id="6" name="TextBox 13"/>
            <p:cNvSpPr txBox="1">
              <a:spLocks noChangeArrowheads="1"/>
            </p:cNvSpPr>
            <p:nvPr/>
          </p:nvSpPr>
          <p:spPr bwMode="auto">
            <a:xfrm>
              <a:off x="3839885" y="3356022"/>
              <a:ext cx="4690232" cy="643214"/>
            </a:xfrm>
            <a:prstGeom prst="rect">
              <a:avLst/>
            </a:prstGeom>
            <a:noFill/>
            <a:ln w="9525">
              <a:noFill/>
              <a:miter lim="800000"/>
              <a:headEnd/>
              <a:tailEnd/>
            </a:ln>
          </p:spPr>
          <p:txBody>
            <a:bodyPr wrap="square" lIns="182889" tIns="91445" rIns="182889" bIns="91445">
              <a:spAutoFit/>
            </a:bodyPr>
            <a:lstStyle/>
            <a:p>
              <a:pPr defTabSz="238126" eaLnBrk="0" hangingPunct="0"/>
              <a:r>
                <a:rPr lang="en-US" b="1" dirty="0">
                  <a:latin typeface="Lato Regular"/>
                  <a:cs typeface="Lato Regular"/>
                </a:rPr>
                <a:t>80+</a:t>
              </a:r>
              <a:r>
                <a:rPr lang="en-US" sz="1200" dirty="0">
                  <a:solidFill>
                    <a:srgbClr val="0072AA">
                      <a:lumMod val="75000"/>
                    </a:srgbClr>
                  </a:solidFill>
                  <a:latin typeface="Lato Regular"/>
                  <a:cs typeface="Lato Regular"/>
                </a:rPr>
                <a:t> </a:t>
              </a:r>
              <a:r>
                <a:rPr lang="en-US" sz="1200" dirty="0">
                  <a:solidFill>
                    <a:srgbClr val="0072AA"/>
                  </a:solidFill>
                  <a:latin typeface="Lato Regular"/>
                  <a:cs typeface="Lato Regular"/>
                </a:rPr>
                <a:t>Industry &amp; Technical Standards</a:t>
              </a:r>
            </a:p>
          </p:txBody>
        </p:sp>
        <p:sp>
          <p:nvSpPr>
            <p:cNvPr id="7" name="TextBox 13"/>
            <p:cNvSpPr txBox="1">
              <a:spLocks noChangeArrowheads="1"/>
            </p:cNvSpPr>
            <p:nvPr/>
          </p:nvSpPr>
          <p:spPr bwMode="auto">
            <a:xfrm>
              <a:off x="3839887" y="2541301"/>
              <a:ext cx="4734278" cy="643214"/>
            </a:xfrm>
            <a:prstGeom prst="rect">
              <a:avLst/>
            </a:prstGeom>
            <a:noFill/>
            <a:ln w="9525">
              <a:noFill/>
              <a:miter lim="800000"/>
              <a:headEnd/>
              <a:tailEnd/>
            </a:ln>
          </p:spPr>
          <p:txBody>
            <a:bodyPr wrap="square" lIns="182889" tIns="91445" rIns="182889" bIns="91445">
              <a:spAutoFit/>
            </a:bodyPr>
            <a:lstStyle/>
            <a:p>
              <a:pPr defTabSz="238126" eaLnBrk="0" hangingPunct="0"/>
              <a:r>
                <a:rPr lang="en-US" b="1" dirty="0">
                  <a:latin typeface="Lato Regular"/>
                  <a:cs typeface="Lato Regular"/>
                </a:rPr>
                <a:t>40+ </a:t>
              </a:r>
              <a:r>
                <a:rPr lang="en-US" sz="1200" dirty="0">
                  <a:solidFill>
                    <a:srgbClr val="0072AA"/>
                  </a:solidFill>
                  <a:latin typeface="Lato Regular"/>
                  <a:cs typeface="Lato Regular"/>
                </a:rPr>
                <a:t>Data Center Regional Standards</a:t>
              </a:r>
            </a:p>
          </p:txBody>
        </p:sp>
        <p:sp>
          <p:nvSpPr>
            <p:cNvPr id="8" name="TextBox 13"/>
            <p:cNvSpPr txBox="1">
              <a:spLocks noChangeArrowheads="1"/>
            </p:cNvSpPr>
            <p:nvPr/>
          </p:nvSpPr>
          <p:spPr bwMode="auto">
            <a:xfrm>
              <a:off x="609896" y="2911258"/>
              <a:ext cx="5009116" cy="643214"/>
            </a:xfrm>
            <a:prstGeom prst="rect">
              <a:avLst/>
            </a:prstGeom>
            <a:noFill/>
            <a:ln w="9525">
              <a:noFill/>
              <a:miter lim="800000"/>
              <a:headEnd/>
              <a:tailEnd/>
            </a:ln>
          </p:spPr>
          <p:txBody>
            <a:bodyPr wrap="square" lIns="182889" tIns="91445" rIns="182889" bIns="91445">
              <a:spAutoFit/>
            </a:bodyPr>
            <a:lstStyle/>
            <a:p>
              <a:pPr defTabSz="238126" eaLnBrk="0" hangingPunct="0"/>
              <a:r>
                <a:rPr lang="en-US" b="1" dirty="0">
                  <a:latin typeface="Lato Regular"/>
                  <a:cs typeface="Lato Regular"/>
                </a:rPr>
                <a:t>43M</a:t>
              </a:r>
              <a:r>
                <a:rPr lang="en-US" sz="1200" dirty="0">
                  <a:solidFill>
                    <a:srgbClr val="0072AA">
                      <a:lumMod val="75000"/>
                    </a:srgbClr>
                  </a:solidFill>
                  <a:latin typeface="Lato Regular"/>
                  <a:cs typeface="Lato Regular"/>
                </a:rPr>
                <a:t> </a:t>
              </a:r>
              <a:r>
                <a:rPr lang="en-US" sz="1200" dirty="0">
                  <a:solidFill>
                    <a:srgbClr val="0072AA"/>
                  </a:solidFill>
                  <a:latin typeface="Lato Regular"/>
                  <a:cs typeface="Lato Regular"/>
                </a:rPr>
                <a:t>Transactions / Day</a:t>
              </a:r>
            </a:p>
          </p:txBody>
        </p:sp>
        <p:sp>
          <p:nvSpPr>
            <p:cNvPr id="9" name="TextBox 13"/>
            <p:cNvSpPr txBox="1">
              <a:spLocks noChangeArrowheads="1"/>
            </p:cNvSpPr>
            <p:nvPr/>
          </p:nvSpPr>
          <p:spPr bwMode="auto">
            <a:xfrm>
              <a:off x="3839885" y="1751410"/>
              <a:ext cx="4947418" cy="643214"/>
            </a:xfrm>
            <a:prstGeom prst="rect">
              <a:avLst/>
            </a:prstGeom>
            <a:noFill/>
            <a:ln w="9525">
              <a:noFill/>
              <a:miter lim="800000"/>
              <a:headEnd/>
              <a:tailEnd/>
            </a:ln>
          </p:spPr>
          <p:txBody>
            <a:bodyPr wrap="square" lIns="182889" tIns="91445" rIns="182889" bIns="91445">
              <a:spAutoFit/>
            </a:bodyPr>
            <a:lstStyle/>
            <a:p>
              <a:pPr defTabSz="238126" eaLnBrk="0" hangingPunct="0"/>
              <a:r>
                <a:rPr lang="en-US" b="1" dirty="0">
                  <a:latin typeface="Lato Regular"/>
                  <a:cs typeface="Lato Regular"/>
                </a:rPr>
                <a:t>100</a:t>
              </a:r>
              <a:r>
                <a:rPr lang="en-US" sz="1200" dirty="0">
                  <a:solidFill>
                    <a:srgbClr val="0072AA">
                      <a:lumMod val="75000"/>
                    </a:srgbClr>
                  </a:solidFill>
                  <a:latin typeface="Lato Regular"/>
                  <a:cs typeface="Lato Regular"/>
                </a:rPr>
                <a:t> </a:t>
              </a:r>
              <a:r>
                <a:rPr lang="en-US" sz="1200" dirty="0">
                  <a:solidFill>
                    <a:srgbClr val="0072AA"/>
                  </a:solidFill>
                  <a:latin typeface="Lato Regular"/>
                  <a:cs typeface="Lato Regular"/>
                </a:rPr>
                <a:t>Registered Copyrights</a:t>
              </a:r>
            </a:p>
          </p:txBody>
        </p:sp>
        <p:sp>
          <p:nvSpPr>
            <p:cNvPr id="10" name="TextBox 13"/>
            <p:cNvSpPr txBox="1">
              <a:spLocks noChangeArrowheads="1"/>
            </p:cNvSpPr>
            <p:nvPr/>
          </p:nvSpPr>
          <p:spPr bwMode="auto">
            <a:xfrm>
              <a:off x="609896" y="2530119"/>
              <a:ext cx="4815168" cy="643214"/>
            </a:xfrm>
            <a:prstGeom prst="rect">
              <a:avLst/>
            </a:prstGeom>
            <a:noFill/>
            <a:ln w="9525">
              <a:noFill/>
              <a:miter lim="800000"/>
              <a:headEnd/>
              <a:tailEnd/>
            </a:ln>
          </p:spPr>
          <p:txBody>
            <a:bodyPr wrap="square" lIns="182889" tIns="91445" rIns="182889" bIns="91445">
              <a:spAutoFit/>
            </a:bodyPr>
            <a:lstStyle/>
            <a:p>
              <a:pPr defTabSz="238126" eaLnBrk="0" hangingPunct="0"/>
              <a:r>
                <a:rPr lang="en-US" b="1" dirty="0">
                  <a:latin typeface="Lato Regular"/>
                  <a:cs typeface="Lato Regular"/>
                </a:rPr>
                <a:t>60,000</a:t>
              </a:r>
              <a:r>
                <a:rPr lang="en-US" sz="1200" dirty="0">
                  <a:solidFill>
                    <a:srgbClr val="0072AA">
                      <a:lumMod val="75000"/>
                    </a:srgbClr>
                  </a:solidFill>
                  <a:latin typeface="Lato Regular"/>
                  <a:cs typeface="Lato Regular"/>
                </a:rPr>
                <a:t> </a:t>
              </a:r>
              <a:r>
                <a:rPr lang="en-US" sz="1200" dirty="0">
                  <a:solidFill>
                    <a:srgbClr val="0072AA"/>
                  </a:solidFill>
                  <a:latin typeface="Lato Regular"/>
                  <a:cs typeface="Lato Regular"/>
                </a:rPr>
                <a:t>Customers</a:t>
              </a:r>
            </a:p>
          </p:txBody>
        </p:sp>
        <p:sp>
          <p:nvSpPr>
            <p:cNvPr id="11" name="TextBox 13"/>
            <p:cNvSpPr txBox="1">
              <a:spLocks noChangeArrowheads="1"/>
            </p:cNvSpPr>
            <p:nvPr/>
          </p:nvSpPr>
          <p:spPr bwMode="auto">
            <a:xfrm>
              <a:off x="3839885" y="1340666"/>
              <a:ext cx="4151646" cy="643214"/>
            </a:xfrm>
            <a:prstGeom prst="rect">
              <a:avLst/>
            </a:prstGeom>
            <a:noFill/>
            <a:ln w="9525">
              <a:noFill/>
              <a:miter lim="800000"/>
              <a:headEnd/>
              <a:tailEnd/>
            </a:ln>
          </p:spPr>
          <p:txBody>
            <a:bodyPr wrap="square" lIns="182889" tIns="91445" rIns="182889" bIns="91445">
              <a:spAutoFit/>
            </a:bodyPr>
            <a:lstStyle/>
            <a:p>
              <a:pPr defTabSz="238126" eaLnBrk="0" hangingPunct="0"/>
              <a:r>
                <a:rPr lang="en-US" b="1" dirty="0">
                  <a:latin typeface="Lato Regular"/>
                  <a:cs typeface="Lato Regular"/>
                </a:rPr>
                <a:t>800</a:t>
              </a:r>
              <a:r>
                <a:rPr lang="en-US" sz="1200" dirty="0">
                  <a:solidFill>
                    <a:srgbClr val="0072AA">
                      <a:lumMod val="75000"/>
                    </a:srgbClr>
                  </a:solidFill>
                  <a:latin typeface="Lato Regular"/>
                  <a:cs typeface="Lato Regular"/>
                </a:rPr>
                <a:t> </a:t>
              </a:r>
              <a:r>
                <a:rPr lang="en-US" sz="1200" dirty="0" smtClean="0">
                  <a:solidFill>
                    <a:srgbClr val="0072AA"/>
                  </a:solidFill>
                  <a:latin typeface="Lato Regular"/>
                  <a:cs typeface="Lato Regular"/>
                </a:rPr>
                <a:t>Customers </a:t>
              </a:r>
              <a:r>
                <a:rPr lang="en-US" sz="1200" dirty="0">
                  <a:solidFill>
                    <a:srgbClr val="0072AA"/>
                  </a:solidFill>
                  <a:latin typeface="Lato Regular"/>
                  <a:cs typeface="Lato Regular"/>
                </a:rPr>
                <a:t>Hosted</a:t>
              </a:r>
            </a:p>
          </p:txBody>
        </p:sp>
        <p:sp>
          <p:nvSpPr>
            <p:cNvPr id="12" name="TextBox 13"/>
            <p:cNvSpPr txBox="1">
              <a:spLocks noChangeArrowheads="1"/>
            </p:cNvSpPr>
            <p:nvPr/>
          </p:nvSpPr>
          <p:spPr bwMode="auto">
            <a:xfrm>
              <a:off x="609896" y="3306360"/>
              <a:ext cx="4528998" cy="643214"/>
            </a:xfrm>
            <a:prstGeom prst="rect">
              <a:avLst/>
            </a:prstGeom>
            <a:noFill/>
            <a:ln w="9525">
              <a:noFill/>
              <a:miter lim="800000"/>
              <a:headEnd/>
              <a:tailEnd/>
            </a:ln>
          </p:spPr>
          <p:txBody>
            <a:bodyPr wrap="square" lIns="182889" tIns="91445" rIns="182889" bIns="91445">
              <a:spAutoFit/>
            </a:bodyPr>
            <a:lstStyle/>
            <a:p>
              <a:pPr defTabSz="238126" eaLnBrk="0" hangingPunct="0"/>
              <a:r>
                <a:rPr lang="en-US" b="1" dirty="0">
                  <a:latin typeface="Lato Regular"/>
                  <a:cs typeface="Lato Regular"/>
                </a:rPr>
                <a:t>3.5 PB </a:t>
              </a:r>
              <a:r>
                <a:rPr lang="en-US" sz="1200" dirty="0">
                  <a:solidFill>
                    <a:srgbClr val="0072AA"/>
                  </a:solidFill>
                  <a:latin typeface="Lato Regular"/>
                  <a:cs typeface="Lato Regular"/>
                </a:rPr>
                <a:t>Content Stored</a:t>
              </a:r>
            </a:p>
          </p:txBody>
        </p:sp>
        <p:sp>
          <p:nvSpPr>
            <p:cNvPr id="13" name="TextBox 13"/>
            <p:cNvSpPr txBox="1">
              <a:spLocks noChangeArrowheads="1"/>
            </p:cNvSpPr>
            <p:nvPr/>
          </p:nvSpPr>
          <p:spPr bwMode="auto">
            <a:xfrm>
              <a:off x="609896" y="2143353"/>
              <a:ext cx="4428731" cy="643214"/>
            </a:xfrm>
            <a:prstGeom prst="rect">
              <a:avLst/>
            </a:prstGeom>
            <a:noFill/>
            <a:ln w="9525">
              <a:noFill/>
              <a:miter lim="800000"/>
              <a:headEnd/>
              <a:tailEnd/>
            </a:ln>
          </p:spPr>
          <p:txBody>
            <a:bodyPr wrap="square" lIns="182889" tIns="91445" rIns="182889" bIns="91445">
              <a:spAutoFit/>
            </a:bodyPr>
            <a:lstStyle/>
            <a:p>
              <a:pPr defTabSz="238126" eaLnBrk="0" hangingPunct="0"/>
              <a:r>
                <a:rPr lang="en-US" b="1" dirty="0">
                  <a:latin typeface="Lato Regular"/>
                  <a:cs typeface="Lato Regular"/>
                </a:rPr>
                <a:t>2B</a:t>
              </a:r>
              <a:r>
                <a:rPr lang="en-US" sz="1200" dirty="0">
                  <a:solidFill>
                    <a:srgbClr val="0072AA">
                      <a:lumMod val="75000"/>
                    </a:srgbClr>
                  </a:solidFill>
                  <a:latin typeface="Lato Regular"/>
                  <a:cs typeface="Lato Regular"/>
                </a:rPr>
                <a:t> </a:t>
              </a:r>
              <a:r>
                <a:rPr lang="en-US" sz="1200" dirty="0">
                  <a:solidFill>
                    <a:srgbClr val="0072AA"/>
                  </a:solidFill>
                  <a:latin typeface="Lato Regular"/>
                  <a:cs typeface="Lato Regular"/>
                </a:rPr>
                <a:t>Faxes</a:t>
              </a:r>
            </a:p>
          </p:txBody>
        </p:sp>
        <p:sp>
          <p:nvSpPr>
            <p:cNvPr id="14" name="TextBox 13"/>
            <p:cNvSpPr txBox="1">
              <a:spLocks noChangeArrowheads="1"/>
            </p:cNvSpPr>
            <p:nvPr/>
          </p:nvSpPr>
          <p:spPr bwMode="auto">
            <a:xfrm>
              <a:off x="3839885" y="2944204"/>
              <a:ext cx="4829710" cy="643214"/>
            </a:xfrm>
            <a:prstGeom prst="rect">
              <a:avLst/>
            </a:prstGeom>
            <a:noFill/>
            <a:ln w="9525">
              <a:noFill/>
              <a:miter lim="800000"/>
              <a:headEnd/>
              <a:tailEnd/>
            </a:ln>
          </p:spPr>
          <p:txBody>
            <a:bodyPr wrap="square" lIns="182889" tIns="91445" rIns="182889" bIns="91445">
              <a:spAutoFit/>
            </a:bodyPr>
            <a:lstStyle/>
            <a:p>
              <a:pPr defTabSz="238126" eaLnBrk="0" hangingPunct="0"/>
              <a:r>
                <a:rPr lang="en-US" b="1" dirty="0">
                  <a:latin typeface="Lato Regular"/>
                  <a:cs typeface="Lato Regular"/>
                </a:rPr>
                <a:t>$6.5 Trillion </a:t>
              </a:r>
              <a:r>
                <a:rPr lang="en-US" sz="1200" dirty="0">
                  <a:solidFill>
                    <a:srgbClr val="0072AA"/>
                  </a:solidFill>
                  <a:latin typeface="Lato Regular"/>
                  <a:cs typeface="Lato Regular"/>
                </a:rPr>
                <a:t>in Transactions/year</a:t>
              </a:r>
            </a:p>
          </p:txBody>
        </p:sp>
        <p:sp>
          <p:nvSpPr>
            <p:cNvPr id="15" name="TextBox 14"/>
            <p:cNvSpPr txBox="1"/>
            <p:nvPr/>
          </p:nvSpPr>
          <p:spPr>
            <a:xfrm>
              <a:off x="609896" y="1790546"/>
              <a:ext cx="5736704" cy="643214"/>
            </a:xfrm>
            <a:prstGeom prst="rect">
              <a:avLst/>
            </a:prstGeom>
            <a:noFill/>
          </p:spPr>
          <p:txBody>
            <a:bodyPr wrap="square" lIns="182889" tIns="91445" rIns="182889" bIns="91445" rtlCol="0">
              <a:spAutoFit/>
            </a:bodyPr>
            <a:lstStyle/>
            <a:p>
              <a:r>
                <a:rPr lang="en-US" b="1" dirty="0">
                  <a:latin typeface="Lato Regular"/>
                  <a:cs typeface="Lato Regular"/>
                </a:rPr>
                <a:t>33</a:t>
              </a:r>
              <a:r>
                <a:rPr lang="en-US" sz="1200" dirty="0">
                  <a:solidFill>
                    <a:srgbClr val="0072AA">
                      <a:lumMod val="75000"/>
                    </a:srgbClr>
                  </a:solidFill>
                  <a:latin typeface="Lato Regular"/>
                  <a:cs typeface="Lato Regular"/>
                </a:rPr>
                <a:t> </a:t>
              </a:r>
              <a:r>
                <a:rPr lang="en-US" sz="1200" dirty="0">
                  <a:solidFill>
                    <a:srgbClr val="0072AA"/>
                  </a:solidFill>
                  <a:latin typeface="Lato Regular"/>
                  <a:cs typeface="Lato Regular"/>
                </a:rPr>
                <a:t>Satellite POPs</a:t>
              </a:r>
              <a:endParaRPr lang="en-US" sz="2700" dirty="0">
                <a:solidFill>
                  <a:srgbClr val="0072AA"/>
                </a:solidFill>
                <a:latin typeface="Lato Regular"/>
                <a:cs typeface="Lato Regular"/>
              </a:endParaRPr>
            </a:p>
          </p:txBody>
        </p:sp>
      </p:grpSp>
      <p:pic>
        <p:nvPicPr>
          <p:cNvPr id="17" name="Picture 16" descr="OT-Cloud6.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2821" y="339502"/>
            <a:ext cx="3848727" cy="1902734"/>
          </a:xfrm>
          <a:prstGeom prst="rect">
            <a:avLst/>
          </a:prstGeom>
        </p:spPr>
      </p:pic>
    </p:spTree>
    <p:extLst>
      <p:ext uri="{BB962C8B-B14F-4D97-AF65-F5344CB8AC3E}">
        <p14:creationId xmlns:p14="http://schemas.microsoft.com/office/powerpoint/2010/main" val="3499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loud-Backdrop.png"/>
          <p:cNvPicPr>
            <a:picLocks noChangeAspect="1"/>
          </p:cNvPicPr>
          <p:nvPr/>
        </p:nvPicPr>
        <p:blipFill>
          <a:blip r:embed="rId3">
            <a:alphaModFix amt="32000"/>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0" y="-164554"/>
            <a:ext cx="9180512" cy="4946904"/>
          </a:xfrm>
          <a:prstGeom prst="rect">
            <a:avLst/>
          </a:prstGeom>
        </p:spPr>
      </p:pic>
      <p:sp>
        <p:nvSpPr>
          <p:cNvPr id="8" name="Rectangle 7"/>
          <p:cNvSpPr/>
          <p:nvPr/>
        </p:nvSpPr>
        <p:spPr>
          <a:xfrm>
            <a:off x="2160544" y="797331"/>
            <a:ext cx="4698522" cy="777905"/>
          </a:xfrm>
          <a:prstGeom prst="rect">
            <a:avLst/>
          </a:prstGeom>
          <a:noFill/>
          <a:ln w="38100" cmpd="sng">
            <a:noFill/>
          </a:ln>
        </p:spPr>
        <p:txBody>
          <a:bodyPr wrap="square">
            <a:spAutoFit/>
          </a:bodyPr>
          <a:lstStyle/>
          <a:p>
            <a:pPr>
              <a:lnSpc>
                <a:spcPct val="90000"/>
              </a:lnSpc>
            </a:pPr>
            <a:r>
              <a:rPr lang="en-CA" sz="3300" dirty="0">
                <a:solidFill>
                  <a:schemeClr val="accent1"/>
                </a:solidFill>
                <a:latin typeface="Lato Regular"/>
                <a:cs typeface="Lato Regular"/>
              </a:rPr>
              <a:t>It’s a </a:t>
            </a:r>
            <a:r>
              <a:rPr lang="en-CA" sz="4950" b="1" dirty="0">
                <a:solidFill>
                  <a:schemeClr val="accent1"/>
                </a:solidFill>
                <a:latin typeface="Lato Regular"/>
                <a:cs typeface="Lato Regular"/>
              </a:rPr>
              <a:t>Hybrid</a:t>
            </a:r>
            <a:r>
              <a:rPr lang="en-CA" sz="4950" dirty="0">
                <a:solidFill>
                  <a:schemeClr val="accent1"/>
                </a:solidFill>
                <a:latin typeface="Lato Regular"/>
                <a:cs typeface="Lato Regular"/>
              </a:rPr>
              <a:t> </a:t>
            </a:r>
            <a:r>
              <a:rPr lang="en-CA" sz="3300" dirty="0">
                <a:solidFill>
                  <a:schemeClr val="accent1"/>
                </a:solidFill>
                <a:latin typeface="Lato Regular"/>
                <a:cs typeface="Lato Regular"/>
              </a:rPr>
              <a:t>World</a:t>
            </a:r>
            <a:endParaRPr lang="en-CA" sz="1050" dirty="0">
              <a:solidFill>
                <a:schemeClr val="accent1"/>
              </a:solidFill>
              <a:latin typeface="Lato Regular"/>
              <a:cs typeface="Lato Regular"/>
            </a:endParaRPr>
          </a:p>
        </p:txBody>
      </p:sp>
      <p:sp>
        <p:nvSpPr>
          <p:cNvPr id="11" name="Rectangle 10"/>
          <p:cNvSpPr/>
          <p:nvPr/>
        </p:nvSpPr>
        <p:spPr>
          <a:xfrm>
            <a:off x="2167015" y="1513062"/>
            <a:ext cx="6156684" cy="300082"/>
          </a:xfrm>
          <a:prstGeom prst="rect">
            <a:avLst/>
          </a:prstGeom>
        </p:spPr>
        <p:txBody>
          <a:bodyPr wrap="square">
            <a:spAutoFit/>
          </a:bodyPr>
          <a:lstStyle/>
          <a:p>
            <a:pPr>
              <a:lnSpc>
                <a:spcPct val="90000"/>
              </a:lnSpc>
            </a:pPr>
            <a:r>
              <a:rPr lang="en-CA" sz="1500" dirty="0">
                <a:solidFill>
                  <a:schemeClr val="accent1"/>
                </a:solidFill>
                <a:latin typeface="Lato Regular"/>
                <a:cs typeface="Lato Regular"/>
              </a:rPr>
              <a:t>Some information and applications belong on premises</a:t>
            </a:r>
          </a:p>
        </p:txBody>
      </p:sp>
      <p:grpSp>
        <p:nvGrpSpPr>
          <p:cNvPr id="3" name="Group 2"/>
          <p:cNvGrpSpPr/>
          <p:nvPr/>
        </p:nvGrpSpPr>
        <p:grpSpPr>
          <a:xfrm>
            <a:off x="2183963" y="2987471"/>
            <a:ext cx="1134651" cy="1045874"/>
            <a:chOff x="1331640" y="3789040"/>
            <a:chExt cx="1953648" cy="1887154"/>
          </a:xfrm>
        </p:grpSpPr>
        <p:pic>
          <p:nvPicPr>
            <p:cNvPr id="13" name="Picture 12"/>
            <p:cNvPicPr>
              <a:picLocks noChangeAspect="1"/>
            </p:cNvPicPr>
            <p:nvPr/>
          </p:nvPicPr>
          <p:blipFill>
            <a:blip r:embed="rId5" cstate="screen">
              <a:biLevel thresh="7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1331640" y="3789040"/>
              <a:ext cx="1953648" cy="1887154"/>
            </a:xfrm>
            <a:prstGeom prst="rect">
              <a:avLst/>
            </a:prstGeom>
          </p:spPr>
        </p:pic>
        <p:pic>
          <p:nvPicPr>
            <p:cNvPr id="14" name="Picture 13"/>
            <p:cNvPicPr>
              <a:picLocks noChangeAspect="1"/>
            </p:cNvPicPr>
            <p:nvPr/>
          </p:nvPicPr>
          <p:blipFill>
            <a:blip r:embed="rId7" cstate="screen">
              <a:duotone>
                <a:schemeClr val="bg2">
                  <a:shade val="45000"/>
                  <a:satMod val="135000"/>
                </a:schemeClr>
                <a:prstClr val="white"/>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1834860" y="4318878"/>
              <a:ext cx="917614" cy="938261"/>
            </a:xfrm>
            <a:prstGeom prst="rect">
              <a:avLst/>
            </a:prstGeom>
          </p:spPr>
        </p:pic>
      </p:grpSp>
      <p:sp>
        <p:nvSpPr>
          <p:cNvPr id="16" name="Rectangle 15"/>
          <p:cNvSpPr/>
          <p:nvPr/>
        </p:nvSpPr>
        <p:spPr>
          <a:xfrm>
            <a:off x="3353308" y="3280993"/>
            <a:ext cx="3642732" cy="507831"/>
          </a:xfrm>
          <a:prstGeom prst="rect">
            <a:avLst/>
          </a:prstGeom>
        </p:spPr>
        <p:txBody>
          <a:bodyPr wrap="square">
            <a:spAutoFit/>
          </a:bodyPr>
          <a:lstStyle/>
          <a:p>
            <a:pPr>
              <a:lnSpc>
                <a:spcPct val="90000"/>
              </a:lnSpc>
            </a:pPr>
            <a:r>
              <a:rPr lang="en-CA" sz="1500" dirty="0">
                <a:solidFill>
                  <a:schemeClr val="tx2">
                    <a:lumMod val="85000"/>
                    <a:lumOff val="15000"/>
                  </a:schemeClr>
                </a:solidFill>
                <a:latin typeface="Lato Regular"/>
                <a:cs typeface="Lato Regular"/>
              </a:rPr>
              <a:t>Its about balance and control, data sovereignty and compliance.</a:t>
            </a:r>
          </a:p>
        </p:txBody>
      </p:sp>
      <p:sp>
        <p:nvSpPr>
          <p:cNvPr id="2" name="Rectangle 1"/>
          <p:cNvSpPr/>
          <p:nvPr/>
        </p:nvSpPr>
        <p:spPr>
          <a:xfrm>
            <a:off x="2632320" y="2150723"/>
            <a:ext cx="540060" cy="91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Regular"/>
              <a:cs typeface="Lato Regular"/>
            </a:endParaRPr>
          </a:p>
        </p:txBody>
      </p:sp>
      <p:sp>
        <p:nvSpPr>
          <p:cNvPr id="17" name="Rectangle 16"/>
          <p:cNvSpPr/>
          <p:nvPr/>
        </p:nvSpPr>
        <p:spPr>
          <a:xfrm>
            <a:off x="2956356" y="2636777"/>
            <a:ext cx="54006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ato Regular"/>
              <a:cs typeface="Lato Regular"/>
            </a:endParaRPr>
          </a:p>
        </p:txBody>
      </p:sp>
      <p:pic>
        <p:nvPicPr>
          <p:cNvPr id="12" name="Picture 11"/>
          <p:cNvPicPr>
            <a:picLocks noChangeAspect="1"/>
          </p:cNvPicPr>
          <p:nvPr/>
        </p:nvPicPr>
        <p:blipFill>
          <a:blip r:embed="rId9" cstate="screen">
            <a:duotone>
              <a:prstClr val="black"/>
              <a:srgbClr val="D9C3A5">
                <a:tint val="50000"/>
                <a:satMod val="180000"/>
              </a:srgbClr>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a:off x="2378574" y="2061046"/>
            <a:ext cx="805167" cy="823283"/>
          </a:xfrm>
          <a:prstGeom prst="rect">
            <a:avLst/>
          </a:prstGeom>
        </p:spPr>
      </p:pic>
      <p:sp>
        <p:nvSpPr>
          <p:cNvPr id="15" name="Rectangle 14"/>
          <p:cNvSpPr/>
          <p:nvPr/>
        </p:nvSpPr>
        <p:spPr>
          <a:xfrm>
            <a:off x="3342898" y="2118211"/>
            <a:ext cx="3431717" cy="715581"/>
          </a:xfrm>
          <a:prstGeom prst="rect">
            <a:avLst/>
          </a:prstGeom>
        </p:spPr>
        <p:txBody>
          <a:bodyPr wrap="square">
            <a:spAutoFit/>
          </a:bodyPr>
          <a:lstStyle/>
          <a:p>
            <a:pPr>
              <a:lnSpc>
                <a:spcPct val="90000"/>
              </a:lnSpc>
            </a:pPr>
            <a:r>
              <a:rPr lang="en-CA" sz="1500" dirty="0">
                <a:solidFill>
                  <a:schemeClr val="tx2">
                    <a:lumMod val="85000"/>
                    <a:lumOff val="15000"/>
                  </a:schemeClr>
                </a:solidFill>
                <a:latin typeface="Lato Regular"/>
                <a:cs typeface="Lato Regular"/>
              </a:rPr>
              <a:t>Gartner says over half of enterprises will use some combination of public and private cloud by 2017. </a:t>
            </a:r>
          </a:p>
        </p:txBody>
      </p:sp>
    </p:spTree>
    <p:extLst>
      <p:ext uri="{BB962C8B-B14F-4D97-AF65-F5344CB8AC3E}">
        <p14:creationId xmlns:p14="http://schemas.microsoft.com/office/powerpoint/2010/main" val="400181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OpenText Key Markets</a:t>
            </a:r>
            <a:endParaRPr lang="en-US" dirty="0"/>
          </a:p>
        </p:txBody>
      </p:sp>
      <p:grpSp>
        <p:nvGrpSpPr>
          <p:cNvPr id="17" name="Group 16"/>
          <p:cNvGrpSpPr/>
          <p:nvPr/>
        </p:nvGrpSpPr>
        <p:grpSpPr>
          <a:xfrm>
            <a:off x="540060" y="1033781"/>
            <a:ext cx="8089286" cy="3583390"/>
            <a:chOff x="2668708" y="3070869"/>
            <a:chExt cx="19049758" cy="8635107"/>
          </a:xfrm>
        </p:grpSpPr>
        <p:grpSp>
          <p:nvGrpSpPr>
            <p:cNvPr id="8" name="Group 7"/>
            <p:cNvGrpSpPr/>
            <p:nvPr/>
          </p:nvGrpSpPr>
          <p:grpSpPr>
            <a:xfrm>
              <a:off x="2668708" y="3070869"/>
              <a:ext cx="19049758" cy="3356381"/>
              <a:chOff x="514888" y="2157115"/>
              <a:chExt cx="8063947" cy="2520000"/>
            </a:xfrm>
          </p:grpSpPr>
          <p:sp>
            <p:nvSpPr>
              <p:cNvPr id="5" name="Rounded Rectangle 4"/>
              <p:cNvSpPr/>
              <p:nvPr/>
            </p:nvSpPr>
            <p:spPr>
              <a:xfrm>
                <a:off x="6024499" y="2157115"/>
                <a:ext cx="2554336" cy="2520000"/>
              </a:xfrm>
              <a:prstGeom prst="roundRect">
                <a:avLst>
                  <a:gd name="adj" fmla="val 0"/>
                </a:avLst>
              </a:prstGeom>
              <a:solidFill>
                <a:schemeClr val="accent6"/>
              </a:solidFill>
              <a:ln w="25400" cap="flat" cmpd="sng" algn="ctr">
                <a:noFill/>
                <a:prstDash val="solid"/>
              </a:ln>
              <a:effectLst/>
            </p:spPr>
            <p:txBody>
              <a:bodyPr lIns="91421" tIns="93600" rIns="91421" bIns="140400" rtlCol="0" anchor="b" anchorCtr="0"/>
              <a:lstStyle/>
              <a:p>
                <a:pPr algn="ctr" defTabSz="342439" fontAlgn="auto">
                  <a:spcBef>
                    <a:spcPts val="0"/>
                  </a:spcBef>
                  <a:spcAft>
                    <a:spcPts val="0"/>
                  </a:spcAft>
                  <a:defRPr/>
                </a:pPr>
                <a:r>
                  <a:rPr lang="en-US" sz="1600" kern="0" dirty="0">
                    <a:solidFill>
                      <a:sysClr val="window" lastClr="FFFFFF"/>
                    </a:solidFill>
                    <a:latin typeface="Lato Regular"/>
                    <a:ea typeface="+mn-ea"/>
                    <a:cs typeface="Lato Regular"/>
                  </a:rPr>
                  <a:t>B2B Commerce </a:t>
                </a:r>
              </a:p>
            </p:txBody>
          </p:sp>
          <p:sp>
            <p:nvSpPr>
              <p:cNvPr id="6" name="Rounded Rectangle 5"/>
              <p:cNvSpPr/>
              <p:nvPr/>
            </p:nvSpPr>
            <p:spPr>
              <a:xfrm>
                <a:off x="3269696" y="2157115"/>
                <a:ext cx="2554336" cy="2520000"/>
              </a:xfrm>
              <a:prstGeom prst="roundRect">
                <a:avLst>
                  <a:gd name="adj" fmla="val 0"/>
                </a:avLst>
              </a:prstGeom>
              <a:solidFill>
                <a:srgbClr val="EEB111"/>
              </a:solidFill>
              <a:ln w="25400" cap="flat" cmpd="sng" algn="ctr">
                <a:noFill/>
                <a:prstDash val="solid"/>
              </a:ln>
              <a:effectLst/>
            </p:spPr>
            <p:txBody>
              <a:bodyPr lIns="91421" tIns="93600" rIns="91421" bIns="140400" rtlCol="0" anchor="b" anchorCtr="0"/>
              <a:lstStyle/>
              <a:p>
                <a:pPr algn="ctr" defTabSz="342439" fontAlgn="auto">
                  <a:spcBef>
                    <a:spcPts val="0"/>
                  </a:spcBef>
                  <a:spcAft>
                    <a:spcPts val="0"/>
                  </a:spcAft>
                  <a:defRPr/>
                </a:pPr>
                <a:r>
                  <a:rPr lang="en-US" sz="1600" kern="0" dirty="0">
                    <a:solidFill>
                      <a:sysClr val="window" lastClr="FFFFFF"/>
                    </a:solidFill>
                    <a:latin typeface="Lato Regular"/>
                    <a:ea typeface="+mn-ea"/>
                    <a:cs typeface="Lato Regular"/>
                  </a:rPr>
                  <a:t>Compliance</a:t>
                </a:r>
              </a:p>
            </p:txBody>
          </p:sp>
          <p:sp>
            <p:nvSpPr>
              <p:cNvPr id="7" name="Rounded Rectangle 6"/>
              <p:cNvSpPr/>
              <p:nvPr/>
            </p:nvSpPr>
            <p:spPr>
              <a:xfrm>
                <a:off x="514888" y="2157115"/>
                <a:ext cx="2554336" cy="2520000"/>
              </a:xfrm>
              <a:prstGeom prst="roundRect">
                <a:avLst>
                  <a:gd name="adj" fmla="val 0"/>
                </a:avLst>
              </a:prstGeom>
              <a:solidFill>
                <a:schemeClr val="accent1"/>
              </a:solidFill>
              <a:ln w="25400" cap="flat" cmpd="sng" algn="ctr">
                <a:noFill/>
                <a:prstDash val="solid"/>
              </a:ln>
              <a:effectLst/>
            </p:spPr>
            <p:txBody>
              <a:bodyPr lIns="91343" tIns="93600" rIns="91343" bIns="140400" rtlCol="0" anchor="b" anchorCtr="0"/>
              <a:lstStyle/>
              <a:p>
                <a:pPr algn="ctr" defTabSz="342439" fontAlgn="auto">
                  <a:spcBef>
                    <a:spcPts val="0"/>
                  </a:spcBef>
                  <a:spcAft>
                    <a:spcPts val="0"/>
                  </a:spcAft>
                  <a:defRPr/>
                </a:pPr>
                <a:r>
                  <a:rPr lang="en-US" sz="1600" kern="0" dirty="0">
                    <a:solidFill>
                      <a:sysClr val="window" lastClr="FFFFFF"/>
                    </a:solidFill>
                    <a:latin typeface="Lato Regular"/>
                    <a:ea typeface="+mn-ea"/>
                    <a:cs typeface="Lato Regular"/>
                  </a:rPr>
                  <a:t>Information Management</a:t>
                </a:r>
              </a:p>
            </p:txBody>
          </p:sp>
        </p:grpSp>
        <p:sp>
          <p:nvSpPr>
            <p:cNvPr id="9" name="Rounded Rectangle 8"/>
            <p:cNvSpPr/>
            <p:nvPr/>
          </p:nvSpPr>
          <p:spPr>
            <a:xfrm>
              <a:off x="2668708" y="9447294"/>
              <a:ext cx="19049758" cy="1086590"/>
            </a:xfrm>
            <a:prstGeom prst="roundRect">
              <a:avLst>
                <a:gd name="adj" fmla="val 0"/>
              </a:avLst>
            </a:prstGeom>
            <a:solidFill>
              <a:schemeClr val="accent3"/>
            </a:solidFill>
            <a:ln w="25400" cap="flat" cmpd="sng" algn="ctr">
              <a:noFill/>
              <a:prstDash val="solid"/>
            </a:ln>
            <a:effectLst/>
          </p:spPr>
          <p:txBody>
            <a:bodyPr lIns="91343" tIns="93600" rIns="91343" bIns="45666" rtlCol="0" anchor="t" anchorCtr="0"/>
            <a:lstStyle/>
            <a:p>
              <a:pPr algn="ctr" defTabSz="342439" fontAlgn="auto">
                <a:spcBef>
                  <a:spcPts val="0"/>
                </a:spcBef>
                <a:spcAft>
                  <a:spcPts val="0"/>
                </a:spcAft>
                <a:defRPr/>
              </a:pPr>
              <a:r>
                <a:rPr lang="en-US" sz="1500" kern="0" dirty="0">
                  <a:solidFill>
                    <a:sysClr val="window" lastClr="FFFFFF"/>
                  </a:solidFill>
                  <a:latin typeface="Lato Regular"/>
                  <a:ea typeface="+mn-ea"/>
                  <a:cs typeface="Lato Regular"/>
                </a:rPr>
                <a:t>Deployment</a:t>
              </a:r>
            </a:p>
          </p:txBody>
        </p:sp>
        <p:sp>
          <p:nvSpPr>
            <p:cNvPr id="10" name="Rounded Rectangle 9"/>
            <p:cNvSpPr/>
            <p:nvPr/>
          </p:nvSpPr>
          <p:spPr>
            <a:xfrm>
              <a:off x="15684264" y="6427252"/>
              <a:ext cx="6034202" cy="2437676"/>
            </a:xfrm>
            <a:prstGeom prst="roundRect">
              <a:avLst>
                <a:gd name="adj" fmla="val 0"/>
              </a:avLst>
            </a:prstGeom>
            <a:solidFill>
              <a:schemeClr val="accent6">
                <a:alpha val="25000"/>
              </a:schemeClr>
            </a:solidFill>
            <a:ln w="25400" cap="flat" cmpd="sng" algn="ctr">
              <a:noFill/>
              <a:prstDash val="solid"/>
            </a:ln>
            <a:effectLst/>
          </p:spPr>
          <p:txBody>
            <a:bodyPr lIns="91421" tIns="140400" rIns="91421" bIns="45709" rtlCol="0" anchor="t" anchorCtr="0"/>
            <a:lstStyle/>
            <a:p>
              <a:pPr algn="ctr" defTabSz="342439" fontAlgn="auto">
                <a:spcBef>
                  <a:spcPts val="600"/>
                </a:spcBef>
                <a:spcAft>
                  <a:spcPts val="0"/>
                </a:spcAft>
                <a:defRPr/>
              </a:pPr>
              <a:r>
                <a:rPr lang="en-US" sz="1300" kern="0" dirty="0">
                  <a:solidFill>
                    <a:srgbClr val="6A972D"/>
                  </a:solidFill>
                  <a:latin typeface="Lato Regular"/>
                  <a:ea typeface="+mn-ea"/>
                  <a:cs typeface="Lato Regular"/>
                </a:rPr>
                <a:t>Business Network</a:t>
              </a:r>
            </a:p>
            <a:p>
              <a:pPr algn="ctr" defTabSz="342439" fontAlgn="auto">
                <a:spcBef>
                  <a:spcPts val="600"/>
                </a:spcBef>
                <a:spcAft>
                  <a:spcPts val="0"/>
                </a:spcAft>
                <a:defRPr/>
              </a:pPr>
              <a:r>
                <a:rPr lang="en-US" sz="1300" kern="0" dirty="0">
                  <a:solidFill>
                    <a:srgbClr val="6A972D"/>
                  </a:solidFill>
                  <a:latin typeface="Lato Regular"/>
                  <a:ea typeface="+mn-ea"/>
                  <a:cs typeface="Lato Regular"/>
                </a:rPr>
                <a:t>Trading Partners</a:t>
              </a:r>
            </a:p>
            <a:p>
              <a:pPr algn="ctr" defTabSz="342439" fontAlgn="auto">
                <a:spcBef>
                  <a:spcPts val="600"/>
                </a:spcBef>
                <a:spcAft>
                  <a:spcPts val="0"/>
                </a:spcAft>
                <a:defRPr/>
              </a:pPr>
              <a:r>
                <a:rPr lang="en-US" sz="1300" kern="0" dirty="0">
                  <a:solidFill>
                    <a:srgbClr val="6A972D"/>
                  </a:solidFill>
                  <a:latin typeface="Lato Regular"/>
                  <a:ea typeface="+mn-ea"/>
                  <a:cs typeface="Lato Regular"/>
                </a:rPr>
                <a:t>Vertical Solutions</a:t>
              </a:r>
            </a:p>
          </p:txBody>
        </p:sp>
        <p:sp>
          <p:nvSpPr>
            <p:cNvPr id="11" name="Rounded Rectangle 10"/>
            <p:cNvSpPr/>
            <p:nvPr/>
          </p:nvSpPr>
          <p:spPr>
            <a:xfrm>
              <a:off x="9176492" y="6427252"/>
              <a:ext cx="6034202" cy="2437676"/>
            </a:xfrm>
            <a:prstGeom prst="roundRect">
              <a:avLst>
                <a:gd name="adj" fmla="val 0"/>
              </a:avLst>
            </a:prstGeom>
            <a:solidFill>
              <a:srgbClr val="EEB111">
                <a:alpha val="25000"/>
              </a:srgbClr>
            </a:solidFill>
            <a:ln w="25400" cap="flat" cmpd="sng" algn="ctr">
              <a:noFill/>
              <a:prstDash val="solid"/>
            </a:ln>
            <a:effectLst/>
          </p:spPr>
          <p:txBody>
            <a:bodyPr lIns="91421" tIns="140400" rIns="91421" bIns="45709" rtlCol="0" anchor="t" anchorCtr="0"/>
            <a:lstStyle/>
            <a:p>
              <a:pPr algn="ctr" defTabSz="342439" fontAlgn="auto">
                <a:spcBef>
                  <a:spcPts val="600"/>
                </a:spcBef>
                <a:spcAft>
                  <a:spcPts val="0"/>
                </a:spcAft>
                <a:defRPr/>
              </a:pPr>
              <a:r>
                <a:rPr lang="en-US" sz="1300" kern="0" dirty="0">
                  <a:solidFill>
                    <a:schemeClr val="accent5">
                      <a:lumMod val="75000"/>
                    </a:schemeClr>
                  </a:solidFill>
                  <a:latin typeface="Lato Regular"/>
                  <a:ea typeface="+mn-ea"/>
                  <a:cs typeface="Lato Regular"/>
                </a:rPr>
                <a:t>Information Governance</a:t>
              </a:r>
            </a:p>
            <a:p>
              <a:pPr algn="ctr" defTabSz="342439" fontAlgn="auto">
                <a:spcBef>
                  <a:spcPts val="600"/>
                </a:spcBef>
                <a:spcAft>
                  <a:spcPts val="0"/>
                </a:spcAft>
                <a:defRPr/>
              </a:pPr>
              <a:r>
                <a:rPr lang="en-US" sz="1300" kern="0" dirty="0">
                  <a:solidFill>
                    <a:schemeClr val="accent5">
                      <a:lumMod val="75000"/>
                    </a:schemeClr>
                  </a:solidFill>
                  <a:latin typeface="Lato Regular"/>
                  <a:ea typeface="+mn-ea"/>
                  <a:cs typeface="Lato Regular"/>
                </a:rPr>
                <a:t>Risk Management</a:t>
              </a:r>
            </a:p>
            <a:p>
              <a:pPr algn="ctr" defTabSz="342439" fontAlgn="auto">
                <a:spcBef>
                  <a:spcPts val="600"/>
                </a:spcBef>
                <a:spcAft>
                  <a:spcPts val="0"/>
                </a:spcAft>
                <a:defRPr/>
              </a:pPr>
              <a:r>
                <a:rPr lang="en-US" sz="1300" kern="0" dirty="0">
                  <a:solidFill>
                    <a:schemeClr val="accent5">
                      <a:lumMod val="75000"/>
                    </a:schemeClr>
                  </a:solidFill>
                  <a:latin typeface="Lato Regular"/>
                  <a:ea typeface="+mn-ea"/>
                  <a:cs typeface="Lato Regular"/>
                </a:rPr>
                <a:t>Process Control</a:t>
              </a:r>
            </a:p>
          </p:txBody>
        </p:sp>
        <p:sp>
          <p:nvSpPr>
            <p:cNvPr id="12" name="Rounded Rectangle 11"/>
            <p:cNvSpPr/>
            <p:nvPr/>
          </p:nvSpPr>
          <p:spPr>
            <a:xfrm>
              <a:off x="2668708" y="6427252"/>
              <a:ext cx="6034202" cy="2437676"/>
            </a:xfrm>
            <a:prstGeom prst="roundRect">
              <a:avLst>
                <a:gd name="adj" fmla="val 0"/>
              </a:avLst>
            </a:prstGeom>
            <a:solidFill>
              <a:schemeClr val="accent1">
                <a:alpha val="25000"/>
              </a:schemeClr>
            </a:solidFill>
            <a:ln w="25400" cap="flat" cmpd="sng" algn="ctr">
              <a:noFill/>
              <a:prstDash val="solid"/>
            </a:ln>
            <a:effectLst/>
          </p:spPr>
          <p:txBody>
            <a:bodyPr lIns="91343" tIns="140400" rIns="91343" bIns="45666" rtlCol="0" anchor="t" anchorCtr="0"/>
            <a:lstStyle/>
            <a:p>
              <a:pPr algn="ctr" defTabSz="342439" fontAlgn="auto">
                <a:spcBef>
                  <a:spcPts val="600"/>
                </a:spcBef>
                <a:spcAft>
                  <a:spcPts val="0"/>
                </a:spcAft>
                <a:defRPr/>
              </a:pPr>
              <a:r>
                <a:rPr lang="en-US" sz="1300" kern="0" dirty="0">
                  <a:solidFill>
                    <a:schemeClr val="accent1">
                      <a:lumMod val="75000"/>
                    </a:schemeClr>
                  </a:solidFill>
                  <a:latin typeface="Lato Regular"/>
                  <a:ea typeface="+mn-ea"/>
                  <a:cs typeface="Lato Regular"/>
                </a:rPr>
                <a:t>Process</a:t>
              </a:r>
            </a:p>
            <a:p>
              <a:pPr algn="ctr" defTabSz="342439" fontAlgn="auto">
                <a:spcBef>
                  <a:spcPts val="600"/>
                </a:spcBef>
                <a:spcAft>
                  <a:spcPts val="0"/>
                </a:spcAft>
                <a:defRPr/>
              </a:pPr>
              <a:r>
                <a:rPr lang="en-US" sz="1300" kern="0" dirty="0">
                  <a:solidFill>
                    <a:schemeClr val="accent1">
                      <a:lumMod val="75000"/>
                    </a:schemeClr>
                  </a:solidFill>
                  <a:latin typeface="Lato Regular"/>
                  <a:ea typeface="+mn-ea"/>
                  <a:cs typeface="Lato Regular"/>
                </a:rPr>
                <a:t>Applications</a:t>
              </a:r>
            </a:p>
            <a:p>
              <a:pPr algn="ctr" defTabSz="342439" fontAlgn="auto">
                <a:spcBef>
                  <a:spcPts val="600"/>
                </a:spcBef>
                <a:spcAft>
                  <a:spcPts val="0"/>
                </a:spcAft>
                <a:defRPr/>
              </a:pPr>
              <a:r>
                <a:rPr lang="en-US" sz="1300" kern="0" dirty="0">
                  <a:solidFill>
                    <a:schemeClr val="accent1">
                      <a:lumMod val="75000"/>
                    </a:schemeClr>
                  </a:solidFill>
                  <a:latin typeface="Lato Regular"/>
                  <a:ea typeface="+mn-ea"/>
                  <a:cs typeface="Lato Regular"/>
                </a:rPr>
                <a:t>Platforms</a:t>
              </a:r>
            </a:p>
          </p:txBody>
        </p:sp>
        <p:sp>
          <p:nvSpPr>
            <p:cNvPr id="13" name="Rounded Rectangle 12"/>
            <p:cNvSpPr/>
            <p:nvPr/>
          </p:nvSpPr>
          <p:spPr>
            <a:xfrm>
              <a:off x="2668708" y="10533884"/>
              <a:ext cx="19049758" cy="1172092"/>
            </a:xfrm>
            <a:prstGeom prst="roundRect">
              <a:avLst>
                <a:gd name="adj" fmla="val 0"/>
              </a:avLst>
            </a:prstGeom>
            <a:solidFill>
              <a:schemeClr val="accent3">
                <a:alpha val="30000"/>
              </a:schemeClr>
            </a:solidFill>
            <a:ln w="25400" cap="flat" cmpd="sng" algn="ctr">
              <a:noFill/>
              <a:prstDash val="solid"/>
            </a:ln>
            <a:effectLst/>
          </p:spPr>
          <p:txBody>
            <a:bodyPr lIns="91343" tIns="140400" rIns="91343" bIns="45666" rtlCol="0" anchor="t" anchorCtr="0"/>
            <a:lstStyle/>
            <a:p>
              <a:pPr algn="ctr" defTabSz="342439" fontAlgn="auto">
                <a:spcBef>
                  <a:spcPts val="0"/>
                </a:spcBef>
                <a:spcAft>
                  <a:spcPts val="0"/>
                </a:spcAft>
                <a:defRPr/>
              </a:pPr>
              <a:r>
                <a:rPr lang="en-US" sz="1300" kern="0" dirty="0">
                  <a:solidFill>
                    <a:schemeClr val="accent3">
                      <a:lumMod val="50000"/>
                    </a:schemeClr>
                  </a:solidFill>
                  <a:latin typeface="Lato Regular"/>
                  <a:ea typeface="+mn-ea"/>
                  <a:cs typeface="Lato Regular"/>
                </a:rPr>
                <a:t>Services   |   On-Premises   |   Managed Services   |   </a:t>
              </a:r>
              <a:r>
                <a:rPr lang="en-US" sz="1300" kern="0" dirty="0" err="1">
                  <a:solidFill>
                    <a:schemeClr val="accent3">
                      <a:lumMod val="50000"/>
                    </a:schemeClr>
                  </a:solidFill>
                  <a:latin typeface="Lato Regular"/>
                  <a:ea typeface="+mn-ea"/>
                  <a:cs typeface="Lato Regular"/>
                </a:rPr>
                <a:t>PaaS</a:t>
              </a:r>
              <a:r>
                <a:rPr lang="en-US" sz="1300" kern="0" dirty="0">
                  <a:solidFill>
                    <a:schemeClr val="accent3">
                      <a:lumMod val="50000"/>
                    </a:schemeClr>
                  </a:solidFill>
                  <a:latin typeface="Lato Regular"/>
                  <a:ea typeface="+mn-ea"/>
                  <a:cs typeface="Lato Regular"/>
                </a:rPr>
                <a:t>   |   </a:t>
              </a:r>
              <a:r>
                <a:rPr lang="en-US" sz="1300" kern="0" dirty="0" err="1">
                  <a:solidFill>
                    <a:schemeClr val="accent3">
                      <a:lumMod val="50000"/>
                    </a:schemeClr>
                  </a:solidFill>
                  <a:latin typeface="Lato Regular"/>
                  <a:ea typeface="+mn-ea"/>
                  <a:cs typeface="Lato Regular"/>
                </a:rPr>
                <a:t>SaaS</a:t>
              </a:r>
              <a:endParaRPr lang="en-US" sz="1300" kern="0" dirty="0">
                <a:solidFill>
                  <a:schemeClr val="accent3">
                    <a:lumMod val="50000"/>
                  </a:schemeClr>
                </a:solidFill>
                <a:latin typeface="Lato Regular"/>
                <a:ea typeface="+mn-ea"/>
                <a:cs typeface="Lato Regular"/>
              </a:endParaRP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506894" y="3662118"/>
              <a:ext cx="2230216" cy="1701715"/>
            </a:xfrm>
            <a:prstGeom prst="rect">
              <a:avLst/>
            </a:prstGeom>
          </p:spPr>
        </p:pic>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1555306" y="3630771"/>
              <a:ext cx="1733062" cy="1733062"/>
            </a:xfrm>
            <a:prstGeom prst="rect">
              <a:avLst/>
            </a:prstGeom>
          </p:spPr>
        </p:pic>
        <p:pic>
          <p:nvPicPr>
            <p:cNvPr id="16" name="Picture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7516484" y="3770530"/>
              <a:ext cx="2481463" cy="1593303"/>
            </a:xfrm>
            <a:prstGeom prst="rect">
              <a:avLst/>
            </a:prstGeom>
          </p:spPr>
        </p:pic>
      </p:grpSp>
    </p:spTree>
    <p:extLst>
      <p:ext uri="{BB962C8B-B14F-4D97-AF65-F5344CB8AC3E}">
        <p14:creationId xmlns:p14="http://schemas.microsoft.com/office/powerpoint/2010/main" val="34806546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Lato Regular"/>
                <a:cs typeface="Lato Regular"/>
              </a:rPr>
              <a:t>Enterprise Information Management </a:t>
            </a:r>
            <a:endParaRPr lang="en-US" dirty="0"/>
          </a:p>
        </p:txBody>
      </p:sp>
      <p:grpSp>
        <p:nvGrpSpPr>
          <p:cNvPr id="3" name="Group 2"/>
          <p:cNvGrpSpPr>
            <a:grpSpLocks noChangeAspect="1"/>
          </p:cNvGrpSpPr>
          <p:nvPr/>
        </p:nvGrpSpPr>
        <p:grpSpPr>
          <a:xfrm>
            <a:off x="1391727" y="1487964"/>
            <a:ext cx="6339606" cy="1890000"/>
            <a:chOff x="714880" y="2248797"/>
            <a:chExt cx="7721891" cy="2301795"/>
          </a:xfrm>
        </p:grpSpPr>
        <p:grpSp>
          <p:nvGrpSpPr>
            <p:cNvPr id="4" name="Group 3"/>
            <p:cNvGrpSpPr/>
            <p:nvPr/>
          </p:nvGrpSpPr>
          <p:grpSpPr>
            <a:xfrm>
              <a:off x="715510" y="3705259"/>
              <a:ext cx="7721261" cy="625507"/>
              <a:chOff x="715510" y="3705259"/>
              <a:chExt cx="7721261" cy="625507"/>
            </a:xfrm>
          </p:grpSpPr>
          <p:sp>
            <p:nvSpPr>
              <p:cNvPr id="16" name="TextBox 15"/>
              <p:cNvSpPr txBox="1"/>
              <p:nvPr/>
            </p:nvSpPr>
            <p:spPr>
              <a:xfrm>
                <a:off x="715510" y="3705259"/>
                <a:ext cx="1655991" cy="625506"/>
              </a:xfrm>
              <a:prstGeom prst="rect">
                <a:avLst/>
              </a:prstGeom>
              <a:noFill/>
            </p:spPr>
            <p:txBody>
              <a:bodyPr wrap="square" rtlCol="0">
                <a:spAutoFit/>
              </a:bodyPr>
              <a:lstStyle/>
              <a:p>
                <a:pPr algn="ctr">
                  <a:lnSpc>
                    <a:spcPts val="1650"/>
                  </a:lnSpc>
                </a:pPr>
                <a:r>
                  <a:rPr lang="en-US" sz="1300" dirty="0">
                    <a:solidFill>
                      <a:srgbClr val="EEB111"/>
                    </a:solidFill>
                    <a:latin typeface="Lato Regular"/>
                    <a:cs typeface="Lato Regular"/>
                  </a:rPr>
                  <a:t>Discovery</a:t>
                </a:r>
                <a:br>
                  <a:rPr lang="en-US" sz="1300" dirty="0">
                    <a:solidFill>
                      <a:srgbClr val="EEB111"/>
                    </a:solidFill>
                    <a:latin typeface="Lato Regular"/>
                    <a:cs typeface="Lato Regular"/>
                  </a:rPr>
                </a:br>
                <a:r>
                  <a:rPr lang="en-US" sz="1300" dirty="0">
                    <a:solidFill>
                      <a:srgbClr val="EEB111"/>
                    </a:solidFill>
                    <a:latin typeface="Lato Regular"/>
                    <a:cs typeface="Lato Regular"/>
                  </a:rPr>
                  <a:t>Suite</a:t>
                </a:r>
              </a:p>
            </p:txBody>
          </p:sp>
          <p:sp>
            <p:nvSpPr>
              <p:cNvPr id="17" name="TextBox 16"/>
              <p:cNvSpPr txBox="1"/>
              <p:nvPr/>
            </p:nvSpPr>
            <p:spPr>
              <a:xfrm>
                <a:off x="2231828" y="3705259"/>
                <a:ext cx="1655991" cy="625506"/>
              </a:xfrm>
              <a:prstGeom prst="rect">
                <a:avLst/>
              </a:prstGeom>
              <a:noFill/>
            </p:spPr>
            <p:txBody>
              <a:bodyPr wrap="square" rtlCol="0">
                <a:spAutoFit/>
              </a:bodyPr>
              <a:lstStyle/>
              <a:p>
                <a:pPr algn="ctr">
                  <a:lnSpc>
                    <a:spcPts val="1650"/>
                  </a:lnSpc>
                </a:pPr>
                <a:r>
                  <a:rPr lang="en-US" sz="1300" dirty="0">
                    <a:solidFill>
                      <a:srgbClr val="1A8465"/>
                    </a:solidFill>
                    <a:latin typeface="Lato Regular"/>
                    <a:cs typeface="Lato Regular"/>
                  </a:rPr>
                  <a:t>Process</a:t>
                </a:r>
              </a:p>
              <a:p>
                <a:pPr algn="ctr">
                  <a:lnSpc>
                    <a:spcPts val="1650"/>
                  </a:lnSpc>
                </a:pPr>
                <a:r>
                  <a:rPr lang="en-US" sz="1300" dirty="0">
                    <a:solidFill>
                      <a:srgbClr val="1A8465"/>
                    </a:solidFill>
                    <a:latin typeface="Lato Regular"/>
                    <a:cs typeface="Lato Regular"/>
                  </a:rPr>
                  <a:t>Suite</a:t>
                </a:r>
              </a:p>
            </p:txBody>
          </p:sp>
          <p:sp>
            <p:nvSpPr>
              <p:cNvPr id="18" name="TextBox 17"/>
              <p:cNvSpPr txBox="1"/>
              <p:nvPr/>
            </p:nvSpPr>
            <p:spPr>
              <a:xfrm>
                <a:off x="3748146" y="3705259"/>
                <a:ext cx="1655991" cy="625506"/>
              </a:xfrm>
              <a:prstGeom prst="rect">
                <a:avLst/>
              </a:prstGeom>
              <a:noFill/>
            </p:spPr>
            <p:txBody>
              <a:bodyPr wrap="square" rtlCol="0">
                <a:spAutoFit/>
              </a:bodyPr>
              <a:lstStyle/>
              <a:p>
                <a:pPr algn="ctr">
                  <a:lnSpc>
                    <a:spcPts val="1650"/>
                  </a:lnSpc>
                </a:pPr>
                <a:r>
                  <a:rPr lang="en-US" sz="1300" dirty="0">
                    <a:solidFill>
                      <a:srgbClr val="2DA3E0"/>
                    </a:solidFill>
                    <a:latin typeface="Lato Regular"/>
                    <a:cs typeface="Lato Regular"/>
                  </a:rPr>
                  <a:t>Content</a:t>
                </a:r>
                <a:br>
                  <a:rPr lang="en-US" sz="1300" dirty="0">
                    <a:solidFill>
                      <a:srgbClr val="2DA3E0"/>
                    </a:solidFill>
                    <a:latin typeface="Lato Regular"/>
                    <a:cs typeface="Lato Regular"/>
                  </a:rPr>
                </a:br>
                <a:r>
                  <a:rPr lang="en-US" sz="1300" dirty="0">
                    <a:solidFill>
                      <a:srgbClr val="2DA3E0"/>
                    </a:solidFill>
                    <a:latin typeface="Lato Regular"/>
                    <a:cs typeface="Lato Regular"/>
                  </a:rPr>
                  <a:t>Suite</a:t>
                </a:r>
              </a:p>
            </p:txBody>
          </p:sp>
          <p:sp>
            <p:nvSpPr>
              <p:cNvPr id="19" name="TextBox 18"/>
              <p:cNvSpPr txBox="1"/>
              <p:nvPr/>
            </p:nvSpPr>
            <p:spPr>
              <a:xfrm>
                <a:off x="5264464" y="3705259"/>
                <a:ext cx="1655991" cy="625506"/>
              </a:xfrm>
              <a:prstGeom prst="rect">
                <a:avLst/>
              </a:prstGeom>
              <a:noFill/>
            </p:spPr>
            <p:txBody>
              <a:bodyPr wrap="square" rtlCol="0">
                <a:spAutoFit/>
              </a:bodyPr>
              <a:lstStyle/>
              <a:p>
                <a:pPr algn="ctr">
                  <a:lnSpc>
                    <a:spcPts val="1650"/>
                  </a:lnSpc>
                </a:pPr>
                <a:r>
                  <a:rPr lang="en-US" sz="1300" dirty="0">
                    <a:solidFill>
                      <a:srgbClr val="784F9A"/>
                    </a:solidFill>
                    <a:latin typeface="Lato Regular"/>
                    <a:cs typeface="Lato Regular"/>
                  </a:rPr>
                  <a:t>Experience</a:t>
                </a:r>
                <a:br>
                  <a:rPr lang="en-US" sz="1300" dirty="0">
                    <a:solidFill>
                      <a:srgbClr val="784F9A"/>
                    </a:solidFill>
                    <a:latin typeface="Lato Regular"/>
                    <a:cs typeface="Lato Regular"/>
                  </a:rPr>
                </a:br>
                <a:r>
                  <a:rPr lang="en-US" sz="1300" dirty="0">
                    <a:solidFill>
                      <a:srgbClr val="784F9A"/>
                    </a:solidFill>
                    <a:latin typeface="Lato Regular"/>
                    <a:cs typeface="Lato Regular"/>
                  </a:rPr>
                  <a:t>Suite</a:t>
                </a:r>
              </a:p>
            </p:txBody>
          </p:sp>
          <p:sp>
            <p:nvSpPr>
              <p:cNvPr id="20" name="TextBox 19"/>
              <p:cNvSpPr txBox="1"/>
              <p:nvPr/>
            </p:nvSpPr>
            <p:spPr>
              <a:xfrm>
                <a:off x="6780780" y="3705260"/>
                <a:ext cx="1655991" cy="625506"/>
              </a:xfrm>
              <a:prstGeom prst="rect">
                <a:avLst/>
              </a:prstGeom>
              <a:noFill/>
            </p:spPr>
            <p:txBody>
              <a:bodyPr wrap="square" rtlCol="0">
                <a:spAutoFit/>
              </a:bodyPr>
              <a:lstStyle/>
              <a:p>
                <a:pPr algn="ctr">
                  <a:lnSpc>
                    <a:spcPts val="1650"/>
                  </a:lnSpc>
                </a:pPr>
                <a:r>
                  <a:rPr lang="en-US" sz="1300" dirty="0">
                    <a:solidFill>
                      <a:srgbClr val="7CBD38"/>
                    </a:solidFill>
                    <a:latin typeface="Lato Regular"/>
                    <a:cs typeface="Lato Regular"/>
                  </a:rPr>
                  <a:t>IX</a:t>
                </a:r>
                <a:br>
                  <a:rPr lang="en-US" sz="1300" dirty="0">
                    <a:solidFill>
                      <a:srgbClr val="7CBD38"/>
                    </a:solidFill>
                    <a:latin typeface="Lato Regular"/>
                    <a:cs typeface="Lato Regular"/>
                  </a:rPr>
                </a:br>
                <a:r>
                  <a:rPr lang="en-US" sz="1300" dirty="0">
                    <a:solidFill>
                      <a:srgbClr val="7CBD38"/>
                    </a:solidFill>
                    <a:latin typeface="Lato Regular"/>
                    <a:cs typeface="Lato Regular"/>
                  </a:rPr>
                  <a:t>Suite</a:t>
                </a:r>
              </a:p>
            </p:txBody>
          </p:sp>
        </p:grpSp>
        <p:pic>
          <p:nvPicPr>
            <p:cNvPr id="5" name="Picture 4" descr="BPM-icon-high.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8985" y="2248797"/>
              <a:ext cx="1440000" cy="1440000"/>
            </a:xfrm>
            <a:prstGeom prst="rect">
              <a:avLst/>
            </a:prstGeom>
          </p:spPr>
        </p:pic>
        <p:pic>
          <p:nvPicPr>
            <p:cNvPr id="6" name="Picture 5" descr="Discovery-icon-high.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2143" y="2248797"/>
              <a:ext cx="1440000" cy="1440000"/>
            </a:xfrm>
            <a:prstGeom prst="rect">
              <a:avLst/>
            </a:prstGeom>
          </p:spPr>
        </p:pic>
        <p:pic>
          <p:nvPicPr>
            <p:cNvPr id="7" name="Picture 6" descr="Information-Exchange-icon-high.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9513" y="2248797"/>
              <a:ext cx="1440000" cy="1440000"/>
            </a:xfrm>
            <a:prstGeom prst="rect">
              <a:avLst/>
            </a:prstGeom>
          </p:spPr>
        </p:pic>
        <p:pic>
          <p:nvPicPr>
            <p:cNvPr id="8" name="Picture 7" descr="ECM-icon-high.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5827" y="2248797"/>
              <a:ext cx="1440000" cy="1440000"/>
            </a:xfrm>
            <a:prstGeom prst="rect">
              <a:avLst/>
            </a:prstGeom>
          </p:spPr>
        </p:pic>
        <p:grpSp>
          <p:nvGrpSpPr>
            <p:cNvPr id="9" name="Group 8"/>
            <p:cNvGrpSpPr/>
            <p:nvPr/>
          </p:nvGrpSpPr>
          <p:grpSpPr>
            <a:xfrm>
              <a:off x="714880" y="3704592"/>
              <a:ext cx="7721261" cy="846000"/>
              <a:chOff x="714880" y="3704592"/>
              <a:chExt cx="7721261" cy="846000"/>
            </a:xfrm>
          </p:grpSpPr>
          <p:sp>
            <p:nvSpPr>
              <p:cNvPr id="11" name="TextBox 10"/>
              <p:cNvSpPr txBox="1"/>
              <p:nvPr/>
            </p:nvSpPr>
            <p:spPr>
              <a:xfrm>
                <a:off x="714880" y="3704592"/>
                <a:ext cx="1655990" cy="846000"/>
              </a:xfrm>
              <a:prstGeom prst="rect">
                <a:avLst/>
              </a:prstGeom>
              <a:solidFill>
                <a:schemeClr val="bg1"/>
              </a:solidFill>
            </p:spPr>
            <p:txBody>
              <a:bodyPr wrap="square" rtlCol="0">
                <a:noAutofit/>
              </a:bodyPr>
              <a:lstStyle/>
              <a:p>
                <a:pPr algn="ctr">
                  <a:lnSpc>
                    <a:spcPts val="1650"/>
                  </a:lnSpc>
                </a:pPr>
                <a:r>
                  <a:rPr lang="en-US" sz="1300" dirty="0">
                    <a:solidFill>
                      <a:srgbClr val="EEB111"/>
                    </a:solidFill>
                    <a:latin typeface="Lato Regular"/>
                    <a:cs typeface="Lato Regular"/>
                  </a:rPr>
                  <a:t>Discovery</a:t>
                </a:r>
              </a:p>
            </p:txBody>
          </p:sp>
          <p:sp>
            <p:nvSpPr>
              <p:cNvPr id="12" name="TextBox 11"/>
              <p:cNvSpPr txBox="1"/>
              <p:nvPr/>
            </p:nvSpPr>
            <p:spPr>
              <a:xfrm>
                <a:off x="2231198" y="3704592"/>
                <a:ext cx="1655990" cy="846000"/>
              </a:xfrm>
              <a:prstGeom prst="rect">
                <a:avLst/>
              </a:prstGeom>
              <a:solidFill>
                <a:schemeClr val="bg1"/>
              </a:solidFill>
            </p:spPr>
            <p:txBody>
              <a:bodyPr wrap="square" rtlCol="0">
                <a:noAutofit/>
              </a:bodyPr>
              <a:lstStyle/>
              <a:p>
                <a:pPr algn="ctr">
                  <a:lnSpc>
                    <a:spcPts val="1650"/>
                  </a:lnSpc>
                </a:pPr>
                <a:r>
                  <a:rPr lang="en-US" sz="1300" dirty="0">
                    <a:solidFill>
                      <a:srgbClr val="1A8465"/>
                    </a:solidFill>
                    <a:latin typeface="Lato Regular"/>
                    <a:cs typeface="Lato Regular"/>
                  </a:rPr>
                  <a:t>Business</a:t>
                </a:r>
              </a:p>
              <a:p>
                <a:pPr algn="ctr">
                  <a:lnSpc>
                    <a:spcPts val="1650"/>
                  </a:lnSpc>
                </a:pPr>
                <a:r>
                  <a:rPr lang="en-US" sz="1300" dirty="0">
                    <a:solidFill>
                      <a:srgbClr val="1A8465"/>
                    </a:solidFill>
                    <a:latin typeface="Lato Regular"/>
                    <a:cs typeface="Lato Regular"/>
                  </a:rPr>
                  <a:t>Process</a:t>
                </a:r>
              </a:p>
              <a:p>
                <a:pPr algn="ctr">
                  <a:lnSpc>
                    <a:spcPts val="1650"/>
                  </a:lnSpc>
                </a:pPr>
                <a:r>
                  <a:rPr lang="en-US" sz="1300" dirty="0">
                    <a:solidFill>
                      <a:srgbClr val="1A8465"/>
                    </a:solidFill>
                    <a:latin typeface="Lato Regular"/>
                    <a:cs typeface="Lato Regular"/>
                  </a:rPr>
                  <a:t>Management</a:t>
                </a:r>
              </a:p>
            </p:txBody>
          </p:sp>
          <p:sp>
            <p:nvSpPr>
              <p:cNvPr id="13" name="TextBox 12"/>
              <p:cNvSpPr txBox="1"/>
              <p:nvPr/>
            </p:nvSpPr>
            <p:spPr>
              <a:xfrm>
                <a:off x="3747516" y="3704592"/>
                <a:ext cx="1655990" cy="846000"/>
              </a:xfrm>
              <a:prstGeom prst="rect">
                <a:avLst/>
              </a:prstGeom>
              <a:solidFill>
                <a:schemeClr val="bg1"/>
              </a:solidFill>
            </p:spPr>
            <p:txBody>
              <a:bodyPr wrap="square" rtlCol="0">
                <a:noAutofit/>
              </a:bodyPr>
              <a:lstStyle/>
              <a:p>
                <a:pPr algn="ctr">
                  <a:lnSpc>
                    <a:spcPts val="1650"/>
                  </a:lnSpc>
                </a:pPr>
                <a:r>
                  <a:rPr lang="en-US" sz="1300" dirty="0">
                    <a:solidFill>
                      <a:srgbClr val="2DA3E0"/>
                    </a:solidFill>
                    <a:latin typeface="Lato Regular"/>
                    <a:cs typeface="Lato Regular"/>
                  </a:rPr>
                  <a:t>Enterprise</a:t>
                </a:r>
              </a:p>
              <a:p>
                <a:pPr algn="ctr">
                  <a:lnSpc>
                    <a:spcPts val="1650"/>
                  </a:lnSpc>
                </a:pPr>
                <a:r>
                  <a:rPr lang="en-US" sz="1300" dirty="0">
                    <a:solidFill>
                      <a:srgbClr val="2DA3E0"/>
                    </a:solidFill>
                    <a:latin typeface="Lato Regular"/>
                    <a:cs typeface="Lato Regular"/>
                  </a:rPr>
                  <a:t>Content</a:t>
                </a:r>
                <a:br>
                  <a:rPr lang="en-US" sz="1300" dirty="0">
                    <a:solidFill>
                      <a:srgbClr val="2DA3E0"/>
                    </a:solidFill>
                    <a:latin typeface="Lato Regular"/>
                    <a:cs typeface="Lato Regular"/>
                  </a:rPr>
                </a:br>
                <a:r>
                  <a:rPr lang="en-US" sz="1300" dirty="0">
                    <a:solidFill>
                      <a:srgbClr val="2DA3E0"/>
                    </a:solidFill>
                    <a:latin typeface="Lato Regular"/>
                    <a:cs typeface="Lato Regular"/>
                  </a:rPr>
                  <a:t>Management</a:t>
                </a:r>
              </a:p>
            </p:txBody>
          </p:sp>
          <p:sp>
            <p:nvSpPr>
              <p:cNvPr id="14" name="TextBox 13"/>
              <p:cNvSpPr txBox="1"/>
              <p:nvPr/>
            </p:nvSpPr>
            <p:spPr>
              <a:xfrm>
                <a:off x="5263834" y="3704592"/>
                <a:ext cx="1655990" cy="846000"/>
              </a:xfrm>
              <a:prstGeom prst="rect">
                <a:avLst/>
              </a:prstGeom>
              <a:solidFill>
                <a:schemeClr val="bg1"/>
              </a:solidFill>
            </p:spPr>
            <p:txBody>
              <a:bodyPr wrap="square" rtlCol="0">
                <a:noAutofit/>
              </a:bodyPr>
              <a:lstStyle/>
              <a:p>
                <a:pPr algn="ctr">
                  <a:lnSpc>
                    <a:spcPts val="1650"/>
                  </a:lnSpc>
                </a:pPr>
                <a:r>
                  <a:rPr lang="en-US" sz="1300" dirty="0">
                    <a:solidFill>
                      <a:srgbClr val="784F9A"/>
                    </a:solidFill>
                    <a:latin typeface="Lato Regular"/>
                    <a:cs typeface="Lato Regular"/>
                  </a:rPr>
                  <a:t>Customer Experience</a:t>
                </a:r>
                <a:br>
                  <a:rPr lang="en-US" sz="1300" dirty="0">
                    <a:solidFill>
                      <a:srgbClr val="784F9A"/>
                    </a:solidFill>
                    <a:latin typeface="Lato Regular"/>
                    <a:cs typeface="Lato Regular"/>
                  </a:rPr>
                </a:br>
                <a:r>
                  <a:rPr lang="en-US" sz="1300" dirty="0">
                    <a:solidFill>
                      <a:srgbClr val="784F9A"/>
                    </a:solidFill>
                    <a:latin typeface="Lato Regular"/>
                    <a:cs typeface="Lato Regular"/>
                  </a:rPr>
                  <a:t>Management</a:t>
                </a:r>
              </a:p>
            </p:txBody>
          </p:sp>
          <p:sp>
            <p:nvSpPr>
              <p:cNvPr id="15" name="TextBox 14"/>
              <p:cNvSpPr txBox="1"/>
              <p:nvPr/>
            </p:nvSpPr>
            <p:spPr>
              <a:xfrm>
                <a:off x="6780151" y="3704592"/>
                <a:ext cx="1655990" cy="846000"/>
              </a:xfrm>
              <a:prstGeom prst="rect">
                <a:avLst/>
              </a:prstGeom>
              <a:solidFill>
                <a:schemeClr val="bg1"/>
              </a:solidFill>
            </p:spPr>
            <p:txBody>
              <a:bodyPr wrap="square" rtlCol="0">
                <a:noAutofit/>
              </a:bodyPr>
              <a:lstStyle/>
              <a:p>
                <a:pPr algn="ctr">
                  <a:lnSpc>
                    <a:spcPts val="1650"/>
                  </a:lnSpc>
                </a:pPr>
                <a:r>
                  <a:rPr lang="en-US" sz="1300" dirty="0">
                    <a:solidFill>
                      <a:srgbClr val="7CBD38"/>
                    </a:solidFill>
                    <a:latin typeface="Lato Regular"/>
                    <a:cs typeface="Lato Regular"/>
                  </a:rPr>
                  <a:t>Information Exchange</a:t>
                </a:r>
              </a:p>
            </p:txBody>
          </p:sp>
        </p:grpSp>
        <p:pic>
          <p:nvPicPr>
            <p:cNvPr id="10" name="Picture 9" descr="CEM-icon-high.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2669" y="2248797"/>
              <a:ext cx="1440000" cy="1440000"/>
            </a:xfrm>
            <a:prstGeom prst="rect">
              <a:avLst/>
            </a:prstGeom>
          </p:spPr>
        </p:pic>
      </p:grpSp>
      <p:sp>
        <p:nvSpPr>
          <p:cNvPr id="21" name="TextBox 20"/>
          <p:cNvSpPr txBox="1"/>
          <p:nvPr/>
        </p:nvSpPr>
        <p:spPr>
          <a:xfrm>
            <a:off x="2416855" y="3879906"/>
            <a:ext cx="4377075" cy="346249"/>
          </a:xfrm>
          <a:prstGeom prst="rect">
            <a:avLst/>
          </a:prstGeom>
          <a:noFill/>
        </p:spPr>
        <p:txBody>
          <a:bodyPr wrap="none" lIns="34281" tIns="17140" rIns="34281" bIns="17140" rtlCol="0">
            <a:spAutoFit/>
          </a:bodyPr>
          <a:lstStyle/>
          <a:p>
            <a:pPr algn="ctr"/>
            <a:r>
              <a:rPr lang="en-US" sz="2000" dirty="0">
                <a:solidFill>
                  <a:schemeClr val="tx2">
                    <a:lumMod val="65000"/>
                    <a:lumOff val="35000"/>
                  </a:schemeClr>
                </a:solidFill>
                <a:latin typeface="Lato Regular"/>
                <a:cs typeface="Lato Regular"/>
              </a:rPr>
              <a:t>5 Technology Pillars / 5 Product Suites</a:t>
            </a:r>
            <a:endParaRPr lang="en-US" sz="2000" dirty="0">
              <a:solidFill>
                <a:schemeClr val="tx2">
                  <a:lumMod val="65000"/>
                  <a:lumOff val="35000"/>
                </a:schemeClr>
              </a:solidFill>
            </a:endParaRPr>
          </a:p>
        </p:txBody>
      </p:sp>
    </p:spTree>
    <p:extLst>
      <p:ext uri="{BB962C8B-B14F-4D97-AF65-F5344CB8AC3E}">
        <p14:creationId xmlns:p14="http://schemas.microsoft.com/office/powerpoint/2010/main" val="2016764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Deployment Options</a:t>
            </a:r>
            <a:endParaRPr lang="en-US" dirty="0"/>
          </a:p>
        </p:txBody>
      </p:sp>
      <p:grpSp>
        <p:nvGrpSpPr>
          <p:cNvPr id="10" name="Group 9"/>
          <p:cNvGrpSpPr>
            <a:grpSpLocks noChangeAspect="1"/>
          </p:cNvGrpSpPr>
          <p:nvPr/>
        </p:nvGrpSpPr>
        <p:grpSpPr>
          <a:xfrm>
            <a:off x="685169" y="1289631"/>
            <a:ext cx="7774937" cy="2430000"/>
            <a:chOff x="514888" y="2157115"/>
            <a:chExt cx="8063947" cy="2520000"/>
          </a:xfrm>
        </p:grpSpPr>
        <p:sp>
          <p:nvSpPr>
            <p:cNvPr id="3" name="Rounded Rectangle 2"/>
            <p:cNvSpPr/>
            <p:nvPr/>
          </p:nvSpPr>
          <p:spPr>
            <a:xfrm>
              <a:off x="6024499" y="2157115"/>
              <a:ext cx="2554336" cy="2520000"/>
            </a:xfrm>
            <a:prstGeom prst="roundRect">
              <a:avLst>
                <a:gd name="adj" fmla="val 0"/>
              </a:avLst>
            </a:prstGeom>
            <a:solidFill>
              <a:schemeClr val="accent2"/>
            </a:solidFill>
            <a:ln w="25400" cap="flat" cmpd="sng" algn="ctr">
              <a:noFill/>
              <a:prstDash val="solid"/>
            </a:ln>
            <a:effectLst/>
          </p:spPr>
          <p:txBody>
            <a:bodyPr lIns="91421" tIns="327600" rIns="91421" bIns="45709" rtlCol="0" anchor="t" anchorCtr="0"/>
            <a:lstStyle/>
            <a:p>
              <a:pPr algn="ctr" defTabSz="342439" fontAlgn="auto">
                <a:spcBef>
                  <a:spcPts val="0"/>
                </a:spcBef>
                <a:spcAft>
                  <a:spcPts val="0"/>
                </a:spcAft>
                <a:defRPr/>
              </a:pPr>
              <a:r>
                <a:rPr lang="en-US" sz="2200" kern="0" dirty="0">
                  <a:solidFill>
                    <a:sysClr val="window" lastClr="FFFFFF"/>
                  </a:solidFill>
                  <a:latin typeface="Lato Regular"/>
                  <a:ea typeface="+mn-ea"/>
                  <a:cs typeface="Lato Regular"/>
                </a:rPr>
                <a:t>Cloud</a:t>
              </a:r>
            </a:p>
          </p:txBody>
        </p:sp>
        <p:sp>
          <p:nvSpPr>
            <p:cNvPr id="4" name="Rounded Rectangle 3"/>
            <p:cNvSpPr/>
            <p:nvPr/>
          </p:nvSpPr>
          <p:spPr>
            <a:xfrm>
              <a:off x="3269696" y="2157115"/>
              <a:ext cx="2554336" cy="2520000"/>
            </a:xfrm>
            <a:prstGeom prst="roundRect">
              <a:avLst>
                <a:gd name="adj" fmla="val 0"/>
              </a:avLst>
            </a:prstGeom>
            <a:solidFill>
              <a:srgbClr val="EEB111"/>
            </a:solidFill>
            <a:ln w="25400" cap="flat" cmpd="sng" algn="ctr">
              <a:noFill/>
              <a:prstDash val="solid"/>
            </a:ln>
            <a:effectLst/>
          </p:spPr>
          <p:txBody>
            <a:bodyPr lIns="91421" tIns="327600" rIns="91421" bIns="45709" rtlCol="0" anchor="t" anchorCtr="0"/>
            <a:lstStyle/>
            <a:p>
              <a:pPr algn="ctr" defTabSz="342439" fontAlgn="auto">
                <a:spcBef>
                  <a:spcPts val="0"/>
                </a:spcBef>
                <a:spcAft>
                  <a:spcPts val="0"/>
                </a:spcAft>
                <a:defRPr/>
              </a:pPr>
              <a:r>
                <a:rPr lang="en-US" sz="2200" kern="0" dirty="0">
                  <a:solidFill>
                    <a:sysClr val="window" lastClr="FFFFFF"/>
                  </a:solidFill>
                  <a:latin typeface="Lato Regular"/>
                  <a:ea typeface="+mn-ea"/>
                  <a:cs typeface="Lato Regular"/>
                </a:rPr>
                <a:t>Hybrid</a:t>
              </a:r>
            </a:p>
          </p:txBody>
        </p:sp>
        <p:sp>
          <p:nvSpPr>
            <p:cNvPr id="5" name="Rounded Rectangle 4"/>
            <p:cNvSpPr/>
            <p:nvPr/>
          </p:nvSpPr>
          <p:spPr>
            <a:xfrm>
              <a:off x="514888" y="2157115"/>
              <a:ext cx="2554336" cy="2520000"/>
            </a:xfrm>
            <a:prstGeom prst="roundRect">
              <a:avLst>
                <a:gd name="adj" fmla="val 0"/>
              </a:avLst>
            </a:prstGeom>
            <a:solidFill>
              <a:srgbClr val="00A389"/>
            </a:solidFill>
            <a:ln w="25400" cap="flat" cmpd="sng" algn="ctr">
              <a:noFill/>
              <a:prstDash val="solid"/>
            </a:ln>
            <a:effectLst/>
          </p:spPr>
          <p:txBody>
            <a:bodyPr lIns="91343" tIns="327600" rIns="91343" bIns="45666" rtlCol="0" anchor="t" anchorCtr="0"/>
            <a:lstStyle/>
            <a:p>
              <a:pPr algn="ctr" defTabSz="342439" fontAlgn="auto">
                <a:spcBef>
                  <a:spcPts val="0"/>
                </a:spcBef>
                <a:spcAft>
                  <a:spcPts val="0"/>
                </a:spcAft>
                <a:defRPr/>
              </a:pPr>
              <a:r>
                <a:rPr lang="en-US" sz="2200" kern="0" dirty="0">
                  <a:solidFill>
                    <a:sysClr val="window" lastClr="FFFFFF"/>
                  </a:solidFill>
                  <a:latin typeface="Lato Regular"/>
                  <a:ea typeface="+mn-ea"/>
                  <a:cs typeface="Lato Regular"/>
                </a:rPr>
                <a:t>On Premises</a:t>
              </a:r>
            </a:p>
          </p:txBody>
        </p:sp>
        <p:pic>
          <p:nvPicPr>
            <p:cNvPr id="6" name="Picture 5"/>
            <p:cNvPicPr>
              <a:picLocks noChangeAspect="1"/>
            </p:cNvPicPr>
            <p:nvPr/>
          </p:nvPicPr>
          <p:blipFill>
            <a:blip r:embed="rId3"/>
            <a:stretch>
              <a:fillRect/>
            </a:stretch>
          </p:blipFill>
          <p:spPr>
            <a:xfrm>
              <a:off x="1221298" y="3141589"/>
              <a:ext cx="1141814" cy="1139530"/>
            </a:xfrm>
            <a:prstGeom prst="rect">
              <a:avLst/>
            </a:prstGeom>
          </p:spPr>
        </p:pic>
        <p:pic>
          <p:nvPicPr>
            <p:cNvPr id="7" name="Picture 6"/>
            <p:cNvPicPr>
              <a:picLocks noChangeAspect="1"/>
            </p:cNvPicPr>
            <p:nvPr/>
          </p:nvPicPr>
          <p:blipFill>
            <a:blip r:embed="rId4"/>
            <a:stretch>
              <a:fillRect/>
            </a:stretch>
          </p:blipFill>
          <p:spPr>
            <a:xfrm>
              <a:off x="6640941" y="3000157"/>
              <a:ext cx="1404895" cy="1402080"/>
            </a:xfrm>
            <a:prstGeom prst="rect">
              <a:avLst/>
            </a:prstGeom>
          </p:spPr>
        </p:pic>
        <p:pic>
          <p:nvPicPr>
            <p:cNvPr id="8" name="Picture 7"/>
            <p:cNvPicPr>
              <a:picLocks noChangeAspect="1"/>
            </p:cNvPicPr>
            <p:nvPr/>
          </p:nvPicPr>
          <p:blipFill>
            <a:blip r:embed="rId4"/>
            <a:stretch>
              <a:fillRect/>
            </a:stretch>
          </p:blipFill>
          <p:spPr>
            <a:xfrm>
              <a:off x="4583555" y="2896743"/>
              <a:ext cx="967762" cy="980845"/>
            </a:xfrm>
            <a:prstGeom prst="rect">
              <a:avLst/>
            </a:prstGeom>
          </p:spPr>
        </p:pic>
        <p:pic>
          <p:nvPicPr>
            <p:cNvPr id="9" name="Picture 8"/>
            <p:cNvPicPr>
              <a:picLocks noChangeAspect="1"/>
            </p:cNvPicPr>
            <p:nvPr/>
          </p:nvPicPr>
          <p:blipFill>
            <a:blip r:embed="rId3"/>
            <a:stretch>
              <a:fillRect/>
            </a:stretch>
          </p:blipFill>
          <p:spPr>
            <a:xfrm>
              <a:off x="3856220" y="3226798"/>
              <a:ext cx="1094888" cy="1109691"/>
            </a:xfrm>
            <a:prstGeom prst="rect">
              <a:avLst/>
            </a:prstGeom>
          </p:spPr>
        </p:pic>
      </p:grpSp>
    </p:spTree>
    <p:extLst>
      <p:ext uri="{BB962C8B-B14F-4D97-AF65-F5344CB8AC3E}">
        <p14:creationId xmlns:p14="http://schemas.microsoft.com/office/powerpoint/2010/main" val="26576593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420076" y="510244"/>
            <a:ext cx="1697967" cy="877143"/>
          </a:xfrm>
          <a:prstGeom prst="rect">
            <a:avLst/>
          </a:prstGeom>
          <a:noFill/>
        </p:spPr>
        <p:txBody>
          <a:bodyPr wrap="none" lIns="91420" tIns="45710" rIns="91420" bIns="45710" rtlCol="0">
            <a:spAutoFit/>
          </a:bodyPr>
          <a:lstStyle/>
          <a:p>
            <a:r>
              <a:rPr lang="en-US" dirty="0" smtClean="0">
                <a:solidFill>
                  <a:srgbClr val="2DA3E0"/>
                </a:solidFill>
              </a:rPr>
              <a:t>Legal</a:t>
            </a:r>
          </a:p>
          <a:p>
            <a:r>
              <a:rPr lang="en-US" sz="1100" dirty="0"/>
              <a:t>Contract Management</a:t>
            </a:r>
          </a:p>
          <a:p>
            <a:r>
              <a:rPr lang="en-US" sz="1100" dirty="0"/>
              <a:t>Information Governance</a:t>
            </a:r>
          </a:p>
          <a:p>
            <a:r>
              <a:rPr lang="en-US" sz="1100" dirty="0"/>
              <a:t>Case Management</a:t>
            </a:r>
          </a:p>
        </p:txBody>
      </p:sp>
      <p:sp>
        <p:nvSpPr>
          <p:cNvPr id="17" name="TextBox 16"/>
          <p:cNvSpPr txBox="1"/>
          <p:nvPr/>
        </p:nvSpPr>
        <p:spPr>
          <a:xfrm>
            <a:off x="3425727" y="1950256"/>
            <a:ext cx="1901504" cy="877143"/>
          </a:xfrm>
          <a:prstGeom prst="rect">
            <a:avLst/>
          </a:prstGeom>
          <a:noFill/>
        </p:spPr>
        <p:txBody>
          <a:bodyPr wrap="none" lIns="91420" tIns="45710" rIns="91420" bIns="45710" rtlCol="0">
            <a:spAutoFit/>
          </a:bodyPr>
          <a:lstStyle/>
          <a:p>
            <a:r>
              <a:rPr lang="en-US" dirty="0" smtClean="0">
                <a:solidFill>
                  <a:srgbClr val="9370B1"/>
                </a:solidFill>
              </a:rPr>
              <a:t>Marketing</a:t>
            </a:r>
          </a:p>
          <a:p>
            <a:r>
              <a:rPr lang="en-US" sz="1100" dirty="0"/>
              <a:t>Brand Management</a:t>
            </a:r>
          </a:p>
          <a:p>
            <a:r>
              <a:rPr lang="en-US" sz="1100" dirty="0"/>
              <a:t>Omni-Channel </a:t>
            </a:r>
            <a:r>
              <a:rPr lang="en-US" sz="1100" dirty="0" err="1"/>
              <a:t>eCommerce</a:t>
            </a:r>
            <a:endParaRPr lang="en-US" sz="1100" dirty="0"/>
          </a:p>
          <a:p>
            <a:r>
              <a:rPr lang="en-US" sz="1100" dirty="0"/>
              <a:t>Customer Correspondence</a:t>
            </a:r>
          </a:p>
        </p:txBody>
      </p:sp>
      <p:sp>
        <p:nvSpPr>
          <p:cNvPr id="18" name="TextBox 17"/>
          <p:cNvSpPr txBox="1"/>
          <p:nvPr/>
        </p:nvSpPr>
        <p:spPr>
          <a:xfrm>
            <a:off x="3425333" y="3378927"/>
            <a:ext cx="2199613" cy="907921"/>
          </a:xfrm>
          <a:prstGeom prst="rect">
            <a:avLst/>
          </a:prstGeom>
          <a:noFill/>
        </p:spPr>
        <p:txBody>
          <a:bodyPr wrap="none" lIns="91420" tIns="45710" rIns="91420" bIns="45710" rtlCol="0">
            <a:spAutoFit/>
          </a:bodyPr>
          <a:lstStyle/>
          <a:p>
            <a:r>
              <a:rPr lang="en-US" dirty="0" smtClean="0">
                <a:solidFill>
                  <a:schemeClr val="accent6"/>
                </a:solidFill>
              </a:rPr>
              <a:t>Finance</a:t>
            </a:r>
          </a:p>
          <a:p>
            <a:r>
              <a:rPr lang="en-US" sz="1100" dirty="0"/>
              <a:t>Electronic Invoicing &amp; Payments</a:t>
            </a:r>
          </a:p>
          <a:p>
            <a:r>
              <a:rPr lang="en-US" sz="1100" dirty="0"/>
              <a:t>Bill Presentment</a:t>
            </a:r>
          </a:p>
          <a:p>
            <a:r>
              <a:rPr lang="en-US" sz="1100" dirty="0"/>
              <a:t>Travel Receipt Management</a:t>
            </a:r>
          </a:p>
        </p:txBody>
      </p:sp>
      <p:sp>
        <p:nvSpPr>
          <p:cNvPr id="19" name="TextBox 18"/>
          <p:cNvSpPr txBox="1"/>
          <p:nvPr/>
        </p:nvSpPr>
        <p:spPr>
          <a:xfrm>
            <a:off x="6748268" y="1950251"/>
            <a:ext cx="1412820" cy="877143"/>
          </a:xfrm>
          <a:prstGeom prst="rect">
            <a:avLst/>
          </a:prstGeom>
          <a:noFill/>
        </p:spPr>
        <p:txBody>
          <a:bodyPr wrap="none" lIns="91420" tIns="45710" rIns="91420" bIns="45710" rtlCol="0">
            <a:spAutoFit/>
          </a:bodyPr>
          <a:lstStyle/>
          <a:p>
            <a:r>
              <a:rPr lang="en-US" dirty="0" smtClean="0">
                <a:solidFill>
                  <a:schemeClr val="accent3"/>
                </a:solidFill>
              </a:rPr>
              <a:t>Operations</a:t>
            </a:r>
          </a:p>
          <a:p>
            <a:r>
              <a:rPr lang="en-US" sz="1100" dirty="0"/>
              <a:t>Capital Projects</a:t>
            </a:r>
          </a:p>
          <a:p>
            <a:r>
              <a:rPr lang="en-US" sz="1100" dirty="0"/>
              <a:t>B2B Outsourcing</a:t>
            </a:r>
          </a:p>
          <a:p>
            <a:r>
              <a:rPr lang="en-US" sz="1100" dirty="0"/>
              <a:t>Asset Management</a:t>
            </a:r>
          </a:p>
        </p:txBody>
      </p:sp>
      <p:sp>
        <p:nvSpPr>
          <p:cNvPr id="20" name="TextBox 19"/>
          <p:cNvSpPr txBox="1"/>
          <p:nvPr/>
        </p:nvSpPr>
        <p:spPr>
          <a:xfrm>
            <a:off x="6750326" y="510243"/>
            <a:ext cx="1993264" cy="1154142"/>
          </a:xfrm>
          <a:prstGeom prst="rect">
            <a:avLst/>
          </a:prstGeom>
          <a:noFill/>
        </p:spPr>
        <p:txBody>
          <a:bodyPr wrap="none" lIns="91420" tIns="45710" rIns="91420" bIns="45710" rtlCol="0">
            <a:spAutoFit/>
          </a:bodyPr>
          <a:lstStyle/>
          <a:p>
            <a:r>
              <a:rPr lang="en-US" dirty="0" smtClean="0">
                <a:solidFill>
                  <a:schemeClr val="accent5"/>
                </a:solidFill>
              </a:rPr>
              <a:t>Procurement &amp; </a:t>
            </a:r>
          </a:p>
          <a:p>
            <a:r>
              <a:rPr lang="en-US" dirty="0" smtClean="0">
                <a:solidFill>
                  <a:schemeClr val="accent5"/>
                </a:solidFill>
              </a:rPr>
              <a:t>Supply Chain</a:t>
            </a:r>
          </a:p>
          <a:p>
            <a:r>
              <a:rPr lang="en-US" sz="1100" dirty="0"/>
              <a:t>Supply Chain Visibility</a:t>
            </a:r>
          </a:p>
          <a:p>
            <a:r>
              <a:rPr lang="en-US" sz="1100" dirty="0"/>
              <a:t>Procure to Pay</a:t>
            </a:r>
          </a:p>
          <a:p>
            <a:r>
              <a:rPr lang="en-US" sz="1100" dirty="0"/>
              <a:t>Vendor Invoice Management</a:t>
            </a:r>
          </a:p>
        </p:txBody>
      </p:sp>
      <p:grpSp>
        <p:nvGrpSpPr>
          <p:cNvPr id="21" name="Group 20"/>
          <p:cNvGrpSpPr/>
          <p:nvPr/>
        </p:nvGrpSpPr>
        <p:grpSpPr>
          <a:xfrm>
            <a:off x="5624460" y="1903735"/>
            <a:ext cx="1054586" cy="1055354"/>
            <a:chOff x="5499724" y="3072008"/>
            <a:chExt cx="1054586" cy="1055354"/>
          </a:xfrm>
        </p:grpSpPr>
        <p:sp>
          <p:nvSpPr>
            <p:cNvPr id="22" name="Oval 21"/>
            <p:cNvSpPr/>
            <p:nvPr/>
          </p:nvSpPr>
          <p:spPr>
            <a:xfrm>
              <a:off x="5499724" y="3072776"/>
              <a:ext cx="1054586" cy="10545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13" descr="Repair Working Utilities Utility -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6968" y="3072008"/>
              <a:ext cx="986548" cy="994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5" name="Oval 24"/>
          <p:cNvSpPr/>
          <p:nvPr/>
        </p:nvSpPr>
        <p:spPr>
          <a:xfrm>
            <a:off x="2323448" y="1904894"/>
            <a:ext cx="1054586" cy="10545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5633842" y="453544"/>
            <a:ext cx="1054586" cy="1054586"/>
            <a:chOff x="6633688" y="3072776"/>
            <a:chExt cx="1054586" cy="1054586"/>
          </a:xfrm>
        </p:grpSpPr>
        <p:sp>
          <p:nvSpPr>
            <p:cNvPr id="28" name="Oval 27"/>
            <p:cNvSpPr/>
            <p:nvPr/>
          </p:nvSpPr>
          <p:spPr>
            <a:xfrm>
              <a:off x="6633688" y="3072776"/>
              <a:ext cx="1054586" cy="105458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53" descr="Process Order re-order-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6369" y="3103563"/>
              <a:ext cx="986548" cy="994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0" name="Group 29"/>
          <p:cNvGrpSpPr/>
          <p:nvPr/>
        </p:nvGrpSpPr>
        <p:grpSpPr>
          <a:xfrm>
            <a:off x="2324622" y="453544"/>
            <a:ext cx="1054586" cy="1054586"/>
            <a:chOff x="2120512" y="3072777"/>
            <a:chExt cx="1054586" cy="1054586"/>
          </a:xfrm>
        </p:grpSpPr>
        <p:sp>
          <p:nvSpPr>
            <p:cNvPr id="31" name="Oval 30"/>
            <p:cNvSpPr/>
            <p:nvPr/>
          </p:nvSpPr>
          <p:spPr>
            <a:xfrm>
              <a:off x="2120512" y="3072777"/>
              <a:ext cx="1054586" cy="1054586"/>
            </a:xfrm>
            <a:prstGeom prst="ellipse">
              <a:avLst/>
            </a:prstGeom>
            <a:solidFill>
              <a:srgbClr val="2D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1" descr="Balance Justice-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60531" y="3114659"/>
              <a:ext cx="964002" cy="971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3" name="Group 32"/>
          <p:cNvGrpSpPr/>
          <p:nvPr/>
        </p:nvGrpSpPr>
        <p:grpSpPr>
          <a:xfrm>
            <a:off x="2323447" y="3310887"/>
            <a:ext cx="1054586" cy="1054586"/>
            <a:chOff x="4320402" y="3072776"/>
            <a:chExt cx="1054586" cy="1054586"/>
          </a:xfrm>
        </p:grpSpPr>
        <p:sp>
          <p:nvSpPr>
            <p:cNvPr id="34" name="Oval 33"/>
            <p:cNvSpPr/>
            <p:nvPr/>
          </p:nvSpPr>
          <p:spPr>
            <a:xfrm>
              <a:off x="4320402" y="3072776"/>
              <a:ext cx="1054586" cy="10545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6879" descr="Financial Bank-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2912" y="3075367"/>
              <a:ext cx="986548" cy="995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6" name="TextBox 35"/>
          <p:cNvSpPr txBox="1"/>
          <p:nvPr/>
        </p:nvSpPr>
        <p:spPr>
          <a:xfrm>
            <a:off x="408826" y="933813"/>
            <a:ext cx="1529949" cy="307777"/>
          </a:xfrm>
          <a:prstGeom prst="rect">
            <a:avLst/>
          </a:prstGeom>
          <a:noFill/>
        </p:spPr>
        <p:txBody>
          <a:bodyPr wrap="none" lIns="91420" tIns="45710" rIns="91420" bIns="45710" rtlCol="0">
            <a:spAutoFit/>
          </a:bodyPr>
          <a:lstStyle/>
          <a:p>
            <a:r>
              <a:rPr lang="en-US" sz="1400" spc="300" dirty="0"/>
              <a:t>SOLUTIONS</a:t>
            </a:r>
          </a:p>
        </p:txBody>
      </p:sp>
      <p:pic>
        <p:nvPicPr>
          <p:cNvPr id="37" name="Picture 36" descr="opentext-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081" y="675095"/>
            <a:ext cx="1833189" cy="246958"/>
          </a:xfrm>
          <a:prstGeom prst="rect">
            <a:avLst/>
          </a:prstGeom>
        </p:spPr>
      </p:pic>
      <p:sp>
        <p:nvSpPr>
          <p:cNvPr id="38" name="TextBox 37"/>
          <p:cNvSpPr txBox="1"/>
          <p:nvPr/>
        </p:nvSpPr>
        <p:spPr>
          <a:xfrm>
            <a:off x="6741973" y="3389521"/>
            <a:ext cx="2144785" cy="877143"/>
          </a:xfrm>
          <a:prstGeom prst="rect">
            <a:avLst/>
          </a:prstGeom>
          <a:noFill/>
        </p:spPr>
        <p:txBody>
          <a:bodyPr wrap="none" lIns="91420" tIns="45710" rIns="91420" bIns="45710" rtlCol="0">
            <a:spAutoFit/>
          </a:bodyPr>
          <a:lstStyle/>
          <a:p>
            <a:r>
              <a:rPr lang="en-US" dirty="0" smtClean="0">
                <a:solidFill>
                  <a:schemeClr val="accent1"/>
                </a:solidFill>
              </a:rPr>
              <a:t>Risk &amp; Compliance</a:t>
            </a:r>
          </a:p>
          <a:p>
            <a:r>
              <a:rPr lang="en-US" sz="1100" dirty="0" smtClean="0"/>
              <a:t>Policy Management</a:t>
            </a:r>
          </a:p>
          <a:p>
            <a:r>
              <a:rPr lang="en-US" sz="1100" dirty="0" smtClean="0"/>
              <a:t>Corporate Social Responsibility</a:t>
            </a:r>
          </a:p>
          <a:p>
            <a:r>
              <a:rPr lang="en-US" sz="1100" dirty="0" smtClean="0"/>
              <a:t>Regulatory Records Retention</a:t>
            </a:r>
          </a:p>
        </p:txBody>
      </p:sp>
      <p:sp>
        <p:nvSpPr>
          <p:cNvPr id="40" name="Oval 39"/>
          <p:cNvSpPr/>
          <p:nvPr/>
        </p:nvSpPr>
        <p:spPr>
          <a:xfrm>
            <a:off x="5635571" y="3310923"/>
            <a:ext cx="1054586" cy="1054586"/>
          </a:xfrm>
          <a:prstGeom prst="ellipse">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Internet Security-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52504" y="3333961"/>
            <a:ext cx="1000125"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icon-mktg-w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1966" y="2141156"/>
            <a:ext cx="482784" cy="533940"/>
          </a:xfrm>
          <a:prstGeom prst="rect">
            <a:avLst/>
          </a:prstGeom>
        </p:spPr>
      </p:pic>
    </p:spTree>
    <p:extLst>
      <p:ext uri="{BB962C8B-B14F-4D97-AF65-F5344CB8AC3E}">
        <p14:creationId xmlns:p14="http://schemas.microsoft.com/office/powerpoint/2010/main" val="111161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0925" y="1975310"/>
            <a:ext cx="1451836" cy="3206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a:t>Finance</a:t>
            </a:r>
          </a:p>
        </p:txBody>
      </p:sp>
      <p:sp>
        <p:nvSpPr>
          <p:cNvPr id="4" name="Rectangle 3"/>
          <p:cNvSpPr/>
          <p:nvPr/>
        </p:nvSpPr>
        <p:spPr>
          <a:xfrm>
            <a:off x="230925" y="2295978"/>
            <a:ext cx="1451836" cy="3206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a:t>Marketing</a:t>
            </a:r>
          </a:p>
        </p:txBody>
      </p:sp>
      <p:cxnSp>
        <p:nvCxnSpPr>
          <p:cNvPr id="6" name="Straight Connector 5"/>
          <p:cNvCxnSpPr/>
          <p:nvPr/>
        </p:nvCxnSpPr>
        <p:spPr>
          <a:xfrm flipV="1">
            <a:off x="230925" y="769602"/>
            <a:ext cx="0" cy="1526375"/>
          </a:xfrm>
          <a:prstGeom prst="line">
            <a:avLst/>
          </a:prstGeom>
          <a:ln w="19050" cmpd="sng">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30925" y="2295977"/>
            <a:ext cx="0" cy="1526375"/>
          </a:xfrm>
          <a:prstGeom prst="line">
            <a:avLst/>
          </a:prstGeom>
          <a:ln w="19050" cmpd="sng">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682761" y="1975311"/>
            <a:ext cx="1451836" cy="320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a:t>Facilities</a:t>
            </a:r>
          </a:p>
        </p:txBody>
      </p:sp>
      <p:cxnSp>
        <p:nvCxnSpPr>
          <p:cNvPr id="9" name="Straight Connector 8"/>
          <p:cNvCxnSpPr/>
          <p:nvPr/>
        </p:nvCxnSpPr>
        <p:spPr>
          <a:xfrm flipV="1">
            <a:off x="1682761" y="1081914"/>
            <a:ext cx="10518" cy="1214064"/>
          </a:xfrm>
          <a:prstGeom prst="line">
            <a:avLst/>
          </a:prstGeom>
          <a:ln w="19050" cmpd="sng">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682761" y="2295978"/>
            <a:ext cx="1451836" cy="3206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a:t>Operations</a:t>
            </a:r>
          </a:p>
        </p:txBody>
      </p:sp>
      <p:cxnSp>
        <p:nvCxnSpPr>
          <p:cNvPr id="11" name="Straight Connector 10"/>
          <p:cNvCxnSpPr/>
          <p:nvPr/>
        </p:nvCxnSpPr>
        <p:spPr>
          <a:xfrm flipV="1">
            <a:off x="1682761" y="2295977"/>
            <a:ext cx="0" cy="1789514"/>
          </a:xfrm>
          <a:prstGeom prst="line">
            <a:avLst/>
          </a:prstGeom>
          <a:ln w="19050" cmpd="sng">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134597" y="1667469"/>
            <a:ext cx="1451836" cy="320667"/>
          </a:xfrm>
          <a:prstGeom prst="rect">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smtClean="0"/>
              <a:t>Compliance</a:t>
            </a:r>
            <a:endParaRPr lang="en-US" sz="1400" dirty="0"/>
          </a:p>
        </p:txBody>
      </p:sp>
      <p:cxnSp>
        <p:nvCxnSpPr>
          <p:cNvPr id="13" name="Straight Connector 12"/>
          <p:cNvCxnSpPr/>
          <p:nvPr/>
        </p:nvCxnSpPr>
        <p:spPr>
          <a:xfrm flipV="1">
            <a:off x="3134597" y="772692"/>
            <a:ext cx="0" cy="1215445"/>
          </a:xfrm>
          <a:prstGeom prst="line">
            <a:avLst/>
          </a:prstGeom>
          <a:ln w="19050" cmpd="sng">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586433" y="1667469"/>
            <a:ext cx="1451836" cy="3206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a:t>Support</a:t>
            </a:r>
          </a:p>
        </p:txBody>
      </p:sp>
      <p:cxnSp>
        <p:nvCxnSpPr>
          <p:cNvPr id="15" name="Straight Connector 14"/>
          <p:cNvCxnSpPr/>
          <p:nvPr/>
        </p:nvCxnSpPr>
        <p:spPr>
          <a:xfrm flipV="1">
            <a:off x="4586433" y="1034875"/>
            <a:ext cx="11290" cy="953263"/>
          </a:xfrm>
          <a:prstGeom prst="line">
            <a:avLst/>
          </a:prstGeom>
          <a:ln w="19050" cmpd="sng">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038268" y="1975310"/>
            <a:ext cx="1451836" cy="3206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a:t>Logistics</a:t>
            </a:r>
          </a:p>
        </p:txBody>
      </p:sp>
      <p:cxnSp>
        <p:nvCxnSpPr>
          <p:cNvPr id="17" name="Straight Connector 16"/>
          <p:cNvCxnSpPr/>
          <p:nvPr/>
        </p:nvCxnSpPr>
        <p:spPr>
          <a:xfrm flipV="1">
            <a:off x="6038268" y="1034875"/>
            <a:ext cx="0" cy="1261103"/>
          </a:xfrm>
          <a:prstGeom prst="line">
            <a:avLst/>
          </a:prstGeom>
          <a:ln w="19050" cmpd="sng">
            <a:solidFill>
              <a:schemeClr val="accent3"/>
            </a:solidFill>
            <a:tailEnd type="non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7490104" y="1975311"/>
            <a:ext cx="1451836" cy="3206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a:t>Procurement</a:t>
            </a:r>
          </a:p>
        </p:txBody>
      </p:sp>
      <p:cxnSp>
        <p:nvCxnSpPr>
          <p:cNvPr id="19" name="Straight Connector 18"/>
          <p:cNvCxnSpPr/>
          <p:nvPr/>
        </p:nvCxnSpPr>
        <p:spPr>
          <a:xfrm flipV="1">
            <a:off x="7490104" y="769603"/>
            <a:ext cx="0" cy="1526375"/>
          </a:xfrm>
          <a:prstGeom prst="line">
            <a:avLst/>
          </a:prstGeom>
          <a:ln w="19050" cmpd="sng">
            <a:solidFill>
              <a:schemeClr val="accent5"/>
            </a:solidFill>
            <a:tailEnd type="non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130320" y="2616645"/>
            <a:ext cx="1451836" cy="3206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a:t>HR</a:t>
            </a:r>
          </a:p>
        </p:txBody>
      </p:sp>
      <p:cxnSp>
        <p:nvCxnSpPr>
          <p:cNvPr id="22" name="Straight Connector 21"/>
          <p:cNvCxnSpPr/>
          <p:nvPr/>
        </p:nvCxnSpPr>
        <p:spPr>
          <a:xfrm flipV="1">
            <a:off x="3130320" y="2616645"/>
            <a:ext cx="0" cy="1211283"/>
          </a:xfrm>
          <a:prstGeom prst="line">
            <a:avLst/>
          </a:prstGeom>
          <a:ln w="19050" cmpd="sng">
            <a:solidFill>
              <a:schemeClr val="accent6"/>
            </a:solidFill>
            <a:tailEnd type="non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582156" y="2616645"/>
            <a:ext cx="1451836" cy="320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a:t>Production</a:t>
            </a:r>
          </a:p>
        </p:txBody>
      </p:sp>
      <p:cxnSp>
        <p:nvCxnSpPr>
          <p:cNvPr id="24" name="Straight Connector 23"/>
          <p:cNvCxnSpPr/>
          <p:nvPr/>
        </p:nvCxnSpPr>
        <p:spPr>
          <a:xfrm flipV="1">
            <a:off x="4582156" y="2616645"/>
            <a:ext cx="0" cy="1052455"/>
          </a:xfrm>
          <a:prstGeom prst="line">
            <a:avLst/>
          </a:prstGeom>
          <a:ln w="19050" cmpd="sng">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038977" y="2295978"/>
            <a:ext cx="1451836" cy="3206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a:t>IT</a:t>
            </a:r>
          </a:p>
        </p:txBody>
      </p:sp>
      <p:cxnSp>
        <p:nvCxnSpPr>
          <p:cNvPr id="26" name="Straight Connector 25"/>
          <p:cNvCxnSpPr/>
          <p:nvPr/>
        </p:nvCxnSpPr>
        <p:spPr>
          <a:xfrm flipV="1">
            <a:off x="6038977" y="2295978"/>
            <a:ext cx="0" cy="1373121"/>
          </a:xfrm>
          <a:prstGeom prst="line">
            <a:avLst/>
          </a:prstGeom>
          <a:ln w="19050" cmpd="sng">
            <a:solidFill>
              <a:schemeClr val="accent4"/>
            </a:solidFill>
            <a:tailEnd type="non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494380" y="2295978"/>
            <a:ext cx="1451836" cy="320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0" tIns="45710" rIns="91420" bIns="45710" rtlCol="0" anchor="ctr"/>
          <a:lstStyle/>
          <a:p>
            <a:r>
              <a:rPr lang="en-US" sz="1400" dirty="0"/>
              <a:t>Legal</a:t>
            </a:r>
          </a:p>
        </p:txBody>
      </p:sp>
      <p:cxnSp>
        <p:nvCxnSpPr>
          <p:cNvPr id="28" name="Straight Connector 27"/>
          <p:cNvCxnSpPr/>
          <p:nvPr/>
        </p:nvCxnSpPr>
        <p:spPr>
          <a:xfrm flipV="1">
            <a:off x="7494380" y="2295977"/>
            <a:ext cx="0" cy="1373122"/>
          </a:xfrm>
          <a:prstGeom prst="line">
            <a:avLst/>
          </a:prstGeom>
          <a:ln w="19050" cmpd="sng">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43755" y="2667951"/>
            <a:ext cx="1277185" cy="1122851"/>
          </a:xfrm>
          <a:prstGeom prst="rect">
            <a:avLst/>
          </a:prstGeom>
          <a:noFill/>
        </p:spPr>
        <p:txBody>
          <a:bodyPr wrap="none" lIns="91420" tIns="45710" rIns="91420" bIns="45710" rtlCol="0">
            <a:spAutoFit/>
          </a:bodyPr>
          <a:lstStyle/>
          <a:p>
            <a:pPr>
              <a:lnSpc>
                <a:spcPct val="120000"/>
              </a:lnSpc>
            </a:pPr>
            <a:r>
              <a:rPr lang="en-US" sz="700" spc="-100" dirty="0"/>
              <a:t>Omni-Channel </a:t>
            </a:r>
            <a:r>
              <a:rPr lang="en-US" sz="700" spc="-100" dirty="0" err="1"/>
              <a:t>eCommerce</a:t>
            </a:r>
            <a:endParaRPr lang="en-US" sz="700" spc="-100" dirty="0"/>
          </a:p>
          <a:p>
            <a:pPr>
              <a:lnSpc>
                <a:spcPct val="120000"/>
              </a:lnSpc>
            </a:pPr>
            <a:r>
              <a:rPr lang="en-US" sz="700" spc="-100" dirty="0"/>
              <a:t>Brand Management</a:t>
            </a:r>
          </a:p>
          <a:p>
            <a:pPr>
              <a:lnSpc>
                <a:spcPct val="120000"/>
              </a:lnSpc>
            </a:pPr>
            <a:r>
              <a:rPr lang="en-US" sz="700" spc="-100" dirty="0"/>
              <a:t>Digital Media Supply Chain</a:t>
            </a:r>
          </a:p>
          <a:p>
            <a:pPr>
              <a:lnSpc>
                <a:spcPct val="120000"/>
              </a:lnSpc>
            </a:pPr>
            <a:r>
              <a:rPr lang="en-US" sz="700" spc="-100" dirty="0"/>
              <a:t>Customer Facing Apps</a:t>
            </a:r>
          </a:p>
          <a:p>
            <a:pPr>
              <a:lnSpc>
                <a:spcPct val="120000"/>
              </a:lnSpc>
            </a:pPr>
            <a:r>
              <a:rPr lang="en-US" sz="700" spc="-100" dirty="0"/>
              <a:t>Bill Presentment</a:t>
            </a:r>
          </a:p>
          <a:p>
            <a:pPr>
              <a:lnSpc>
                <a:spcPct val="120000"/>
              </a:lnSpc>
            </a:pPr>
            <a:r>
              <a:rPr lang="en-US" sz="700" spc="-100" dirty="0"/>
              <a:t>Customer Correspondence</a:t>
            </a:r>
          </a:p>
          <a:p>
            <a:pPr>
              <a:lnSpc>
                <a:spcPct val="120000"/>
              </a:lnSpc>
            </a:pPr>
            <a:r>
              <a:rPr lang="en-US" sz="700" spc="-100" dirty="0"/>
              <a:t>Media Library</a:t>
            </a:r>
          </a:p>
          <a:p>
            <a:pPr>
              <a:lnSpc>
                <a:spcPct val="120000"/>
              </a:lnSpc>
            </a:pPr>
            <a:r>
              <a:rPr lang="en-US" sz="700" spc="-100" dirty="0"/>
              <a:t>Product Catalogue</a:t>
            </a:r>
          </a:p>
        </p:txBody>
      </p:sp>
      <p:sp>
        <p:nvSpPr>
          <p:cNvPr id="31" name="TextBox 30"/>
          <p:cNvSpPr txBox="1"/>
          <p:nvPr/>
        </p:nvSpPr>
        <p:spPr>
          <a:xfrm>
            <a:off x="243754" y="897871"/>
            <a:ext cx="1467028" cy="993585"/>
          </a:xfrm>
          <a:prstGeom prst="rect">
            <a:avLst/>
          </a:prstGeom>
          <a:noFill/>
        </p:spPr>
        <p:txBody>
          <a:bodyPr wrap="none" lIns="91420" tIns="45710" rIns="91420" bIns="45710" rtlCol="0">
            <a:spAutoFit/>
          </a:bodyPr>
          <a:lstStyle/>
          <a:p>
            <a:pPr>
              <a:lnSpc>
                <a:spcPct val="120000"/>
              </a:lnSpc>
            </a:pPr>
            <a:r>
              <a:rPr lang="en-US" sz="700" spc="-100" dirty="0"/>
              <a:t>Contract Management</a:t>
            </a:r>
          </a:p>
          <a:p>
            <a:pPr>
              <a:lnSpc>
                <a:spcPct val="120000"/>
              </a:lnSpc>
            </a:pPr>
            <a:r>
              <a:rPr lang="en-US" sz="700" spc="-100" dirty="0"/>
              <a:t>Asset Management</a:t>
            </a:r>
          </a:p>
          <a:p>
            <a:pPr>
              <a:lnSpc>
                <a:spcPct val="120000"/>
              </a:lnSpc>
            </a:pPr>
            <a:r>
              <a:rPr lang="en-US" sz="700" spc="-100" dirty="0"/>
              <a:t>Capital Projects</a:t>
            </a:r>
          </a:p>
          <a:p>
            <a:pPr>
              <a:lnSpc>
                <a:spcPct val="120000"/>
              </a:lnSpc>
            </a:pPr>
            <a:r>
              <a:rPr lang="en-US" sz="700" spc="-100" dirty="0"/>
              <a:t>Vendor Invoice Management</a:t>
            </a:r>
          </a:p>
          <a:p>
            <a:pPr>
              <a:lnSpc>
                <a:spcPct val="120000"/>
              </a:lnSpc>
            </a:pPr>
            <a:r>
              <a:rPr lang="en-US" sz="700" spc="-100" dirty="0"/>
              <a:t>Electronic Invoicing &amp; Payments</a:t>
            </a:r>
          </a:p>
          <a:p>
            <a:pPr>
              <a:lnSpc>
                <a:spcPct val="120000"/>
              </a:lnSpc>
            </a:pPr>
            <a:r>
              <a:rPr lang="en-US" sz="700" spc="-100" dirty="0"/>
              <a:t>B2B Outsourcing</a:t>
            </a:r>
          </a:p>
          <a:p>
            <a:pPr>
              <a:lnSpc>
                <a:spcPct val="120000"/>
              </a:lnSpc>
            </a:pPr>
            <a:r>
              <a:rPr lang="en-US" sz="700" spc="-100" dirty="0"/>
              <a:t>Procure to Pay/Order to Cash</a:t>
            </a:r>
          </a:p>
        </p:txBody>
      </p:sp>
      <p:sp>
        <p:nvSpPr>
          <p:cNvPr id="32" name="TextBox 31"/>
          <p:cNvSpPr txBox="1"/>
          <p:nvPr/>
        </p:nvSpPr>
        <p:spPr>
          <a:xfrm>
            <a:off x="1693451" y="2667948"/>
            <a:ext cx="1257241" cy="1381384"/>
          </a:xfrm>
          <a:prstGeom prst="rect">
            <a:avLst/>
          </a:prstGeom>
          <a:noFill/>
        </p:spPr>
        <p:txBody>
          <a:bodyPr wrap="none" lIns="91420" tIns="45710" rIns="91420" bIns="45710" rtlCol="0">
            <a:spAutoFit/>
          </a:bodyPr>
          <a:lstStyle/>
          <a:p>
            <a:pPr>
              <a:lnSpc>
                <a:spcPct val="120000"/>
              </a:lnSpc>
            </a:pPr>
            <a:r>
              <a:rPr lang="en-US" sz="700" spc="-100" dirty="0"/>
              <a:t>Contract Management</a:t>
            </a:r>
          </a:p>
          <a:p>
            <a:pPr>
              <a:lnSpc>
                <a:spcPct val="120000"/>
              </a:lnSpc>
            </a:pPr>
            <a:r>
              <a:rPr lang="en-US" sz="700" spc="-100" dirty="0"/>
              <a:t>Information Governance</a:t>
            </a:r>
          </a:p>
          <a:p>
            <a:pPr>
              <a:lnSpc>
                <a:spcPct val="120000"/>
              </a:lnSpc>
            </a:pPr>
            <a:r>
              <a:rPr lang="en-US" sz="700" spc="-100" dirty="0"/>
              <a:t>Business Performance (BI)</a:t>
            </a:r>
          </a:p>
          <a:p>
            <a:pPr>
              <a:lnSpc>
                <a:spcPct val="120000"/>
              </a:lnSpc>
            </a:pPr>
            <a:r>
              <a:rPr lang="en-US" sz="700" spc="-100" dirty="0"/>
              <a:t>Regulated Documents</a:t>
            </a:r>
          </a:p>
          <a:p>
            <a:pPr>
              <a:lnSpc>
                <a:spcPct val="120000"/>
              </a:lnSpc>
            </a:pPr>
            <a:r>
              <a:rPr lang="en-US" sz="700" spc="-100" dirty="0"/>
              <a:t>Transmittals</a:t>
            </a:r>
          </a:p>
          <a:p>
            <a:pPr>
              <a:lnSpc>
                <a:spcPct val="120000"/>
              </a:lnSpc>
            </a:pPr>
            <a:r>
              <a:rPr lang="en-US" sz="700" spc="-100" dirty="0"/>
              <a:t>Asset Management</a:t>
            </a:r>
          </a:p>
          <a:p>
            <a:pPr>
              <a:lnSpc>
                <a:spcPct val="120000"/>
              </a:lnSpc>
            </a:pPr>
            <a:r>
              <a:rPr lang="en-US" sz="700" spc="-100" dirty="0"/>
              <a:t>Capital Projects</a:t>
            </a:r>
          </a:p>
          <a:p>
            <a:pPr>
              <a:lnSpc>
                <a:spcPct val="120000"/>
              </a:lnSpc>
            </a:pPr>
            <a:r>
              <a:rPr lang="en-US" sz="700" spc="-100" dirty="0"/>
              <a:t>Supply Chain Visibility</a:t>
            </a:r>
          </a:p>
          <a:p>
            <a:pPr>
              <a:lnSpc>
                <a:spcPct val="120000"/>
              </a:lnSpc>
            </a:pPr>
            <a:r>
              <a:rPr lang="en-US" sz="700" spc="-100" dirty="0"/>
              <a:t>Operational Intelligence</a:t>
            </a:r>
          </a:p>
          <a:p>
            <a:pPr>
              <a:lnSpc>
                <a:spcPct val="120000"/>
              </a:lnSpc>
            </a:pPr>
            <a:r>
              <a:rPr lang="en-US" sz="700" spc="-100" dirty="0"/>
              <a:t>Policy Management</a:t>
            </a:r>
          </a:p>
        </p:txBody>
      </p:sp>
      <p:sp>
        <p:nvSpPr>
          <p:cNvPr id="33" name="TextBox 32"/>
          <p:cNvSpPr txBox="1"/>
          <p:nvPr/>
        </p:nvSpPr>
        <p:spPr>
          <a:xfrm>
            <a:off x="1693452" y="1154401"/>
            <a:ext cx="1327416" cy="735053"/>
          </a:xfrm>
          <a:prstGeom prst="rect">
            <a:avLst/>
          </a:prstGeom>
          <a:noFill/>
        </p:spPr>
        <p:txBody>
          <a:bodyPr wrap="none" lIns="91420" tIns="45710" rIns="91420" bIns="45710" rtlCol="0">
            <a:spAutoFit/>
          </a:bodyPr>
          <a:lstStyle/>
          <a:p>
            <a:pPr>
              <a:lnSpc>
                <a:spcPct val="120000"/>
              </a:lnSpc>
            </a:pPr>
            <a:r>
              <a:rPr lang="en-US" sz="700" spc="-100" dirty="0"/>
              <a:t>Contract Management</a:t>
            </a:r>
          </a:p>
          <a:p>
            <a:pPr>
              <a:lnSpc>
                <a:spcPct val="120000"/>
              </a:lnSpc>
            </a:pPr>
            <a:r>
              <a:rPr lang="en-US" sz="700" spc="-100" dirty="0"/>
              <a:t>Case Management</a:t>
            </a:r>
          </a:p>
          <a:p>
            <a:pPr>
              <a:lnSpc>
                <a:spcPct val="120000"/>
              </a:lnSpc>
            </a:pPr>
            <a:r>
              <a:rPr lang="en-US" sz="700" spc="-100" dirty="0"/>
              <a:t>Asset Management</a:t>
            </a:r>
          </a:p>
          <a:p>
            <a:pPr>
              <a:lnSpc>
                <a:spcPct val="120000"/>
              </a:lnSpc>
            </a:pPr>
            <a:r>
              <a:rPr lang="en-US" sz="700" spc="-100" dirty="0"/>
              <a:t>Capital Projects</a:t>
            </a:r>
          </a:p>
          <a:p>
            <a:pPr>
              <a:lnSpc>
                <a:spcPct val="120000"/>
              </a:lnSpc>
            </a:pPr>
            <a:r>
              <a:rPr lang="en-US" sz="700" spc="-100" dirty="0"/>
              <a:t>Vendor Invoice Management</a:t>
            </a:r>
          </a:p>
        </p:txBody>
      </p:sp>
      <p:pic>
        <p:nvPicPr>
          <p:cNvPr id="34" name="Picture 24" descr="Balance Justice-0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38006" y="3553661"/>
            <a:ext cx="610841" cy="615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15" descr="Partner Team Delegation Process -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1875" y="3688967"/>
            <a:ext cx="610841" cy="616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59" descr="Process Order re-order-0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05963" y="317742"/>
            <a:ext cx="609873" cy="615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 name="Picture 36880" descr="Financial Bank-0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608" y="215491"/>
            <a:ext cx="610840" cy="616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37907" descr="Building-05.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6355" y="544779"/>
            <a:ext cx="609872" cy="616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4" descr="transportation 2-06.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02893" y="520862"/>
            <a:ext cx="610841" cy="616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8" descr="Repair Working Utilities Utility -06.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76732" y="3952601"/>
            <a:ext cx="609873" cy="615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2347" descr="Application Desktop -04.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04106" y="3541414"/>
            <a:ext cx="610841" cy="616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TextBox 46"/>
          <p:cNvSpPr txBox="1"/>
          <p:nvPr/>
        </p:nvSpPr>
        <p:spPr>
          <a:xfrm>
            <a:off x="3130321" y="2975790"/>
            <a:ext cx="1302301" cy="735053"/>
          </a:xfrm>
          <a:prstGeom prst="rect">
            <a:avLst/>
          </a:prstGeom>
          <a:noFill/>
        </p:spPr>
        <p:txBody>
          <a:bodyPr wrap="none" lIns="91420" tIns="45710" rIns="91420" bIns="45710" rtlCol="0">
            <a:spAutoFit/>
          </a:bodyPr>
          <a:lstStyle/>
          <a:p>
            <a:pPr>
              <a:lnSpc>
                <a:spcPct val="120000"/>
              </a:lnSpc>
            </a:pPr>
            <a:r>
              <a:rPr lang="en-US" sz="700" spc="-100" dirty="0"/>
              <a:t>Contract Management</a:t>
            </a:r>
          </a:p>
          <a:p>
            <a:pPr>
              <a:lnSpc>
                <a:spcPct val="120000"/>
              </a:lnSpc>
            </a:pPr>
            <a:r>
              <a:rPr lang="en-US" sz="700" spc="-100" dirty="0"/>
              <a:t>Case Management</a:t>
            </a:r>
          </a:p>
          <a:p>
            <a:pPr>
              <a:lnSpc>
                <a:spcPct val="120000"/>
              </a:lnSpc>
            </a:pPr>
            <a:r>
              <a:rPr lang="en-US" sz="700" spc="-100" dirty="0"/>
              <a:t>Talent Management</a:t>
            </a:r>
          </a:p>
          <a:p>
            <a:pPr>
              <a:lnSpc>
                <a:spcPct val="120000"/>
              </a:lnSpc>
            </a:pPr>
            <a:r>
              <a:rPr lang="en-US" sz="700" spc="-100" dirty="0"/>
              <a:t>Employee File Management</a:t>
            </a:r>
          </a:p>
          <a:p>
            <a:pPr>
              <a:lnSpc>
                <a:spcPct val="120000"/>
              </a:lnSpc>
            </a:pPr>
            <a:r>
              <a:rPr lang="en-US" sz="700" spc="-100" dirty="0"/>
              <a:t>Policy Management</a:t>
            </a:r>
          </a:p>
        </p:txBody>
      </p:sp>
      <p:sp>
        <p:nvSpPr>
          <p:cNvPr id="48" name="TextBox 47"/>
          <p:cNvSpPr txBox="1"/>
          <p:nvPr/>
        </p:nvSpPr>
        <p:spPr>
          <a:xfrm>
            <a:off x="3132202" y="716536"/>
            <a:ext cx="1543972" cy="864319"/>
          </a:xfrm>
          <a:prstGeom prst="rect">
            <a:avLst/>
          </a:prstGeom>
          <a:noFill/>
        </p:spPr>
        <p:txBody>
          <a:bodyPr wrap="none" lIns="91420" tIns="45710" rIns="91420" bIns="45710" rtlCol="0">
            <a:spAutoFit/>
          </a:bodyPr>
          <a:lstStyle/>
          <a:p>
            <a:pPr>
              <a:lnSpc>
                <a:spcPct val="120000"/>
              </a:lnSpc>
            </a:pPr>
            <a:r>
              <a:rPr lang="en-US" sz="700" spc="-100" dirty="0"/>
              <a:t>Policy Management</a:t>
            </a:r>
          </a:p>
          <a:p>
            <a:pPr>
              <a:lnSpc>
                <a:spcPct val="120000"/>
              </a:lnSpc>
            </a:pPr>
            <a:r>
              <a:rPr lang="en-US" sz="700" spc="-100" dirty="0"/>
              <a:t>Supply Chain Risk Management</a:t>
            </a:r>
          </a:p>
          <a:p>
            <a:pPr>
              <a:lnSpc>
                <a:spcPct val="120000"/>
              </a:lnSpc>
            </a:pPr>
            <a:r>
              <a:rPr lang="en-US" sz="700" spc="-100" dirty="0"/>
              <a:t>Conflict Minerals Reporting</a:t>
            </a:r>
          </a:p>
          <a:p>
            <a:pPr>
              <a:lnSpc>
                <a:spcPct val="120000"/>
              </a:lnSpc>
            </a:pPr>
            <a:r>
              <a:rPr lang="en-US" sz="700" spc="-100" dirty="0"/>
              <a:t>Know Your Customer</a:t>
            </a:r>
          </a:p>
          <a:p>
            <a:pPr>
              <a:lnSpc>
                <a:spcPct val="120000"/>
              </a:lnSpc>
            </a:pPr>
            <a:r>
              <a:rPr lang="en-US" sz="700" spc="-100" dirty="0"/>
              <a:t>Protection of Personal Information</a:t>
            </a:r>
          </a:p>
          <a:p>
            <a:pPr>
              <a:lnSpc>
                <a:spcPct val="120000"/>
              </a:lnSpc>
            </a:pPr>
            <a:r>
              <a:rPr lang="en-US" sz="700" spc="-100" dirty="0"/>
              <a:t>Compliant Records Disposition </a:t>
            </a:r>
          </a:p>
        </p:txBody>
      </p:sp>
      <p:sp>
        <p:nvSpPr>
          <p:cNvPr id="49" name="TextBox 48"/>
          <p:cNvSpPr txBox="1"/>
          <p:nvPr/>
        </p:nvSpPr>
        <p:spPr>
          <a:xfrm>
            <a:off x="4592846" y="1090267"/>
            <a:ext cx="1262369" cy="476520"/>
          </a:xfrm>
          <a:prstGeom prst="rect">
            <a:avLst/>
          </a:prstGeom>
          <a:noFill/>
        </p:spPr>
        <p:txBody>
          <a:bodyPr wrap="none" lIns="91420" tIns="45710" rIns="91420" bIns="45710" rtlCol="0">
            <a:spAutoFit/>
          </a:bodyPr>
          <a:lstStyle/>
          <a:p>
            <a:pPr>
              <a:lnSpc>
                <a:spcPct val="120000"/>
              </a:lnSpc>
            </a:pPr>
            <a:r>
              <a:rPr lang="en-US" sz="700" spc="-100" dirty="0"/>
              <a:t>Case Management</a:t>
            </a:r>
          </a:p>
          <a:p>
            <a:pPr>
              <a:lnSpc>
                <a:spcPct val="120000"/>
              </a:lnSpc>
            </a:pPr>
            <a:r>
              <a:rPr lang="en-US" sz="700" spc="-100" dirty="0"/>
              <a:t>Customer Facing Apps</a:t>
            </a:r>
          </a:p>
          <a:p>
            <a:pPr>
              <a:lnSpc>
                <a:spcPct val="120000"/>
              </a:lnSpc>
            </a:pPr>
            <a:r>
              <a:rPr lang="en-US" sz="700" spc="-100" dirty="0"/>
              <a:t>Customer Correspondence</a:t>
            </a:r>
          </a:p>
        </p:txBody>
      </p:sp>
      <p:sp>
        <p:nvSpPr>
          <p:cNvPr id="50" name="TextBox 49"/>
          <p:cNvSpPr txBox="1"/>
          <p:nvPr/>
        </p:nvSpPr>
        <p:spPr>
          <a:xfrm>
            <a:off x="4580017" y="2975788"/>
            <a:ext cx="1351612" cy="605787"/>
          </a:xfrm>
          <a:prstGeom prst="rect">
            <a:avLst/>
          </a:prstGeom>
          <a:noFill/>
        </p:spPr>
        <p:txBody>
          <a:bodyPr wrap="none" lIns="91420" tIns="45710" rIns="91420" bIns="45710" rtlCol="0">
            <a:spAutoFit/>
          </a:bodyPr>
          <a:lstStyle/>
          <a:p>
            <a:pPr>
              <a:lnSpc>
                <a:spcPct val="120000"/>
              </a:lnSpc>
            </a:pPr>
            <a:r>
              <a:rPr lang="en-US" sz="700" spc="-100" dirty="0"/>
              <a:t>Digital Media Supply Chain</a:t>
            </a:r>
          </a:p>
          <a:p>
            <a:pPr>
              <a:lnSpc>
                <a:spcPct val="120000"/>
              </a:lnSpc>
            </a:pPr>
            <a:r>
              <a:rPr lang="en-US" sz="700" spc="-100" dirty="0"/>
              <a:t>Virtual Desktop Infrastructure</a:t>
            </a:r>
          </a:p>
          <a:p>
            <a:pPr>
              <a:lnSpc>
                <a:spcPct val="120000"/>
              </a:lnSpc>
            </a:pPr>
            <a:r>
              <a:rPr lang="en-US" sz="700" spc="-100" dirty="0"/>
              <a:t>Regulated Documents</a:t>
            </a:r>
          </a:p>
          <a:p>
            <a:pPr>
              <a:lnSpc>
                <a:spcPct val="120000"/>
              </a:lnSpc>
            </a:pPr>
            <a:r>
              <a:rPr lang="en-US" sz="700" spc="-100" dirty="0"/>
              <a:t>Engineering Document </a:t>
            </a:r>
            <a:r>
              <a:rPr lang="en-US" sz="700" spc="-100" dirty="0" err="1"/>
              <a:t>Mgmt</a:t>
            </a:r>
            <a:endParaRPr lang="en-US" sz="700" spc="-100" dirty="0"/>
          </a:p>
        </p:txBody>
      </p:sp>
      <p:sp>
        <p:nvSpPr>
          <p:cNvPr id="51" name="TextBox 50"/>
          <p:cNvSpPr txBox="1"/>
          <p:nvPr/>
        </p:nvSpPr>
        <p:spPr>
          <a:xfrm>
            <a:off x="6042544" y="2667948"/>
            <a:ext cx="1351612" cy="864319"/>
          </a:xfrm>
          <a:prstGeom prst="rect">
            <a:avLst/>
          </a:prstGeom>
          <a:noFill/>
        </p:spPr>
        <p:txBody>
          <a:bodyPr wrap="none" lIns="91420" tIns="45710" rIns="91420" bIns="45710" rtlCol="0">
            <a:spAutoFit/>
          </a:bodyPr>
          <a:lstStyle/>
          <a:p>
            <a:pPr>
              <a:lnSpc>
                <a:spcPct val="120000"/>
              </a:lnSpc>
            </a:pPr>
            <a:r>
              <a:rPr lang="en-US" sz="700" spc="-100" dirty="0"/>
              <a:t>Informational Governance</a:t>
            </a:r>
          </a:p>
          <a:p>
            <a:pPr>
              <a:lnSpc>
                <a:spcPct val="120000"/>
              </a:lnSpc>
            </a:pPr>
            <a:r>
              <a:rPr lang="en-US" sz="700" spc="-100" dirty="0"/>
              <a:t>Omni-Channel </a:t>
            </a:r>
            <a:r>
              <a:rPr lang="en-US" sz="700" spc="-100" dirty="0" err="1"/>
              <a:t>eCommerce</a:t>
            </a:r>
            <a:endParaRPr lang="en-US" sz="700" spc="-100" dirty="0"/>
          </a:p>
          <a:p>
            <a:pPr>
              <a:lnSpc>
                <a:spcPct val="120000"/>
              </a:lnSpc>
            </a:pPr>
            <a:r>
              <a:rPr lang="en-US" sz="700" spc="-100" dirty="0"/>
              <a:t>Virtual Desktop Infrastructure</a:t>
            </a:r>
          </a:p>
          <a:p>
            <a:pPr>
              <a:lnSpc>
                <a:spcPct val="120000"/>
              </a:lnSpc>
            </a:pPr>
            <a:r>
              <a:rPr lang="en-US" sz="700" spc="-100" dirty="0"/>
              <a:t>Business Performance (BI)</a:t>
            </a:r>
          </a:p>
          <a:p>
            <a:pPr>
              <a:lnSpc>
                <a:spcPct val="120000"/>
              </a:lnSpc>
            </a:pPr>
            <a:r>
              <a:rPr lang="en-US" sz="700" spc="-100" dirty="0"/>
              <a:t>Embedded Reporting</a:t>
            </a:r>
          </a:p>
          <a:p>
            <a:pPr>
              <a:lnSpc>
                <a:spcPct val="120000"/>
              </a:lnSpc>
            </a:pPr>
            <a:r>
              <a:rPr lang="en-US" sz="700" spc="-100" dirty="0"/>
              <a:t>Policy Management</a:t>
            </a:r>
          </a:p>
        </p:txBody>
      </p:sp>
      <p:sp>
        <p:nvSpPr>
          <p:cNvPr id="52" name="TextBox 51"/>
          <p:cNvSpPr txBox="1"/>
          <p:nvPr/>
        </p:nvSpPr>
        <p:spPr>
          <a:xfrm>
            <a:off x="6042545" y="1154399"/>
            <a:ext cx="1367084" cy="735053"/>
          </a:xfrm>
          <a:prstGeom prst="rect">
            <a:avLst/>
          </a:prstGeom>
          <a:noFill/>
        </p:spPr>
        <p:txBody>
          <a:bodyPr wrap="none" lIns="91420" tIns="45710" rIns="91420" bIns="45710" rtlCol="0">
            <a:spAutoFit/>
          </a:bodyPr>
          <a:lstStyle/>
          <a:p>
            <a:pPr>
              <a:lnSpc>
                <a:spcPct val="120000"/>
              </a:lnSpc>
            </a:pPr>
            <a:r>
              <a:rPr lang="en-US" sz="700" spc="-100" dirty="0"/>
              <a:t>Supply Chain Visibility</a:t>
            </a:r>
          </a:p>
          <a:p>
            <a:pPr>
              <a:lnSpc>
                <a:spcPct val="120000"/>
              </a:lnSpc>
            </a:pPr>
            <a:r>
              <a:rPr lang="en-US" sz="700" spc="-100" dirty="0"/>
              <a:t>Operational Intelligence</a:t>
            </a:r>
          </a:p>
          <a:p>
            <a:pPr>
              <a:lnSpc>
                <a:spcPct val="120000"/>
              </a:lnSpc>
            </a:pPr>
            <a:r>
              <a:rPr lang="en-US" sz="700" spc="-100" dirty="0"/>
              <a:t>Policy Management</a:t>
            </a:r>
          </a:p>
          <a:p>
            <a:pPr>
              <a:lnSpc>
                <a:spcPct val="120000"/>
              </a:lnSpc>
            </a:pPr>
            <a:r>
              <a:rPr lang="en-US" sz="700" spc="-100" dirty="0"/>
              <a:t>B2B Outsourcing</a:t>
            </a:r>
          </a:p>
          <a:p>
            <a:pPr>
              <a:lnSpc>
                <a:spcPct val="120000"/>
              </a:lnSpc>
            </a:pPr>
            <a:r>
              <a:rPr lang="en-US" sz="700" spc="-100" dirty="0"/>
              <a:t>Procure to Pay/Order to Cash</a:t>
            </a:r>
          </a:p>
        </p:txBody>
      </p:sp>
      <p:sp>
        <p:nvSpPr>
          <p:cNvPr id="53" name="TextBox 52"/>
          <p:cNvSpPr txBox="1"/>
          <p:nvPr/>
        </p:nvSpPr>
        <p:spPr>
          <a:xfrm>
            <a:off x="7493889" y="897865"/>
            <a:ext cx="1467028" cy="993585"/>
          </a:xfrm>
          <a:prstGeom prst="rect">
            <a:avLst/>
          </a:prstGeom>
          <a:noFill/>
        </p:spPr>
        <p:txBody>
          <a:bodyPr wrap="none" lIns="91420" tIns="45710" rIns="91420" bIns="45710" rtlCol="0">
            <a:spAutoFit/>
          </a:bodyPr>
          <a:lstStyle/>
          <a:p>
            <a:pPr>
              <a:lnSpc>
                <a:spcPct val="120000"/>
              </a:lnSpc>
            </a:pPr>
            <a:r>
              <a:rPr lang="en-US" sz="700" spc="-100" dirty="0"/>
              <a:t>Contract Management</a:t>
            </a:r>
          </a:p>
          <a:p>
            <a:pPr>
              <a:lnSpc>
                <a:spcPct val="120000"/>
              </a:lnSpc>
            </a:pPr>
            <a:r>
              <a:rPr lang="en-US" sz="700" spc="-100" dirty="0"/>
              <a:t>Asset Management</a:t>
            </a:r>
          </a:p>
          <a:p>
            <a:pPr>
              <a:lnSpc>
                <a:spcPct val="120000"/>
              </a:lnSpc>
            </a:pPr>
            <a:r>
              <a:rPr lang="en-US" sz="700" spc="-100" dirty="0" smtClean="0"/>
              <a:t>Capital </a:t>
            </a:r>
            <a:r>
              <a:rPr lang="en-US" sz="700" spc="-100" dirty="0"/>
              <a:t>Projects</a:t>
            </a:r>
          </a:p>
          <a:p>
            <a:pPr>
              <a:lnSpc>
                <a:spcPct val="120000"/>
              </a:lnSpc>
            </a:pPr>
            <a:r>
              <a:rPr lang="en-US" sz="700" spc="-100" dirty="0"/>
              <a:t>Vendor Invoice Management</a:t>
            </a:r>
          </a:p>
          <a:p>
            <a:pPr>
              <a:lnSpc>
                <a:spcPct val="120000"/>
              </a:lnSpc>
            </a:pPr>
            <a:r>
              <a:rPr lang="en-US" sz="700" spc="-100" dirty="0"/>
              <a:t>Electronic Invoicing &amp; Payments</a:t>
            </a:r>
          </a:p>
          <a:p>
            <a:pPr>
              <a:lnSpc>
                <a:spcPct val="120000"/>
              </a:lnSpc>
            </a:pPr>
            <a:r>
              <a:rPr lang="en-US" sz="700" spc="-100" dirty="0"/>
              <a:t>B2B Outsourcing</a:t>
            </a:r>
          </a:p>
          <a:p>
            <a:pPr>
              <a:lnSpc>
                <a:spcPct val="120000"/>
              </a:lnSpc>
            </a:pPr>
            <a:r>
              <a:rPr lang="en-US" sz="700" spc="-100" dirty="0"/>
              <a:t>Procure to Pay/Order to Cash</a:t>
            </a:r>
          </a:p>
        </p:txBody>
      </p:sp>
      <p:sp>
        <p:nvSpPr>
          <p:cNvPr id="54" name="TextBox 53"/>
          <p:cNvSpPr txBox="1"/>
          <p:nvPr/>
        </p:nvSpPr>
        <p:spPr>
          <a:xfrm>
            <a:off x="7492491" y="2667948"/>
            <a:ext cx="1147661" cy="864319"/>
          </a:xfrm>
          <a:prstGeom prst="rect">
            <a:avLst/>
          </a:prstGeom>
          <a:noFill/>
        </p:spPr>
        <p:txBody>
          <a:bodyPr wrap="none" lIns="91420" tIns="45710" rIns="91420" bIns="45710" rtlCol="0">
            <a:spAutoFit/>
          </a:bodyPr>
          <a:lstStyle/>
          <a:p>
            <a:pPr>
              <a:lnSpc>
                <a:spcPct val="120000"/>
              </a:lnSpc>
            </a:pPr>
            <a:r>
              <a:rPr lang="en-US" sz="700" spc="-100" dirty="0"/>
              <a:t>Contract Management</a:t>
            </a:r>
          </a:p>
          <a:p>
            <a:pPr>
              <a:lnSpc>
                <a:spcPct val="120000"/>
              </a:lnSpc>
            </a:pPr>
            <a:r>
              <a:rPr lang="en-US" sz="700" spc="-100" dirty="0"/>
              <a:t>Information Governance</a:t>
            </a:r>
          </a:p>
          <a:p>
            <a:pPr>
              <a:lnSpc>
                <a:spcPct val="120000"/>
              </a:lnSpc>
            </a:pPr>
            <a:r>
              <a:rPr lang="en-US" sz="700" spc="-100" dirty="0"/>
              <a:t>Case Management</a:t>
            </a:r>
          </a:p>
          <a:p>
            <a:pPr>
              <a:lnSpc>
                <a:spcPct val="120000"/>
              </a:lnSpc>
            </a:pPr>
            <a:r>
              <a:rPr lang="en-US" sz="700" spc="-100" dirty="0"/>
              <a:t>Related Documents</a:t>
            </a:r>
          </a:p>
          <a:p>
            <a:pPr>
              <a:lnSpc>
                <a:spcPct val="120000"/>
              </a:lnSpc>
            </a:pPr>
            <a:r>
              <a:rPr lang="en-US" sz="700" spc="-100" dirty="0"/>
              <a:t>Early Case Assessment</a:t>
            </a:r>
          </a:p>
          <a:p>
            <a:pPr>
              <a:lnSpc>
                <a:spcPct val="120000"/>
              </a:lnSpc>
            </a:pPr>
            <a:r>
              <a:rPr lang="en-US" sz="700" spc="-100" dirty="0"/>
              <a:t>Policy Management</a:t>
            </a:r>
          </a:p>
        </p:txBody>
      </p:sp>
      <p:sp>
        <p:nvSpPr>
          <p:cNvPr id="72" name="TextBox 71"/>
          <p:cNvSpPr txBox="1"/>
          <p:nvPr/>
        </p:nvSpPr>
        <p:spPr>
          <a:xfrm>
            <a:off x="3833396" y="2328468"/>
            <a:ext cx="1529949" cy="307777"/>
          </a:xfrm>
          <a:prstGeom prst="rect">
            <a:avLst/>
          </a:prstGeom>
          <a:noFill/>
        </p:spPr>
        <p:txBody>
          <a:bodyPr wrap="none" lIns="91420" tIns="45710" rIns="91420" bIns="45710" rtlCol="0">
            <a:spAutoFit/>
          </a:bodyPr>
          <a:lstStyle/>
          <a:p>
            <a:r>
              <a:rPr lang="en-US" sz="1400" spc="300" dirty="0"/>
              <a:t>SOLUTIONS</a:t>
            </a:r>
          </a:p>
        </p:txBody>
      </p:sp>
      <p:pic>
        <p:nvPicPr>
          <p:cNvPr id="73" name="Picture 72" descr="opentext-logo.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72651" y="2069750"/>
            <a:ext cx="1833189" cy="246958"/>
          </a:xfrm>
          <a:prstGeom prst="rect">
            <a:avLst/>
          </a:prstGeom>
        </p:spPr>
      </p:pic>
      <p:pic>
        <p:nvPicPr>
          <p:cNvPr id="55" name="Picture 26" descr="Internet Security-05.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22343" y="207987"/>
            <a:ext cx="639974" cy="646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 name="Picture 78" descr="Call Center-04.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36649" y="539421"/>
            <a:ext cx="625218" cy="631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7" name="Picture 43" descr="Ignite Social  and Web Analytics  Process Connect Mapping -05.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3629284"/>
            <a:ext cx="502697" cy="506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icon-mktg-or.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1107" y="3861097"/>
            <a:ext cx="344236" cy="380711"/>
          </a:xfrm>
          <a:prstGeom prst="rect">
            <a:avLst/>
          </a:prstGeom>
        </p:spPr>
      </p:pic>
    </p:spTree>
    <p:extLst>
      <p:ext uri="{BB962C8B-B14F-4D97-AF65-F5344CB8AC3E}">
        <p14:creationId xmlns:p14="http://schemas.microsoft.com/office/powerpoint/2010/main" val="223172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339262" y="348614"/>
            <a:ext cx="2430118" cy="1241345"/>
          </a:xfrm>
          <a:prstGeom prst="rect">
            <a:avLst/>
          </a:prstGeom>
          <a:noFill/>
        </p:spPr>
        <p:txBody>
          <a:bodyPr wrap="square" lIns="91420" tIns="45710" rIns="91420" bIns="45710" rtlCol="0">
            <a:spAutoFit/>
          </a:bodyPr>
          <a:lstStyle/>
          <a:p>
            <a:pPr marL="182880">
              <a:spcBef>
                <a:spcPts val="0"/>
              </a:spcBef>
              <a:spcAft>
                <a:spcPts val="200"/>
              </a:spcAft>
            </a:pPr>
            <a:r>
              <a:rPr lang="en-US" dirty="0" smtClean="0">
                <a:solidFill>
                  <a:srgbClr val="2DA3E0"/>
                </a:solidFill>
              </a:rPr>
              <a:t>Energy</a:t>
            </a:r>
          </a:p>
          <a:p>
            <a:pPr marL="182880" indent="-91440">
              <a:spcBef>
                <a:spcPts val="0"/>
              </a:spcBef>
              <a:spcAft>
                <a:spcPts val="200"/>
              </a:spcAft>
              <a:buFont typeface="Arial"/>
              <a:buChar char="•"/>
            </a:pPr>
            <a:r>
              <a:rPr lang="en-US" sz="1000" dirty="0" smtClean="0"/>
              <a:t>License to Operate</a:t>
            </a:r>
            <a:endParaRPr lang="en-US" sz="1000" dirty="0"/>
          </a:p>
          <a:p>
            <a:pPr marL="182880" indent="-91440">
              <a:spcBef>
                <a:spcPts val="0"/>
              </a:spcBef>
              <a:spcAft>
                <a:spcPts val="200"/>
              </a:spcAft>
              <a:buFont typeface="Arial"/>
              <a:buChar char="•"/>
            </a:pPr>
            <a:r>
              <a:rPr lang="en-US" sz="1000" dirty="0" smtClean="0"/>
              <a:t>Enterprise Asset Management Governance</a:t>
            </a:r>
          </a:p>
          <a:p>
            <a:pPr marL="182880" indent="-91440">
              <a:spcBef>
                <a:spcPts val="0"/>
              </a:spcBef>
              <a:spcAft>
                <a:spcPts val="200"/>
              </a:spcAft>
              <a:buFont typeface="Arial"/>
              <a:buChar char="•"/>
            </a:pPr>
            <a:r>
              <a:rPr lang="en-US" sz="1000" dirty="0" smtClean="0"/>
              <a:t>Engineering and Capital Projects</a:t>
            </a:r>
          </a:p>
          <a:p>
            <a:pPr marL="182880" indent="-91440">
              <a:spcBef>
                <a:spcPts val="0"/>
              </a:spcBef>
              <a:spcAft>
                <a:spcPts val="200"/>
              </a:spcAft>
              <a:buFont typeface="Arial"/>
              <a:buChar char="•"/>
            </a:pPr>
            <a:r>
              <a:rPr lang="en-US" sz="1000" dirty="0" smtClean="0"/>
              <a:t>Asset Information Management</a:t>
            </a:r>
          </a:p>
        </p:txBody>
      </p:sp>
      <p:sp>
        <p:nvSpPr>
          <p:cNvPr id="17" name="TextBox 16"/>
          <p:cNvSpPr txBox="1"/>
          <p:nvPr/>
        </p:nvSpPr>
        <p:spPr>
          <a:xfrm>
            <a:off x="3344912" y="1867085"/>
            <a:ext cx="2449047" cy="1184920"/>
          </a:xfrm>
          <a:prstGeom prst="rect">
            <a:avLst/>
          </a:prstGeom>
          <a:noFill/>
        </p:spPr>
        <p:txBody>
          <a:bodyPr wrap="square" lIns="91420" tIns="45710" rIns="91420" bIns="45710" rtlCol="0">
            <a:spAutoFit/>
          </a:bodyPr>
          <a:lstStyle/>
          <a:p>
            <a:pPr marL="182880">
              <a:spcBef>
                <a:spcPts val="0"/>
              </a:spcBef>
              <a:spcAft>
                <a:spcPts val="200"/>
              </a:spcAft>
            </a:pPr>
            <a:r>
              <a:rPr lang="en-US" dirty="0" smtClean="0">
                <a:solidFill>
                  <a:srgbClr val="9370B1"/>
                </a:solidFill>
              </a:rPr>
              <a:t>Media &amp; Entertainment</a:t>
            </a:r>
          </a:p>
          <a:p>
            <a:pPr marL="182880" indent="-91440">
              <a:spcBef>
                <a:spcPts val="0"/>
              </a:spcBef>
              <a:spcAft>
                <a:spcPts val="200"/>
              </a:spcAft>
              <a:buFont typeface="Arial"/>
              <a:buChar char="•"/>
            </a:pPr>
            <a:r>
              <a:rPr lang="en-US" sz="1000" dirty="0" smtClean="0"/>
              <a:t>Media Operations</a:t>
            </a:r>
            <a:endParaRPr lang="en-US" sz="1000" dirty="0"/>
          </a:p>
          <a:p>
            <a:pPr marL="182880" indent="-91440">
              <a:spcBef>
                <a:spcPts val="0"/>
              </a:spcBef>
              <a:spcAft>
                <a:spcPts val="200"/>
              </a:spcAft>
              <a:buFont typeface="Arial"/>
              <a:buChar char="•"/>
            </a:pPr>
            <a:r>
              <a:rPr lang="en-US" sz="1000" dirty="0" smtClean="0"/>
              <a:t>Digital Media Supply Chain</a:t>
            </a:r>
            <a:endParaRPr lang="en-US" sz="1000" dirty="0"/>
          </a:p>
          <a:p>
            <a:pPr marL="182880" indent="-91440">
              <a:spcBef>
                <a:spcPts val="0"/>
              </a:spcBef>
              <a:spcAft>
                <a:spcPts val="200"/>
              </a:spcAft>
              <a:buFont typeface="Arial"/>
              <a:buChar char="•"/>
            </a:pPr>
            <a:r>
              <a:rPr lang="en-US" sz="1000" dirty="0" smtClean="0"/>
              <a:t>Media Commerce</a:t>
            </a:r>
            <a:endParaRPr lang="en-US" sz="1000" dirty="0"/>
          </a:p>
        </p:txBody>
      </p:sp>
      <p:sp>
        <p:nvSpPr>
          <p:cNvPr id="18" name="TextBox 17"/>
          <p:cNvSpPr txBox="1"/>
          <p:nvPr/>
        </p:nvSpPr>
        <p:spPr>
          <a:xfrm>
            <a:off x="3332973" y="3205752"/>
            <a:ext cx="2375699" cy="1369586"/>
          </a:xfrm>
          <a:prstGeom prst="rect">
            <a:avLst/>
          </a:prstGeom>
          <a:noFill/>
        </p:spPr>
        <p:txBody>
          <a:bodyPr wrap="square" lIns="91420" tIns="45710" rIns="91420" bIns="45710" rtlCol="0">
            <a:spAutoFit/>
          </a:bodyPr>
          <a:lstStyle/>
          <a:p>
            <a:pPr marL="182880">
              <a:spcBef>
                <a:spcPts val="0"/>
              </a:spcBef>
              <a:spcAft>
                <a:spcPts val="200"/>
              </a:spcAft>
            </a:pPr>
            <a:r>
              <a:rPr lang="en-US" dirty="0" smtClean="0">
                <a:solidFill>
                  <a:schemeClr val="accent6"/>
                </a:solidFill>
              </a:rPr>
              <a:t>Financial Services</a:t>
            </a:r>
          </a:p>
          <a:p>
            <a:pPr marL="182880" indent="-91440">
              <a:spcBef>
                <a:spcPts val="0"/>
              </a:spcBef>
              <a:spcAft>
                <a:spcPts val="200"/>
              </a:spcAft>
              <a:buFont typeface="Arial"/>
              <a:buChar char="•"/>
            </a:pPr>
            <a:r>
              <a:rPr lang="en-US" sz="1000" dirty="0" smtClean="0"/>
              <a:t>Digital Marketing for Client Acquisition</a:t>
            </a:r>
            <a:endParaRPr lang="en-US" sz="1000" dirty="0"/>
          </a:p>
          <a:p>
            <a:pPr marL="182880" indent="-91440">
              <a:spcBef>
                <a:spcPts val="0"/>
              </a:spcBef>
              <a:spcAft>
                <a:spcPts val="200"/>
              </a:spcAft>
              <a:buFont typeface="Arial"/>
              <a:buChar char="•"/>
            </a:pPr>
            <a:r>
              <a:rPr lang="en-US" sz="1000" dirty="0" smtClean="0"/>
              <a:t>Managed Services for Corporate Payments</a:t>
            </a:r>
            <a:endParaRPr lang="en-US" sz="1000" dirty="0"/>
          </a:p>
          <a:p>
            <a:pPr marL="182880" indent="-91440">
              <a:spcBef>
                <a:spcPts val="0"/>
              </a:spcBef>
              <a:spcAft>
                <a:spcPts val="200"/>
              </a:spcAft>
              <a:buFont typeface="Arial"/>
              <a:buChar char="•"/>
            </a:pPr>
            <a:r>
              <a:rPr lang="en-US" sz="1000" dirty="0" smtClean="0"/>
              <a:t>Client Onboarding and Account Opening</a:t>
            </a:r>
            <a:endParaRPr lang="en-US" sz="1000" dirty="0"/>
          </a:p>
        </p:txBody>
      </p:sp>
      <p:sp>
        <p:nvSpPr>
          <p:cNvPr id="19" name="TextBox 18"/>
          <p:cNvSpPr txBox="1"/>
          <p:nvPr/>
        </p:nvSpPr>
        <p:spPr>
          <a:xfrm>
            <a:off x="6667453" y="1867045"/>
            <a:ext cx="2395732" cy="1061809"/>
          </a:xfrm>
          <a:prstGeom prst="rect">
            <a:avLst/>
          </a:prstGeom>
          <a:noFill/>
        </p:spPr>
        <p:txBody>
          <a:bodyPr wrap="square" lIns="91420" tIns="45710" rIns="91420" bIns="45710" rtlCol="0">
            <a:spAutoFit/>
          </a:bodyPr>
          <a:lstStyle/>
          <a:p>
            <a:pPr marL="182880">
              <a:spcBef>
                <a:spcPts val="0"/>
              </a:spcBef>
              <a:spcAft>
                <a:spcPts val="200"/>
              </a:spcAft>
            </a:pPr>
            <a:r>
              <a:rPr lang="en-US" dirty="0" smtClean="0">
                <a:solidFill>
                  <a:schemeClr val="accent3"/>
                </a:solidFill>
              </a:rPr>
              <a:t>Life Sciences</a:t>
            </a:r>
          </a:p>
          <a:p>
            <a:pPr marL="182880" indent="-91440">
              <a:spcBef>
                <a:spcPts val="0"/>
              </a:spcBef>
              <a:spcAft>
                <a:spcPts val="200"/>
              </a:spcAft>
              <a:buFont typeface="Arial"/>
              <a:buChar char="•"/>
            </a:pPr>
            <a:r>
              <a:rPr lang="en-US" sz="1000" dirty="0"/>
              <a:t>Part 11 Regulated Information Management</a:t>
            </a:r>
          </a:p>
          <a:p>
            <a:pPr marL="182880" indent="-91440">
              <a:spcBef>
                <a:spcPts val="0"/>
              </a:spcBef>
              <a:spcAft>
                <a:spcPts val="200"/>
              </a:spcAft>
              <a:buFont typeface="Arial"/>
              <a:buChar char="•"/>
            </a:pPr>
            <a:r>
              <a:rPr lang="en-US" sz="1000" dirty="0"/>
              <a:t>Collaborative Trial Management</a:t>
            </a:r>
          </a:p>
          <a:p>
            <a:pPr marL="182880" indent="-91440">
              <a:spcBef>
                <a:spcPts val="0"/>
              </a:spcBef>
              <a:spcAft>
                <a:spcPts val="200"/>
              </a:spcAft>
              <a:buFont typeface="Arial"/>
              <a:buChar char="•"/>
            </a:pPr>
            <a:r>
              <a:rPr lang="en-US" sz="1000" dirty="0"/>
              <a:t>Electronic Submissions</a:t>
            </a:r>
          </a:p>
        </p:txBody>
      </p:sp>
      <p:sp>
        <p:nvSpPr>
          <p:cNvPr id="20" name="TextBox 19"/>
          <p:cNvSpPr txBox="1"/>
          <p:nvPr/>
        </p:nvSpPr>
        <p:spPr>
          <a:xfrm>
            <a:off x="6669511" y="348613"/>
            <a:ext cx="2393674" cy="1574770"/>
          </a:xfrm>
          <a:prstGeom prst="rect">
            <a:avLst/>
          </a:prstGeom>
          <a:noFill/>
        </p:spPr>
        <p:txBody>
          <a:bodyPr wrap="square" lIns="91420" tIns="45710" rIns="91420" bIns="45710" rtlCol="0">
            <a:spAutoFit/>
          </a:bodyPr>
          <a:lstStyle/>
          <a:p>
            <a:pPr marL="182880">
              <a:spcBef>
                <a:spcPts val="0"/>
              </a:spcBef>
              <a:spcAft>
                <a:spcPts val="200"/>
              </a:spcAft>
            </a:pPr>
            <a:r>
              <a:rPr lang="en-US" dirty="0" smtClean="0">
                <a:solidFill>
                  <a:schemeClr val="accent5"/>
                </a:solidFill>
              </a:rPr>
              <a:t>Manufacturing</a:t>
            </a:r>
          </a:p>
          <a:p>
            <a:pPr marL="182880" indent="-91440">
              <a:spcBef>
                <a:spcPts val="0"/>
              </a:spcBef>
              <a:spcAft>
                <a:spcPts val="200"/>
              </a:spcAft>
              <a:buFont typeface="Arial"/>
              <a:buChar char="•"/>
            </a:pPr>
            <a:r>
              <a:rPr lang="en-US" sz="1000" dirty="0" smtClean="0"/>
              <a:t>Conflict Mineral Reporting</a:t>
            </a:r>
            <a:endParaRPr lang="en-US" sz="1000" dirty="0"/>
          </a:p>
          <a:p>
            <a:pPr marL="182880" indent="-91440">
              <a:spcBef>
                <a:spcPts val="0"/>
              </a:spcBef>
              <a:spcAft>
                <a:spcPts val="200"/>
              </a:spcAft>
              <a:buFont typeface="Arial"/>
              <a:buChar char="•"/>
            </a:pPr>
            <a:r>
              <a:rPr lang="en-US" sz="1000" dirty="0" smtClean="0"/>
              <a:t>Product Design Information Management</a:t>
            </a:r>
            <a:endParaRPr lang="en-US" sz="1000" dirty="0"/>
          </a:p>
          <a:p>
            <a:pPr marL="182880" indent="-91440">
              <a:spcBef>
                <a:spcPts val="0"/>
              </a:spcBef>
              <a:spcAft>
                <a:spcPts val="200"/>
              </a:spcAft>
              <a:buFont typeface="Arial"/>
              <a:buChar char="•"/>
            </a:pPr>
            <a:r>
              <a:rPr lang="en-US" sz="1000" dirty="0" smtClean="0"/>
              <a:t>Supply Chain Enablement</a:t>
            </a:r>
          </a:p>
          <a:p>
            <a:pPr marL="182880" indent="-91440">
              <a:spcBef>
                <a:spcPts val="0"/>
              </a:spcBef>
              <a:spcAft>
                <a:spcPts val="200"/>
              </a:spcAft>
              <a:buFont typeface="Arial"/>
              <a:buChar char="•"/>
            </a:pPr>
            <a:r>
              <a:rPr lang="en-US" sz="1000" dirty="0" smtClean="0"/>
              <a:t>Plant Maintenance/Factory Asset Management</a:t>
            </a:r>
          </a:p>
          <a:p>
            <a:pPr marL="182880" indent="-91440">
              <a:spcBef>
                <a:spcPts val="0"/>
              </a:spcBef>
              <a:spcAft>
                <a:spcPts val="200"/>
              </a:spcAft>
              <a:buFont typeface="Arial"/>
              <a:buChar char="•"/>
            </a:pPr>
            <a:r>
              <a:rPr lang="en-US" sz="1000" dirty="0" smtClean="0"/>
              <a:t>Dealer Information Exchange</a:t>
            </a:r>
            <a:endParaRPr lang="en-US" sz="1000" dirty="0"/>
          </a:p>
        </p:txBody>
      </p:sp>
      <p:sp>
        <p:nvSpPr>
          <p:cNvPr id="22" name="Oval 21"/>
          <p:cNvSpPr/>
          <p:nvPr/>
        </p:nvSpPr>
        <p:spPr>
          <a:xfrm>
            <a:off x="5624460" y="1963427"/>
            <a:ext cx="1054586" cy="10545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323448" y="1977353"/>
            <a:ext cx="1054586" cy="105458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633842" y="453544"/>
            <a:ext cx="1054586" cy="105458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324622" y="453544"/>
            <a:ext cx="1054586" cy="1054586"/>
          </a:xfrm>
          <a:prstGeom prst="ellipse">
            <a:avLst/>
          </a:prstGeom>
          <a:solidFill>
            <a:srgbClr val="2D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323447" y="3310887"/>
            <a:ext cx="1054586" cy="10545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6879" descr="Financial Bank-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5957" y="3313478"/>
            <a:ext cx="986548" cy="995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TextBox 35"/>
          <p:cNvSpPr txBox="1"/>
          <p:nvPr/>
        </p:nvSpPr>
        <p:spPr>
          <a:xfrm>
            <a:off x="408826" y="811787"/>
            <a:ext cx="1529908" cy="523200"/>
          </a:xfrm>
          <a:prstGeom prst="rect">
            <a:avLst/>
          </a:prstGeom>
          <a:noFill/>
        </p:spPr>
        <p:txBody>
          <a:bodyPr wrap="none" lIns="91420" tIns="45710" rIns="91420" bIns="45710" rtlCol="0">
            <a:spAutoFit/>
          </a:bodyPr>
          <a:lstStyle/>
          <a:p>
            <a:pPr algn="ctr"/>
            <a:r>
              <a:rPr lang="en-US" sz="1400" spc="300" dirty="0" smtClean="0"/>
              <a:t>VERTICAL</a:t>
            </a:r>
          </a:p>
          <a:p>
            <a:pPr algn="ctr"/>
            <a:r>
              <a:rPr lang="en-US" sz="1400" spc="300" dirty="0" smtClean="0"/>
              <a:t>SOLUTIONS</a:t>
            </a:r>
            <a:endParaRPr lang="en-US" sz="1400" spc="300" dirty="0"/>
          </a:p>
        </p:txBody>
      </p:sp>
      <p:pic>
        <p:nvPicPr>
          <p:cNvPr id="37" name="Picture 36" descr="opentext-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81" y="536681"/>
            <a:ext cx="1833189" cy="246958"/>
          </a:xfrm>
          <a:prstGeom prst="rect">
            <a:avLst/>
          </a:prstGeom>
        </p:spPr>
      </p:pic>
      <p:sp>
        <p:nvSpPr>
          <p:cNvPr id="38" name="TextBox 37"/>
          <p:cNvSpPr txBox="1"/>
          <p:nvPr/>
        </p:nvSpPr>
        <p:spPr>
          <a:xfrm>
            <a:off x="6661158" y="3193256"/>
            <a:ext cx="2551308" cy="907921"/>
          </a:xfrm>
          <a:prstGeom prst="rect">
            <a:avLst/>
          </a:prstGeom>
          <a:noFill/>
        </p:spPr>
        <p:txBody>
          <a:bodyPr wrap="square" lIns="91420" tIns="45710" rIns="91420" bIns="45710" rtlCol="0">
            <a:spAutoFit/>
          </a:bodyPr>
          <a:lstStyle/>
          <a:p>
            <a:pPr marL="182880">
              <a:spcBef>
                <a:spcPts val="0"/>
              </a:spcBef>
              <a:spcAft>
                <a:spcPts val="200"/>
              </a:spcAft>
            </a:pPr>
            <a:r>
              <a:rPr lang="en-US" dirty="0" smtClean="0">
                <a:solidFill>
                  <a:schemeClr val="accent1"/>
                </a:solidFill>
              </a:rPr>
              <a:t>Public Sector</a:t>
            </a:r>
          </a:p>
          <a:p>
            <a:pPr marL="182880" indent="-91440">
              <a:spcBef>
                <a:spcPts val="0"/>
              </a:spcBef>
              <a:spcAft>
                <a:spcPts val="200"/>
              </a:spcAft>
              <a:buFont typeface="Arial"/>
              <a:buChar char="•"/>
            </a:pPr>
            <a:r>
              <a:rPr lang="en-US" sz="1000" dirty="0"/>
              <a:t>Capital Projects</a:t>
            </a:r>
          </a:p>
          <a:p>
            <a:pPr marL="182880" indent="-91440">
              <a:spcBef>
                <a:spcPts val="0"/>
              </a:spcBef>
              <a:spcAft>
                <a:spcPts val="200"/>
              </a:spcAft>
              <a:buFont typeface="Arial"/>
              <a:buChar char="•"/>
            </a:pPr>
            <a:r>
              <a:rPr lang="en-US" sz="1000" dirty="0"/>
              <a:t>B2B Outsourcing</a:t>
            </a:r>
          </a:p>
          <a:p>
            <a:pPr marL="182880" indent="-91440">
              <a:spcBef>
                <a:spcPts val="0"/>
              </a:spcBef>
              <a:spcAft>
                <a:spcPts val="200"/>
              </a:spcAft>
              <a:buFont typeface="Arial"/>
              <a:buChar char="•"/>
            </a:pPr>
            <a:r>
              <a:rPr lang="en-US" sz="1000" dirty="0"/>
              <a:t>Asset Management</a:t>
            </a:r>
          </a:p>
        </p:txBody>
      </p:sp>
      <p:sp>
        <p:nvSpPr>
          <p:cNvPr id="40" name="Oval 39"/>
          <p:cNvSpPr/>
          <p:nvPr/>
        </p:nvSpPr>
        <p:spPr>
          <a:xfrm>
            <a:off x="5635571" y="3310923"/>
            <a:ext cx="1054586" cy="1054586"/>
          </a:xfrm>
          <a:prstGeom prst="ellipse">
            <a:avLst/>
          </a:prstGeom>
          <a:solidFill>
            <a:srgbClr val="007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Pharma Industry-0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0590" y="1997240"/>
            <a:ext cx="1001713"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45" descr="Multi Media-02.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6188" y="1977622"/>
            <a:ext cx="1000125"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2" descr="Government-02.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66759" y="3313994"/>
            <a:ext cx="1001712"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3" descr="Electric Industry-02.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77403" y="461432"/>
            <a:ext cx="1001713" cy="1011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descr="manufacturing-0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57939" y="443794"/>
            <a:ext cx="1001712"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82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Cloud-Backdrop.png"/>
          <p:cNvPicPr>
            <a:picLocks noChangeAspect="1"/>
          </p:cNvPicPr>
          <p:nvPr/>
        </p:nvPicPr>
        <p:blipFill>
          <a:blip r:embed="rId3">
            <a:alphaModFix amt="32000"/>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0" y="-164554"/>
            <a:ext cx="9180512" cy="4946904"/>
          </a:xfrm>
          <a:prstGeom prst="rect">
            <a:avLst/>
          </a:prstGeom>
        </p:spPr>
      </p:pic>
      <p:sp>
        <p:nvSpPr>
          <p:cNvPr id="60" name="Rounded Rectangle 59"/>
          <p:cNvSpPr/>
          <p:nvPr/>
        </p:nvSpPr>
        <p:spPr>
          <a:xfrm rot="16200000">
            <a:off x="1843775" y="484878"/>
            <a:ext cx="416502" cy="1603714"/>
          </a:xfrm>
          <a:prstGeom prst="roundRect">
            <a:avLst>
              <a:gd name="adj" fmla="val 0"/>
            </a:avLst>
          </a:prstGeom>
          <a:solidFill>
            <a:schemeClr val="accent4">
              <a:lumMod val="75000"/>
            </a:schemeClr>
          </a:solidFill>
          <a:ln w="57150" cmpd="sng">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25715" tIns="12857" rIns="25715" bIns="12857" numCol="1" spcCol="0" rtlCol="0" fromWordArt="0" anchor="ctr" anchorCtr="0" forceAA="0" compatLnSpc="1">
            <a:prstTxWarp prst="textNoShape">
              <a:avLst/>
            </a:prstTxWarp>
            <a:noAutofit/>
          </a:bodyPr>
          <a:lstStyle/>
          <a:p>
            <a:pPr algn="ctr"/>
            <a:r>
              <a:rPr lang="en-US" sz="1400" dirty="0">
                <a:solidFill>
                  <a:prstClr val="white"/>
                </a:solidFill>
                <a:latin typeface="Lato Regular"/>
                <a:cs typeface="Lato Regular"/>
              </a:rPr>
              <a:t>Managed Cloud Services</a:t>
            </a:r>
          </a:p>
        </p:txBody>
      </p:sp>
      <p:sp>
        <p:nvSpPr>
          <p:cNvPr id="68" name="Rounded Rectangle 67"/>
          <p:cNvSpPr/>
          <p:nvPr/>
        </p:nvSpPr>
        <p:spPr>
          <a:xfrm rot="16200000">
            <a:off x="3525550" y="484878"/>
            <a:ext cx="416503" cy="1603714"/>
          </a:xfrm>
          <a:prstGeom prst="roundRect">
            <a:avLst>
              <a:gd name="adj" fmla="val 0"/>
            </a:avLst>
          </a:prstGeom>
          <a:solidFill>
            <a:schemeClr val="accent2"/>
          </a:solidFill>
          <a:ln w="57150"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25715" tIns="12857" rIns="25715" bIns="12857" numCol="1" spcCol="0" rtlCol="0" fromWordArt="0" anchor="ctr" anchorCtr="0" forceAA="0" compatLnSpc="1">
            <a:prstTxWarp prst="textNoShape">
              <a:avLst/>
            </a:prstTxWarp>
            <a:noAutofit/>
          </a:bodyPr>
          <a:lstStyle/>
          <a:p>
            <a:pPr algn="ctr"/>
            <a:r>
              <a:rPr lang="en-US" sz="1600" dirty="0">
                <a:solidFill>
                  <a:prstClr val="white"/>
                </a:solidFill>
                <a:latin typeface="Lato Regular"/>
                <a:cs typeface="Lato Regular"/>
              </a:rPr>
              <a:t>Platform</a:t>
            </a:r>
          </a:p>
        </p:txBody>
      </p:sp>
      <p:sp>
        <p:nvSpPr>
          <p:cNvPr id="69" name="Rounded Rectangle 68"/>
          <p:cNvSpPr/>
          <p:nvPr/>
        </p:nvSpPr>
        <p:spPr>
          <a:xfrm rot="16200000">
            <a:off x="5207325" y="484878"/>
            <a:ext cx="416502" cy="1603714"/>
          </a:xfrm>
          <a:prstGeom prst="roundRect">
            <a:avLst>
              <a:gd name="adj" fmla="val 0"/>
            </a:avLst>
          </a:prstGeom>
          <a:solidFill>
            <a:schemeClr val="accent2"/>
          </a:solidFill>
          <a:ln w="57150" cmpd="sng">
            <a:solidFill>
              <a:srgbClr val="2DA3E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25715" tIns="12857" rIns="25715" bIns="12857" numCol="1" spcCol="0" rtlCol="0" fromWordArt="0" anchor="ctr" anchorCtr="0" forceAA="0" compatLnSpc="1">
            <a:prstTxWarp prst="textNoShape">
              <a:avLst/>
            </a:prstTxWarp>
            <a:noAutofit/>
          </a:bodyPr>
          <a:lstStyle/>
          <a:p>
            <a:pPr algn="ctr"/>
            <a:r>
              <a:rPr lang="en-US" sz="1600" dirty="0">
                <a:solidFill>
                  <a:prstClr val="white"/>
                </a:solidFill>
                <a:latin typeface="Lato Regular"/>
                <a:cs typeface="Lato Regular"/>
              </a:rPr>
              <a:t>Platform</a:t>
            </a:r>
          </a:p>
        </p:txBody>
      </p:sp>
      <p:sp>
        <p:nvSpPr>
          <p:cNvPr id="70" name="Rounded Rectangle 69"/>
          <p:cNvSpPr/>
          <p:nvPr/>
        </p:nvSpPr>
        <p:spPr>
          <a:xfrm rot="16200000">
            <a:off x="6883724" y="484878"/>
            <a:ext cx="416502" cy="1603714"/>
          </a:xfrm>
          <a:prstGeom prst="roundRect">
            <a:avLst>
              <a:gd name="adj" fmla="val 0"/>
            </a:avLst>
          </a:prstGeom>
          <a:solidFill>
            <a:schemeClr val="accent5">
              <a:lumMod val="75000"/>
            </a:schemeClr>
          </a:solidFill>
          <a:ln w="57150" cmpd="sng">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25715" tIns="12857" rIns="25715" bIns="12857" numCol="1" spcCol="0" rtlCol="0" fromWordArt="0" anchor="ctr" anchorCtr="0" forceAA="0" compatLnSpc="1">
            <a:prstTxWarp prst="textNoShape">
              <a:avLst/>
            </a:prstTxWarp>
            <a:noAutofit/>
          </a:bodyPr>
          <a:lstStyle/>
          <a:p>
            <a:pPr algn="ctr"/>
            <a:r>
              <a:rPr lang="en-US" sz="1600" dirty="0">
                <a:solidFill>
                  <a:prstClr val="white"/>
                </a:solidFill>
                <a:latin typeface="Lato Regular"/>
                <a:cs typeface="Lato Regular"/>
              </a:rPr>
              <a:t>Applications</a:t>
            </a:r>
          </a:p>
        </p:txBody>
      </p:sp>
      <p:sp>
        <p:nvSpPr>
          <p:cNvPr id="71" name="Rounded Rectangle 70"/>
          <p:cNvSpPr/>
          <p:nvPr/>
        </p:nvSpPr>
        <p:spPr>
          <a:xfrm rot="16200000">
            <a:off x="721279" y="2023877"/>
            <a:ext cx="2661495" cy="1603714"/>
          </a:xfrm>
          <a:prstGeom prst="roundRect">
            <a:avLst>
              <a:gd name="adj" fmla="val 0"/>
            </a:avLst>
          </a:prstGeom>
          <a:solidFill>
            <a:srgbClr val="FFFFFF"/>
          </a:solidFill>
          <a:ln w="57150" cmpd="sng">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25715" tIns="12857" rIns="25715" bIns="12857" numCol="1" spcCol="0" rtlCol="0" fromWordArt="0" anchor="t" anchorCtr="0" forceAA="0" compatLnSpc="1">
            <a:prstTxWarp prst="textNoShape">
              <a:avLst/>
            </a:prstTxWarp>
            <a:noAutofit/>
          </a:bodyPr>
          <a:lstStyle/>
          <a:p>
            <a:pPr algn="ctr"/>
            <a:endParaRPr lang="en-US" sz="1050" dirty="0">
              <a:solidFill>
                <a:prstClr val="black"/>
              </a:solidFill>
              <a:latin typeface="Lato Regular"/>
              <a:cs typeface="Lato Regular"/>
            </a:endParaRPr>
          </a:p>
          <a:p>
            <a:pPr algn="ctr"/>
            <a:endParaRPr lang="en-US" sz="1050" dirty="0">
              <a:solidFill>
                <a:prstClr val="black"/>
              </a:solidFill>
              <a:latin typeface="Lato Regular"/>
              <a:cs typeface="Lato Regular"/>
            </a:endParaRPr>
          </a:p>
          <a:p>
            <a:pPr algn="ctr"/>
            <a:r>
              <a:rPr lang="en-US" sz="1050" dirty="0">
                <a:solidFill>
                  <a:schemeClr val="accent4">
                    <a:lumMod val="75000"/>
                  </a:schemeClr>
                </a:solidFill>
                <a:latin typeface="Lato Regular"/>
                <a:cs typeface="Lato Regular"/>
              </a:rPr>
              <a:t>B2B Managed Services </a:t>
            </a:r>
            <a:br>
              <a:rPr lang="en-US" sz="1050" dirty="0">
                <a:solidFill>
                  <a:schemeClr val="accent4">
                    <a:lumMod val="75000"/>
                  </a:schemeClr>
                </a:solidFill>
                <a:latin typeface="Lato Regular"/>
                <a:cs typeface="Lato Regular"/>
              </a:rPr>
            </a:br>
            <a:r>
              <a:rPr lang="en-US" sz="1050" dirty="0">
                <a:solidFill>
                  <a:schemeClr val="accent4">
                    <a:lumMod val="75000"/>
                  </a:schemeClr>
                </a:solidFill>
                <a:latin typeface="Lato Regular"/>
                <a:cs typeface="Lato Regular"/>
              </a:rPr>
              <a:t>(GXS)</a:t>
            </a:r>
          </a:p>
          <a:p>
            <a:pPr algn="ctr"/>
            <a:endParaRPr lang="en-US" sz="1050" dirty="0">
              <a:solidFill>
                <a:schemeClr val="accent4">
                  <a:lumMod val="75000"/>
                </a:schemeClr>
              </a:solidFill>
              <a:latin typeface="Lato Regular"/>
              <a:cs typeface="Lato Regular"/>
            </a:endParaRPr>
          </a:p>
          <a:p>
            <a:pPr algn="ctr"/>
            <a:r>
              <a:rPr lang="en-US" sz="1050" dirty="0">
                <a:solidFill>
                  <a:schemeClr val="accent4">
                    <a:lumMod val="75000"/>
                  </a:schemeClr>
                </a:solidFill>
                <a:latin typeface="Lato Regular"/>
                <a:cs typeface="Lato Regular"/>
              </a:rPr>
              <a:t>Managed Private Cloud </a:t>
            </a:r>
            <a:br>
              <a:rPr lang="en-US" sz="1050" dirty="0">
                <a:solidFill>
                  <a:schemeClr val="accent4">
                    <a:lumMod val="75000"/>
                  </a:schemeClr>
                </a:solidFill>
                <a:latin typeface="Lato Regular"/>
                <a:cs typeface="Lato Regular"/>
              </a:rPr>
            </a:br>
            <a:r>
              <a:rPr lang="en-US" sz="1050" dirty="0">
                <a:solidFill>
                  <a:schemeClr val="accent4">
                    <a:lumMod val="75000"/>
                  </a:schemeClr>
                </a:solidFill>
                <a:latin typeface="Lato Regular"/>
                <a:cs typeface="Lato Regular"/>
              </a:rPr>
              <a:t>(EIM Hosting)</a:t>
            </a:r>
          </a:p>
        </p:txBody>
      </p:sp>
      <p:sp>
        <p:nvSpPr>
          <p:cNvPr id="72" name="Rounded Rectangle 71"/>
          <p:cNvSpPr/>
          <p:nvPr/>
        </p:nvSpPr>
        <p:spPr>
          <a:xfrm rot="16200000">
            <a:off x="2403055" y="2023876"/>
            <a:ext cx="2661493" cy="1603714"/>
          </a:xfrm>
          <a:prstGeom prst="roundRect">
            <a:avLst>
              <a:gd name="adj" fmla="val 0"/>
            </a:avLst>
          </a:prstGeom>
          <a:solidFill>
            <a:srgbClr val="FFFFFF"/>
          </a:solidFill>
          <a:ln w="57150" cmpd="sng">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25715" tIns="12857" rIns="25715" bIns="12857" numCol="1" spcCol="0" rtlCol="0" fromWordArt="0" anchor="t" anchorCtr="0" forceAA="0" compatLnSpc="1">
            <a:prstTxWarp prst="textNoShape">
              <a:avLst/>
            </a:prstTxWarp>
            <a:noAutofit/>
          </a:bodyPr>
          <a:lstStyle/>
          <a:p>
            <a:pPr algn="ctr"/>
            <a:endParaRPr lang="en-US" sz="1050" dirty="0">
              <a:solidFill>
                <a:schemeClr val="tx1"/>
              </a:solidFill>
              <a:latin typeface="Lato Regular"/>
              <a:cs typeface="Lato Regular"/>
            </a:endParaRPr>
          </a:p>
          <a:p>
            <a:pPr algn="ctr"/>
            <a:r>
              <a:rPr lang="en-US" sz="1050" dirty="0">
                <a:solidFill>
                  <a:schemeClr val="accent2"/>
                </a:solidFill>
                <a:latin typeface="Lato Regular"/>
                <a:cs typeface="Lato Regular"/>
              </a:rPr>
              <a:t>PaaS-based Messaging Service</a:t>
            </a:r>
          </a:p>
          <a:p>
            <a:pPr algn="ctr"/>
            <a:endParaRPr lang="en-US" sz="1050" dirty="0">
              <a:solidFill>
                <a:schemeClr val="accent2"/>
              </a:solidFill>
              <a:latin typeface="Lato Regular"/>
              <a:cs typeface="Lato Regular"/>
            </a:endParaRPr>
          </a:p>
          <a:p>
            <a:pPr algn="ctr"/>
            <a:r>
              <a:rPr lang="en-US" sz="1050" dirty="0">
                <a:solidFill>
                  <a:schemeClr val="accent2"/>
                </a:solidFill>
                <a:latin typeface="Lato Regular"/>
                <a:cs typeface="Lato Regular"/>
              </a:rPr>
              <a:t>EasyLink Fax2Mail</a:t>
            </a:r>
          </a:p>
          <a:p>
            <a:pPr algn="ctr"/>
            <a:r>
              <a:rPr lang="en-US" sz="1050" dirty="0">
                <a:solidFill>
                  <a:schemeClr val="accent2"/>
                </a:solidFill>
                <a:latin typeface="Lato Regular"/>
                <a:cs typeface="Lato Regular"/>
              </a:rPr>
              <a:t>Notifications</a:t>
            </a:r>
          </a:p>
          <a:p>
            <a:pPr algn="ctr"/>
            <a:endParaRPr lang="en-US" sz="1050" dirty="0">
              <a:solidFill>
                <a:schemeClr val="accent2"/>
              </a:solidFill>
              <a:latin typeface="Lato Regular"/>
              <a:cs typeface="Lato Regular"/>
            </a:endParaRPr>
          </a:p>
          <a:p>
            <a:pPr algn="ctr"/>
            <a:r>
              <a:rPr lang="en-US" sz="1050" dirty="0">
                <a:solidFill>
                  <a:schemeClr val="accent2"/>
                </a:solidFill>
                <a:latin typeface="Lato Regular"/>
                <a:cs typeface="Lato Regular"/>
              </a:rPr>
              <a:t>On Trading Grid</a:t>
            </a:r>
          </a:p>
          <a:p>
            <a:pPr algn="ctr"/>
            <a:endParaRPr lang="en-US" sz="1050" dirty="0">
              <a:solidFill>
                <a:prstClr val="white"/>
              </a:solidFill>
              <a:latin typeface="Lato Regular"/>
              <a:cs typeface="Lato Regular"/>
            </a:endParaRPr>
          </a:p>
        </p:txBody>
      </p:sp>
      <p:sp>
        <p:nvSpPr>
          <p:cNvPr id="73" name="Rounded Rectangle 72"/>
          <p:cNvSpPr/>
          <p:nvPr/>
        </p:nvSpPr>
        <p:spPr>
          <a:xfrm rot="16200000">
            <a:off x="4084829" y="2023875"/>
            <a:ext cx="2661495" cy="1603714"/>
          </a:xfrm>
          <a:prstGeom prst="roundRect">
            <a:avLst>
              <a:gd name="adj" fmla="val 0"/>
            </a:avLst>
          </a:prstGeom>
          <a:solidFill>
            <a:schemeClr val="bg1"/>
          </a:solidFill>
          <a:ln w="57150" cmpd="sng">
            <a:solidFill>
              <a:srgbClr val="2DA3E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25715" tIns="12857" rIns="25715" bIns="12857" numCol="1" spcCol="0" rtlCol="0" fromWordArt="0" anchor="t" anchorCtr="0" forceAA="0" compatLnSpc="1">
            <a:prstTxWarp prst="textNoShape">
              <a:avLst/>
            </a:prstTxWarp>
            <a:noAutofit/>
          </a:bodyPr>
          <a:lstStyle/>
          <a:p>
            <a:pPr algn="ctr"/>
            <a:endParaRPr lang="en-US" sz="1050" dirty="0">
              <a:solidFill>
                <a:schemeClr val="tx1"/>
              </a:solidFill>
              <a:latin typeface="Lato Regular"/>
              <a:cs typeface="Lato Regular"/>
            </a:endParaRPr>
          </a:p>
          <a:p>
            <a:pPr algn="ctr"/>
            <a:r>
              <a:rPr lang="en-US" sz="1050" dirty="0">
                <a:solidFill>
                  <a:srgbClr val="2DA3E0"/>
                </a:solidFill>
                <a:latin typeface="Lato Regular"/>
                <a:cs typeface="Lato Regular"/>
              </a:rPr>
              <a:t>PaaS-based </a:t>
            </a:r>
          </a:p>
          <a:p>
            <a:pPr algn="ctr"/>
            <a:r>
              <a:rPr lang="en-US" sz="1050" dirty="0">
                <a:solidFill>
                  <a:srgbClr val="2DA3E0"/>
                </a:solidFill>
                <a:latin typeface="Lato Regular"/>
                <a:cs typeface="Lato Regular"/>
              </a:rPr>
              <a:t>Messaging Service</a:t>
            </a:r>
          </a:p>
          <a:p>
            <a:pPr algn="ctr"/>
            <a:endParaRPr lang="en-US" sz="1050" dirty="0">
              <a:solidFill>
                <a:srgbClr val="2DA3E0"/>
              </a:solidFill>
              <a:latin typeface="Lato Regular"/>
              <a:cs typeface="Lato Regular"/>
            </a:endParaRPr>
          </a:p>
          <a:p>
            <a:pPr algn="ctr"/>
            <a:r>
              <a:rPr lang="en-US" sz="1050" dirty="0">
                <a:solidFill>
                  <a:srgbClr val="2DA3E0"/>
                </a:solidFill>
                <a:latin typeface="Lato Regular"/>
                <a:cs typeface="Lato Regular"/>
              </a:rPr>
              <a:t>GXS VAN, EDI</a:t>
            </a:r>
          </a:p>
          <a:p>
            <a:pPr algn="ctr"/>
            <a:r>
              <a:rPr lang="en-US" sz="1050" dirty="0">
                <a:solidFill>
                  <a:srgbClr val="2DA3E0"/>
                </a:solidFill>
                <a:latin typeface="Lato Regular"/>
                <a:cs typeface="Lato Regular"/>
              </a:rPr>
              <a:t> </a:t>
            </a:r>
          </a:p>
          <a:p>
            <a:pPr algn="ctr"/>
            <a:r>
              <a:rPr lang="en-US" sz="1050" dirty="0">
                <a:solidFill>
                  <a:srgbClr val="2DA3E0"/>
                </a:solidFill>
                <a:latin typeface="Lato Regular"/>
                <a:cs typeface="Lato Regular"/>
              </a:rPr>
              <a:t>On Trading Grid</a:t>
            </a:r>
          </a:p>
          <a:p>
            <a:pPr algn="ctr"/>
            <a:endParaRPr lang="en-US" sz="1050" dirty="0">
              <a:solidFill>
                <a:prstClr val="white"/>
              </a:solidFill>
              <a:latin typeface="Lato Regular"/>
              <a:cs typeface="Lato Regular"/>
            </a:endParaRPr>
          </a:p>
        </p:txBody>
      </p:sp>
      <p:sp>
        <p:nvSpPr>
          <p:cNvPr id="74" name="Rounded Rectangle 73"/>
          <p:cNvSpPr/>
          <p:nvPr/>
        </p:nvSpPr>
        <p:spPr>
          <a:xfrm rot="16200000">
            <a:off x="5766955" y="2018148"/>
            <a:ext cx="2650040" cy="1603714"/>
          </a:xfrm>
          <a:prstGeom prst="roundRect">
            <a:avLst>
              <a:gd name="adj" fmla="val 0"/>
            </a:avLst>
          </a:prstGeom>
          <a:solidFill>
            <a:srgbClr val="FFFFFF"/>
          </a:solidFill>
          <a:ln w="57150" cmpd="sng">
            <a:solidFill>
              <a:srgbClr val="B3850D"/>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25715" tIns="12857" rIns="25715" bIns="12857" numCol="1" spcCol="0" rtlCol="0" fromWordArt="0" anchor="t" anchorCtr="0" forceAA="0" compatLnSpc="1">
            <a:prstTxWarp prst="textNoShape">
              <a:avLst/>
            </a:prstTxWarp>
            <a:noAutofit/>
          </a:bodyPr>
          <a:lstStyle/>
          <a:p>
            <a:pPr algn="ctr"/>
            <a:endParaRPr lang="en-US" sz="1050" dirty="0">
              <a:solidFill>
                <a:srgbClr val="B3850D"/>
              </a:solidFill>
              <a:latin typeface="Lato Regular"/>
              <a:cs typeface="Lato Regular"/>
            </a:endParaRPr>
          </a:p>
          <a:p>
            <a:pPr algn="ctr"/>
            <a:r>
              <a:rPr lang="en-US" sz="1050" dirty="0">
                <a:solidFill>
                  <a:srgbClr val="B3850D"/>
                </a:solidFill>
                <a:latin typeface="Lato Regular"/>
                <a:cs typeface="Lato Regular"/>
              </a:rPr>
              <a:t>EIM SaaS Applications</a:t>
            </a:r>
          </a:p>
          <a:p>
            <a:pPr algn="ctr"/>
            <a:endParaRPr lang="en-US" sz="1050" dirty="0">
              <a:solidFill>
                <a:srgbClr val="B3850D"/>
              </a:solidFill>
              <a:latin typeface="Lato Regular"/>
              <a:cs typeface="Lato Regular"/>
            </a:endParaRPr>
          </a:p>
          <a:p>
            <a:pPr algn="ctr"/>
            <a:r>
              <a:rPr lang="en-US" sz="1050" dirty="0">
                <a:solidFill>
                  <a:srgbClr val="B3850D"/>
                </a:solidFill>
                <a:latin typeface="Lato Regular"/>
                <a:cs typeface="Lato Regular"/>
              </a:rPr>
              <a:t>Secure Mail</a:t>
            </a:r>
          </a:p>
          <a:p>
            <a:pPr algn="ctr"/>
            <a:r>
              <a:rPr lang="en-US" sz="1050" dirty="0">
                <a:solidFill>
                  <a:srgbClr val="B3850D"/>
                </a:solidFill>
                <a:latin typeface="Lato Regular"/>
                <a:cs typeface="Lato Regular"/>
              </a:rPr>
              <a:t>Secure MFT</a:t>
            </a:r>
          </a:p>
          <a:p>
            <a:pPr algn="ctr"/>
            <a:r>
              <a:rPr lang="en-US" sz="1050" dirty="0">
                <a:solidFill>
                  <a:srgbClr val="B3850D"/>
                </a:solidFill>
                <a:latin typeface="Lato Regular"/>
                <a:cs typeface="Lato Regular"/>
              </a:rPr>
              <a:t>Active Apps</a:t>
            </a:r>
          </a:p>
          <a:p>
            <a:pPr algn="ctr"/>
            <a:r>
              <a:rPr lang="en-US" sz="1050" dirty="0">
                <a:solidFill>
                  <a:srgbClr val="B3850D"/>
                </a:solidFill>
                <a:latin typeface="Lato Regular"/>
                <a:cs typeface="Lato Regular"/>
              </a:rPr>
              <a:t>Case Framework</a:t>
            </a:r>
          </a:p>
          <a:p>
            <a:pPr algn="ctr"/>
            <a:endParaRPr lang="en-US" sz="1050" dirty="0">
              <a:solidFill>
                <a:srgbClr val="B3850D"/>
              </a:solidFill>
              <a:latin typeface="Lato Regular"/>
              <a:cs typeface="Lato Regular"/>
            </a:endParaRPr>
          </a:p>
        </p:txBody>
      </p:sp>
      <p:sp>
        <p:nvSpPr>
          <p:cNvPr id="75" name="Rectangle 74"/>
          <p:cNvSpPr/>
          <p:nvPr/>
        </p:nvSpPr>
        <p:spPr>
          <a:xfrm>
            <a:off x="2931945" y="2816257"/>
            <a:ext cx="1603713" cy="461665"/>
          </a:xfrm>
          <a:prstGeom prst="rect">
            <a:avLst/>
          </a:prstGeom>
        </p:spPr>
        <p:txBody>
          <a:bodyPr wrap="square" anchor="ctr">
            <a:spAutoFit/>
          </a:bodyPr>
          <a:lstStyle/>
          <a:p>
            <a:pPr algn="ctr"/>
            <a:r>
              <a:rPr lang="en-US" sz="1200" dirty="0">
                <a:solidFill>
                  <a:schemeClr val="accent2"/>
                </a:solidFill>
                <a:latin typeface="Lato Regular"/>
                <a:cs typeface="Lato Regular"/>
              </a:rPr>
              <a:t>20,000 Customers</a:t>
            </a:r>
          </a:p>
          <a:p>
            <a:pPr algn="ctr"/>
            <a:r>
              <a:rPr lang="en-US" sz="1200" dirty="0">
                <a:solidFill>
                  <a:schemeClr val="accent2"/>
                </a:solidFill>
                <a:latin typeface="Lato Regular"/>
                <a:cs typeface="Lato Regular"/>
              </a:rPr>
              <a:t>2B Faxes/Year</a:t>
            </a:r>
          </a:p>
        </p:txBody>
      </p:sp>
      <p:sp>
        <p:nvSpPr>
          <p:cNvPr id="76" name="Rectangle 75"/>
          <p:cNvSpPr/>
          <p:nvPr/>
        </p:nvSpPr>
        <p:spPr>
          <a:xfrm>
            <a:off x="4493229" y="2839340"/>
            <a:ext cx="1802419" cy="415498"/>
          </a:xfrm>
          <a:prstGeom prst="rect">
            <a:avLst/>
          </a:prstGeom>
        </p:spPr>
        <p:txBody>
          <a:bodyPr wrap="square" anchor="ctr">
            <a:spAutoFit/>
          </a:bodyPr>
          <a:lstStyle/>
          <a:p>
            <a:pPr algn="ctr"/>
            <a:r>
              <a:rPr lang="en-US" sz="1200" dirty="0">
                <a:solidFill>
                  <a:srgbClr val="2DA3E0"/>
                </a:solidFill>
                <a:latin typeface="Lato Regular"/>
                <a:cs typeface="Lato Regular"/>
              </a:rPr>
              <a:t>40,000 Customers</a:t>
            </a:r>
          </a:p>
          <a:p>
            <a:pPr algn="ctr"/>
            <a:r>
              <a:rPr lang="en-US" sz="900" dirty="0">
                <a:solidFill>
                  <a:srgbClr val="2DA3E0"/>
                </a:solidFill>
                <a:latin typeface="Lato Regular"/>
                <a:cs typeface="Lato Regular"/>
              </a:rPr>
              <a:t>16B Transactions/Year</a:t>
            </a:r>
          </a:p>
        </p:txBody>
      </p:sp>
      <p:sp>
        <p:nvSpPr>
          <p:cNvPr id="77" name="Rectangle 76"/>
          <p:cNvSpPr/>
          <p:nvPr/>
        </p:nvSpPr>
        <p:spPr>
          <a:xfrm>
            <a:off x="6290116" y="2816256"/>
            <a:ext cx="1603713" cy="461665"/>
          </a:xfrm>
          <a:prstGeom prst="rect">
            <a:avLst/>
          </a:prstGeom>
        </p:spPr>
        <p:txBody>
          <a:bodyPr wrap="square" anchor="ctr">
            <a:spAutoFit/>
          </a:bodyPr>
          <a:lstStyle/>
          <a:p>
            <a:pPr algn="ctr"/>
            <a:r>
              <a:rPr lang="en-US" sz="1200" dirty="0">
                <a:solidFill>
                  <a:schemeClr val="accent5">
                    <a:lumMod val="75000"/>
                  </a:schemeClr>
                </a:solidFill>
                <a:latin typeface="Lato Regular"/>
                <a:cs typeface="Lato Regular"/>
              </a:rPr>
              <a:t>Emerging Business</a:t>
            </a:r>
          </a:p>
        </p:txBody>
      </p:sp>
      <p:sp>
        <p:nvSpPr>
          <p:cNvPr id="91" name="Rectangle 90"/>
          <p:cNvSpPr/>
          <p:nvPr/>
        </p:nvSpPr>
        <p:spPr>
          <a:xfrm>
            <a:off x="1250168" y="2816257"/>
            <a:ext cx="1603713" cy="461665"/>
          </a:xfrm>
          <a:prstGeom prst="rect">
            <a:avLst/>
          </a:prstGeom>
        </p:spPr>
        <p:txBody>
          <a:bodyPr wrap="square" anchor="ctr">
            <a:spAutoFit/>
          </a:bodyPr>
          <a:lstStyle/>
          <a:p>
            <a:pPr algn="ctr"/>
            <a:r>
              <a:rPr lang="en-US" sz="1200" dirty="0">
                <a:solidFill>
                  <a:schemeClr val="accent4">
                    <a:lumMod val="75000"/>
                  </a:schemeClr>
                </a:solidFill>
                <a:latin typeface="Lato Regular"/>
                <a:cs typeface="Lato Regular"/>
              </a:rPr>
              <a:t>870 Customers</a:t>
            </a:r>
          </a:p>
          <a:p>
            <a:pPr algn="ctr"/>
            <a:r>
              <a:rPr lang="en-US" sz="1200" dirty="0">
                <a:solidFill>
                  <a:schemeClr val="accent4">
                    <a:lumMod val="75000"/>
                  </a:schemeClr>
                </a:solidFill>
                <a:latin typeface="Lato Regular"/>
                <a:cs typeface="Lato Regular"/>
              </a:rPr>
              <a:t>Growth Business</a:t>
            </a:r>
          </a:p>
        </p:txBody>
      </p:sp>
      <p:cxnSp>
        <p:nvCxnSpPr>
          <p:cNvPr id="92" name="Straight Connector 91"/>
          <p:cNvCxnSpPr/>
          <p:nvPr/>
        </p:nvCxnSpPr>
        <p:spPr>
          <a:xfrm>
            <a:off x="1441880" y="2832826"/>
            <a:ext cx="1220293" cy="0"/>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123655" y="2832826"/>
            <a:ext cx="1220293" cy="0"/>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805430" y="2832826"/>
            <a:ext cx="1220293" cy="0"/>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6481829" y="2832826"/>
            <a:ext cx="1220293" cy="0"/>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latin typeface="Lato Regular"/>
                <a:cs typeface="Lato Regular"/>
              </a:rPr>
              <a:t>OpenText Cloud</a:t>
            </a:r>
            <a:endParaRPr lang="en-US" dirty="0">
              <a:latin typeface="Lato Regular"/>
              <a:cs typeface="Lato Regular"/>
            </a:endParaRPr>
          </a:p>
        </p:txBody>
      </p:sp>
      <p:pic>
        <p:nvPicPr>
          <p:cNvPr id="78" name="Picture 77"/>
          <p:cNvPicPr>
            <a:picLocks noChangeAspect="1"/>
          </p:cNvPicPr>
          <p:nvPr/>
        </p:nvPicPr>
        <p:blipFill>
          <a:blip r:embed="rId5"/>
          <a:stretch>
            <a:fillRect/>
          </a:stretch>
        </p:blipFill>
        <p:spPr>
          <a:xfrm>
            <a:off x="1422026" y="3475959"/>
            <a:ext cx="591199" cy="98945"/>
          </a:xfrm>
          <a:prstGeom prst="rect">
            <a:avLst/>
          </a:prstGeom>
        </p:spPr>
      </p:pic>
      <p:pic>
        <p:nvPicPr>
          <p:cNvPr id="79" name="Picture 78"/>
          <p:cNvPicPr>
            <a:picLocks noChangeAspect="1"/>
          </p:cNvPicPr>
          <p:nvPr/>
        </p:nvPicPr>
        <p:blipFill>
          <a:blip r:embed="rId6"/>
          <a:stretch>
            <a:fillRect/>
          </a:stretch>
        </p:blipFill>
        <p:spPr>
          <a:xfrm>
            <a:off x="2412689" y="3478252"/>
            <a:ext cx="301156" cy="185964"/>
          </a:xfrm>
          <a:prstGeom prst="rect">
            <a:avLst/>
          </a:prstGeom>
        </p:spPr>
      </p:pic>
      <p:pic>
        <p:nvPicPr>
          <p:cNvPr id="80" name="Picture 79"/>
          <p:cNvPicPr>
            <a:picLocks noChangeAspect="1"/>
          </p:cNvPicPr>
          <p:nvPr/>
        </p:nvPicPr>
        <p:blipFill>
          <a:blip r:embed="rId7"/>
          <a:stretch>
            <a:fillRect/>
          </a:stretch>
        </p:blipFill>
        <p:spPr>
          <a:xfrm>
            <a:off x="4005351" y="3687591"/>
            <a:ext cx="276536" cy="326433"/>
          </a:xfrm>
          <a:prstGeom prst="rect">
            <a:avLst/>
          </a:prstGeom>
        </p:spPr>
      </p:pic>
      <p:pic>
        <p:nvPicPr>
          <p:cNvPr id="81" name="Picture 80"/>
          <p:cNvPicPr>
            <a:picLocks noChangeAspect="1"/>
          </p:cNvPicPr>
          <p:nvPr/>
        </p:nvPicPr>
        <p:blipFill rotWithShape="1">
          <a:blip r:embed="rId8">
            <a:clrChange>
              <a:clrFrom>
                <a:srgbClr val="FEFEFE"/>
              </a:clrFrom>
              <a:clrTo>
                <a:srgbClr val="FEFEFE">
                  <a:alpha val="0"/>
                </a:srgbClr>
              </a:clrTo>
            </a:clrChange>
          </a:blip>
          <a:srcRect t="34135" b="31167"/>
          <a:stretch/>
        </p:blipFill>
        <p:spPr>
          <a:xfrm>
            <a:off x="4813553" y="3401219"/>
            <a:ext cx="676016" cy="172795"/>
          </a:xfrm>
          <a:prstGeom prst="rect">
            <a:avLst/>
          </a:prstGeom>
        </p:spPr>
      </p:pic>
      <p:pic>
        <p:nvPicPr>
          <p:cNvPr id="82" name="Picture 81"/>
          <p:cNvPicPr>
            <a:picLocks noChangeAspect="1"/>
          </p:cNvPicPr>
          <p:nvPr/>
        </p:nvPicPr>
        <p:blipFill>
          <a:blip r:embed="rId9"/>
          <a:stretch>
            <a:fillRect/>
          </a:stretch>
        </p:blipFill>
        <p:spPr>
          <a:xfrm>
            <a:off x="2005179" y="3401219"/>
            <a:ext cx="347370" cy="347370"/>
          </a:xfrm>
          <a:prstGeom prst="rect">
            <a:avLst/>
          </a:prstGeom>
        </p:spPr>
      </p:pic>
      <p:pic>
        <p:nvPicPr>
          <p:cNvPr id="83" name="Picture 82"/>
          <p:cNvPicPr>
            <a:picLocks noChangeAspect="1"/>
          </p:cNvPicPr>
          <p:nvPr/>
        </p:nvPicPr>
        <p:blipFill>
          <a:blip r:embed="rId10"/>
          <a:stretch>
            <a:fillRect/>
          </a:stretch>
        </p:blipFill>
        <p:spPr>
          <a:xfrm>
            <a:off x="2412689" y="3748590"/>
            <a:ext cx="227716" cy="226705"/>
          </a:xfrm>
          <a:prstGeom prst="rect">
            <a:avLst/>
          </a:prstGeom>
        </p:spPr>
      </p:pic>
      <p:pic>
        <p:nvPicPr>
          <p:cNvPr id="84" name="Picture 83"/>
          <p:cNvPicPr>
            <a:picLocks noChangeAspect="1"/>
          </p:cNvPicPr>
          <p:nvPr/>
        </p:nvPicPr>
        <p:blipFill>
          <a:blip r:embed="rId11"/>
          <a:stretch>
            <a:fillRect/>
          </a:stretch>
        </p:blipFill>
        <p:spPr>
          <a:xfrm>
            <a:off x="1422026" y="3653835"/>
            <a:ext cx="501214" cy="165401"/>
          </a:xfrm>
          <a:prstGeom prst="rect">
            <a:avLst/>
          </a:prstGeom>
        </p:spPr>
      </p:pic>
      <p:pic>
        <p:nvPicPr>
          <p:cNvPr id="85" name="Picture 84"/>
          <p:cNvPicPr>
            <a:picLocks noChangeAspect="1"/>
          </p:cNvPicPr>
          <p:nvPr/>
        </p:nvPicPr>
        <p:blipFill>
          <a:blip r:embed="rId12"/>
          <a:stretch>
            <a:fillRect/>
          </a:stretch>
        </p:blipFill>
        <p:spPr>
          <a:xfrm>
            <a:off x="2005179" y="3776714"/>
            <a:ext cx="278375" cy="211565"/>
          </a:xfrm>
          <a:prstGeom prst="rect">
            <a:avLst/>
          </a:prstGeom>
        </p:spPr>
      </p:pic>
      <p:pic>
        <p:nvPicPr>
          <p:cNvPr id="86" name="Picture 85"/>
          <p:cNvPicPr>
            <a:picLocks noChangeAspect="1"/>
          </p:cNvPicPr>
          <p:nvPr/>
        </p:nvPicPr>
        <p:blipFill>
          <a:blip r:embed="rId13"/>
          <a:stretch>
            <a:fillRect/>
          </a:stretch>
        </p:blipFill>
        <p:spPr>
          <a:xfrm>
            <a:off x="1422026" y="3819236"/>
            <a:ext cx="484037" cy="186821"/>
          </a:xfrm>
          <a:prstGeom prst="rect">
            <a:avLst/>
          </a:prstGeom>
        </p:spPr>
      </p:pic>
      <p:pic>
        <p:nvPicPr>
          <p:cNvPr id="87" name="Picture 86"/>
          <p:cNvPicPr>
            <a:picLocks noChangeAspect="1"/>
          </p:cNvPicPr>
          <p:nvPr/>
        </p:nvPicPr>
        <p:blipFill>
          <a:blip r:embed="rId14"/>
          <a:stretch>
            <a:fillRect/>
          </a:stretch>
        </p:blipFill>
        <p:spPr>
          <a:xfrm>
            <a:off x="3151320" y="3410800"/>
            <a:ext cx="546959" cy="198894"/>
          </a:xfrm>
          <a:prstGeom prst="rect">
            <a:avLst/>
          </a:prstGeom>
        </p:spPr>
      </p:pic>
      <p:pic>
        <p:nvPicPr>
          <p:cNvPr id="88" name="Picture 87"/>
          <p:cNvPicPr>
            <a:picLocks noChangeAspect="1"/>
          </p:cNvPicPr>
          <p:nvPr/>
        </p:nvPicPr>
        <p:blipFill>
          <a:blip r:embed="rId15"/>
          <a:stretch>
            <a:fillRect/>
          </a:stretch>
        </p:blipFill>
        <p:spPr>
          <a:xfrm>
            <a:off x="3189278" y="3756621"/>
            <a:ext cx="456102" cy="220247"/>
          </a:xfrm>
          <a:prstGeom prst="rect">
            <a:avLst/>
          </a:prstGeom>
        </p:spPr>
      </p:pic>
      <p:pic>
        <p:nvPicPr>
          <p:cNvPr id="89" name="Picture 88"/>
          <p:cNvPicPr>
            <a:picLocks noChangeAspect="1"/>
          </p:cNvPicPr>
          <p:nvPr/>
        </p:nvPicPr>
        <p:blipFill>
          <a:blip r:embed="rId16"/>
          <a:stretch>
            <a:fillRect/>
          </a:stretch>
        </p:blipFill>
        <p:spPr>
          <a:xfrm>
            <a:off x="3463585" y="3621260"/>
            <a:ext cx="490755" cy="143842"/>
          </a:xfrm>
          <a:prstGeom prst="rect">
            <a:avLst/>
          </a:prstGeom>
        </p:spPr>
      </p:pic>
      <p:pic>
        <p:nvPicPr>
          <p:cNvPr id="90" name="Picture 89"/>
          <p:cNvPicPr>
            <a:picLocks noChangeAspect="1"/>
          </p:cNvPicPr>
          <p:nvPr/>
        </p:nvPicPr>
        <p:blipFill>
          <a:blip r:embed="rId17"/>
          <a:stretch>
            <a:fillRect/>
          </a:stretch>
        </p:blipFill>
        <p:spPr>
          <a:xfrm>
            <a:off x="3743119" y="3448647"/>
            <a:ext cx="514495" cy="121386"/>
          </a:xfrm>
          <a:prstGeom prst="rect">
            <a:avLst/>
          </a:prstGeom>
        </p:spPr>
      </p:pic>
      <p:pic>
        <p:nvPicPr>
          <p:cNvPr id="100" name="Picture 99"/>
          <p:cNvPicPr>
            <a:picLocks noChangeAspect="1"/>
          </p:cNvPicPr>
          <p:nvPr/>
        </p:nvPicPr>
        <p:blipFill>
          <a:blip r:embed="rId18"/>
          <a:stretch>
            <a:fillRect/>
          </a:stretch>
        </p:blipFill>
        <p:spPr>
          <a:xfrm>
            <a:off x="4741115" y="3775260"/>
            <a:ext cx="465462" cy="262210"/>
          </a:xfrm>
          <a:prstGeom prst="rect">
            <a:avLst/>
          </a:prstGeom>
        </p:spPr>
      </p:pic>
      <p:pic>
        <p:nvPicPr>
          <p:cNvPr id="101" name="Picture 100"/>
          <p:cNvPicPr>
            <a:picLocks noChangeAspect="1"/>
          </p:cNvPicPr>
          <p:nvPr/>
        </p:nvPicPr>
        <p:blipFill>
          <a:blip r:embed="rId19"/>
          <a:stretch>
            <a:fillRect/>
          </a:stretch>
        </p:blipFill>
        <p:spPr>
          <a:xfrm>
            <a:off x="5722412" y="3765104"/>
            <a:ext cx="351003" cy="247347"/>
          </a:xfrm>
          <a:prstGeom prst="rect">
            <a:avLst/>
          </a:prstGeom>
        </p:spPr>
      </p:pic>
      <p:pic>
        <p:nvPicPr>
          <p:cNvPr id="102" name="Picture 101"/>
          <p:cNvPicPr>
            <a:picLocks noChangeAspect="1"/>
          </p:cNvPicPr>
          <p:nvPr/>
        </p:nvPicPr>
        <p:blipFill>
          <a:blip r:embed="rId20"/>
          <a:stretch>
            <a:fillRect/>
          </a:stretch>
        </p:blipFill>
        <p:spPr>
          <a:xfrm>
            <a:off x="5624486" y="3425304"/>
            <a:ext cx="304089" cy="253492"/>
          </a:xfrm>
          <a:prstGeom prst="rect">
            <a:avLst/>
          </a:prstGeom>
        </p:spPr>
      </p:pic>
      <p:pic>
        <p:nvPicPr>
          <p:cNvPr id="103" name="Picture 102"/>
          <p:cNvPicPr>
            <a:picLocks noChangeAspect="1"/>
          </p:cNvPicPr>
          <p:nvPr/>
        </p:nvPicPr>
        <p:blipFill>
          <a:blip r:embed="rId21"/>
          <a:stretch>
            <a:fillRect/>
          </a:stretch>
        </p:blipFill>
        <p:spPr>
          <a:xfrm>
            <a:off x="5232508" y="3701061"/>
            <a:ext cx="391978" cy="327022"/>
          </a:xfrm>
          <a:prstGeom prst="rect">
            <a:avLst/>
          </a:prstGeom>
        </p:spPr>
      </p:pic>
      <p:pic>
        <p:nvPicPr>
          <p:cNvPr id="104" name="Picture 103"/>
          <p:cNvPicPr>
            <a:picLocks noChangeAspect="1"/>
          </p:cNvPicPr>
          <p:nvPr/>
        </p:nvPicPr>
        <p:blipFill>
          <a:blip r:embed="rId22"/>
          <a:stretch>
            <a:fillRect/>
          </a:stretch>
        </p:blipFill>
        <p:spPr>
          <a:xfrm>
            <a:off x="4996060" y="3602213"/>
            <a:ext cx="421034" cy="124014"/>
          </a:xfrm>
          <a:prstGeom prst="rect">
            <a:avLst/>
          </a:prstGeom>
        </p:spPr>
      </p:pic>
      <p:pic>
        <p:nvPicPr>
          <p:cNvPr id="105" name="Picture 104"/>
          <p:cNvPicPr>
            <a:picLocks noChangeAspect="1"/>
          </p:cNvPicPr>
          <p:nvPr/>
        </p:nvPicPr>
        <p:blipFill rotWithShape="1">
          <a:blip r:embed="rId8">
            <a:clrChange>
              <a:clrFrom>
                <a:srgbClr val="FEFEFE"/>
              </a:clrFrom>
              <a:clrTo>
                <a:srgbClr val="FEFEFE">
                  <a:alpha val="0"/>
                </a:srgbClr>
              </a:clrTo>
            </a:clrChange>
          </a:blip>
          <a:srcRect t="34135" b="31167"/>
          <a:stretch/>
        </p:blipFill>
        <p:spPr>
          <a:xfrm>
            <a:off x="7025772" y="3802500"/>
            <a:ext cx="676016" cy="172795"/>
          </a:xfrm>
          <a:prstGeom prst="rect">
            <a:avLst/>
          </a:prstGeom>
        </p:spPr>
      </p:pic>
      <p:pic>
        <p:nvPicPr>
          <p:cNvPr id="106" name="Picture 105"/>
          <p:cNvPicPr>
            <a:picLocks noChangeAspect="1"/>
          </p:cNvPicPr>
          <p:nvPr/>
        </p:nvPicPr>
        <p:blipFill>
          <a:blip r:embed="rId13"/>
          <a:stretch>
            <a:fillRect/>
          </a:stretch>
        </p:blipFill>
        <p:spPr>
          <a:xfrm>
            <a:off x="6534475" y="3748593"/>
            <a:ext cx="484037" cy="186821"/>
          </a:xfrm>
          <a:prstGeom prst="rect">
            <a:avLst/>
          </a:prstGeom>
        </p:spPr>
      </p:pic>
      <p:pic>
        <p:nvPicPr>
          <p:cNvPr id="107" name="Picture 106"/>
          <p:cNvPicPr>
            <a:picLocks noChangeAspect="1"/>
          </p:cNvPicPr>
          <p:nvPr/>
        </p:nvPicPr>
        <p:blipFill rotWithShape="1">
          <a:blip r:embed="rId23"/>
          <a:srcRect b="19296"/>
          <a:stretch/>
        </p:blipFill>
        <p:spPr>
          <a:xfrm>
            <a:off x="6473024" y="3385705"/>
            <a:ext cx="390754" cy="315354"/>
          </a:xfrm>
          <a:prstGeom prst="rect">
            <a:avLst/>
          </a:prstGeom>
        </p:spPr>
      </p:pic>
      <p:pic>
        <p:nvPicPr>
          <p:cNvPr id="108" name="Picture 107"/>
          <p:cNvPicPr>
            <a:picLocks noChangeAspect="1"/>
          </p:cNvPicPr>
          <p:nvPr/>
        </p:nvPicPr>
        <p:blipFill>
          <a:blip r:embed="rId24"/>
          <a:stretch>
            <a:fillRect/>
          </a:stretch>
        </p:blipFill>
        <p:spPr>
          <a:xfrm>
            <a:off x="7106105" y="3601422"/>
            <a:ext cx="575445" cy="143221"/>
          </a:xfrm>
          <a:prstGeom prst="rect">
            <a:avLst/>
          </a:prstGeom>
        </p:spPr>
      </p:pic>
      <p:pic>
        <p:nvPicPr>
          <p:cNvPr id="109" name="Picture 108"/>
          <p:cNvPicPr>
            <a:picLocks noChangeAspect="1"/>
          </p:cNvPicPr>
          <p:nvPr/>
        </p:nvPicPr>
        <p:blipFill>
          <a:blip r:embed="rId25"/>
          <a:stretch>
            <a:fillRect/>
          </a:stretch>
        </p:blipFill>
        <p:spPr>
          <a:xfrm>
            <a:off x="6883094" y="3359021"/>
            <a:ext cx="829645" cy="238481"/>
          </a:xfrm>
          <a:prstGeom prst="rect">
            <a:avLst/>
          </a:prstGeom>
        </p:spPr>
      </p:pic>
      <p:cxnSp>
        <p:nvCxnSpPr>
          <p:cNvPr id="50" name="Straight Connector 49"/>
          <p:cNvCxnSpPr/>
          <p:nvPr/>
        </p:nvCxnSpPr>
        <p:spPr>
          <a:xfrm>
            <a:off x="1441880" y="3291830"/>
            <a:ext cx="1220293" cy="0"/>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123655" y="3291830"/>
            <a:ext cx="1220293" cy="0"/>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05430" y="3291830"/>
            <a:ext cx="1220293" cy="0"/>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481829" y="3291830"/>
            <a:ext cx="1220293" cy="0"/>
          </a:xfrm>
          <a:prstGeom prst="line">
            <a:avLst/>
          </a:prstGeom>
          <a:ln w="12700">
            <a:solidFill>
              <a:schemeClr val="bg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8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ud-Backdrop.png"/>
          <p:cNvPicPr>
            <a:picLocks noChangeAspect="1"/>
          </p:cNvPicPr>
          <p:nvPr/>
        </p:nvPicPr>
        <p:blipFill>
          <a:blip r:embed="rId3">
            <a:alphaModFix amt="32000"/>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0" y="-168144"/>
            <a:ext cx="9180512" cy="4946904"/>
          </a:xfrm>
          <a:prstGeom prst="rect">
            <a:avLst/>
          </a:prstGeom>
        </p:spPr>
      </p:pic>
      <p:sp>
        <p:nvSpPr>
          <p:cNvPr id="2" name="Title 1"/>
          <p:cNvSpPr>
            <a:spLocks noGrp="1"/>
          </p:cNvSpPr>
          <p:nvPr>
            <p:ph type="title"/>
          </p:nvPr>
        </p:nvSpPr>
        <p:spPr/>
        <p:txBody>
          <a:bodyPr/>
          <a:lstStyle/>
          <a:p>
            <a:r>
              <a:rPr lang="en-US" dirty="0" smtClean="0">
                <a:latin typeface="Lato Regular"/>
                <a:cs typeface="Lato Regular"/>
              </a:rPr>
              <a:t>OpenText Core</a:t>
            </a:r>
            <a:endParaRPr lang="en-US" dirty="0">
              <a:latin typeface="Lato Regular"/>
              <a:cs typeface="Lato Regular"/>
            </a:endParaRPr>
          </a:p>
        </p:txBody>
      </p:sp>
      <p:sp>
        <p:nvSpPr>
          <p:cNvPr id="30" name="Content Placeholder 29"/>
          <p:cNvSpPr>
            <a:spLocks noGrp="1"/>
          </p:cNvSpPr>
          <p:nvPr>
            <p:ph idx="1"/>
          </p:nvPr>
        </p:nvSpPr>
        <p:spPr>
          <a:xfrm>
            <a:off x="1173789" y="922672"/>
            <a:ext cx="3218009" cy="3566090"/>
          </a:xfrm>
        </p:spPr>
        <p:txBody>
          <a:bodyPr>
            <a:normAutofit fontScale="85000" lnSpcReduction="20000"/>
          </a:bodyPr>
          <a:lstStyle/>
          <a:p>
            <a:pPr marL="33338" indent="0">
              <a:lnSpc>
                <a:spcPct val="120000"/>
              </a:lnSpc>
              <a:spcBef>
                <a:spcPts val="450"/>
              </a:spcBef>
              <a:buNone/>
            </a:pPr>
            <a:r>
              <a:rPr lang="en-US" sz="1500" b="1" dirty="0">
                <a:latin typeface="Lato Regular"/>
                <a:cs typeface="Lato Regular"/>
              </a:rPr>
              <a:t>Document Management</a:t>
            </a:r>
          </a:p>
          <a:p>
            <a:pPr>
              <a:lnSpc>
                <a:spcPct val="120000"/>
              </a:lnSpc>
              <a:spcBef>
                <a:spcPts val="450"/>
              </a:spcBef>
            </a:pPr>
            <a:r>
              <a:rPr lang="en-US" sz="1200" dirty="0">
                <a:latin typeface="Lato Regular"/>
                <a:cs typeface="Lato Regular"/>
              </a:rPr>
              <a:t>Simple UX – web, phone, tablet, desktop</a:t>
            </a:r>
          </a:p>
          <a:p>
            <a:pPr>
              <a:lnSpc>
                <a:spcPct val="120000"/>
              </a:lnSpc>
              <a:spcBef>
                <a:spcPts val="450"/>
              </a:spcBef>
            </a:pPr>
            <a:r>
              <a:rPr lang="en-US" sz="1200" dirty="0">
                <a:latin typeface="Lato Regular"/>
                <a:cs typeface="Lato Regular"/>
              </a:rPr>
              <a:t>Drag and drop uploads</a:t>
            </a:r>
          </a:p>
          <a:p>
            <a:pPr>
              <a:lnSpc>
                <a:spcPct val="120000"/>
              </a:lnSpc>
              <a:spcBef>
                <a:spcPts val="450"/>
              </a:spcBef>
            </a:pPr>
            <a:r>
              <a:rPr lang="en-US" sz="1200" dirty="0">
                <a:latin typeface="Lato Regular"/>
                <a:cs typeface="Lato Regular"/>
              </a:rPr>
              <a:t>File versioning</a:t>
            </a:r>
          </a:p>
          <a:p>
            <a:pPr>
              <a:lnSpc>
                <a:spcPct val="120000"/>
              </a:lnSpc>
              <a:spcBef>
                <a:spcPts val="450"/>
              </a:spcBef>
            </a:pPr>
            <a:r>
              <a:rPr lang="en-US" sz="1200" dirty="0">
                <a:latin typeface="Lato Regular"/>
                <a:cs typeface="Lato Regular"/>
              </a:rPr>
              <a:t>HTML5 file viewer </a:t>
            </a:r>
          </a:p>
          <a:p>
            <a:pPr marL="33338" indent="0">
              <a:lnSpc>
                <a:spcPct val="120000"/>
              </a:lnSpc>
              <a:spcBef>
                <a:spcPts val="450"/>
              </a:spcBef>
              <a:buNone/>
            </a:pPr>
            <a:r>
              <a:rPr lang="en-US" sz="1500" b="1" dirty="0">
                <a:latin typeface="Lato Regular"/>
                <a:cs typeface="Lato Regular"/>
              </a:rPr>
              <a:t>Sharing and Collaboration</a:t>
            </a:r>
          </a:p>
          <a:p>
            <a:pPr>
              <a:lnSpc>
                <a:spcPct val="120000"/>
              </a:lnSpc>
              <a:spcBef>
                <a:spcPts val="450"/>
              </a:spcBef>
            </a:pPr>
            <a:r>
              <a:rPr lang="en-US" sz="1200" dirty="0">
                <a:latin typeface="Lato Regular"/>
                <a:cs typeface="Lato Regular"/>
              </a:rPr>
              <a:t>Internal and external sharing </a:t>
            </a:r>
          </a:p>
          <a:p>
            <a:pPr>
              <a:lnSpc>
                <a:spcPct val="120000"/>
              </a:lnSpc>
              <a:spcBef>
                <a:spcPts val="450"/>
              </a:spcBef>
            </a:pPr>
            <a:r>
              <a:rPr lang="en-US" sz="1200" dirty="0">
                <a:latin typeface="Lato Regular"/>
                <a:cs typeface="Lato Regular"/>
              </a:rPr>
              <a:t>User Dashboard and activity feeds</a:t>
            </a:r>
          </a:p>
          <a:p>
            <a:pPr>
              <a:lnSpc>
                <a:spcPct val="120000"/>
              </a:lnSpc>
              <a:spcBef>
                <a:spcPts val="450"/>
              </a:spcBef>
            </a:pPr>
            <a:r>
              <a:rPr lang="en-US" sz="1200" dirty="0">
                <a:latin typeface="Lato Regular"/>
                <a:cs typeface="Lato Regular"/>
              </a:rPr>
              <a:t>Email and Push Notifications</a:t>
            </a:r>
          </a:p>
          <a:p>
            <a:pPr marL="33338" indent="0">
              <a:lnSpc>
                <a:spcPct val="120000"/>
              </a:lnSpc>
              <a:spcBef>
                <a:spcPts val="450"/>
              </a:spcBef>
              <a:buNone/>
            </a:pPr>
            <a:r>
              <a:rPr lang="en-US" sz="1500" b="1" dirty="0">
                <a:latin typeface="Lato Regular"/>
                <a:cs typeface="Lato Regular"/>
              </a:rPr>
              <a:t>Desktop Edit</a:t>
            </a:r>
          </a:p>
          <a:p>
            <a:pPr>
              <a:lnSpc>
                <a:spcPct val="120000"/>
              </a:lnSpc>
              <a:spcBef>
                <a:spcPts val="450"/>
              </a:spcBef>
            </a:pPr>
            <a:r>
              <a:rPr lang="en-US" sz="1200" dirty="0">
                <a:latin typeface="Lato Regular"/>
                <a:cs typeface="Lato Regular"/>
              </a:rPr>
              <a:t>Desktop editing on Mac and Windows</a:t>
            </a:r>
          </a:p>
          <a:p>
            <a:pPr marL="33338" indent="0">
              <a:lnSpc>
                <a:spcPct val="120000"/>
              </a:lnSpc>
              <a:spcBef>
                <a:spcPts val="450"/>
              </a:spcBef>
              <a:buNone/>
            </a:pPr>
            <a:r>
              <a:rPr lang="en-US" sz="1500" b="1" dirty="0">
                <a:latin typeface="Lato Regular"/>
                <a:cs typeface="Lato Regular"/>
              </a:rPr>
              <a:t>Administrative Controls</a:t>
            </a:r>
          </a:p>
          <a:p>
            <a:pPr>
              <a:lnSpc>
                <a:spcPct val="120000"/>
              </a:lnSpc>
              <a:spcBef>
                <a:spcPts val="450"/>
              </a:spcBef>
            </a:pPr>
            <a:r>
              <a:rPr lang="en-US" sz="1200" dirty="0">
                <a:latin typeface="Lato Regular"/>
                <a:cs typeface="Lato Regular"/>
              </a:rPr>
              <a:t>Admin Dashboard, user management </a:t>
            </a:r>
            <a:br>
              <a:rPr lang="en-US" sz="1200" dirty="0">
                <a:latin typeface="Lato Regular"/>
                <a:cs typeface="Lato Regular"/>
              </a:rPr>
            </a:br>
            <a:r>
              <a:rPr lang="en-US" sz="1200" dirty="0">
                <a:latin typeface="Lato Regular"/>
                <a:cs typeface="Lato Regular"/>
              </a:rPr>
              <a:t>and reporting</a:t>
            </a:r>
          </a:p>
          <a:p>
            <a:pPr>
              <a:lnSpc>
                <a:spcPct val="120000"/>
              </a:lnSpc>
              <a:spcBef>
                <a:spcPts val="450"/>
              </a:spcBef>
            </a:pPr>
            <a:r>
              <a:rPr lang="en-US" sz="1200" dirty="0">
                <a:latin typeface="Lato Regular"/>
                <a:cs typeface="Lato Regular"/>
              </a:rPr>
              <a:t>Access management and remote wipe</a:t>
            </a:r>
            <a:endParaRPr lang="en-US" sz="1650" dirty="0">
              <a:latin typeface="Lato Regular"/>
              <a:cs typeface="Lato Regular"/>
            </a:endParaRPr>
          </a:p>
          <a:p>
            <a:endParaRPr lang="en-US" sz="1500" dirty="0">
              <a:latin typeface="Lato Regular"/>
              <a:cs typeface="Lato Regular"/>
            </a:endParaRPr>
          </a:p>
        </p:txBody>
      </p:sp>
      <p:grpSp>
        <p:nvGrpSpPr>
          <p:cNvPr id="24" name="Group 23"/>
          <p:cNvGrpSpPr>
            <a:grpSpLocks noChangeAspect="1"/>
          </p:cNvGrpSpPr>
          <p:nvPr/>
        </p:nvGrpSpPr>
        <p:grpSpPr>
          <a:xfrm>
            <a:off x="4283968" y="1311651"/>
            <a:ext cx="3519130" cy="2901170"/>
            <a:chOff x="-299180" y="3285964"/>
            <a:chExt cx="14786837" cy="12190265"/>
          </a:xfrm>
        </p:grpSpPr>
        <p:pic>
          <p:nvPicPr>
            <p:cNvPr id="25" name="Picture 24" descr="core-presentation-screenshot-04admi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42778" y="3285964"/>
              <a:ext cx="10546093" cy="7750697"/>
            </a:xfrm>
            <a:prstGeom prst="rect">
              <a:avLst/>
            </a:prstGeom>
          </p:spPr>
        </p:pic>
        <p:pic>
          <p:nvPicPr>
            <p:cNvPr id="26" name="Picture 25"/>
            <p:cNvPicPr>
              <a:picLocks noChangeAspect="1"/>
            </p:cNvPicPr>
            <p:nvPr/>
          </p:nvPicPr>
          <p:blipFill>
            <a:blip r:embed="rId6"/>
            <a:stretch>
              <a:fillRect/>
            </a:stretch>
          </p:blipFill>
          <p:spPr>
            <a:xfrm>
              <a:off x="5077389" y="7237935"/>
              <a:ext cx="9410268" cy="6916841"/>
            </a:xfrm>
            <a:prstGeom prst="rect">
              <a:avLst/>
            </a:prstGeom>
          </p:spPr>
        </p:pic>
        <p:pic>
          <p:nvPicPr>
            <p:cNvPr id="27" name="Picture 26" descr="Screen Shot 2014-10-21 at 3.44.21 PM.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99180" y="9979245"/>
              <a:ext cx="7845026" cy="5496984"/>
            </a:xfrm>
            <a:prstGeom prst="rect">
              <a:avLst/>
            </a:prstGeom>
          </p:spPr>
        </p:pic>
      </p:grpSp>
      <p:grpSp>
        <p:nvGrpSpPr>
          <p:cNvPr id="12" name="Group 11"/>
          <p:cNvGrpSpPr>
            <a:grpSpLocks noChangeAspect="1"/>
          </p:cNvGrpSpPr>
          <p:nvPr/>
        </p:nvGrpSpPr>
        <p:grpSpPr>
          <a:xfrm>
            <a:off x="6901850" y="188984"/>
            <a:ext cx="2031806" cy="817786"/>
            <a:chOff x="3697080" y="2704396"/>
            <a:chExt cx="10105758" cy="4067487"/>
          </a:xfrm>
        </p:grpSpPr>
        <p:pic>
          <p:nvPicPr>
            <p:cNvPr id="13" name="Picture 12" descr="OT-core-wordmark-black-7x3.5.png"/>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697080" y="3431516"/>
              <a:ext cx="5844152" cy="2922078"/>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35351" y="2704396"/>
              <a:ext cx="4067487" cy="4067487"/>
            </a:xfrm>
            <a:prstGeom prst="rect">
              <a:avLst/>
            </a:prstGeom>
          </p:spPr>
        </p:pic>
      </p:grpSp>
    </p:spTree>
    <p:extLst>
      <p:ext uri="{BB962C8B-B14F-4D97-AF65-F5344CB8AC3E}">
        <p14:creationId xmlns:p14="http://schemas.microsoft.com/office/powerpoint/2010/main" val="123354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ustomer-industry-city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Rectangle 5"/>
          <p:cNvSpPr/>
          <p:nvPr/>
        </p:nvSpPr>
        <p:spPr>
          <a:xfrm>
            <a:off x="1234758" y="1045883"/>
            <a:ext cx="6684066" cy="3063501"/>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997588" y="2837466"/>
            <a:ext cx="7070893" cy="959609"/>
          </a:xfrm>
          <a:prstGeom prst="rect">
            <a:avLst/>
          </a:prstGeom>
          <a:noFill/>
          <a:ln>
            <a:noFill/>
          </a:ln>
        </p:spPr>
        <p:txBody>
          <a:bodyPr wrap="square" lIns="81626" tIns="40813" rIns="81626" bIns="40813" rtlCol="0">
            <a:spAutoFit/>
          </a:bodyPr>
          <a:lstStyle/>
          <a:p>
            <a:pPr algn="ctr" defTabSz="408131"/>
            <a:r>
              <a:rPr lang="en-US" sz="2800" dirty="0">
                <a:solidFill>
                  <a:srgbClr val="77D2FF"/>
                </a:solidFill>
                <a:latin typeface="Lato Regular"/>
                <a:ea typeface="ＭＳ Ｐゴシック" charset="-128"/>
                <a:cs typeface="Lato Regular"/>
              </a:rPr>
              <a:t>Companies are leveraging </a:t>
            </a:r>
            <a:r>
              <a:rPr lang="en-US" sz="2800" b="1" dirty="0">
                <a:solidFill>
                  <a:prstClr val="white"/>
                </a:solidFill>
                <a:latin typeface="Lato Regular"/>
                <a:ea typeface="ＭＳ Ｐゴシック" charset="-128"/>
                <a:cs typeface="Lato Regular"/>
              </a:rPr>
              <a:t>EIM</a:t>
            </a:r>
            <a:r>
              <a:rPr lang="en-US" sz="2800" dirty="0">
                <a:solidFill>
                  <a:srgbClr val="77D2FF"/>
                </a:solidFill>
                <a:latin typeface="Lato Regular"/>
                <a:ea typeface="ＭＳ Ｐゴシック" charset="-128"/>
                <a:cs typeface="Lato Regular"/>
              </a:rPr>
              <a:t> from </a:t>
            </a:r>
            <a:r>
              <a:rPr lang="en-US" sz="2800" b="1" dirty="0">
                <a:solidFill>
                  <a:srgbClr val="FFFFFF"/>
                </a:solidFill>
                <a:latin typeface="Lato Regular"/>
                <a:ea typeface="ＭＳ Ｐゴシック" charset="-128"/>
                <a:cs typeface="Lato Regular"/>
              </a:rPr>
              <a:t>OpenText </a:t>
            </a:r>
            <a:r>
              <a:rPr lang="en-US" sz="2800" dirty="0">
                <a:solidFill>
                  <a:srgbClr val="77D2FF"/>
                </a:solidFill>
                <a:latin typeface="Lato Regular"/>
                <a:ea typeface="ＭＳ Ｐゴシック" charset="-128"/>
                <a:cs typeface="Lato Regular"/>
              </a:rPr>
              <a:t>to turn vision into reality</a:t>
            </a:r>
          </a:p>
        </p:txBody>
      </p:sp>
      <p:sp>
        <p:nvSpPr>
          <p:cNvPr id="41" name="Rectangle 40"/>
          <p:cNvSpPr/>
          <p:nvPr/>
        </p:nvSpPr>
        <p:spPr>
          <a:xfrm>
            <a:off x="1446985" y="844679"/>
            <a:ext cx="2329747" cy="2359970"/>
          </a:xfrm>
          <a:prstGeom prst="rect">
            <a:avLst/>
          </a:prstGeom>
          <a:ln>
            <a:noFill/>
          </a:ln>
        </p:spPr>
        <p:txBody>
          <a:bodyPr wrap="none" lIns="81626" tIns="40813" rIns="81626" bIns="40813">
            <a:spAutoFit/>
          </a:bodyPr>
          <a:lstStyle/>
          <a:p>
            <a:pPr fontAlgn="auto">
              <a:spcBef>
                <a:spcPts val="0"/>
              </a:spcBef>
              <a:spcAft>
                <a:spcPts val="0"/>
              </a:spcAft>
            </a:pPr>
            <a:r>
              <a:rPr lang="en-US" sz="14800" b="1" spc="-143" dirty="0">
                <a:solidFill>
                  <a:srgbClr val="FFFFFF"/>
                </a:solidFill>
                <a:latin typeface="Lato Regular"/>
                <a:cs typeface="Lato Regular"/>
              </a:rPr>
              <a:t>90</a:t>
            </a:r>
          </a:p>
        </p:txBody>
      </p:sp>
      <p:sp>
        <p:nvSpPr>
          <p:cNvPr id="42" name="Rectangle 41"/>
          <p:cNvSpPr/>
          <p:nvPr/>
        </p:nvSpPr>
        <p:spPr>
          <a:xfrm>
            <a:off x="3603161" y="1185144"/>
            <a:ext cx="772405" cy="990364"/>
          </a:xfrm>
          <a:prstGeom prst="rect">
            <a:avLst/>
          </a:prstGeom>
        </p:spPr>
        <p:txBody>
          <a:bodyPr wrap="none" lIns="81626" tIns="40813" rIns="81626" bIns="40813">
            <a:spAutoFit/>
          </a:bodyPr>
          <a:lstStyle/>
          <a:p>
            <a:pPr fontAlgn="auto">
              <a:spcBef>
                <a:spcPts val="0"/>
              </a:spcBef>
              <a:spcAft>
                <a:spcPts val="0"/>
              </a:spcAft>
            </a:pPr>
            <a:r>
              <a:rPr lang="en-US" sz="5900" b="1" dirty="0">
                <a:solidFill>
                  <a:srgbClr val="FFFFFF"/>
                </a:solidFill>
                <a:latin typeface="Lato Regular"/>
                <a:cs typeface="Lato Regular"/>
              </a:rPr>
              <a:t>%</a:t>
            </a:r>
            <a:endParaRPr lang="en-US" sz="5900" dirty="0">
              <a:solidFill>
                <a:srgbClr val="FFFFFF"/>
              </a:solidFill>
              <a:latin typeface="Lato Regular"/>
              <a:cs typeface="Lato Regular"/>
            </a:endParaRPr>
          </a:p>
        </p:txBody>
      </p:sp>
      <p:sp>
        <p:nvSpPr>
          <p:cNvPr id="43" name="Rectangle 42"/>
          <p:cNvSpPr/>
          <p:nvPr/>
        </p:nvSpPr>
        <p:spPr>
          <a:xfrm>
            <a:off x="3638901" y="1474696"/>
            <a:ext cx="4062157" cy="1455898"/>
          </a:xfrm>
          <a:prstGeom prst="rect">
            <a:avLst/>
          </a:prstGeom>
        </p:spPr>
        <p:txBody>
          <a:bodyPr wrap="none" lIns="81626" tIns="40813" rIns="81626" bIns="40813">
            <a:spAutoFit/>
          </a:bodyPr>
          <a:lstStyle/>
          <a:p>
            <a:pPr fontAlgn="auto">
              <a:spcBef>
                <a:spcPts val="0"/>
              </a:spcBef>
              <a:spcAft>
                <a:spcPts val="0"/>
              </a:spcAft>
            </a:pPr>
            <a:r>
              <a:rPr lang="en-US" sz="3600" b="1" dirty="0">
                <a:solidFill>
                  <a:srgbClr val="FFFFFF"/>
                </a:solidFill>
                <a:latin typeface="Lato Regular"/>
                <a:ea typeface="ＭＳ Ｐゴシック" charset="-128"/>
                <a:cs typeface="Lato Regular"/>
              </a:rPr>
              <a:t>       </a:t>
            </a:r>
            <a:r>
              <a:rPr lang="en-US" sz="3600" dirty="0">
                <a:solidFill>
                  <a:srgbClr val="0072AA">
                    <a:lumMod val="40000"/>
                    <a:lumOff val="60000"/>
                  </a:srgbClr>
                </a:solidFill>
                <a:latin typeface="Lato Regular"/>
                <a:ea typeface="ＭＳ Ｐゴシック" charset="-128"/>
                <a:cs typeface="Lato Regular"/>
              </a:rPr>
              <a:t>of the </a:t>
            </a:r>
            <a:r>
              <a:rPr lang="en-US" sz="3600" b="1" dirty="0">
                <a:solidFill>
                  <a:srgbClr val="0072AA">
                    <a:lumMod val="40000"/>
                    <a:lumOff val="60000"/>
                  </a:srgbClr>
                </a:solidFill>
                <a:latin typeface="Lato Regular"/>
                <a:ea typeface="ＭＳ Ｐゴシック" charset="-128"/>
                <a:cs typeface="Lato Regular"/>
              </a:rPr>
              <a:t/>
            </a:r>
            <a:br>
              <a:rPr lang="en-US" sz="3600" b="1" dirty="0">
                <a:solidFill>
                  <a:srgbClr val="0072AA">
                    <a:lumMod val="40000"/>
                    <a:lumOff val="60000"/>
                  </a:srgbClr>
                </a:solidFill>
                <a:latin typeface="Lato Regular"/>
                <a:ea typeface="ＭＳ Ｐゴシック" charset="-128"/>
                <a:cs typeface="Lato Regular"/>
              </a:rPr>
            </a:br>
            <a:r>
              <a:rPr lang="en-US" sz="5400" b="1" dirty="0">
                <a:solidFill>
                  <a:srgbClr val="FFFFFF"/>
                </a:solidFill>
                <a:latin typeface="Lato Regular"/>
                <a:ea typeface="ＭＳ Ｐゴシック" charset="-128"/>
                <a:cs typeface="Lato Regular"/>
              </a:rPr>
              <a:t>Fortune 500 </a:t>
            </a:r>
            <a:endParaRPr lang="en-US" sz="3600" dirty="0">
              <a:solidFill>
                <a:srgbClr val="FFFFFF"/>
              </a:solidFill>
              <a:latin typeface="Lato Regular"/>
              <a:cs typeface="Lato Regular"/>
            </a:endParaRPr>
          </a:p>
        </p:txBody>
      </p:sp>
      <p:pic>
        <p:nvPicPr>
          <p:cNvPr id="8" name="Picture 7"/>
          <p:cNvPicPr>
            <a:picLocks noChangeAspect="1"/>
          </p:cNvPicPr>
          <p:nvPr/>
        </p:nvPicPr>
        <p:blipFill>
          <a:blip r:embed="rId4"/>
          <a:stretch>
            <a:fillRect/>
          </a:stretch>
        </p:blipFill>
        <p:spPr>
          <a:xfrm>
            <a:off x="395536" y="4888755"/>
            <a:ext cx="1224136" cy="159449"/>
          </a:xfrm>
          <a:prstGeom prst="rect">
            <a:avLst/>
          </a:prstGeom>
        </p:spPr>
      </p:pic>
      <p:sp>
        <p:nvSpPr>
          <p:cNvPr id="9" name="TextBox 10"/>
          <p:cNvSpPr txBox="1">
            <a:spLocks noChangeArrowheads="1"/>
          </p:cNvSpPr>
          <p:nvPr/>
        </p:nvSpPr>
        <p:spPr bwMode="auto">
          <a:xfrm>
            <a:off x="5796732" y="4866710"/>
            <a:ext cx="28797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0" tIns="45710" rIns="91420" bIns="45710"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CA" sz="800" dirty="0">
                <a:solidFill>
                  <a:srgbClr val="FFFFFF"/>
                </a:solidFill>
                <a:cs typeface="Arial" charset="0"/>
              </a:rPr>
              <a:t>OpenText Confidential. ©</a:t>
            </a:r>
            <a:r>
              <a:rPr lang="en-CA" sz="800" dirty="0" smtClean="0">
                <a:solidFill>
                  <a:srgbClr val="FFFFFF"/>
                </a:solidFill>
                <a:cs typeface="Arial" charset="0"/>
              </a:rPr>
              <a:t>2015 </a:t>
            </a:r>
            <a:r>
              <a:rPr lang="en-CA" sz="800" dirty="0">
                <a:solidFill>
                  <a:srgbClr val="FFFFFF"/>
                </a:solidFill>
                <a:cs typeface="Arial" charset="0"/>
              </a:rPr>
              <a:t>All Rights Reserved.</a:t>
            </a:r>
            <a:endParaRPr lang="en-US" sz="1200" dirty="0">
              <a:solidFill>
                <a:srgbClr val="FFFFFF"/>
              </a:solidFill>
              <a:cs typeface="Arial" charset="0"/>
            </a:endParaRPr>
          </a:p>
        </p:txBody>
      </p:sp>
      <p:sp>
        <p:nvSpPr>
          <p:cNvPr id="10" name="TextBox 9"/>
          <p:cNvSpPr txBox="1"/>
          <p:nvPr/>
        </p:nvSpPr>
        <p:spPr>
          <a:xfrm>
            <a:off x="8748464" y="4830420"/>
            <a:ext cx="467544" cy="261610"/>
          </a:xfrm>
          <a:prstGeom prst="rect">
            <a:avLst/>
          </a:prstGeom>
          <a:noFill/>
        </p:spPr>
        <p:txBody>
          <a:bodyPr wrap="square" lIns="91420" tIns="45710" rIns="91420" bIns="45710" rtlCol="0">
            <a:spAutoFit/>
          </a:bodyPr>
          <a:lstStyle/>
          <a:p>
            <a:fld id="{FB674739-22A0-499D-AC78-99CE08FC6183}" type="slidenum">
              <a:rPr lang="en-US" sz="1100" smtClean="0">
                <a:solidFill>
                  <a:schemeClr val="bg1"/>
                </a:solidFill>
              </a:rPr>
              <a:t>3</a:t>
            </a:fld>
            <a:endParaRPr lang="en-US" sz="1100" dirty="0">
              <a:solidFill>
                <a:schemeClr val="bg1"/>
              </a:solidFill>
            </a:endParaRPr>
          </a:p>
        </p:txBody>
      </p:sp>
      <p:sp>
        <p:nvSpPr>
          <p:cNvPr id="11" name="TextBox 10"/>
          <p:cNvSpPr txBox="1"/>
          <p:nvPr/>
        </p:nvSpPr>
        <p:spPr>
          <a:xfrm>
            <a:off x="8748464" y="4830420"/>
            <a:ext cx="467544" cy="261610"/>
          </a:xfrm>
          <a:prstGeom prst="rect">
            <a:avLst/>
          </a:prstGeom>
          <a:noFill/>
        </p:spPr>
        <p:txBody>
          <a:bodyPr wrap="square" lIns="91420" tIns="45710" rIns="91420" bIns="45710" rtlCol="0">
            <a:spAutoFit/>
          </a:bodyPr>
          <a:lstStyle/>
          <a:p>
            <a:fld id="{FB674739-22A0-499D-AC78-99CE08FC6183}" type="slidenum">
              <a:rPr lang="en-US" sz="1100" smtClean="0">
                <a:solidFill>
                  <a:schemeClr val="bg1"/>
                </a:solidFill>
              </a:rPr>
              <a:t>3</a:t>
            </a:fld>
            <a:endParaRPr lang="en-US" sz="1100" dirty="0">
              <a:solidFill>
                <a:schemeClr val="bg1"/>
              </a:solidFill>
            </a:endParaRPr>
          </a:p>
        </p:txBody>
      </p:sp>
    </p:spTree>
    <p:extLst>
      <p:ext uri="{BB962C8B-B14F-4D97-AF65-F5344CB8AC3E}">
        <p14:creationId xmlns:p14="http://schemas.microsoft.com/office/powerpoint/2010/main" val="319807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Cloud-Backdrop.png"/>
          <p:cNvPicPr>
            <a:picLocks noChangeAspect="1"/>
          </p:cNvPicPr>
          <p:nvPr/>
        </p:nvPicPr>
        <p:blipFill>
          <a:blip r:embed="rId3">
            <a:alphaModFix amt="32000"/>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0" y="-168144"/>
            <a:ext cx="9144000" cy="4946904"/>
          </a:xfrm>
          <a:prstGeom prst="rect">
            <a:avLst/>
          </a:prstGeom>
        </p:spPr>
      </p:pic>
      <p:sp>
        <p:nvSpPr>
          <p:cNvPr id="2" name="Title 1"/>
          <p:cNvSpPr>
            <a:spLocks noGrp="1"/>
          </p:cNvSpPr>
          <p:nvPr>
            <p:ph type="title"/>
          </p:nvPr>
        </p:nvSpPr>
        <p:spPr/>
        <p:txBody>
          <a:bodyPr/>
          <a:lstStyle/>
          <a:p>
            <a:r>
              <a:rPr lang="en-US" dirty="0" smtClean="0">
                <a:latin typeface="Lato Regular"/>
                <a:cs typeface="Lato Regular"/>
              </a:rPr>
              <a:t>OpenText Cloud Customers</a:t>
            </a:r>
            <a:endParaRPr lang="en-US" dirty="0">
              <a:latin typeface="Lato Regular"/>
              <a:cs typeface="Lato Regular"/>
            </a:endParaRPr>
          </a:p>
        </p:txBody>
      </p:sp>
      <p:sp>
        <p:nvSpPr>
          <p:cNvPr id="9" name="TextBox 8"/>
          <p:cNvSpPr txBox="1"/>
          <p:nvPr/>
        </p:nvSpPr>
        <p:spPr>
          <a:xfrm>
            <a:off x="4118911" y="2259635"/>
            <a:ext cx="961274" cy="427136"/>
          </a:xfrm>
          <a:prstGeom prst="rect">
            <a:avLst/>
          </a:prstGeom>
          <a:noFill/>
        </p:spPr>
        <p:txBody>
          <a:bodyPr wrap="square" lIns="182849" tIns="91424" rIns="182849" bIns="91424" rtlCol="0">
            <a:spAutoFit/>
          </a:bodyPr>
          <a:lstStyle/>
          <a:p>
            <a:pPr algn="ctr"/>
            <a:r>
              <a:rPr lang="en-US" sz="788" dirty="0">
                <a:solidFill>
                  <a:srgbClr val="404040"/>
                </a:solidFill>
                <a:latin typeface="Lato Regular"/>
                <a:cs typeface="Lato Regular"/>
              </a:rPr>
              <a:t>Accelerating well being</a:t>
            </a:r>
          </a:p>
        </p:txBody>
      </p:sp>
      <p:sp>
        <p:nvSpPr>
          <p:cNvPr id="15" name="Oval 14"/>
          <p:cNvSpPr/>
          <p:nvPr/>
        </p:nvSpPr>
        <p:spPr>
          <a:xfrm>
            <a:off x="4082122" y="1254578"/>
            <a:ext cx="1044827" cy="1048473"/>
          </a:xfrm>
          <a:prstGeom prst="ellipse">
            <a:avLst/>
          </a:prstGeom>
          <a:solidFill>
            <a:schemeClr val="bg1"/>
          </a:solidFill>
          <a:ln w="28575" cmpd="sng">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6" tIns="34282" rIns="68566" bIns="34282" rtlCol="0" anchor="ctr"/>
          <a:lstStyle/>
          <a:p>
            <a:pPr algn="ctr"/>
            <a:endParaRPr lang="en-US" sz="600" dirty="0">
              <a:solidFill>
                <a:prstClr val="white"/>
              </a:solidFill>
              <a:latin typeface="Lato Regular"/>
              <a:cs typeface="Lato Regular"/>
            </a:endParaRPr>
          </a:p>
        </p:txBody>
      </p:sp>
      <p:pic>
        <p:nvPicPr>
          <p:cNvPr id="17" name="Picture 16"/>
          <p:cNvPicPr>
            <a:picLocks noChangeAspect="1"/>
          </p:cNvPicPr>
          <p:nvPr/>
        </p:nvPicPr>
        <p:blipFill>
          <a:blip r:embed="rId5"/>
          <a:stretch>
            <a:fillRect/>
          </a:stretch>
        </p:blipFill>
        <p:spPr>
          <a:xfrm>
            <a:off x="4207517" y="1563282"/>
            <a:ext cx="793022" cy="454130"/>
          </a:xfrm>
          <a:prstGeom prst="rect">
            <a:avLst/>
          </a:prstGeom>
        </p:spPr>
      </p:pic>
      <p:sp>
        <p:nvSpPr>
          <p:cNvPr id="22" name="Oval 21"/>
          <p:cNvSpPr/>
          <p:nvPr/>
        </p:nvSpPr>
        <p:spPr>
          <a:xfrm>
            <a:off x="4082122" y="2899577"/>
            <a:ext cx="1044827" cy="1048473"/>
          </a:xfrm>
          <a:prstGeom prst="ellipse">
            <a:avLst/>
          </a:prstGeom>
          <a:solidFill>
            <a:schemeClr val="bg1"/>
          </a:solidFill>
          <a:ln w="28575" cmpd="sng">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6" tIns="34282" rIns="68566" bIns="34282" rtlCol="0" anchor="ctr"/>
          <a:lstStyle/>
          <a:p>
            <a:pPr algn="ctr"/>
            <a:endParaRPr lang="en-US" sz="600" dirty="0">
              <a:solidFill>
                <a:srgbClr val="404040"/>
              </a:solidFill>
              <a:latin typeface="Lato Regular"/>
              <a:cs typeface="Lato Regular"/>
            </a:endParaRPr>
          </a:p>
        </p:txBody>
      </p:sp>
      <p:pic>
        <p:nvPicPr>
          <p:cNvPr id="26" name="Picture 25"/>
          <p:cNvPicPr>
            <a:picLocks noChangeAspect="1"/>
          </p:cNvPicPr>
          <p:nvPr/>
        </p:nvPicPr>
        <p:blipFill>
          <a:blip r:embed="rId6">
            <a:clrChange>
              <a:clrFrom>
                <a:srgbClr val="FFFFFF"/>
              </a:clrFrom>
              <a:clrTo>
                <a:srgbClr val="FFFFFF">
                  <a:alpha val="0"/>
                </a:srgbClr>
              </a:clrTo>
            </a:clrChange>
          </a:blip>
          <a:stretch>
            <a:fillRect/>
          </a:stretch>
        </p:blipFill>
        <p:spPr>
          <a:xfrm>
            <a:off x="4086150" y="3143068"/>
            <a:ext cx="1041594" cy="585635"/>
          </a:xfrm>
          <a:prstGeom prst="rect">
            <a:avLst/>
          </a:prstGeom>
        </p:spPr>
      </p:pic>
      <p:sp>
        <p:nvSpPr>
          <p:cNvPr id="29" name="TextBox 28"/>
          <p:cNvSpPr txBox="1"/>
          <p:nvPr/>
        </p:nvSpPr>
        <p:spPr>
          <a:xfrm>
            <a:off x="3853528" y="3911362"/>
            <a:ext cx="1501991" cy="427136"/>
          </a:xfrm>
          <a:prstGeom prst="rect">
            <a:avLst/>
          </a:prstGeom>
          <a:noFill/>
        </p:spPr>
        <p:txBody>
          <a:bodyPr wrap="square" lIns="182849" tIns="91424" rIns="182849" bIns="91424" rtlCol="0">
            <a:spAutoFit/>
          </a:bodyPr>
          <a:lstStyle/>
          <a:p>
            <a:pPr algn="ctr"/>
            <a:r>
              <a:rPr lang="en-US" sz="788" dirty="0">
                <a:solidFill>
                  <a:srgbClr val="404040"/>
                </a:solidFill>
                <a:latin typeface="Lato Regular"/>
                <a:cs typeface="Lato Regular"/>
              </a:rPr>
              <a:t>Every process starts and ends with a fax</a:t>
            </a:r>
          </a:p>
        </p:txBody>
      </p:sp>
      <p:sp>
        <p:nvSpPr>
          <p:cNvPr id="6" name="Oval 5"/>
          <p:cNvSpPr/>
          <p:nvPr/>
        </p:nvSpPr>
        <p:spPr>
          <a:xfrm>
            <a:off x="1480108" y="1254578"/>
            <a:ext cx="1044827" cy="1048473"/>
          </a:xfrm>
          <a:prstGeom prst="ellipse">
            <a:avLst/>
          </a:prstGeom>
          <a:solidFill>
            <a:schemeClr val="bg1"/>
          </a:solidFill>
          <a:ln w="28575" cmpd="sng">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6" tIns="34282" rIns="68566" bIns="34282" rtlCol="0" anchor="ctr"/>
          <a:lstStyle/>
          <a:p>
            <a:pPr algn="ctr"/>
            <a:endParaRPr lang="en-US" sz="600" dirty="0">
              <a:solidFill>
                <a:prstClr val="white"/>
              </a:solidFill>
              <a:latin typeface="Lato Regular"/>
              <a:cs typeface="Lato Regular"/>
            </a:endParaRPr>
          </a:p>
        </p:txBody>
      </p:sp>
      <p:sp>
        <p:nvSpPr>
          <p:cNvPr id="7" name="TextBox 6"/>
          <p:cNvSpPr txBox="1"/>
          <p:nvPr/>
        </p:nvSpPr>
        <p:spPr>
          <a:xfrm>
            <a:off x="1480108" y="2259635"/>
            <a:ext cx="1044827" cy="427136"/>
          </a:xfrm>
          <a:prstGeom prst="rect">
            <a:avLst/>
          </a:prstGeom>
          <a:noFill/>
        </p:spPr>
        <p:txBody>
          <a:bodyPr wrap="square" lIns="182849" tIns="91424" rIns="182849" bIns="91424" rtlCol="0">
            <a:spAutoFit/>
          </a:bodyPr>
          <a:lstStyle/>
          <a:p>
            <a:pPr algn="ctr"/>
            <a:r>
              <a:rPr lang="en-US" sz="788" dirty="0">
                <a:solidFill>
                  <a:srgbClr val="404040"/>
                </a:solidFill>
                <a:latin typeface="Lato Regular"/>
                <a:cs typeface="Lato Regular"/>
              </a:rPr>
              <a:t>Digitized $65B of commerce</a:t>
            </a:r>
          </a:p>
        </p:txBody>
      </p:sp>
      <p:pic>
        <p:nvPicPr>
          <p:cNvPr id="12" name="Picture 11"/>
          <p:cNvPicPr>
            <a:picLocks noChangeAspect="1"/>
          </p:cNvPicPr>
          <p:nvPr/>
        </p:nvPicPr>
        <p:blipFill>
          <a:blip r:embed="rId7"/>
          <a:stretch>
            <a:fillRect/>
          </a:stretch>
        </p:blipFill>
        <p:spPr>
          <a:xfrm>
            <a:off x="1685776" y="1464940"/>
            <a:ext cx="638146" cy="634965"/>
          </a:xfrm>
          <a:prstGeom prst="rect">
            <a:avLst/>
          </a:prstGeom>
        </p:spPr>
      </p:pic>
      <p:sp>
        <p:nvSpPr>
          <p:cNvPr id="21" name="Oval 20"/>
          <p:cNvSpPr/>
          <p:nvPr/>
        </p:nvSpPr>
        <p:spPr>
          <a:xfrm>
            <a:off x="1480108" y="2899577"/>
            <a:ext cx="1044827" cy="1048473"/>
          </a:xfrm>
          <a:prstGeom prst="ellipse">
            <a:avLst/>
          </a:prstGeom>
          <a:solidFill>
            <a:schemeClr val="bg1"/>
          </a:solidFill>
          <a:ln w="28575" cmpd="sng">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6" tIns="34282" rIns="68566" bIns="34282" rtlCol="0" anchor="ctr"/>
          <a:lstStyle/>
          <a:p>
            <a:pPr algn="ctr"/>
            <a:endParaRPr lang="en-US" sz="600" dirty="0">
              <a:solidFill>
                <a:srgbClr val="404040"/>
              </a:solidFill>
              <a:latin typeface="Lato Regular"/>
              <a:cs typeface="Lato Regular"/>
            </a:endParaRPr>
          </a:p>
        </p:txBody>
      </p:sp>
      <p:pic>
        <p:nvPicPr>
          <p:cNvPr id="24" name="Picture 23"/>
          <p:cNvPicPr>
            <a:picLocks noChangeAspect="1"/>
          </p:cNvPicPr>
          <p:nvPr/>
        </p:nvPicPr>
        <p:blipFill>
          <a:blip r:embed="rId8"/>
          <a:stretch>
            <a:fillRect/>
          </a:stretch>
        </p:blipFill>
        <p:spPr>
          <a:xfrm>
            <a:off x="1545435" y="3215474"/>
            <a:ext cx="903784" cy="461751"/>
          </a:xfrm>
          <a:prstGeom prst="rect">
            <a:avLst/>
          </a:prstGeom>
        </p:spPr>
      </p:pic>
      <p:sp>
        <p:nvSpPr>
          <p:cNvPr id="30" name="TextBox 29"/>
          <p:cNvSpPr txBox="1"/>
          <p:nvPr/>
        </p:nvSpPr>
        <p:spPr>
          <a:xfrm>
            <a:off x="1143002" y="3911362"/>
            <a:ext cx="1682230" cy="427136"/>
          </a:xfrm>
          <a:prstGeom prst="rect">
            <a:avLst/>
          </a:prstGeom>
          <a:noFill/>
        </p:spPr>
        <p:txBody>
          <a:bodyPr wrap="square" lIns="182849" tIns="91424" rIns="182849" bIns="91424" rtlCol="0">
            <a:spAutoFit/>
          </a:bodyPr>
          <a:lstStyle/>
          <a:p>
            <a:pPr algn="ctr"/>
            <a:r>
              <a:rPr lang="en-US" sz="788" dirty="0">
                <a:solidFill>
                  <a:srgbClr val="404040"/>
                </a:solidFill>
                <a:latin typeface="Lato Regular"/>
                <a:cs typeface="Lato Regular"/>
              </a:rPr>
              <a:t>Simplified Global </a:t>
            </a:r>
          </a:p>
          <a:p>
            <a:pPr algn="ctr"/>
            <a:r>
              <a:rPr lang="en-US" sz="788" dirty="0">
                <a:solidFill>
                  <a:srgbClr val="404040"/>
                </a:solidFill>
                <a:latin typeface="Lato Regular"/>
                <a:cs typeface="Lato Regular"/>
              </a:rPr>
              <a:t>Treasury Management</a:t>
            </a:r>
          </a:p>
        </p:txBody>
      </p:sp>
      <p:sp>
        <p:nvSpPr>
          <p:cNvPr id="5" name="Oval 4"/>
          <p:cNvSpPr/>
          <p:nvPr/>
        </p:nvSpPr>
        <p:spPr>
          <a:xfrm>
            <a:off x="2843056" y="1254578"/>
            <a:ext cx="1044827" cy="1048473"/>
          </a:xfrm>
          <a:prstGeom prst="ellipse">
            <a:avLst/>
          </a:prstGeom>
          <a:solidFill>
            <a:schemeClr val="bg1"/>
          </a:solidFill>
          <a:ln w="28575" cmpd="sng">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6" tIns="34282" rIns="68566" bIns="34282" rtlCol="0" anchor="ctr"/>
          <a:lstStyle/>
          <a:p>
            <a:pPr algn="ctr"/>
            <a:endParaRPr lang="en-US" sz="600" dirty="0">
              <a:solidFill>
                <a:prstClr val="white"/>
              </a:solidFill>
              <a:latin typeface="Lato Regular"/>
              <a:cs typeface="Lato Regular"/>
            </a:endParaRPr>
          </a:p>
        </p:txBody>
      </p:sp>
      <p:sp>
        <p:nvSpPr>
          <p:cNvPr id="8" name="TextBox 7"/>
          <p:cNvSpPr txBox="1"/>
          <p:nvPr/>
        </p:nvSpPr>
        <p:spPr>
          <a:xfrm>
            <a:off x="2843056" y="2259635"/>
            <a:ext cx="1044827" cy="427136"/>
          </a:xfrm>
          <a:prstGeom prst="rect">
            <a:avLst/>
          </a:prstGeom>
          <a:noFill/>
        </p:spPr>
        <p:txBody>
          <a:bodyPr wrap="square" lIns="182849" tIns="91424" rIns="182849" bIns="91424" rtlCol="0">
            <a:spAutoFit/>
          </a:bodyPr>
          <a:lstStyle/>
          <a:p>
            <a:pPr algn="ctr"/>
            <a:r>
              <a:rPr lang="en-US" sz="788" dirty="0">
                <a:solidFill>
                  <a:srgbClr val="404040"/>
                </a:solidFill>
                <a:latin typeface="Lato Regular"/>
                <a:cs typeface="Lato Regular"/>
              </a:rPr>
              <a:t>Digitized global cash</a:t>
            </a:r>
          </a:p>
        </p:txBody>
      </p:sp>
      <p:pic>
        <p:nvPicPr>
          <p:cNvPr id="13" name="Picture 12"/>
          <p:cNvPicPr>
            <a:picLocks noChangeAspect="1"/>
          </p:cNvPicPr>
          <p:nvPr/>
        </p:nvPicPr>
        <p:blipFill>
          <a:blip r:embed="rId9"/>
          <a:stretch>
            <a:fillRect/>
          </a:stretch>
        </p:blipFill>
        <p:spPr>
          <a:xfrm>
            <a:off x="2808016" y="1372625"/>
            <a:ext cx="1137503" cy="734637"/>
          </a:xfrm>
          <a:prstGeom prst="rect">
            <a:avLst/>
          </a:prstGeom>
        </p:spPr>
      </p:pic>
      <p:sp>
        <p:nvSpPr>
          <p:cNvPr id="20" name="Oval 19"/>
          <p:cNvSpPr/>
          <p:nvPr/>
        </p:nvSpPr>
        <p:spPr>
          <a:xfrm>
            <a:off x="2843056" y="2899577"/>
            <a:ext cx="1044827" cy="1048473"/>
          </a:xfrm>
          <a:prstGeom prst="ellipse">
            <a:avLst/>
          </a:prstGeom>
          <a:solidFill>
            <a:schemeClr val="bg1"/>
          </a:solidFill>
          <a:ln w="28575" cmpd="sng">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6" tIns="34282" rIns="68566" bIns="34282" rtlCol="0" anchor="ctr"/>
          <a:lstStyle/>
          <a:p>
            <a:pPr algn="ctr"/>
            <a:endParaRPr lang="en-US" sz="600" dirty="0">
              <a:solidFill>
                <a:srgbClr val="404040"/>
              </a:solidFill>
              <a:latin typeface="Lato Regular"/>
              <a:cs typeface="Lato Regular"/>
            </a:endParaRPr>
          </a:p>
        </p:txBody>
      </p:sp>
      <p:pic>
        <p:nvPicPr>
          <p:cNvPr id="25" name="Picture 24"/>
          <p:cNvPicPr>
            <a:picLocks noChangeAspect="1"/>
          </p:cNvPicPr>
          <p:nvPr/>
        </p:nvPicPr>
        <p:blipFill>
          <a:blip r:embed="rId10"/>
          <a:stretch>
            <a:fillRect/>
          </a:stretch>
        </p:blipFill>
        <p:spPr>
          <a:xfrm>
            <a:off x="2962866" y="3302316"/>
            <a:ext cx="813808" cy="256992"/>
          </a:xfrm>
          <a:prstGeom prst="rect">
            <a:avLst/>
          </a:prstGeom>
        </p:spPr>
      </p:pic>
      <p:sp>
        <p:nvSpPr>
          <p:cNvPr id="31" name="TextBox 30"/>
          <p:cNvSpPr txBox="1"/>
          <p:nvPr/>
        </p:nvSpPr>
        <p:spPr>
          <a:xfrm>
            <a:off x="2558344" y="3911362"/>
            <a:ext cx="1562071" cy="427136"/>
          </a:xfrm>
          <a:prstGeom prst="rect">
            <a:avLst/>
          </a:prstGeom>
          <a:noFill/>
        </p:spPr>
        <p:txBody>
          <a:bodyPr wrap="square" lIns="182849" tIns="91424" rIns="182849" bIns="91424" rtlCol="0">
            <a:spAutoFit/>
          </a:bodyPr>
          <a:lstStyle/>
          <a:p>
            <a:pPr algn="ctr"/>
            <a:r>
              <a:rPr lang="en-US" sz="788" dirty="0">
                <a:solidFill>
                  <a:srgbClr val="404040"/>
                </a:solidFill>
                <a:latin typeface="Lato Regular"/>
                <a:cs typeface="Lato Regular"/>
              </a:rPr>
              <a:t>Solving the world’s greatest health challenges</a:t>
            </a:r>
          </a:p>
        </p:txBody>
      </p:sp>
      <p:sp>
        <p:nvSpPr>
          <p:cNvPr id="10" name="TextBox 9"/>
          <p:cNvSpPr txBox="1"/>
          <p:nvPr/>
        </p:nvSpPr>
        <p:spPr>
          <a:xfrm>
            <a:off x="5100022" y="2272468"/>
            <a:ext cx="1493624" cy="427136"/>
          </a:xfrm>
          <a:prstGeom prst="rect">
            <a:avLst/>
          </a:prstGeom>
          <a:noFill/>
        </p:spPr>
        <p:txBody>
          <a:bodyPr wrap="square" lIns="182849" tIns="91424" rIns="182849" bIns="91424" rtlCol="0">
            <a:spAutoFit/>
          </a:bodyPr>
          <a:lstStyle/>
          <a:p>
            <a:pPr algn="ctr"/>
            <a:r>
              <a:rPr lang="en-US" sz="788" dirty="0">
                <a:solidFill>
                  <a:srgbClr val="404040"/>
                </a:solidFill>
                <a:latin typeface="Lato Regular"/>
                <a:cs typeface="Lato Regular"/>
              </a:rPr>
              <a:t>Delivering on the best customer experience</a:t>
            </a:r>
          </a:p>
        </p:txBody>
      </p:sp>
      <p:sp>
        <p:nvSpPr>
          <p:cNvPr id="16" name="Oval 15"/>
          <p:cNvSpPr/>
          <p:nvPr/>
        </p:nvSpPr>
        <p:spPr>
          <a:xfrm>
            <a:off x="5319121" y="1254578"/>
            <a:ext cx="1044827" cy="1048473"/>
          </a:xfrm>
          <a:prstGeom prst="ellipse">
            <a:avLst/>
          </a:prstGeom>
          <a:solidFill>
            <a:schemeClr val="bg1"/>
          </a:solidFill>
          <a:ln w="28575" cmpd="sng">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6" tIns="34282" rIns="68566" bIns="34282" rtlCol="0" anchor="ctr"/>
          <a:lstStyle/>
          <a:p>
            <a:pPr algn="ctr"/>
            <a:endParaRPr lang="en-US" sz="600" dirty="0">
              <a:solidFill>
                <a:prstClr val="white"/>
              </a:solidFill>
              <a:latin typeface="Lato Regular"/>
              <a:cs typeface="Lato Regular"/>
            </a:endParaRPr>
          </a:p>
        </p:txBody>
      </p:sp>
      <p:pic>
        <p:nvPicPr>
          <p:cNvPr id="18" name="Picture 17"/>
          <p:cNvPicPr>
            <a:picLocks noChangeAspect="1"/>
          </p:cNvPicPr>
          <p:nvPr/>
        </p:nvPicPr>
        <p:blipFill>
          <a:blip r:embed="rId11"/>
          <a:stretch>
            <a:fillRect/>
          </a:stretch>
        </p:blipFill>
        <p:spPr>
          <a:xfrm>
            <a:off x="5385172" y="1634732"/>
            <a:ext cx="919913" cy="281955"/>
          </a:xfrm>
          <a:prstGeom prst="rect">
            <a:avLst/>
          </a:prstGeom>
        </p:spPr>
      </p:pic>
      <p:sp>
        <p:nvSpPr>
          <p:cNvPr id="23" name="Oval 22"/>
          <p:cNvSpPr/>
          <p:nvPr/>
        </p:nvSpPr>
        <p:spPr>
          <a:xfrm>
            <a:off x="5319121" y="2899577"/>
            <a:ext cx="1044827" cy="1048473"/>
          </a:xfrm>
          <a:prstGeom prst="ellipse">
            <a:avLst/>
          </a:prstGeom>
          <a:solidFill>
            <a:schemeClr val="bg1"/>
          </a:solidFill>
          <a:ln w="28575" cmpd="sng">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6" tIns="34282" rIns="68566" bIns="34282" rtlCol="0" anchor="ctr"/>
          <a:lstStyle/>
          <a:p>
            <a:pPr algn="ctr"/>
            <a:endParaRPr lang="en-US" sz="600" dirty="0">
              <a:solidFill>
                <a:srgbClr val="404040"/>
              </a:solidFill>
              <a:latin typeface="Lato Regular"/>
              <a:cs typeface="Lato Regular"/>
            </a:endParaRPr>
          </a:p>
        </p:txBody>
      </p:sp>
      <p:pic>
        <p:nvPicPr>
          <p:cNvPr id="28" name="Picture 27"/>
          <p:cNvPicPr>
            <a:picLocks noChangeAspect="1"/>
          </p:cNvPicPr>
          <p:nvPr/>
        </p:nvPicPr>
        <p:blipFill>
          <a:blip r:embed="rId12"/>
          <a:stretch>
            <a:fillRect/>
          </a:stretch>
        </p:blipFill>
        <p:spPr>
          <a:xfrm>
            <a:off x="5472280" y="3055090"/>
            <a:ext cx="732040" cy="730466"/>
          </a:xfrm>
          <a:prstGeom prst="rect">
            <a:avLst/>
          </a:prstGeom>
        </p:spPr>
      </p:pic>
      <p:sp>
        <p:nvSpPr>
          <p:cNvPr id="32" name="TextBox 31"/>
          <p:cNvSpPr txBox="1"/>
          <p:nvPr/>
        </p:nvSpPr>
        <p:spPr>
          <a:xfrm>
            <a:off x="5088631" y="3911362"/>
            <a:ext cx="1501991" cy="427136"/>
          </a:xfrm>
          <a:prstGeom prst="rect">
            <a:avLst/>
          </a:prstGeom>
          <a:noFill/>
        </p:spPr>
        <p:txBody>
          <a:bodyPr wrap="square" lIns="182849" tIns="91424" rIns="182849" bIns="91424" rtlCol="0">
            <a:spAutoFit/>
          </a:bodyPr>
          <a:lstStyle/>
          <a:p>
            <a:pPr algn="ctr"/>
            <a:r>
              <a:rPr lang="en-US" sz="788" dirty="0">
                <a:solidFill>
                  <a:srgbClr val="404040"/>
                </a:solidFill>
                <a:latin typeface="Lato Regular"/>
                <a:cs typeface="Lato Regular"/>
              </a:rPr>
              <a:t>Leading the way in performance</a:t>
            </a:r>
          </a:p>
        </p:txBody>
      </p:sp>
      <p:sp>
        <p:nvSpPr>
          <p:cNvPr id="4" name="Oval 3"/>
          <p:cNvSpPr/>
          <p:nvPr/>
        </p:nvSpPr>
        <p:spPr>
          <a:xfrm>
            <a:off x="6548920" y="1254578"/>
            <a:ext cx="1044827" cy="1048473"/>
          </a:xfrm>
          <a:prstGeom prst="ellipse">
            <a:avLst/>
          </a:prstGeom>
          <a:solidFill>
            <a:schemeClr val="bg1"/>
          </a:solidFill>
          <a:ln w="28575" cmpd="sng">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6" tIns="34282" rIns="68566" bIns="34282" rtlCol="0" anchor="ctr"/>
          <a:lstStyle/>
          <a:p>
            <a:pPr algn="ctr"/>
            <a:endParaRPr lang="en-US" sz="600" dirty="0">
              <a:solidFill>
                <a:prstClr val="white"/>
              </a:solidFill>
              <a:latin typeface="Lato Regular"/>
              <a:cs typeface="Lato Regular"/>
            </a:endParaRPr>
          </a:p>
        </p:txBody>
      </p:sp>
      <p:sp>
        <p:nvSpPr>
          <p:cNvPr id="11" name="TextBox 10"/>
          <p:cNvSpPr txBox="1"/>
          <p:nvPr/>
        </p:nvSpPr>
        <p:spPr>
          <a:xfrm>
            <a:off x="6417432" y="2272468"/>
            <a:ext cx="1332373" cy="427136"/>
          </a:xfrm>
          <a:prstGeom prst="rect">
            <a:avLst/>
          </a:prstGeom>
          <a:noFill/>
        </p:spPr>
        <p:txBody>
          <a:bodyPr wrap="square" lIns="182849" tIns="91424" rIns="182849" bIns="91424" rtlCol="0">
            <a:spAutoFit/>
          </a:bodyPr>
          <a:lstStyle/>
          <a:p>
            <a:pPr algn="ctr"/>
            <a:r>
              <a:rPr lang="en-US" sz="788" dirty="0">
                <a:solidFill>
                  <a:srgbClr val="404040"/>
                </a:solidFill>
                <a:latin typeface="Lato Regular"/>
                <a:cs typeface="Lato Regular"/>
              </a:rPr>
              <a:t>Leading the way in direct payments</a:t>
            </a:r>
          </a:p>
        </p:txBody>
      </p:sp>
      <p:pic>
        <p:nvPicPr>
          <p:cNvPr id="14" name="Picture 13"/>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4000"/>
                    </a14:imgEffect>
                  </a14:imgLayer>
                </a14:imgProps>
              </a:ext>
            </a:extLst>
          </a:blip>
          <a:srcRect l="6645" t="11953" r="8314" b="68755"/>
          <a:stretch/>
        </p:blipFill>
        <p:spPr>
          <a:xfrm>
            <a:off x="6626093" y="1686352"/>
            <a:ext cx="875596" cy="198637"/>
          </a:xfrm>
          <a:prstGeom prst="rect">
            <a:avLst/>
          </a:prstGeom>
        </p:spPr>
      </p:pic>
      <p:sp>
        <p:nvSpPr>
          <p:cNvPr id="19" name="Oval 18"/>
          <p:cNvSpPr/>
          <p:nvPr/>
        </p:nvSpPr>
        <p:spPr>
          <a:xfrm>
            <a:off x="6548920" y="2899577"/>
            <a:ext cx="1044827" cy="1048473"/>
          </a:xfrm>
          <a:prstGeom prst="ellipse">
            <a:avLst/>
          </a:prstGeom>
          <a:solidFill>
            <a:schemeClr val="bg1"/>
          </a:solidFill>
          <a:ln w="28575" cmpd="sng">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66" tIns="34282" rIns="68566" bIns="34282" rtlCol="0" anchor="ctr"/>
          <a:lstStyle/>
          <a:p>
            <a:pPr algn="ctr"/>
            <a:endParaRPr lang="en-US" sz="600" dirty="0">
              <a:solidFill>
                <a:srgbClr val="404040"/>
              </a:solidFill>
              <a:latin typeface="Lato Regular"/>
              <a:cs typeface="Lato Regular"/>
            </a:endParaRPr>
          </a:p>
        </p:txBody>
      </p:sp>
      <p:pic>
        <p:nvPicPr>
          <p:cNvPr id="27" name="Picture 26"/>
          <p:cNvPicPr>
            <a:picLocks noChangeAspect="1"/>
          </p:cNvPicPr>
          <p:nvPr/>
        </p:nvPicPr>
        <p:blipFill>
          <a:blip r:embed="rId15"/>
          <a:stretch>
            <a:fillRect/>
          </a:stretch>
        </p:blipFill>
        <p:spPr>
          <a:xfrm>
            <a:off x="6739772" y="3069804"/>
            <a:ext cx="673620" cy="673621"/>
          </a:xfrm>
          <a:prstGeom prst="rect">
            <a:avLst/>
          </a:prstGeom>
        </p:spPr>
      </p:pic>
      <p:sp>
        <p:nvSpPr>
          <p:cNvPr id="33" name="TextBox 32"/>
          <p:cNvSpPr txBox="1"/>
          <p:nvPr/>
        </p:nvSpPr>
        <p:spPr>
          <a:xfrm>
            <a:off x="6326759" y="3911362"/>
            <a:ext cx="1501991" cy="548388"/>
          </a:xfrm>
          <a:prstGeom prst="rect">
            <a:avLst/>
          </a:prstGeom>
          <a:noFill/>
        </p:spPr>
        <p:txBody>
          <a:bodyPr wrap="square" lIns="182849" tIns="91424" rIns="182849" bIns="91424" rtlCol="0">
            <a:spAutoFit/>
          </a:bodyPr>
          <a:lstStyle/>
          <a:p>
            <a:pPr algn="ctr"/>
            <a:r>
              <a:rPr lang="en-US" sz="788" dirty="0">
                <a:solidFill>
                  <a:srgbClr val="404040"/>
                </a:solidFill>
                <a:latin typeface="Lato Regular"/>
                <a:cs typeface="Lato Regular"/>
              </a:rPr>
              <a:t>World’s largest automaker on the world’s leading business network</a:t>
            </a:r>
          </a:p>
        </p:txBody>
      </p:sp>
    </p:spTree>
    <p:extLst>
      <p:ext uri="{BB962C8B-B14F-4D97-AF65-F5344CB8AC3E}">
        <p14:creationId xmlns:p14="http://schemas.microsoft.com/office/powerpoint/2010/main" val="20286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lvl="0"/>
            <a:r>
              <a:rPr lang="en-US" dirty="0" smtClean="0">
                <a:latin typeface="Lato Regular"/>
                <a:cs typeface="Lato Regular"/>
              </a:rPr>
              <a:t>Accelerate via Analytics</a:t>
            </a:r>
            <a:endParaRPr lang="en-US" dirty="0">
              <a:latin typeface="Lato Regular"/>
              <a:cs typeface="Lato Regular"/>
            </a:endParaRPr>
          </a:p>
        </p:txBody>
      </p:sp>
      <p:sp>
        <p:nvSpPr>
          <p:cNvPr id="4" name="Content Placeholder 3"/>
          <p:cNvSpPr>
            <a:spLocks noGrp="1"/>
          </p:cNvSpPr>
          <p:nvPr>
            <p:ph idx="1"/>
          </p:nvPr>
        </p:nvSpPr>
        <p:spPr>
          <a:xfrm>
            <a:off x="489461" y="1303526"/>
            <a:ext cx="5040560" cy="2120065"/>
          </a:xfrm>
        </p:spPr>
        <p:txBody>
          <a:bodyPr/>
          <a:lstStyle/>
          <a:p>
            <a:pPr marL="33338" indent="0">
              <a:buNone/>
            </a:pPr>
            <a:r>
              <a:rPr lang="en-US" sz="2000" dirty="0" smtClean="0">
                <a:latin typeface="Lato Regular"/>
                <a:cs typeface="Lato Regular"/>
              </a:rPr>
              <a:t>Information drives innovation and growth. </a:t>
            </a:r>
          </a:p>
          <a:p>
            <a:pPr marL="401638" indent="-288925"/>
            <a:r>
              <a:rPr lang="en-US" sz="2000" dirty="0" smtClean="0">
                <a:latin typeface="Lato Regular"/>
                <a:cs typeface="Lato Regular"/>
              </a:rPr>
              <a:t>Greater insight</a:t>
            </a:r>
          </a:p>
          <a:p>
            <a:pPr marL="401638" indent="-288925"/>
            <a:r>
              <a:rPr lang="en-US" sz="2000" dirty="0" smtClean="0">
                <a:latin typeface="Lato Regular"/>
                <a:cs typeface="Lato Regular"/>
              </a:rPr>
              <a:t>Higher customer satisfaction</a:t>
            </a:r>
          </a:p>
          <a:p>
            <a:pPr marL="401638" indent="-288925"/>
            <a:r>
              <a:rPr lang="en-US" sz="2000" dirty="0" smtClean="0">
                <a:latin typeface="Lato Regular"/>
                <a:cs typeface="Lato Regular"/>
              </a:rPr>
              <a:t>Time to market</a:t>
            </a:r>
          </a:p>
          <a:p>
            <a:pPr marL="401638" indent="-288925"/>
            <a:r>
              <a:rPr lang="en-US" sz="2000" dirty="0" smtClean="0">
                <a:latin typeface="Lato Regular"/>
                <a:cs typeface="Lato Regular"/>
              </a:rPr>
              <a:t>New opportunities, and enables you to remain competitive.</a:t>
            </a:r>
          </a:p>
        </p:txBody>
      </p:sp>
      <p:grpSp>
        <p:nvGrpSpPr>
          <p:cNvPr id="5" name="Group 4"/>
          <p:cNvGrpSpPr>
            <a:grpSpLocks noChangeAspect="1"/>
          </p:cNvGrpSpPr>
          <p:nvPr/>
        </p:nvGrpSpPr>
        <p:grpSpPr bwMode="auto">
          <a:xfrm>
            <a:off x="5724128" y="987574"/>
            <a:ext cx="3034684" cy="3096344"/>
            <a:chOff x="3288" y="424"/>
            <a:chExt cx="2123" cy="2166"/>
          </a:xfrm>
        </p:grpSpPr>
        <p:sp>
          <p:nvSpPr>
            <p:cNvPr id="6" name="AutoShape 3"/>
            <p:cNvSpPr>
              <a:spLocks noChangeAspect="1" noChangeArrowheads="1" noTextEdit="1"/>
            </p:cNvSpPr>
            <p:nvPr/>
          </p:nvSpPr>
          <p:spPr bwMode="auto">
            <a:xfrm>
              <a:off x="3288" y="424"/>
              <a:ext cx="2123"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05"/>
            <p:cNvGrpSpPr>
              <a:grpSpLocks/>
            </p:cNvGrpSpPr>
            <p:nvPr/>
          </p:nvGrpSpPr>
          <p:grpSpPr bwMode="auto">
            <a:xfrm>
              <a:off x="3289" y="425"/>
              <a:ext cx="2121" cy="2165"/>
              <a:chOff x="3289" y="425"/>
              <a:chExt cx="2121" cy="2165"/>
            </a:xfrm>
          </p:grpSpPr>
          <p:sp>
            <p:nvSpPr>
              <p:cNvPr id="25" name="Oval 5"/>
              <p:cNvSpPr>
                <a:spLocks noChangeArrowheads="1"/>
              </p:cNvSpPr>
              <p:nvPr/>
            </p:nvSpPr>
            <p:spPr bwMode="auto">
              <a:xfrm>
                <a:off x="3897" y="729"/>
                <a:ext cx="1187" cy="1186"/>
              </a:xfrm>
              <a:prstGeom prst="ellipse">
                <a:avLst/>
              </a:prstGeom>
              <a:solidFill>
                <a:srgbClr val="1C7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6"/>
              <p:cNvSpPr>
                <a:spLocks noChangeArrowheads="1"/>
              </p:cNvSpPr>
              <p:nvPr/>
            </p:nvSpPr>
            <p:spPr bwMode="auto">
              <a:xfrm>
                <a:off x="3945" y="777"/>
                <a:ext cx="1091" cy="1090"/>
              </a:xfrm>
              <a:prstGeom prst="ellipse">
                <a:avLst/>
              </a:pr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7"/>
              <p:cNvSpPr>
                <a:spLocks noEditPoints="1"/>
              </p:cNvSpPr>
              <p:nvPr/>
            </p:nvSpPr>
            <p:spPr bwMode="auto">
              <a:xfrm>
                <a:off x="4307" y="1012"/>
                <a:ext cx="377" cy="818"/>
              </a:xfrm>
              <a:custGeom>
                <a:avLst/>
                <a:gdLst>
                  <a:gd name="T0" fmla="*/ 66 w 300"/>
                  <a:gd name="T1" fmla="*/ 615 h 649"/>
                  <a:gd name="T2" fmla="*/ 99 w 300"/>
                  <a:gd name="T3" fmla="*/ 649 h 649"/>
                  <a:gd name="T4" fmla="*/ 133 w 300"/>
                  <a:gd name="T5" fmla="*/ 615 h 649"/>
                  <a:gd name="T6" fmla="*/ 133 w 300"/>
                  <a:gd name="T7" fmla="*/ 300 h 649"/>
                  <a:gd name="T8" fmla="*/ 167 w 300"/>
                  <a:gd name="T9" fmla="*/ 300 h 649"/>
                  <a:gd name="T10" fmla="*/ 167 w 300"/>
                  <a:gd name="T11" fmla="*/ 615 h 649"/>
                  <a:gd name="T12" fmla="*/ 200 w 300"/>
                  <a:gd name="T13" fmla="*/ 649 h 649"/>
                  <a:gd name="T14" fmla="*/ 233 w 300"/>
                  <a:gd name="T15" fmla="*/ 615 h 649"/>
                  <a:gd name="T16" fmla="*/ 233 w 300"/>
                  <a:gd name="T17" fmla="*/ 84 h 649"/>
                  <a:gd name="T18" fmla="*/ 250 w 300"/>
                  <a:gd name="T19" fmla="*/ 84 h 649"/>
                  <a:gd name="T20" fmla="*/ 250 w 300"/>
                  <a:gd name="T21" fmla="*/ 281 h 649"/>
                  <a:gd name="T22" fmla="*/ 262 w 300"/>
                  <a:gd name="T23" fmla="*/ 307 h 649"/>
                  <a:gd name="T24" fmla="*/ 287 w 300"/>
                  <a:gd name="T25" fmla="*/ 307 h 649"/>
                  <a:gd name="T26" fmla="*/ 300 w 300"/>
                  <a:gd name="T27" fmla="*/ 281 h 649"/>
                  <a:gd name="T28" fmla="*/ 300 w 300"/>
                  <a:gd name="T29" fmla="*/ 78 h 649"/>
                  <a:gd name="T30" fmla="*/ 277 w 300"/>
                  <a:gd name="T31" fmla="*/ 22 h 649"/>
                  <a:gd name="T32" fmla="*/ 216 w 300"/>
                  <a:gd name="T33" fmla="*/ 0 h 649"/>
                  <a:gd name="T34" fmla="*/ 84 w 300"/>
                  <a:gd name="T35" fmla="*/ 0 h 649"/>
                  <a:gd name="T36" fmla="*/ 23 w 300"/>
                  <a:gd name="T37" fmla="*/ 21 h 649"/>
                  <a:gd name="T38" fmla="*/ 0 w 300"/>
                  <a:gd name="T39" fmla="*/ 76 h 649"/>
                  <a:gd name="T40" fmla="*/ 0 w 300"/>
                  <a:gd name="T41" fmla="*/ 282 h 649"/>
                  <a:gd name="T42" fmla="*/ 13 w 300"/>
                  <a:gd name="T43" fmla="*/ 305 h 649"/>
                  <a:gd name="T44" fmla="*/ 38 w 300"/>
                  <a:gd name="T45" fmla="*/ 305 h 649"/>
                  <a:gd name="T46" fmla="*/ 50 w 300"/>
                  <a:gd name="T47" fmla="*/ 282 h 649"/>
                  <a:gd name="T48" fmla="*/ 50 w 300"/>
                  <a:gd name="T49" fmla="*/ 84 h 649"/>
                  <a:gd name="T50" fmla="*/ 66 w 300"/>
                  <a:gd name="T51" fmla="*/ 84 h 649"/>
                  <a:gd name="T52" fmla="*/ 66 w 300"/>
                  <a:gd name="T53" fmla="*/ 615 h 649"/>
                  <a:gd name="T54" fmla="*/ 66 w 300"/>
                  <a:gd name="T55" fmla="*/ 615 h 649"/>
                  <a:gd name="T56" fmla="*/ 66 w 300"/>
                  <a:gd name="T57" fmla="*/ 615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0" h="649">
                    <a:moveTo>
                      <a:pt x="66" y="615"/>
                    </a:moveTo>
                    <a:cubicBezTo>
                      <a:pt x="66" y="638"/>
                      <a:pt x="77" y="649"/>
                      <a:pt x="99" y="649"/>
                    </a:cubicBezTo>
                    <a:cubicBezTo>
                      <a:pt x="122" y="649"/>
                      <a:pt x="133" y="638"/>
                      <a:pt x="133" y="615"/>
                    </a:cubicBezTo>
                    <a:cubicBezTo>
                      <a:pt x="133" y="300"/>
                      <a:pt x="133" y="300"/>
                      <a:pt x="133" y="300"/>
                    </a:cubicBezTo>
                    <a:cubicBezTo>
                      <a:pt x="167" y="300"/>
                      <a:pt x="167" y="300"/>
                      <a:pt x="167" y="300"/>
                    </a:cubicBezTo>
                    <a:cubicBezTo>
                      <a:pt x="167" y="615"/>
                      <a:pt x="167" y="615"/>
                      <a:pt x="167" y="615"/>
                    </a:cubicBezTo>
                    <a:cubicBezTo>
                      <a:pt x="167" y="638"/>
                      <a:pt x="178" y="649"/>
                      <a:pt x="200" y="649"/>
                    </a:cubicBezTo>
                    <a:cubicBezTo>
                      <a:pt x="222" y="649"/>
                      <a:pt x="233" y="638"/>
                      <a:pt x="233" y="615"/>
                    </a:cubicBezTo>
                    <a:cubicBezTo>
                      <a:pt x="233" y="84"/>
                      <a:pt x="233" y="84"/>
                      <a:pt x="233" y="84"/>
                    </a:cubicBezTo>
                    <a:cubicBezTo>
                      <a:pt x="250" y="84"/>
                      <a:pt x="250" y="84"/>
                      <a:pt x="250" y="84"/>
                    </a:cubicBezTo>
                    <a:cubicBezTo>
                      <a:pt x="250" y="281"/>
                      <a:pt x="250" y="281"/>
                      <a:pt x="250" y="281"/>
                    </a:cubicBezTo>
                    <a:cubicBezTo>
                      <a:pt x="250" y="293"/>
                      <a:pt x="254" y="301"/>
                      <a:pt x="262" y="307"/>
                    </a:cubicBezTo>
                    <a:cubicBezTo>
                      <a:pt x="270" y="312"/>
                      <a:pt x="278" y="312"/>
                      <a:pt x="287" y="307"/>
                    </a:cubicBezTo>
                    <a:cubicBezTo>
                      <a:pt x="296" y="301"/>
                      <a:pt x="300" y="293"/>
                      <a:pt x="300" y="281"/>
                    </a:cubicBezTo>
                    <a:cubicBezTo>
                      <a:pt x="300" y="78"/>
                      <a:pt x="300" y="78"/>
                      <a:pt x="300" y="78"/>
                    </a:cubicBezTo>
                    <a:cubicBezTo>
                      <a:pt x="300" y="55"/>
                      <a:pt x="292" y="36"/>
                      <a:pt x="277" y="22"/>
                    </a:cubicBezTo>
                    <a:cubicBezTo>
                      <a:pt x="262" y="7"/>
                      <a:pt x="242" y="0"/>
                      <a:pt x="216" y="0"/>
                    </a:cubicBezTo>
                    <a:cubicBezTo>
                      <a:pt x="84" y="0"/>
                      <a:pt x="84" y="0"/>
                      <a:pt x="84" y="0"/>
                    </a:cubicBezTo>
                    <a:cubicBezTo>
                      <a:pt x="59" y="0"/>
                      <a:pt x="39" y="7"/>
                      <a:pt x="23" y="21"/>
                    </a:cubicBezTo>
                    <a:cubicBezTo>
                      <a:pt x="7" y="35"/>
                      <a:pt x="0" y="53"/>
                      <a:pt x="0" y="76"/>
                    </a:cubicBezTo>
                    <a:cubicBezTo>
                      <a:pt x="0" y="282"/>
                      <a:pt x="0" y="282"/>
                      <a:pt x="0" y="282"/>
                    </a:cubicBezTo>
                    <a:cubicBezTo>
                      <a:pt x="0" y="293"/>
                      <a:pt x="4" y="301"/>
                      <a:pt x="13" y="305"/>
                    </a:cubicBezTo>
                    <a:cubicBezTo>
                      <a:pt x="21" y="309"/>
                      <a:pt x="30" y="309"/>
                      <a:pt x="38" y="305"/>
                    </a:cubicBezTo>
                    <a:cubicBezTo>
                      <a:pt x="46" y="301"/>
                      <a:pt x="50" y="293"/>
                      <a:pt x="50" y="282"/>
                    </a:cubicBezTo>
                    <a:cubicBezTo>
                      <a:pt x="50" y="84"/>
                      <a:pt x="50" y="84"/>
                      <a:pt x="50" y="84"/>
                    </a:cubicBezTo>
                    <a:cubicBezTo>
                      <a:pt x="66" y="84"/>
                      <a:pt x="66" y="84"/>
                      <a:pt x="66" y="84"/>
                    </a:cubicBezTo>
                    <a:lnTo>
                      <a:pt x="66" y="615"/>
                    </a:lnTo>
                    <a:close/>
                    <a:moveTo>
                      <a:pt x="66" y="615"/>
                    </a:moveTo>
                    <a:cubicBezTo>
                      <a:pt x="66" y="615"/>
                      <a:pt x="66" y="615"/>
                      <a:pt x="66" y="6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8"/>
              <p:cNvSpPr>
                <a:spLocks noEditPoints="1"/>
              </p:cNvSpPr>
              <p:nvPr/>
            </p:nvSpPr>
            <p:spPr bwMode="auto">
              <a:xfrm>
                <a:off x="4406" y="813"/>
                <a:ext cx="173" cy="174"/>
              </a:xfrm>
              <a:custGeom>
                <a:avLst/>
                <a:gdLst>
                  <a:gd name="T0" fmla="*/ 0 w 137"/>
                  <a:gd name="T1" fmla="*/ 69 h 138"/>
                  <a:gd name="T2" fmla="*/ 20 w 137"/>
                  <a:gd name="T3" fmla="*/ 118 h 138"/>
                  <a:gd name="T4" fmla="*/ 69 w 137"/>
                  <a:gd name="T5" fmla="*/ 138 h 138"/>
                  <a:gd name="T6" fmla="*/ 117 w 137"/>
                  <a:gd name="T7" fmla="*/ 118 h 138"/>
                  <a:gd name="T8" fmla="*/ 137 w 137"/>
                  <a:gd name="T9" fmla="*/ 69 h 138"/>
                  <a:gd name="T10" fmla="*/ 117 w 137"/>
                  <a:gd name="T11" fmla="*/ 20 h 138"/>
                  <a:gd name="T12" fmla="*/ 69 w 137"/>
                  <a:gd name="T13" fmla="*/ 0 h 138"/>
                  <a:gd name="T14" fmla="*/ 20 w 137"/>
                  <a:gd name="T15" fmla="*/ 20 h 138"/>
                  <a:gd name="T16" fmla="*/ 0 w 137"/>
                  <a:gd name="T17" fmla="*/ 69 h 138"/>
                  <a:gd name="T18" fmla="*/ 0 w 137"/>
                  <a:gd name="T19" fmla="*/ 69 h 138"/>
                  <a:gd name="T20" fmla="*/ 0 w 137"/>
                  <a:gd name="T21" fmla="*/ 6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138">
                    <a:moveTo>
                      <a:pt x="0" y="69"/>
                    </a:moveTo>
                    <a:cubicBezTo>
                      <a:pt x="0" y="88"/>
                      <a:pt x="7" y="104"/>
                      <a:pt x="20" y="118"/>
                    </a:cubicBezTo>
                    <a:cubicBezTo>
                      <a:pt x="34" y="131"/>
                      <a:pt x="50" y="138"/>
                      <a:pt x="69" y="138"/>
                    </a:cubicBezTo>
                    <a:cubicBezTo>
                      <a:pt x="88" y="138"/>
                      <a:pt x="104" y="131"/>
                      <a:pt x="117" y="118"/>
                    </a:cubicBezTo>
                    <a:cubicBezTo>
                      <a:pt x="130" y="104"/>
                      <a:pt x="137" y="88"/>
                      <a:pt x="137" y="69"/>
                    </a:cubicBezTo>
                    <a:cubicBezTo>
                      <a:pt x="137" y="50"/>
                      <a:pt x="130" y="34"/>
                      <a:pt x="117" y="20"/>
                    </a:cubicBezTo>
                    <a:cubicBezTo>
                      <a:pt x="104" y="7"/>
                      <a:pt x="88" y="0"/>
                      <a:pt x="69" y="0"/>
                    </a:cubicBezTo>
                    <a:cubicBezTo>
                      <a:pt x="50" y="0"/>
                      <a:pt x="34" y="7"/>
                      <a:pt x="20" y="20"/>
                    </a:cubicBezTo>
                    <a:cubicBezTo>
                      <a:pt x="7" y="34"/>
                      <a:pt x="0" y="50"/>
                      <a:pt x="0" y="69"/>
                    </a:cubicBezTo>
                    <a:close/>
                    <a:moveTo>
                      <a:pt x="0" y="69"/>
                    </a:moveTo>
                    <a:cubicBezTo>
                      <a:pt x="0" y="69"/>
                      <a:pt x="0" y="69"/>
                      <a:pt x="0" y="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9"/>
              <p:cNvSpPr>
                <a:spLocks noEditPoints="1"/>
              </p:cNvSpPr>
              <p:nvPr/>
            </p:nvSpPr>
            <p:spPr bwMode="auto">
              <a:xfrm>
                <a:off x="5255" y="1595"/>
                <a:ext cx="15" cy="601"/>
              </a:xfrm>
              <a:custGeom>
                <a:avLst/>
                <a:gdLst>
                  <a:gd name="T0" fmla="*/ 0 w 15"/>
                  <a:gd name="T1" fmla="*/ 601 h 601"/>
                  <a:gd name="T2" fmla="*/ 15 w 15"/>
                  <a:gd name="T3" fmla="*/ 586 h 601"/>
                  <a:gd name="T4" fmla="*/ 15 w 15"/>
                  <a:gd name="T5" fmla="*/ 556 h 601"/>
                  <a:gd name="T6" fmla="*/ 0 w 15"/>
                  <a:gd name="T7" fmla="*/ 541 h 601"/>
                  <a:gd name="T8" fmla="*/ 15 w 15"/>
                  <a:gd name="T9" fmla="*/ 556 h 601"/>
                  <a:gd name="T10" fmla="*/ 0 w 15"/>
                  <a:gd name="T11" fmla="*/ 510 h 601"/>
                  <a:gd name="T12" fmla="*/ 15 w 15"/>
                  <a:gd name="T13" fmla="*/ 495 h 601"/>
                  <a:gd name="T14" fmla="*/ 15 w 15"/>
                  <a:gd name="T15" fmla="*/ 465 h 601"/>
                  <a:gd name="T16" fmla="*/ 0 w 15"/>
                  <a:gd name="T17" fmla="*/ 450 h 601"/>
                  <a:gd name="T18" fmla="*/ 15 w 15"/>
                  <a:gd name="T19" fmla="*/ 465 h 601"/>
                  <a:gd name="T20" fmla="*/ 0 w 15"/>
                  <a:gd name="T21" fmla="*/ 420 h 601"/>
                  <a:gd name="T22" fmla="*/ 15 w 15"/>
                  <a:gd name="T23" fmla="*/ 405 h 601"/>
                  <a:gd name="T24" fmla="*/ 15 w 15"/>
                  <a:gd name="T25" fmla="*/ 374 h 601"/>
                  <a:gd name="T26" fmla="*/ 0 w 15"/>
                  <a:gd name="T27" fmla="*/ 359 h 601"/>
                  <a:gd name="T28" fmla="*/ 15 w 15"/>
                  <a:gd name="T29" fmla="*/ 374 h 601"/>
                  <a:gd name="T30" fmla="*/ 0 w 15"/>
                  <a:gd name="T31" fmla="*/ 329 h 601"/>
                  <a:gd name="T32" fmla="*/ 15 w 15"/>
                  <a:gd name="T33" fmla="*/ 314 h 601"/>
                  <a:gd name="T34" fmla="*/ 15 w 15"/>
                  <a:gd name="T35" fmla="*/ 284 h 601"/>
                  <a:gd name="T36" fmla="*/ 0 w 15"/>
                  <a:gd name="T37" fmla="*/ 269 h 601"/>
                  <a:gd name="T38" fmla="*/ 15 w 15"/>
                  <a:gd name="T39" fmla="*/ 284 h 601"/>
                  <a:gd name="T40" fmla="*/ 0 w 15"/>
                  <a:gd name="T41" fmla="*/ 238 h 601"/>
                  <a:gd name="T42" fmla="*/ 15 w 15"/>
                  <a:gd name="T43" fmla="*/ 223 h 601"/>
                  <a:gd name="T44" fmla="*/ 15 w 15"/>
                  <a:gd name="T45" fmla="*/ 193 h 601"/>
                  <a:gd name="T46" fmla="*/ 0 w 15"/>
                  <a:gd name="T47" fmla="*/ 178 h 601"/>
                  <a:gd name="T48" fmla="*/ 15 w 15"/>
                  <a:gd name="T49" fmla="*/ 193 h 601"/>
                  <a:gd name="T50" fmla="*/ 0 w 15"/>
                  <a:gd name="T51" fmla="*/ 148 h 601"/>
                  <a:gd name="T52" fmla="*/ 15 w 15"/>
                  <a:gd name="T53" fmla="*/ 133 h 601"/>
                  <a:gd name="T54" fmla="*/ 15 w 15"/>
                  <a:gd name="T55" fmla="*/ 102 h 601"/>
                  <a:gd name="T56" fmla="*/ 0 w 15"/>
                  <a:gd name="T57" fmla="*/ 87 h 601"/>
                  <a:gd name="T58" fmla="*/ 15 w 15"/>
                  <a:gd name="T59" fmla="*/ 102 h 601"/>
                  <a:gd name="T60" fmla="*/ 0 w 15"/>
                  <a:gd name="T61" fmla="*/ 57 h 601"/>
                  <a:gd name="T62" fmla="*/ 15 w 15"/>
                  <a:gd name="T63" fmla="*/ 42 h 601"/>
                  <a:gd name="T64" fmla="*/ 15 w 15"/>
                  <a:gd name="T65" fmla="*/ 12 h 601"/>
                  <a:gd name="T66" fmla="*/ 0 w 15"/>
                  <a:gd name="T67" fmla="*/ 0 h 601"/>
                  <a:gd name="T68" fmla="*/ 15 w 15"/>
                  <a:gd name="T69" fmla="*/ 1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 h="601">
                    <a:moveTo>
                      <a:pt x="15" y="601"/>
                    </a:moveTo>
                    <a:lnTo>
                      <a:pt x="0" y="601"/>
                    </a:lnTo>
                    <a:lnTo>
                      <a:pt x="0" y="586"/>
                    </a:lnTo>
                    <a:lnTo>
                      <a:pt x="15" y="586"/>
                    </a:lnTo>
                    <a:lnTo>
                      <a:pt x="15" y="601"/>
                    </a:lnTo>
                    <a:close/>
                    <a:moveTo>
                      <a:pt x="15" y="556"/>
                    </a:moveTo>
                    <a:lnTo>
                      <a:pt x="0" y="556"/>
                    </a:lnTo>
                    <a:lnTo>
                      <a:pt x="0" y="541"/>
                    </a:lnTo>
                    <a:lnTo>
                      <a:pt x="15" y="541"/>
                    </a:lnTo>
                    <a:lnTo>
                      <a:pt x="15" y="556"/>
                    </a:lnTo>
                    <a:close/>
                    <a:moveTo>
                      <a:pt x="15" y="510"/>
                    </a:moveTo>
                    <a:lnTo>
                      <a:pt x="0" y="510"/>
                    </a:lnTo>
                    <a:lnTo>
                      <a:pt x="0" y="495"/>
                    </a:lnTo>
                    <a:lnTo>
                      <a:pt x="15" y="495"/>
                    </a:lnTo>
                    <a:lnTo>
                      <a:pt x="15" y="510"/>
                    </a:lnTo>
                    <a:close/>
                    <a:moveTo>
                      <a:pt x="15" y="465"/>
                    </a:moveTo>
                    <a:lnTo>
                      <a:pt x="0" y="465"/>
                    </a:lnTo>
                    <a:lnTo>
                      <a:pt x="0" y="450"/>
                    </a:lnTo>
                    <a:lnTo>
                      <a:pt x="15" y="450"/>
                    </a:lnTo>
                    <a:lnTo>
                      <a:pt x="15" y="465"/>
                    </a:lnTo>
                    <a:close/>
                    <a:moveTo>
                      <a:pt x="15" y="420"/>
                    </a:moveTo>
                    <a:lnTo>
                      <a:pt x="0" y="420"/>
                    </a:lnTo>
                    <a:lnTo>
                      <a:pt x="0" y="405"/>
                    </a:lnTo>
                    <a:lnTo>
                      <a:pt x="15" y="405"/>
                    </a:lnTo>
                    <a:lnTo>
                      <a:pt x="15" y="420"/>
                    </a:lnTo>
                    <a:close/>
                    <a:moveTo>
                      <a:pt x="15" y="374"/>
                    </a:moveTo>
                    <a:lnTo>
                      <a:pt x="0" y="374"/>
                    </a:lnTo>
                    <a:lnTo>
                      <a:pt x="0" y="359"/>
                    </a:lnTo>
                    <a:lnTo>
                      <a:pt x="15" y="359"/>
                    </a:lnTo>
                    <a:lnTo>
                      <a:pt x="15" y="374"/>
                    </a:lnTo>
                    <a:close/>
                    <a:moveTo>
                      <a:pt x="15" y="329"/>
                    </a:moveTo>
                    <a:lnTo>
                      <a:pt x="0" y="329"/>
                    </a:lnTo>
                    <a:lnTo>
                      <a:pt x="0" y="314"/>
                    </a:lnTo>
                    <a:lnTo>
                      <a:pt x="15" y="314"/>
                    </a:lnTo>
                    <a:lnTo>
                      <a:pt x="15" y="329"/>
                    </a:lnTo>
                    <a:close/>
                    <a:moveTo>
                      <a:pt x="15" y="284"/>
                    </a:moveTo>
                    <a:lnTo>
                      <a:pt x="0" y="284"/>
                    </a:lnTo>
                    <a:lnTo>
                      <a:pt x="0" y="269"/>
                    </a:lnTo>
                    <a:lnTo>
                      <a:pt x="15" y="269"/>
                    </a:lnTo>
                    <a:lnTo>
                      <a:pt x="15" y="284"/>
                    </a:lnTo>
                    <a:close/>
                    <a:moveTo>
                      <a:pt x="15" y="238"/>
                    </a:moveTo>
                    <a:lnTo>
                      <a:pt x="0" y="238"/>
                    </a:lnTo>
                    <a:lnTo>
                      <a:pt x="0" y="223"/>
                    </a:lnTo>
                    <a:lnTo>
                      <a:pt x="15" y="223"/>
                    </a:lnTo>
                    <a:lnTo>
                      <a:pt x="15" y="238"/>
                    </a:lnTo>
                    <a:close/>
                    <a:moveTo>
                      <a:pt x="15" y="193"/>
                    </a:moveTo>
                    <a:lnTo>
                      <a:pt x="0" y="193"/>
                    </a:lnTo>
                    <a:lnTo>
                      <a:pt x="0" y="178"/>
                    </a:lnTo>
                    <a:lnTo>
                      <a:pt x="15" y="178"/>
                    </a:lnTo>
                    <a:lnTo>
                      <a:pt x="15" y="193"/>
                    </a:lnTo>
                    <a:close/>
                    <a:moveTo>
                      <a:pt x="15" y="148"/>
                    </a:moveTo>
                    <a:lnTo>
                      <a:pt x="0" y="148"/>
                    </a:lnTo>
                    <a:lnTo>
                      <a:pt x="0" y="133"/>
                    </a:lnTo>
                    <a:lnTo>
                      <a:pt x="15" y="133"/>
                    </a:lnTo>
                    <a:lnTo>
                      <a:pt x="15" y="148"/>
                    </a:lnTo>
                    <a:close/>
                    <a:moveTo>
                      <a:pt x="15" y="102"/>
                    </a:moveTo>
                    <a:lnTo>
                      <a:pt x="0" y="102"/>
                    </a:lnTo>
                    <a:lnTo>
                      <a:pt x="0" y="87"/>
                    </a:lnTo>
                    <a:lnTo>
                      <a:pt x="15" y="87"/>
                    </a:lnTo>
                    <a:lnTo>
                      <a:pt x="15" y="102"/>
                    </a:lnTo>
                    <a:close/>
                    <a:moveTo>
                      <a:pt x="15" y="57"/>
                    </a:moveTo>
                    <a:lnTo>
                      <a:pt x="0" y="57"/>
                    </a:lnTo>
                    <a:lnTo>
                      <a:pt x="0" y="42"/>
                    </a:lnTo>
                    <a:lnTo>
                      <a:pt x="15" y="42"/>
                    </a:lnTo>
                    <a:lnTo>
                      <a:pt x="15" y="57"/>
                    </a:lnTo>
                    <a:close/>
                    <a:moveTo>
                      <a:pt x="15" y="12"/>
                    </a:moveTo>
                    <a:lnTo>
                      <a:pt x="0" y="12"/>
                    </a:lnTo>
                    <a:lnTo>
                      <a:pt x="0" y="0"/>
                    </a:lnTo>
                    <a:lnTo>
                      <a:pt x="15" y="0"/>
                    </a:lnTo>
                    <a:lnTo>
                      <a:pt x="15" y="12"/>
                    </a:lnTo>
                    <a:close/>
                  </a:path>
                </a:pathLst>
              </a:cu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0"/>
              <p:cNvSpPr>
                <a:spLocks noEditPoints="1"/>
              </p:cNvSpPr>
              <p:nvPr/>
            </p:nvSpPr>
            <p:spPr bwMode="auto">
              <a:xfrm>
                <a:off x="3976" y="1597"/>
                <a:ext cx="1279" cy="831"/>
              </a:xfrm>
              <a:custGeom>
                <a:avLst/>
                <a:gdLst>
                  <a:gd name="T0" fmla="*/ 12 w 1279"/>
                  <a:gd name="T1" fmla="*/ 809 h 831"/>
                  <a:gd name="T2" fmla="*/ 46 w 1279"/>
                  <a:gd name="T3" fmla="*/ 806 h 831"/>
                  <a:gd name="T4" fmla="*/ 59 w 1279"/>
                  <a:gd name="T5" fmla="*/ 798 h 831"/>
                  <a:gd name="T6" fmla="*/ 76 w 1279"/>
                  <a:gd name="T7" fmla="*/ 769 h 831"/>
                  <a:gd name="T8" fmla="*/ 84 w 1279"/>
                  <a:gd name="T9" fmla="*/ 782 h 831"/>
                  <a:gd name="T10" fmla="*/ 127 w 1279"/>
                  <a:gd name="T11" fmla="*/ 736 h 831"/>
                  <a:gd name="T12" fmla="*/ 161 w 1279"/>
                  <a:gd name="T13" fmla="*/ 733 h 831"/>
                  <a:gd name="T14" fmla="*/ 173 w 1279"/>
                  <a:gd name="T15" fmla="*/ 724 h 831"/>
                  <a:gd name="T16" fmla="*/ 191 w 1279"/>
                  <a:gd name="T17" fmla="*/ 695 h 831"/>
                  <a:gd name="T18" fmla="*/ 198 w 1279"/>
                  <a:gd name="T19" fmla="*/ 707 h 831"/>
                  <a:gd name="T20" fmla="*/ 241 w 1279"/>
                  <a:gd name="T21" fmla="*/ 662 h 831"/>
                  <a:gd name="T22" fmla="*/ 275 w 1279"/>
                  <a:gd name="T23" fmla="*/ 658 h 831"/>
                  <a:gd name="T24" fmla="*/ 288 w 1279"/>
                  <a:gd name="T25" fmla="*/ 651 h 831"/>
                  <a:gd name="T26" fmla="*/ 304 w 1279"/>
                  <a:gd name="T27" fmla="*/ 622 h 831"/>
                  <a:gd name="T28" fmla="*/ 313 w 1279"/>
                  <a:gd name="T29" fmla="*/ 634 h 831"/>
                  <a:gd name="T30" fmla="*/ 356 w 1279"/>
                  <a:gd name="T31" fmla="*/ 589 h 831"/>
                  <a:gd name="T32" fmla="*/ 389 w 1279"/>
                  <a:gd name="T33" fmla="*/ 585 h 831"/>
                  <a:gd name="T34" fmla="*/ 402 w 1279"/>
                  <a:gd name="T35" fmla="*/ 576 h 831"/>
                  <a:gd name="T36" fmla="*/ 419 w 1279"/>
                  <a:gd name="T37" fmla="*/ 547 h 831"/>
                  <a:gd name="T38" fmla="*/ 428 w 1279"/>
                  <a:gd name="T39" fmla="*/ 560 h 831"/>
                  <a:gd name="T40" fmla="*/ 470 w 1279"/>
                  <a:gd name="T41" fmla="*/ 515 h 831"/>
                  <a:gd name="T42" fmla="*/ 503 w 1279"/>
                  <a:gd name="T43" fmla="*/ 511 h 831"/>
                  <a:gd name="T44" fmla="*/ 516 w 1279"/>
                  <a:gd name="T45" fmla="*/ 503 h 831"/>
                  <a:gd name="T46" fmla="*/ 533 w 1279"/>
                  <a:gd name="T47" fmla="*/ 474 h 831"/>
                  <a:gd name="T48" fmla="*/ 542 w 1279"/>
                  <a:gd name="T49" fmla="*/ 487 h 831"/>
                  <a:gd name="T50" fmla="*/ 584 w 1279"/>
                  <a:gd name="T51" fmla="*/ 442 h 831"/>
                  <a:gd name="T52" fmla="*/ 618 w 1279"/>
                  <a:gd name="T53" fmla="*/ 438 h 831"/>
                  <a:gd name="T54" fmla="*/ 630 w 1279"/>
                  <a:gd name="T55" fmla="*/ 429 h 831"/>
                  <a:gd name="T56" fmla="*/ 648 w 1279"/>
                  <a:gd name="T57" fmla="*/ 400 h 831"/>
                  <a:gd name="T58" fmla="*/ 656 w 1279"/>
                  <a:gd name="T59" fmla="*/ 413 h 831"/>
                  <a:gd name="T60" fmla="*/ 698 w 1279"/>
                  <a:gd name="T61" fmla="*/ 367 h 831"/>
                  <a:gd name="T62" fmla="*/ 732 w 1279"/>
                  <a:gd name="T63" fmla="*/ 364 h 831"/>
                  <a:gd name="T64" fmla="*/ 745 w 1279"/>
                  <a:gd name="T65" fmla="*/ 356 h 831"/>
                  <a:gd name="T66" fmla="*/ 763 w 1279"/>
                  <a:gd name="T67" fmla="*/ 327 h 831"/>
                  <a:gd name="T68" fmla="*/ 770 w 1279"/>
                  <a:gd name="T69" fmla="*/ 340 h 831"/>
                  <a:gd name="T70" fmla="*/ 813 w 1279"/>
                  <a:gd name="T71" fmla="*/ 294 h 831"/>
                  <a:gd name="T72" fmla="*/ 847 w 1279"/>
                  <a:gd name="T73" fmla="*/ 290 h 831"/>
                  <a:gd name="T74" fmla="*/ 860 w 1279"/>
                  <a:gd name="T75" fmla="*/ 282 h 831"/>
                  <a:gd name="T76" fmla="*/ 876 w 1279"/>
                  <a:gd name="T77" fmla="*/ 253 h 831"/>
                  <a:gd name="T78" fmla="*/ 885 w 1279"/>
                  <a:gd name="T79" fmla="*/ 265 h 831"/>
                  <a:gd name="T80" fmla="*/ 928 w 1279"/>
                  <a:gd name="T81" fmla="*/ 220 h 831"/>
                  <a:gd name="T82" fmla="*/ 960 w 1279"/>
                  <a:gd name="T83" fmla="*/ 216 h 831"/>
                  <a:gd name="T84" fmla="*/ 974 w 1279"/>
                  <a:gd name="T85" fmla="*/ 209 h 831"/>
                  <a:gd name="T86" fmla="*/ 991 w 1279"/>
                  <a:gd name="T87" fmla="*/ 180 h 831"/>
                  <a:gd name="T88" fmla="*/ 999 w 1279"/>
                  <a:gd name="T89" fmla="*/ 192 h 831"/>
                  <a:gd name="T90" fmla="*/ 1042 w 1279"/>
                  <a:gd name="T91" fmla="*/ 147 h 831"/>
                  <a:gd name="T92" fmla="*/ 1075 w 1279"/>
                  <a:gd name="T93" fmla="*/ 143 h 831"/>
                  <a:gd name="T94" fmla="*/ 1087 w 1279"/>
                  <a:gd name="T95" fmla="*/ 134 h 831"/>
                  <a:gd name="T96" fmla="*/ 1105 w 1279"/>
                  <a:gd name="T97" fmla="*/ 105 h 831"/>
                  <a:gd name="T98" fmla="*/ 1113 w 1279"/>
                  <a:gd name="T99" fmla="*/ 118 h 831"/>
                  <a:gd name="T100" fmla="*/ 1155 w 1279"/>
                  <a:gd name="T101" fmla="*/ 73 h 831"/>
                  <a:gd name="T102" fmla="*/ 1189 w 1279"/>
                  <a:gd name="T103" fmla="*/ 69 h 831"/>
                  <a:gd name="T104" fmla="*/ 1202 w 1279"/>
                  <a:gd name="T105" fmla="*/ 61 h 831"/>
                  <a:gd name="T106" fmla="*/ 1220 w 1279"/>
                  <a:gd name="T107" fmla="*/ 32 h 831"/>
                  <a:gd name="T108" fmla="*/ 1227 w 1279"/>
                  <a:gd name="T109" fmla="*/ 45 h 831"/>
                  <a:gd name="T110" fmla="*/ 1270 w 1279"/>
                  <a:gd name="T111" fmla="*/ 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79" h="831">
                    <a:moveTo>
                      <a:pt x="8" y="831"/>
                    </a:moveTo>
                    <a:lnTo>
                      <a:pt x="0" y="818"/>
                    </a:lnTo>
                    <a:lnTo>
                      <a:pt x="12" y="809"/>
                    </a:lnTo>
                    <a:lnTo>
                      <a:pt x="21" y="822"/>
                    </a:lnTo>
                    <a:lnTo>
                      <a:pt x="8" y="831"/>
                    </a:lnTo>
                    <a:close/>
                    <a:moveTo>
                      <a:pt x="46" y="806"/>
                    </a:moveTo>
                    <a:lnTo>
                      <a:pt x="39" y="793"/>
                    </a:lnTo>
                    <a:lnTo>
                      <a:pt x="51" y="785"/>
                    </a:lnTo>
                    <a:lnTo>
                      <a:pt x="59" y="798"/>
                    </a:lnTo>
                    <a:lnTo>
                      <a:pt x="46" y="806"/>
                    </a:lnTo>
                    <a:close/>
                    <a:moveTo>
                      <a:pt x="84" y="782"/>
                    </a:moveTo>
                    <a:lnTo>
                      <a:pt x="76" y="769"/>
                    </a:lnTo>
                    <a:lnTo>
                      <a:pt x="89" y="760"/>
                    </a:lnTo>
                    <a:lnTo>
                      <a:pt x="96" y="773"/>
                    </a:lnTo>
                    <a:lnTo>
                      <a:pt x="84" y="782"/>
                    </a:lnTo>
                    <a:close/>
                    <a:moveTo>
                      <a:pt x="123" y="756"/>
                    </a:moveTo>
                    <a:lnTo>
                      <a:pt x="114" y="744"/>
                    </a:lnTo>
                    <a:lnTo>
                      <a:pt x="127" y="736"/>
                    </a:lnTo>
                    <a:lnTo>
                      <a:pt x="136" y="749"/>
                    </a:lnTo>
                    <a:lnTo>
                      <a:pt x="123" y="756"/>
                    </a:lnTo>
                    <a:close/>
                    <a:moveTo>
                      <a:pt x="161" y="733"/>
                    </a:moveTo>
                    <a:lnTo>
                      <a:pt x="152" y="720"/>
                    </a:lnTo>
                    <a:lnTo>
                      <a:pt x="164" y="711"/>
                    </a:lnTo>
                    <a:lnTo>
                      <a:pt x="173" y="724"/>
                    </a:lnTo>
                    <a:lnTo>
                      <a:pt x="161" y="733"/>
                    </a:lnTo>
                    <a:close/>
                    <a:moveTo>
                      <a:pt x="198" y="707"/>
                    </a:moveTo>
                    <a:lnTo>
                      <a:pt x="191" y="695"/>
                    </a:lnTo>
                    <a:lnTo>
                      <a:pt x="204" y="687"/>
                    </a:lnTo>
                    <a:lnTo>
                      <a:pt x="211" y="700"/>
                    </a:lnTo>
                    <a:lnTo>
                      <a:pt x="198" y="707"/>
                    </a:lnTo>
                    <a:close/>
                    <a:moveTo>
                      <a:pt x="236" y="683"/>
                    </a:moveTo>
                    <a:lnTo>
                      <a:pt x="229" y="671"/>
                    </a:lnTo>
                    <a:lnTo>
                      <a:pt x="241" y="662"/>
                    </a:lnTo>
                    <a:lnTo>
                      <a:pt x="249" y="675"/>
                    </a:lnTo>
                    <a:lnTo>
                      <a:pt x="236" y="683"/>
                    </a:lnTo>
                    <a:close/>
                    <a:moveTo>
                      <a:pt x="275" y="658"/>
                    </a:moveTo>
                    <a:lnTo>
                      <a:pt x="266" y="646"/>
                    </a:lnTo>
                    <a:lnTo>
                      <a:pt x="279" y="638"/>
                    </a:lnTo>
                    <a:lnTo>
                      <a:pt x="288" y="651"/>
                    </a:lnTo>
                    <a:lnTo>
                      <a:pt x="275" y="658"/>
                    </a:lnTo>
                    <a:close/>
                    <a:moveTo>
                      <a:pt x="313" y="634"/>
                    </a:moveTo>
                    <a:lnTo>
                      <a:pt x="304" y="622"/>
                    </a:lnTo>
                    <a:lnTo>
                      <a:pt x="318" y="613"/>
                    </a:lnTo>
                    <a:lnTo>
                      <a:pt x="326" y="625"/>
                    </a:lnTo>
                    <a:lnTo>
                      <a:pt x="313" y="634"/>
                    </a:lnTo>
                    <a:close/>
                    <a:moveTo>
                      <a:pt x="351" y="609"/>
                    </a:moveTo>
                    <a:lnTo>
                      <a:pt x="343" y="597"/>
                    </a:lnTo>
                    <a:lnTo>
                      <a:pt x="356" y="589"/>
                    </a:lnTo>
                    <a:lnTo>
                      <a:pt x="363" y="602"/>
                    </a:lnTo>
                    <a:lnTo>
                      <a:pt x="351" y="609"/>
                    </a:lnTo>
                    <a:close/>
                    <a:moveTo>
                      <a:pt x="389" y="585"/>
                    </a:moveTo>
                    <a:lnTo>
                      <a:pt x="381" y="573"/>
                    </a:lnTo>
                    <a:lnTo>
                      <a:pt x="394" y="564"/>
                    </a:lnTo>
                    <a:lnTo>
                      <a:pt x="402" y="576"/>
                    </a:lnTo>
                    <a:lnTo>
                      <a:pt x="389" y="585"/>
                    </a:lnTo>
                    <a:close/>
                    <a:moveTo>
                      <a:pt x="428" y="560"/>
                    </a:moveTo>
                    <a:lnTo>
                      <a:pt x="419" y="547"/>
                    </a:lnTo>
                    <a:lnTo>
                      <a:pt x="431" y="540"/>
                    </a:lnTo>
                    <a:lnTo>
                      <a:pt x="440" y="552"/>
                    </a:lnTo>
                    <a:lnTo>
                      <a:pt x="428" y="560"/>
                    </a:lnTo>
                    <a:close/>
                    <a:moveTo>
                      <a:pt x="465" y="536"/>
                    </a:moveTo>
                    <a:lnTo>
                      <a:pt x="457" y="523"/>
                    </a:lnTo>
                    <a:lnTo>
                      <a:pt x="470" y="515"/>
                    </a:lnTo>
                    <a:lnTo>
                      <a:pt x="478" y="527"/>
                    </a:lnTo>
                    <a:lnTo>
                      <a:pt x="465" y="536"/>
                    </a:lnTo>
                    <a:close/>
                    <a:moveTo>
                      <a:pt x="503" y="511"/>
                    </a:moveTo>
                    <a:lnTo>
                      <a:pt x="496" y="498"/>
                    </a:lnTo>
                    <a:lnTo>
                      <a:pt x="508" y="491"/>
                    </a:lnTo>
                    <a:lnTo>
                      <a:pt x="516" y="503"/>
                    </a:lnTo>
                    <a:lnTo>
                      <a:pt x="503" y="511"/>
                    </a:lnTo>
                    <a:close/>
                    <a:moveTo>
                      <a:pt x="542" y="487"/>
                    </a:moveTo>
                    <a:lnTo>
                      <a:pt x="533" y="474"/>
                    </a:lnTo>
                    <a:lnTo>
                      <a:pt x="546" y="466"/>
                    </a:lnTo>
                    <a:lnTo>
                      <a:pt x="555" y="478"/>
                    </a:lnTo>
                    <a:lnTo>
                      <a:pt x="542" y="487"/>
                    </a:lnTo>
                    <a:close/>
                    <a:moveTo>
                      <a:pt x="580" y="462"/>
                    </a:moveTo>
                    <a:lnTo>
                      <a:pt x="571" y="449"/>
                    </a:lnTo>
                    <a:lnTo>
                      <a:pt x="584" y="442"/>
                    </a:lnTo>
                    <a:lnTo>
                      <a:pt x="593" y="454"/>
                    </a:lnTo>
                    <a:lnTo>
                      <a:pt x="580" y="462"/>
                    </a:lnTo>
                    <a:close/>
                    <a:moveTo>
                      <a:pt x="618" y="438"/>
                    </a:moveTo>
                    <a:lnTo>
                      <a:pt x="610" y="425"/>
                    </a:lnTo>
                    <a:lnTo>
                      <a:pt x="623" y="416"/>
                    </a:lnTo>
                    <a:lnTo>
                      <a:pt x="630" y="429"/>
                    </a:lnTo>
                    <a:lnTo>
                      <a:pt x="618" y="438"/>
                    </a:lnTo>
                    <a:close/>
                    <a:moveTo>
                      <a:pt x="656" y="413"/>
                    </a:moveTo>
                    <a:lnTo>
                      <a:pt x="648" y="400"/>
                    </a:lnTo>
                    <a:lnTo>
                      <a:pt x="661" y="392"/>
                    </a:lnTo>
                    <a:lnTo>
                      <a:pt x="668" y="405"/>
                    </a:lnTo>
                    <a:lnTo>
                      <a:pt x="656" y="413"/>
                    </a:lnTo>
                    <a:close/>
                    <a:moveTo>
                      <a:pt x="695" y="389"/>
                    </a:moveTo>
                    <a:lnTo>
                      <a:pt x="686" y="376"/>
                    </a:lnTo>
                    <a:lnTo>
                      <a:pt x="698" y="367"/>
                    </a:lnTo>
                    <a:lnTo>
                      <a:pt x="707" y="380"/>
                    </a:lnTo>
                    <a:lnTo>
                      <a:pt x="695" y="389"/>
                    </a:lnTo>
                    <a:close/>
                    <a:moveTo>
                      <a:pt x="732" y="364"/>
                    </a:moveTo>
                    <a:lnTo>
                      <a:pt x="724" y="351"/>
                    </a:lnTo>
                    <a:lnTo>
                      <a:pt x="736" y="343"/>
                    </a:lnTo>
                    <a:lnTo>
                      <a:pt x="745" y="356"/>
                    </a:lnTo>
                    <a:lnTo>
                      <a:pt x="732" y="364"/>
                    </a:lnTo>
                    <a:close/>
                    <a:moveTo>
                      <a:pt x="770" y="340"/>
                    </a:moveTo>
                    <a:lnTo>
                      <a:pt x="763" y="327"/>
                    </a:lnTo>
                    <a:lnTo>
                      <a:pt x="775" y="318"/>
                    </a:lnTo>
                    <a:lnTo>
                      <a:pt x="783" y="331"/>
                    </a:lnTo>
                    <a:lnTo>
                      <a:pt x="770" y="340"/>
                    </a:lnTo>
                    <a:close/>
                    <a:moveTo>
                      <a:pt x="808" y="314"/>
                    </a:moveTo>
                    <a:lnTo>
                      <a:pt x="800" y="302"/>
                    </a:lnTo>
                    <a:lnTo>
                      <a:pt x="813" y="294"/>
                    </a:lnTo>
                    <a:lnTo>
                      <a:pt x="821" y="307"/>
                    </a:lnTo>
                    <a:lnTo>
                      <a:pt x="808" y="314"/>
                    </a:lnTo>
                    <a:close/>
                    <a:moveTo>
                      <a:pt x="847" y="290"/>
                    </a:moveTo>
                    <a:lnTo>
                      <a:pt x="838" y="278"/>
                    </a:lnTo>
                    <a:lnTo>
                      <a:pt x="851" y="269"/>
                    </a:lnTo>
                    <a:lnTo>
                      <a:pt x="860" y="282"/>
                    </a:lnTo>
                    <a:lnTo>
                      <a:pt x="847" y="290"/>
                    </a:lnTo>
                    <a:close/>
                    <a:moveTo>
                      <a:pt x="885" y="265"/>
                    </a:moveTo>
                    <a:lnTo>
                      <a:pt x="876" y="253"/>
                    </a:lnTo>
                    <a:lnTo>
                      <a:pt x="889" y="245"/>
                    </a:lnTo>
                    <a:lnTo>
                      <a:pt x="897" y="258"/>
                    </a:lnTo>
                    <a:lnTo>
                      <a:pt x="885" y="265"/>
                    </a:lnTo>
                    <a:close/>
                    <a:moveTo>
                      <a:pt x="923" y="241"/>
                    </a:moveTo>
                    <a:lnTo>
                      <a:pt x="915" y="229"/>
                    </a:lnTo>
                    <a:lnTo>
                      <a:pt x="928" y="220"/>
                    </a:lnTo>
                    <a:lnTo>
                      <a:pt x="935" y="233"/>
                    </a:lnTo>
                    <a:lnTo>
                      <a:pt x="923" y="241"/>
                    </a:lnTo>
                    <a:close/>
                    <a:moveTo>
                      <a:pt x="960" y="216"/>
                    </a:moveTo>
                    <a:lnTo>
                      <a:pt x="953" y="204"/>
                    </a:lnTo>
                    <a:lnTo>
                      <a:pt x="965" y="196"/>
                    </a:lnTo>
                    <a:lnTo>
                      <a:pt x="974" y="209"/>
                    </a:lnTo>
                    <a:lnTo>
                      <a:pt x="960" y="216"/>
                    </a:lnTo>
                    <a:close/>
                    <a:moveTo>
                      <a:pt x="999" y="192"/>
                    </a:moveTo>
                    <a:lnTo>
                      <a:pt x="991" y="180"/>
                    </a:lnTo>
                    <a:lnTo>
                      <a:pt x="1003" y="171"/>
                    </a:lnTo>
                    <a:lnTo>
                      <a:pt x="1012" y="183"/>
                    </a:lnTo>
                    <a:lnTo>
                      <a:pt x="999" y="192"/>
                    </a:lnTo>
                    <a:close/>
                    <a:moveTo>
                      <a:pt x="1037" y="167"/>
                    </a:moveTo>
                    <a:lnTo>
                      <a:pt x="1028" y="154"/>
                    </a:lnTo>
                    <a:lnTo>
                      <a:pt x="1042" y="147"/>
                    </a:lnTo>
                    <a:lnTo>
                      <a:pt x="1050" y="159"/>
                    </a:lnTo>
                    <a:lnTo>
                      <a:pt x="1037" y="167"/>
                    </a:lnTo>
                    <a:close/>
                    <a:moveTo>
                      <a:pt x="1075" y="143"/>
                    </a:moveTo>
                    <a:lnTo>
                      <a:pt x="1067" y="131"/>
                    </a:lnTo>
                    <a:lnTo>
                      <a:pt x="1080" y="122"/>
                    </a:lnTo>
                    <a:lnTo>
                      <a:pt x="1087" y="134"/>
                    </a:lnTo>
                    <a:lnTo>
                      <a:pt x="1075" y="143"/>
                    </a:lnTo>
                    <a:close/>
                    <a:moveTo>
                      <a:pt x="1113" y="118"/>
                    </a:moveTo>
                    <a:lnTo>
                      <a:pt x="1105" y="105"/>
                    </a:lnTo>
                    <a:lnTo>
                      <a:pt x="1118" y="98"/>
                    </a:lnTo>
                    <a:lnTo>
                      <a:pt x="1127" y="110"/>
                    </a:lnTo>
                    <a:lnTo>
                      <a:pt x="1113" y="118"/>
                    </a:lnTo>
                    <a:close/>
                    <a:moveTo>
                      <a:pt x="1152" y="94"/>
                    </a:moveTo>
                    <a:lnTo>
                      <a:pt x="1143" y="81"/>
                    </a:lnTo>
                    <a:lnTo>
                      <a:pt x="1155" y="73"/>
                    </a:lnTo>
                    <a:lnTo>
                      <a:pt x="1164" y="85"/>
                    </a:lnTo>
                    <a:lnTo>
                      <a:pt x="1152" y="94"/>
                    </a:lnTo>
                    <a:close/>
                    <a:moveTo>
                      <a:pt x="1189" y="69"/>
                    </a:moveTo>
                    <a:lnTo>
                      <a:pt x="1182" y="56"/>
                    </a:lnTo>
                    <a:lnTo>
                      <a:pt x="1195" y="49"/>
                    </a:lnTo>
                    <a:lnTo>
                      <a:pt x="1202" y="61"/>
                    </a:lnTo>
                    <a:lnTo>
                      <a:pt x="1189" y="69"/>
                    </a:lnTo>
                    <a:close/>
                    <a:moveTo>
                      <a:pt x="1227" y="45"/>
                    </a:moveTo>
                    <a:lnTo>
                      <a:pt x="1220" y="32"/>
                    </a:lnTo>
                    <a:lnTo>
                      <a:pt x="1232" y="23"/>
                    </a:lnTo>
                    <a:lnTo>
                      <a:pt x="1240" y="36"/>
                    </a:lnTo>
                    <a:lnTo>
                      <a:pt x="1227" y="45"/>
                    </a:lnTo>
                    <a:close/>
                    <a:moveTo>
                      <a:pt x="1266" y="20"/>
                    </a:moveTo>
                    <a:lnTo>
                      <a:pt x="1257" y="7"/>
                    </a:lnTo>
                    <a:lnTo>
                      <a:pt x="1270" y="0"/>
                    </a:lnTo>
                    <a:lnTo>
                      <a:pt x="1279" y="12"/>
                    </a:lnTo>
                    <a:lnTo>
                      <a:pt x="1266" y="20"/>
                    </a:lnTo>
                    <a:close/>
                  </a:path>
                </a:pathLst>
              </a:cu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1"/>
              <p:cNvSpPr>
                <a:spLocks noEditPoints="1"/>
              </p:cNvSpPr>
              <p:nvPr/>
            </p:nvSpPr>
            <p:spPr bwMode="auto">
              <a:xfrm>
                <a:off x="3651" y="2091"/>
                <a:ext cx="293" cy="325"/>
              </a:xfrm>
              <a:custGeom>
                <a:avLst/>
                <a:gdLst>
                  <a:gd name="T0" fmla="*/ 282 w 293"/>
                  <a:gd name="T1" fmla="*/ 325 h 325"/>
                  <a:gd name="T2" fmla="*/ 272 w 293"/>
                  <a:gd name="T3" fmla="*/ 314 h 325"/>
                  <a:gd name="T4" fmla="*/ 283 w 293"/>
                  <a:gd name="T5" fmla="*/ 304 h 325"/>
                  <a:gd name="T6" fmla="*/ 293 w 293"/>
                  <a:gd name="T7" fmla="*/ 315 h 325"/>
                  <a:gd name="T8" fmla="*/ 282 w 293"/>
                  <a:gd name="T9" fmla="*/ 325 h 325"/>
                  <a:gd name="T10" fmla="*/ 251 w 293"/>
                  <a:gd name="T11" fmla="*/ 291 h 325"/>
                  <a:gd name="T12" fmla="*/ 241 w 293"/>
                  <a:gd name="T13" fmla="*/ 280 h 325"/>
                  <a:gd name="T14" fmla="*/ 253 w 293"/>
                  <a:gd name="T15" fmla="*/ 270 h 325"/>
                  <a:gd name="T16" fmla="*/ 263 w 293"/>
                  <a:gd name="T17" fmla="*/ 281 h 325"/>
                  <a:gd name="T18" fmla="*/ 251 w 293"/>
                  <a:gd name="T19" fmla="*/ 291 h 325"/>
                  <a:gd name="T20" fmla="*/ 221 w 293"/>
                  <a:gd name="T21" fmla="*/ 259 h 325"/>
                  <a:gd name="T22" fmla="*/ 211 w 293"/>
                  <a:gd name="T23" fmla="*/ 247 h 325"/>
                  <a:gd name="T24" fmla="*/ 223 w 293"/>
                  <a:gd name="T25" fmla="*/ 237 h 325"/>
                  <a:gd name="T26" fmla="*/ 233 w 293"/>
                  <a:gd name="T27" fmla="*/ 249 h 325"/>
                  <a:gd name="T28" fmla="*/ 221 w 293"/>
                  <a:gd name="T29" fmla="*/ 259 h 325"/>
                  <a:gd name="T30" fmla="*/ 191 w 293"/>
                  <a:gd name="T31" fmla="*/ 225 h 325"/>
                  <a:gd name="T32" fmla="*/ 181 w 293"/>
                  <a:gd name="T33" fmla="*/ 213 h 325"/>
                  <a:gd name="T34" fmla="*/ 192 w 293"/>
                  <a:gd name="T35" fmla="*/ 203 h 325"/>
                  <a:gd name="T36" fmla="*/ 202 w 293"/>
                  <a:gd name="T37" fmla="*/ 215 h 325"/>
                  <a:gd name="T38" fmla="*/ 191 w 293"/>
                  <a:gd name="T39" fmla="*/ 225 h 325"/>
                  <a:gd name="T40" fmla="*/ 161 w 293"/>
                  <a:gd name="T41" fmla="*/ 191 h 325"/>
                  <a:gd name="T42" fmla="*/ 151 w 293"/>
                  <a:gd name="T43" fmla="*/ 179 h 325"/>
                  <a:gd name="T44" fmla="*/ 162 w 293"/>
                  <a:gd name="T45" fmla="*/ 169 h 325"/>
                  <a:gd name="T46" fmla="*/ 172 w 293"/>
                  <a:gd name="T47" fmla="*/ 181 h 325"/>
                  <a:gd name="T48" fmla="*/ 161 w 293"/>
                  <a:gd name="T49" fmla="*/ 191 h 325"/>
                  <a:gd name="T50" fmla="*/ 131 w 293"/>
                  <a:gd name="T51" fmla="*/ 157 h 325"/>
                  <a:gd name="T52" fmla="*/ 121 w 293"/>
                  <a:gd name="T53" fmla="*/ 145 h 325"/>
                  <a:gd name="T54" fmla="*/ 132 w 293"/>
                  <a:gd name="T55" fmla="*/ 135 h 325"/>
                  <a:gd name="T56" fmla="*/ 142 w 293"/>
                  <a:gd name="T57" fmla="*/ 147 h 325"/>
                  <a:gd name="T58" fmla="*/ 131 w 293"/>
                  <a:gd name="T59" fmla="*/ 157 h 325"/>
                  <a:gd name="T60" fmla="*/ 100 w 293"/>
                  <a:gd name="T61" fmla="*/ 123 h 325"/>
                  <a:gd name="T62" fmla="*/ 90 w 293"/>
                  <a:gd name="T63" fmla="*/ 113 h 325"/>
                  <a:gd name="T64" fmla="*/ 102 w 293"/>
                  <a:gd name="T65" fmla="*/ 103 h 325"/>
                  <a:gd name="T66" fmla="*/ 112 w 293"/>
                  <a:gd name="T67" fmla="*/ 113 h 325"/>
                  <a:gd name="T68" fmla="*/ 100 w 293"/>
                  <a:gd name="T69" fmla="*/ 123 h 325"/>
                  <a:gd name="T70" fmla="*/ 70 w 293"/>
                  <a:gd name="T71" fmla="*/ 90 h 325"/>
                  <a:gd name="T72" fmla="*/ 60 w 293"/>
                  <a:gd name="T73" fmla="*/ 79 h 325"/>
                  <a:gd name="T74" fmla="*/ 71 w 293"/>
                  <a:gd name="T75" fmla="*/ 69 h 325"/>
                  <a:gd name="T76" fmla="*/ 81 w 293"/>
                  <a:gd name="T77" fmla="*/ 80 h 325"/>
                  <a:gd name="T78" fmla="*/ 70 w 293"/>
                  <a:gd name="T79" fmla="*/ 90 h 325"/>
                  <a:gd name="T80" fmla="*/ 40 w 293"/>
                  <a:gd name="T81" fmla="*/ 56 h 325"/>
                  <a:gd name="T82" fmla="*/ 30 w 293"/>
                  <a:gd name="T83" fmla="*/ 45 h 325"/>
                  <a:gd name="T84" fmla="*/ 41 w 293"/>
                  <a:gd name="T85" fmla="*/ 34 h 325"/>
                  <a:gd name="T86" fmla="*/ 51 w 293"/>
                  <a:gd name="T87" fmla="*/ 46 h 325"/>
                  <a:gd name="T88" fmla="*/ 40 w 293"/>
                  <a:gd name="T89" fmla="*/ 56 h 325"/>
                  <a:gd name="T90" fmla="*/ 10 w 293"/>
                  <a:gd name="T91" fmla="*/ 22 h 325"/>
                  <a:gd name="T92" fmla="*/ 0 w 293"/>
                  <a:gd name="T93" fmla="*/ 11 h 325"/>
                  <a:gd name="T94" fmla="*/ 11 w 293"/>
                  <a:gd name="T95" fmla="*/ 0 h 325"/>
                  <a:gd name="T96" fmla="*/ 21 w 293"/>
                  <a:gd name="T97" fmla="*/ 12 h 325"/>
                  <a:gd name="T98" fmla="*/ 10 w 293"/>
                  <a:gd name="T99" fmla="*/ 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3" h="325">
                    <a:moveTo>
                      <a:pt x="282" y="325"/>
                    </a:moveTo>
                    <a:lnTo>
                      <a:pt x="272" y="314"/>
                    </a:lnTo>
                    <a:lnTo>
                      <a:pt x="283" y="304"/>
                    </a:lnTo>
                    <a:lnTo>
                      <a:pt x="293" y="315"/>
                    </a:lnTo>
                    <a:lnTo>
                      <a:pt x="282" y="325"/>
                    </a:lnTo>
                    <a:close/>
                    <a:moveTo>
                      <a:pt x="251" y="291"/>
                    </a:moveTo>
                    <a:lnTo>
                      <a:pt x="241" y="280"/>
                    </a:lnTo>
                    <a:lnTo>
                      <a:pt x="253" y="270"/>
                    </a:lnTo>
                    <a:lnTo>
                      <a:pt x="263" y="281"/>
                    </a:lnTo>
                    <a:lnTo>
                      <a:pt x="251" y="291"/>
                    </a:lnTo>
                    <a:close/>
                    <a:moveTo>
                      <a:pt x="221" y="259"/>
                    </a:moveTo>
                    <a:lnTo>
                      <a:pt x="211" y="247"/>
                    </a:lnTo>
                    <a:lnTo>
                      <a:pt x="223" y="237"/>
                    </a:lnTo>
                    <a:lnTo>
                      <a:pt x="233" y="249"/>
                    </a:lnTo>
                    <a:lnTo>
                      <a:pt x="221" y="259"/>
                    </a:lnTo>
                    <a:close/>
                    <a:moveTo>
                      <a:pt x="191" y="225"/>
                    </a:moveTo>
                    <a:lnTo>
                      <a:pt x="181" y="213"/>
                    </a:lnTo>
                    <a:lnTo>
                      <a:pt x="192" y="203"/>
                    </a:lnTo>
                    <a:lnTo>
                      <a:pt x="202" y="215"/>
                    </a:lnTo>
                    <a:lnTo>
                      <a:pt x="191" y="225"/>
                    </a:lnTo>
                    <a:close/>
                    <a:moveTo>
                      <a:pt x="161" y="191"/>
                    </a:moveTo>
                    <a:lnTo>
                      <a:pt x="151" y="179"/>
                    </a:lnTo>
                    <a:lnTo>
                      <a:pt x="162" y="169"/>
                    </a:lnTo>
                    <a:lnTo>
                      <a:pt x="172" y="181"/>
                    </a:lnTo>
                    <a:lnTo>
                      <a:pt x="161" y="191"/>
                    </a:lnTo>
                    <a:close/>
                    <a:moveTo>
                      <a:pt x="131" y="157"/>
                    </a:moveTo>
                    <a:lnTo>
                      <a:pt x="121" y="145"/>
                    </a:lnTo>
                    <a:lnTo>
                      <a:pt x="132" y="135"/>
                    </a:lnTo>
                    <a:lnTo>
                      <a:pt x="142" y="147"/>
                    </a:lnTo>
                    <a:lnTo>
                      <a:pt x="131" y="157"/>
                    </a:lnTo>
                    <a:close/>
                    <a:moveTo>
                      <a:pt x="100" y="123"/>
                    </a:moveTo>
                    <a:lnTo>
                      <a:pt x="90" y="113"/>
                    </a:lnTo>
                    <a:lnTo>
                      <a:pt x="102" y="103"/>
                    </a:lnTo>
                    <a:lnTo>
                      <a:pt x="112" y="113"/>
                    </a:lnTo>
                    <a:lnTo>
                      <a:pt x="100" y="123"/>
                    </a:lnTo>
                    <a:close/>
                    <a:moveTo>
                      <a:pt x="70" y="90"/>
                    </a:moveTo>
                    <a:lnTo>
                      <a:pt x="60" y="79"/>
                    </a:lnTo>
                    <a:lnTo>
                      <a:pt x="71" y="69"/>
                    </a:lnTo>
                    <a:lnTo>
                      <a:pt x="81" y="80"/>
                    </a:lnTo>
                    <a:lnTo>
                      <a:pt x="70" y="90"/>
                    </a:lnTo>
                    <a:close/>
                    <a:moveTo>
                      <a:pt x="40" y="56"/>
                    </a:moveTo>
                    <a:lnTo>
                      <a:pt x="30" y="45"/>
                    </a:lnTo>
                    <a:lnTo>
                      <a:pt x="41" y="34"/>
                    </a:lnTo>
                    <a:lnTo>
                      <a:pt x="51" y="46"/>
                    </a:lnTo>
                    <a:lnTo>
                      <a:pt x="40" y="56"/>
                    </a:lnTo>
                    <a:close/>
                    <a:moveTo>
                      <a:pt x="10" y="22"/>
                    </a:moveTo>
                    <a:lnTo>
                      <a:pt x="0" y="11"/>
                    </a:lnTo>
                    <a:lnTo>
                      <a:pt x="11" y="0"/>
                    </a:lnTo>
                    <a:lnTo>
                      <a:pt x="21" y="12"/>
                    </a:lnTo>
                    <a:lnTo>
                      <a:pt x="10" y="22"/>
                    </a:lnTo>
                    <a:close/>
                  </a:path>
                </a:pathLst>
              </a:cu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2"/>
              <p:cNvSpPr>
                <a:spLocks noEditPoints="1"/>
              </p:cNvSpPr>
              <p:nvPr/>
            </p:nvSpPr>
            <p:spPr bwMode="auto">
              <a:xfrm>
                <a:off x="3652" y="785"/>
                <a:ext cx="295" cy="325"/>
              </a:xfrm>
              <a:custGeom>
                <a:avLst/>
                <a:gdLst>
                  <a:gd name="T0" fmla="*/ 283 w 295"/>
                  <a:gd name="T1" fmla="*/ 325 h 325"/>
                  <a:gd name="T2" fmla="*/ 273 w 295"/>
                  <a:gd name="T3" fmla="*/ 314 h 325"/>
                  <a:gd name="T4" fmla="*/ 284 w 295"/>
                  <a:gd name="T5" fmla="*/ 304 h 325"/>
                  <a:gd name="T6" fmla="*/ 295 w 295"/>
                  <a:gd name="T7" fmla="*/ 315 h 325"/>
                  <a:gd name="T8" fmla="*/ 283 w 295"/>
                  <a:gd name="T9" fmla="*/ 325 h 325"/>
                  <a:gd name="T10" fmla="*/ 253 w 295"/>
                  <a:gd name="T11" fmla="*/ 291 h 325"/>
                  <a:gd name="T12" fmla="*/ 243 w 295"/>
                  <a:gd name="T13" fmla="*/ 280 h 325"/>
                  <a:gd name="T14" fmla="*/ 254 w 295"/>
                  <a:gd name="T15" fmla="*/ 270 h 325"/>
                  <a:gd name="T16" fmla="*/ 264 w 295"/>
                  <a:gd name="T17" fmla="*/ 281 h 325"/>
                  <a:gd name="T18" fmla="*/ 253 w 295"/>
                  <a:gd name="T19" fmla="*/ 291 h 325"/>
                  <a:gd name="T20" fmla="*/ 223 w 295"/>
                  <a:gd name="T21" fmla="*/ 257 h 325"/>
                  <a:gd name="T22" fmla="*/ 213 w 295"/>
                  <a:gd name="T23" fmla="*/ 246 h 325"/>
                  <a:gd name="T24" fmla="*/ 223 w 295"/>
                  <a:gd name="T25" fmla="*/ 236 h 325"/>
                  <a:gd name="T26" fmla="*/ 233 w 295"/>
                  <a:gd name="T27" fmla="*/ 247 h 325"/>
                  <a:gd name="T28" fmla="*/ 223 w 295"/>
                  <a:gd name="T29" fmla="*/ 257 h 325"/>
                  <a:gd name="T30" fmla="*/ 191 w 295"/>
                  <a:gd name="T31" fmla="*/ 223 h 325"/>
                  <a:gd name="T32" fmla="*/ 181 w 295"/>
                  <a:gd name="T33" fmla="*/ 213 h 325"/>
                  <a:gd name="T34" fmla="*/ 193 w 295"/>
                  <a:gd name="T35" fmla="*/ 203 h 325"/>
                  <a:gd name="T36" fmla="*/ 203 w 295"/>
                  <a:gd name="T37" fmla="*/ 213 h 325"/>
                  <a:gd name="T38" fmla="*/ 191 w 295"/>
                  <a:gd name="T39" fmla="*/ 223 h 325"/>
                  <a:gd name="T40" fmla="*/ 161 w 295"/>
                  <a:gd name="T41" fmla="*/ 191 h 325"/>
                  <a:gd name="T42" fmla="*/ 151 w 295"/>
                  <a:gd name="T43" fmla="*/ 179 h 325"/>
                  <a:gd name="T44" fmla="*/ 162 w 295"/>
                  <a:gd name="T45" fmla="*/ 169 h 325"/>
                  <a:gd name="T46" fmla="*/ 172 w 295"/>
                  <a:gd name="T47" fmla="*/ 181 h 325"/>
                  <a:gd name="T48" fmla="*/ 161 w 295"/>
                  <a:gd name="T49" fmla="*/ 191 h 325"/>
                  <a:gd name="T50" fmla="*/ 131 w 295"/>
                  <a:gd name="T51" fmla="*/ 157 h 325"/>
                  <a:gd name="T52" fmla="*/ 121 w 295"/>
                  <a:gd name="T53" fmla="*/ 145 h 325"/>
                  <a:gd name="T54" fmla="*/ 132 w 295"/>
                  <a:gd name="T55" fmla="*/ 135 h 325"/>
                  <a:gd name="T56" fmla="*/ 142 w 295"/>
                  <a:gd name="T57" fmla="*/ 147 h 325"/>
                  <a:gd name="T58" fmla="*/ 131 w 295"/>
                  <a:gd name="T59" fmla="*/ 157 h 325"/>
                  <a:gd name="T60" fmla="*/ 101 w 295"/>
                  <a:gd name="T61" fmla="*/ 123 h 325"/>
                  <a:gd name="T62" fmla="*/ 91 w 295"/>
                  <a:gd name="T63" fmla="*/ 111 h 325"/>
                  <a:gd name="T64" fmla="*/ 102 w 295"/>
                  <a:gd name="T65" fmla="*/ 101 h 325"/>
                  <a:gd name="T66" fmla="*/ 112 w 295"/>
                  <a:gd name="T67" fmla="*/ 113 h 325"/>
                  <a:gd name="T68" fmla="*/ 101 w 295"/>
                  <a:gd name="T69" fmla="*/ 123 h 325"/>
                  <a:gd name="T70" fmla="*/ 70 w 295"/>
                  <a:gd name="T71" fmla="*/ 89 h 325"/>
                  <a:gd name="T72" fmla="*/ 60 w 295"/>
                  <a:gd name="T73" fmla="*/ 77 h 325"/>
                  <a:gd name="T74" fmla="*/ 72 w 295"/>
                  <a:gd name="T75" fmla="*/ 67 h 325"/>
                  <a:gd name="T76" fmla="*/ 82 w 295"/>
                  <a:gd name="T77" fmla="*/ 79 h 325"/>
                  <a:gd name="T78" fmla="*/ 70 w 295"/>
                  <a:gd name="T79" fmla="*/ 89 h 325"/>
                  <a:gd name="T80" fmla="*/ 40 w 295"/>
                  <a:gd name="T81" fmla="*/ 55 h 325"/>
                  <a:gd name="T82" fmla="*/ 30 w 295"/>
                  <a:gd name="T83" fmla="*/ 45 h 325"/>
                  <a:gd name="T84" fmla="*/ 41 w 295"/>
                  <a:gd name="T85" fmla="*/ 35 h 325"/>
                  <a:gd name="T86" fmla="*/ 52 w 295"/>
                  <a:gd name="T87" fmla="*/ 45 h 325"/>
                  <a:gd name="T88" fmla="*/ 40 w 295"/>
                  <a:gd name="T89" fmla="*/ 55 h 325"/>
                  <a:gd name="T90" fmla="*/ 10 w 295"/>
                  <a:gd name="T91" fmla="*/ 22 h 325"/>
                  <a:gd name="T92" fmla="*/ 0 w 295"/>
                  <a:gd name="T93" fmla="*/ 11 h 325"/>
                  <a:gd name="T94" fmla="*/ 11 w 295"/>
                  <a:gd name="T95" fmla="*/ 0 h 325"/>
                  <a:gd name="T96" fmla="*/ 21 w 295"/>
                  <a:gd name="T97" fmla="*/ 12 h 325"/>
                  <a:gd name="T98" fmla="*/ 10 w 295"/>
                  <a:gd name="T99" fmla="*/ 2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325">
                    <a:moveTo>
                      <a:pt x="283" y="325"/>
                    </a:moveTo>
                    <a:lnTo>
                      <a:pt x="273" y="314"/>
                    </a:lnTo>
                    <a:lnTo>
                      <a:pt x="284" y="304"/>
                    </a:lnTo>
                    <a:lnTo>
                      <a:pt x="295" y="315"/>
                    </a:lnTo>
                    <a:lnTo>
                      <a:pt x="283" y="325"/>
                    </a:lnTo>
                    <a:close/>
                    <a:moveTo>
                      <a:pt x="253" y="291"/>
                    </a:moveTo>
                    <a:lnTo>
                      <a:pt x="243" y="280"/>
                    </a:lnTo>
                    <a:lnTo>
                      <a:pt x="254" y="270"/>
                    </a:lnTo>
                    <a:lnTo>
                      <a:pt x="264" y="281"/>
                    </a:lnTo>
                    <a:lnTo>
                      <a:pt x="253" y="291"/>
                    </a:lnTo>
                    <a:close/>
                    <a:moveTo>
                      <a:pt x="223" y="257"/>
                    </a:moveTo>
                    <a:lnTo>
                      <a:pt x="213" y="246"/>
                    </a:lnTo>
                    <a:lnTo>
                      <a:pt x="223" y="236"/>
                    </a:lnTo>
                    <a:lnTo>
                      <a:pt x="233" y="247"/>
                    </a:lnTo>
                    <a:lnTo>
                      <a:pt x="223" y="257"/>
                    </a:lnTo>
                    <a:close/>
                    <a:moveTo>
                      <a:pt x="191" y="223"/>
                    </a:moveTo>
                    <a:lnTo>
                      <a:pt x="181" y="213"/>
                    </a:lnTo>
                    <a:lnTo>
                      <a:pt x="193" y="203"/>
                    </a:lnTo>
                    <a:lnTo>
                      <a:pt x="203" y="213"/>
                    </a:lnTo>
                    <a:lnTo>
                      <a:pt x="191" y="223"/>
                    </a:lnTo>
                    <a:close/>
                    <a:moveTo>
                      <a:pt x="161" y="191"/>
                    </a:moveTo>
                    <a:lnTo>
                      <a:pt x="151" y="179"/>
                    </a:lnTo>
                    <a:lnTo>
                      <a:pt x="162" y="169"/>
                    </a:lnTo>
                    <a:lnTo>
                      <a:pt x="172" y="181"/>
                    </a:lnTo>
                    <a:lnTo>
                      <a:pt x="161" y="191"/>
                    </a:lnTo>
                    <a:close/>
                    <a:moveTo>
                      <a:pt x="131" y="157"/>
                    </a:moveTo>
                    <a:lnTo>
                      <a:pt x="121" y="145"/>
                    </a:lnTo>
                    <a:lnTo>
                      <a:pt x="132" y="135"/>
                    </a:lnTo>
                    <a:lnTo>
                      <a:pt x="142" y="147"/>
                    </a:lnTo>
                    <a:lnTo>
                      <a:pt x="131" y="157"/>
                    </a:lnTo>
                    <a:close/>
                    <a:moveTo>
                      <a:pt x="101" y="123"/>
                    </a:moveTo>
                    <a:lnTo>
                      <a:pt x="91" y="111"/>
                    </a:lnTo>
                    <a:lnTo>
                      <a:pt x="102" y="101"/>
                    </a:lnTo>
                    <a:lnTo>
                      <a:pt x="112" y="113"/>
                    </a:lnTo>
                    <a:lnTo>
                      <a:pt x="101" y="123"/>
                    </a:lnTo>
                    <a:close/>
                    <a:moveTo>
                      <a:pt x="70" y="89"/>
                    </a:moveTo>
                    <a:lnTo>
                      <a:pt x="60" y="77"/>
                    </a:lnTo>
                    <a:lnTo>
                      <a:pt x="72" y="67"/>
                    </a:lnTo>
                    <a:lnTo>
                      <a:pt x="82" y="79"/>
                    </a:lnTo>
                    <a:lnTo>
                      <a:pt x="70" y="89"/>
                    </a:lnTo>
                    <a:close/>
                    <a:moveTo>
                      <a:pt x="40" y="55"/>
                    </a:moveTo>
                    <a:lnTo>
                      <a:pt x="30" y="45"/>
                    </a:lnTo>
                    <a:lnTo>
                      <a:pt x="41" y="35"/>
                    </a:lnTo>
                    <a:lnTo>
                      <a:pt x="52" y="45"/>
                    </a:lnTo>
                    <a:lnTo>
                      <a:pt x="40" y="55"/>
                    </a:lnTo>
                    <a:close/>
                    <a:moveTo>
                      <a:pt x="10" y="22"/>
                    </a:moveTo>
                    <a:lnTo>
                      <a:pt x="0" y="11"/>
                    </a:lnTo>
                    <a:lnTo>
                      <a:pt x="11" y="0"/>
                    </a:lnTo>
                    <a:lnTo>
                      <a:pt x="21" y="12"/>
                    </a:lnTo>
                    <a:lnTo>
                      <a:pt x="10" y="22"/>
                    </a:lnTo>
                    <a:close/>
                  </a:path>
                </a:pathLst>
              </a:cu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3"/>
              <p:cNvSpPr>
                <a:spLocks noEditPoints="1"/>
              </p:cNvSpPr>
              <p:nvPr/>
            </p:nvSpPr>
            <p:spPr bwMode="auto">
              <a:xfrm>
                <a:off x="3973" y="579"/>
                <a:ext cx="767" cy="536"/>
              </a:xfrm>
              <a:custGeom>
                <a:avLst/>
                <a:gdLst>
                  <a:gd name="T0" fmla="*/ 0 w 767"/>
                  <a:gd name="T1" fmla="*/ 524 h 536"/>
                  <a:gd name="T2" fmla="*/ 20 w 767"/>
                  <a:gd name="T3" fmla="*/ 528 h 536"/>
                  <a:gd name="T4" fmla="*/ 45 w 767"/>
                  <a:gd name="T5" fmla="*/ 511 h 536"/>
                  <a:gd name="T6" fmla="*/ 49 w 767"/>
                  <a:gd name="T7" fmla="*/ 490 h 536"/>
                  <a:gd name="T8" fmla="*/ 45 w 767"/>
                  <a:gd name="T9" fmla="*/ 511 h 536"/>
                  <a:gd name="T10" fmla="*/ 74 w 767"/>
                  <a:gd name="T11" fmla="*/ 472 h 536"/>
                  <a:gd name="T12" fmla="*/ 94 w 767"/>
                  <a:gd name="T13" fmla="*/ 476 h 536"/>
                  <a:gd name="T14" fmla="*/ 120 w 767"/>
                  <a:gd name="T15" fmla="*/ 460 h 536"/>
                  <a:gd name="T16" fmla="*/ 123 w 767"/>
                  <a:gd name="T17" fmla="*/ 438 h 536"/>
                  <a:gd name="T18" fmla="*/ 120 w 767"/>
                  <a:gd name="T19" fmla="*/ 460 h 536"/>
                  <a:gd name="T20" fmla="*/ 149 w 767"/>
                  <a:gd name="T21" fmla="*/ 421 h 536"/>
                  <a:gd name="T22" fmla="*/ 170 w 767"/>
                  <a:gd name="T23" fmla="*/ 424 h 536"/>
                  <a:gd name="T24" fmla="*/ 194 w 767"/>
                  <a:gd name="T25" fmla="*/ 408 h 536"/>
                  <a:gd name="T26" fmla="*/ 198 w 767"/>
                  <a:gd name="T27" fmla="*/ 387 h 536"/>
                  <a:gd name="T28" fmla="*/ 194 w 767"/>
                  <a:gd name="T29" fmla="*/ 408 h 536"/>
                  <a:gd name="T30" fmla="*/ 223 w 767"/>
                  <a:gd name="T31" fmla="*/ 369 h 536"/>
                  <a:gd name="T32" fmla="*/ 244 w 767"/>
                  <a:gd name="T33" fmla="*/ 374 h 536"/>
                  <a:gd name="T34" fmla="*/ 269 w 767"/>
                  <a:gd name="T35" fmla="*/ 356 h 536"/>
                  <a:gd name="T36" fmla="*/ 273 w 767"/>
                  <a:gd name="T37" fmla="*/ 335 h 536"/>
                  <a:gd name="T38" fmla="*/ 269 w 767"/>
                  <a:gd name="T39" fmla="*/ 356 h 536"/>
                  <a:gd name="T40" fmla="*/ 297 w 767"/>
                  <a:gd name="T41" fmla="*/ 319 h 536"/>
                  <a:gd name="T42" fmla="*/ 319 w 767"/>
                  <a:gd name="T43" fmla="*/ 322 h 536"/>
                  <a:gd name="T44" fmla="*/ 344 w 767"/>
                  <a:gd name="T45" fmla="*/ 305 h 536"/>
                  <a:gd name="T46" fmla="*/ 348 w 767"/>
                  <a:gd name="T47" fmla="*/ 283 h 536"/>
                  <a:gd name="T48" fmla="*/ 344 w 767"/>
                  <a:gd name="T49" fmla="*/ 305 h 536"/>
                  <a:gd name="T50" fmla="*/ 373 w 767"/>
                  <a:gd name="T51" fmla="*/ 267 h 536"/>
                  <a:gd name="T52" fmla="*/ 393 w 767"/>
                  <a:gd name="T53" fmla="*/ 271 h 536"/>
                  <a:gd name="T54" fmla="*/ 418 w 767"/>
                  <a:gd name="T55" fmla="*/ 253 h 536"/>
                  <a:gd name="T56" fmla="*/ 422 w 767"/>
                  <a:gd name="T57" fmla="*/ 232 h 536"/>
                  <a:gd name="T58" fmla="*/ 418 w 767"/>
                  <a:gd name="T59" fmla="*/ 253 h 536"/>
                  <a:gd name="T60" fmla="*/ 447 w 767"/>
                  <a:gd name="T61" fmla="*/ 215 h 536"/>
                  <a:gd name="T62" fmla="*/ 468 w 767"/>
                  <a:gd name="T63" fmla="*/ 219 h 536"/>
                  <a:gd name="T64" fmla="*/ 492 w 767"/>
                  <a:gd name="T65" fmla="*/ 201 h 536"/>
                  <a:gd name="T66" fmla="*/ 496 w 767"/>
                  <a:gd name="T67" fmla="*/ 180 h 536"/>
                  <a:gd name="T68" fmla="*/ 492 w 767"/>
                  <a:gd name="T69" fmla="*/ 201 h 536"/>
                  <a:gd name="T70" fmla="*/ 521 w 767"/>
                  <a:gd name="T71" fmla="*/ 164 h 536"/>
                  <a:gd name="T72" fmla="*/ 543 w 767"/>
                  <a:gd name="T73" fmla="*/ 167 h 536"/>
                  <a:gd name="T74" fmla="*/ 568 w 767"/>
                  <a:gd name="T75" fmla="*/ 150 h 536"/>
                  <a:gd name="T76" fmla="*/ 572 w 767"/>
                  <a:gd name="T77" fmla="*/ 130 h 536"/>
                  <a:gd name="T78" fmla="*/ 568 w 767"/>
                  <a:gd name="T79" fmla="*/ 150 h 536"/>
                  <a:gd name="T80" fmla="*/ 596 w 767"/>
                  <a:gd name="T81" fmla="*/ 112 h 536"/>
                  <a:gd name="T82" fmla="*/ 617 w 767"/>
                  <a:gd name="T83" fmla="*/ 116 h 536"/>
                  <a:gd name="T84" fmla="*/ 642 w 767"/>
                  <a:gd name="T85" fmla="*/ 98 h 536"/>
                  <a:gd name="T86" fmla="*/ 646 w 767"/>
                  <a:gd name="T87" fmla="*/ 78 h 536"/>
                  <a:gd name="T88" fmla="*/ 642 w 767"/>
                  <a:gd name="T89" fmla="*/ 98 h 536"/>
                  <a:gd name="T90" fmla="*/ 671 w 767"/>
                  <a:gd name="T91" fmla="*/ 60 h 536"/>
                  <a:gd name="T92" fmla="*/ 691 w 767"/>
                  <a:gd name="T93" fmla="*/ 64 h 536"/>
                  <a:gd name="T94" fmla="*/ 716 w 767"/>
                  <a:gd name="T95" fmla="*/ 47 h 536"/>
                  <a:gd name="T96" fmla="*/ 720 w 767"/>
                  <a:gd name="T97" fmla="*/ 26 h 536"/>
                  <a:gd name="T98" fmla="*/ 716 w 767"/>
                  <a:gd name="T99" fmla="*/ 47 h 536"/>
                  <a:gd name="T100" fmla="*/ 745 w 767"/>
                  <a:gd name="T101" fmla="*/ 9 h 536"/>
                  <a:gd name="T102" fmla="*/ 767 w 767"/>
                  <a:gd name="T103" fmla="*/ 13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7" h="536">
                    <a:moveTo>
                      <a:pt x="8" y="536"/>
                    </a:moveTo>
                    <a:lnTo>
                      <a:pt x="0" y="524"/>
                    </a:lnTo>
                    <a:lnTo>
                      <a:pt x="11" y="515"/>
                    </a:lnTo>
                    <a:lnTo>
                      <a:pt x="20" y="528"/>
                    </a:lnTo>
                    <a:lnTo>
                      <a:pt x="8" y="536"/>
                    </a:lnTo>
                    <a:close/>
                    <a:moveTo>
                      <a:pt x="45" y="511"/>
                    </a:moveTo>
                    <a:lnTo>
                      <a:pt x="37" y="499"/>
                    </a:lnTo>
                    <a:lnTo>
                      <a:pt x="49" y="490"/>
                    </a:lnTo>
                    <a:lnTo>
                      <a:pt x="58" y="502"/>
                    </a:lnTo>
                    <a:lnTo>
                      <a:pt x="45" y="511"/>
                    </a:lnTo>
                    <a:close/>
                    <a:moveTo>
                      <a:pt x="83" y="485"/>
                    </a:moveTo>
                    <a:lnTo>
                      <a:pt x="74" y="472"/>
                    </a:lnTo>
                    <a:lnTo>
                      <a:pt x="87" y="463"/>
                    </a:lnTo>
                    <a:lnTo>
                      <a:pt x="94" y="476"/>
                    </a:lnTo>
                    <a:lnTo>
                      <a:pt x="83" y="485"/>
                    </a:lnTo>
                    <a:close/>
                    <a:moveTo>
                      <a:pt x="120" y="460"/>
                    </a:moveTo>
                    <a:lnTo>
                      <a:pt x="111" y="447"/>
                    </a:lnTo>
                    <a:lnTo>
                      <a:pt x="123" y="438"/>
                    </a:lnTo>
                    <a:lnTo>
                      <a:pt x="132" y="451"/>
                    </a:lnTo>
                    <a:lnTo>
                      <a:pt x="120" y="460"/>
                    </a:lnTo>
                    <a:close/>
                    <a:moveTo>
                      <a:pt x="157" y="433"/>
                    </a:moveTo>
                    <a:lnTo>
                      <a:pt x="149" y="421"/>
                    </a:lnTo>
                    <a:lnTo>
                      <a:pt x="161" y="413"/>
                    </a:lnTo>
                    <a:lnTo>
                      <a:pt x="170" y="424"/>
                    </a:lnTo>
                    <a:lnTo>
                      <a:pt x="157" y="433"/>
                    </a:lnTo>
                    <a:close/>
                    <a:moveTo>
                      <a:pt x="194" y="408"/>
                    </a:moveTo>
                    <a:lnTo>
                      <a:pt x="186" y="395"/>
                    </a:lnTo>
                    <a:lnTo>
                      <a:pt x="198" y="387"/>
                    </a:lnTo>
                    <a:lnTo>
                      <a:pt x="207" y="399"/>
                    </a:lnTo>
                    <a:lnTo>
                      <a:pt x="194" y="408"/>
                    </a:lnTo>
                    <a:close/>
                    <a:moveTo>
                      <a:pt x="232" y="382"/>
                    </a:moveTo>
                    <a:lnTo>
                      <a:pt x="223" y="369"/>
                    </a:lnTo>
                    <a:lnTo>
                      <a:pt x="235" y="361"/>
                    </a:lnTo>
                    <a:lnTo>
                      <a:pt x="244" y="374"/>
                    </a:lnTo>
                    <a:lnTo>
                      <a:pt x="232" y="382"/>
                    </a:lnTo>
                    <a:close/>
                    <a:moveTo>
                      <a:pt x="269" y="356"/>
                    </a:moveTo>
                    <a:lnTo>
                      <a:pt x="261" y="344"/>
                    </a:lnTo>
                    <a:lnTo>
                      <a:pt x="273" y="335"/>
                    </a:lnTo>
                    <a:lnTo>
                      <a:pt x="282" y="348"/>
                    </a:lnTo>
                    <a:lnTo>
                      <a:pt x="269" y="356"/>
                    </a:lnTo>
                    <a:close/>
                    <a:moveTo>
                      <a:pt x="306" y="330"/>
                    </a:moveTo>
                    <a:lnTo>
                      <a:pt x="297" y="319"/>
                    </a:lnTo>
                    <a:lnTo>
                      <a:pt x="310" y="310"/>
                    </a:lnTo>
                    <a:lnTo>
                      <a:pt x="319" y="322"/>
                    </a:lnTo>
                    <a:lnTo>
                      <a:pt x="306" y="330"/>
                    </a:lnTo>
                    <a:close/>
                    <a:moveTo>
                      <a:pt x="344" y="305"/>
                    </a:moveTo>
                    <a:lnTo>
                      <a:pt x="335" y="292"/>
                    </a:lnTo>
                    <a:lnTo>
                      <a:pt x="348" y="283"/>
                    </a:lnTo>
                    <a:lnTo>
                      <a:pt x="356" y="296"/>
                    </a:lnTo>
                    <a:lnTo>
                      <a:pt x="344" y="305"/>
                    </a:lnTo>
                    <a:close/>
                    <a:moveTo>
                      <a:pt x="382" y="280"/>
                    </a:moveTo>
                    <a:lnTo>
                      <a:pt x="373" y="267"/>
                    </a:lnTo>
                    <a:lnTo>
                      <a:pt x="385" y="258"/>
                    </a:lnTo>
                    <a:lnTo>
                      <a:pt x="393" y="271"/>
                    </a:lnTo>
                    <a:lnTo>
                      <a:pt x="382" y="280"/>
                    </a:lnTo>
                    <a:close/>
                    <a:moveTo>
                      <a:pt x="418" y="253"/>
                    </a:moveTo>
                    <a:lnTo>
                      <a:pt x="409" y="241"/>
                    </a:lnTo>
                    <a:lnTo>
                      <a:pt x="422" y="232"/>
                    </a:lnTo>
                    <a:lnTo>
                      <a:pt x="431" y="244"/>
                    </a:lnTo>
                    <a:lnTo>
                      <a:pt x="418" y="253"/>
                    </a:lnTo>
                    <a:close/>
                    <a:moveTo>
                      <a:pt x="456" y="228"/>
                    </a:moveTo>
                    <a:lnTo>
                      <a:pt x="447" y="215"/>
                    </a:lnTo>
                    <a:lnTo>
                      <a:pt x="460" y="206"/>
                    </a:lnTo>
                    <a:lnTo>
                      <a:pt x="468" y="219"/>
                    </a:lnTo>
                    <a:lnTo>
                      <a:pt x="456" y="228"/>
                    </a:lnTo>
                    <a:close/>
                    <a:moveTo>
                      <a:pt x="492" y="201"/>
                    </a:moveTo>
                    <a:lnTo>
                      <a:pt x="485" y="189"/>
                    </a:lnTo>
                    <a:lnTo>
                      <a:pt x="496" y="180"/>
                    </a:lnTo>
                    <a:lnTo>
                      <a:pt x="505" y="193"/>
                    </a:lnTo>
                    <a:lnTo>
                      <a:pt x="492" y="201"/>
                    </a:lnTo>
                    <a:close/>
                    <a:moveTo>
                      <a:pt x="530" y="176"/>
                    </a:moveTo>
                    <a:lnTo>
                      <a:pt x="521" y="164"/>
                    </a:lnTo>
                    <a:lnTo>
                      <a:pt x="534" y="155"/>
                    </a:lnTo>
                    <a:lnTo>
                      <a:pt x="543" y="167"/>
                    </a:lnTo>
                    <a:lnTo>
                      <a:pt x="530" y="176"/>
                    </a:lnTo>
                    <a:close/>
                    <a:moveTo>
                      <a:pt x="568" y="150"/>
                    </a:moveTo>
                    <a:lnTo>
                      <a:pt x="559" y="137"/>
                    </a:lnTo>
                    <a:lnTo>
                      <a:pt x="572" y="130"/>
                    </a:lnTo>
                    <a:lnTo>
                      <a:pt x="581" y="141"/>
                    </a:lnTo>
                    <a:lnTo>
                      <a:pt x="568" y="150"/>
                    </a:lnTo>
                    <a:close/>
                    <a:moveTo>
                      <a:pt x="604" y="125"/>
                    </a:moveTo>
                    <a:lnTo>
                      <a:pt x="596" y="112"/>
                    </a:lnTo>
                    <a:lnTo>
                      <a:pt x="608" y="103"/>
                    </a:lnTo>
                    <a:lnTo>
                      <a:pt x="617" y="116"/>
                    </a:lnTo>
                    <a:lnTo>
                      <a:pt x="604" y="125"/>
                    </a:lnTo>
                    <a:close/>
                    <a:moveTo>
                      <a:pt x="642" y="98"/>
                    </a:moveTo>
                    <a:lnTo>
                      <a:pt x="633" y="86"/>
                    </a:lnTo>
                    <a:lnTo>
                      <a:pt x="646" y="78"/>
                    </a:lnTo>
                    <a:lnTo>
                      <a:pt x="655" y="91"/>
                    </a:lnTo>
                    <a:lnTo>
                      <a:pt x="642" y="98"/>
                    </a:lnTo>
                    <a:close/>
                    <a:moveTo>
                      <a:pt x="680" y="73"/>
                    </a:moveTo>
                    <a:lnTo>
                      <a:pt x="671" y="60"/>
                    </a:lnTo>
                    <a:lnTo>
                      <a:pt x="684" y="52"/>
                    </a:lnTo>
                    <a:lnTo>
                      <a:pt x="691" y="64"/>
                    </a:lnTo>
                    <a:lnTo>
                      <a:pt x="680" y="73"/>
                    </a:lnTo>
                    <a:close/>
                    <a:moveTo>
                      <a:pt x="716" y="47"/>
                    </a:moveTo>
                    <a:lnTo>
                      <a:pt x="708" y="35"/>
                    </a:lnTo>
                    <a:lnTo>
                      <a:pt x="720" y="26"/>
                    </a:lnTo>
                    <a:lnTo>
                      <a:pt x="729" y="39"/>
                    </a:lnTo>
                    <a:lnTo>
                      <a:pt x="716" y="47"/>
                    </a:lnTo>
                    <a:close/>
                    <a:moveTo>
                      <a:pt x="754" y="21"/>
                    </a:moveTo>
                    <a:lnTo>
                      <a:pt x="745" y="9"/>
                    </a:lnTo>
                    <a:lnTo>
                      <a:pt x="758" y="0"/>
                    </a:lnTo>
                    <a:lnTo>
                      <a:pt x="767" y="13"/>
                    </a:lnTo>
                    <a:lnTo>
                      <a:pt x="754" y="21"/>
                    </a:lnTo>
                    <a:close/>
                  </a:path>
                </a:pathLst>
              </a:cu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4"/>
              <p:cNvSpPr>
                <a:spLocks noEditPoints="1"/>
              </p:cNvSpPr>
              <p:nvPr/>
            </p:nvSpPr>
            <p:spPr bwMode="auto">
              <a:xfrm>
                <a:off x="3949" y="1211"/>
                <a:ext cx="15" cy="1185"/>
              </a:xfrm>
              <a:custGeom>
                <a:avLst/>
                <a:gdLst>
                  <a:gd name="T0" fmla="*/ 0 w 15"/>
                  <a:gd name="T1" fmla="*/ 1170 h 1185"/>
                  <a:gd name="T2" fmla="*/ 15 w 15"/>
                  <a:gd name="T3" fmla="*/ 1140 h 1185"/>
                  <a:gd name="T4" fmla="*/ 15 w 15"/>
                  <a:gd name="T5" fmla="*/ 1125 h 1185"/>
                  <a:gd name="T6" fmla="*/ 0 w 15"/>
                  <a:gd name="T7" fmla="*/ 1095 h 1185"/>
                  <a:gd name="T8" fmla="*/ 15 w 15"/>
                  <a:gd name="T9" fmla="*/ 1095 h 1185"/>
                  <a:gd name="T10" fmla="*/ 0 w 15"/>
                  <a:gd name="T11" fmla="*/ 1034 h 1185"/>
                  <a:gd name="T12" fmla="*/ 15 w 15"/>
                  <a:gd name="T13" fmla="*/ 1004 h 1185"/>
                  <a:gd name="T14" fmla="*/ 15 w 15"/>
                  <a:gd name="T15" fmla="*/ 989 h 1185"/>
                  <a:gd name="T16" fmla="*/ 0 w 15"/>
                  <a:gd name="T17" fmla="*/ 959 h 1185"/>
                  <a:gd name="T18" fmla="*/ 15 w 15"/>
                  <a:gd name="T19" fmla="*/ 959 h 1185"/>
                  <a:gd name="T20" fmla="*/ 0 w 15"/>
                  <a:gd name="T21" fmla="*/ 898 h 1185"/>
                  <a:gd name="T22" fmla="*/ 15 w 15"/>
                  <a:gd name="T23" fmla="*/ 868 h 1185"/>
                  <a:gd name="T24" fmla="*/ 15 w 15"/>
                  <a:gd name="T25" fmla="*/ 853 h 1185"/>
                  <a:gd name="T26" fmla="*/ 0 w 15"/>
                  <a:gd name="T27" fmla="*/ 823 h 1185"/>
                  <a:gd name="T28" fmla="*/ 15 w 15"/>
                  <a:gd name="T29" fmla="*/ 823 h 1185"/>
                  <a:gd name="T30" fmla="*/ 0 w 15"/>
                  <a:gd name="T31" fmla="*/ 762 h 1185"/>
                  <a:gd name="T32" fmla="*/ 15 w 15"/>
                  <a:gd name="T33" fmla="*/ 732 h 1185"/>
                  <a:gd name="T34" fmla="*/ 15 w 15"/>
                  <a:gd name="T35" fmla="*/ 717 h 1185"/>
                  <a:gd name="T36" fmla="*/ 0 w 15"/>
                  <a:gd name="T37" fmla="*/ 687 h 1185"/>
                  <a:gd name="T38" fmla="*/ 15 w 15"/>
                  <a:gd name="T39" fmla="*/ 687 h 1185"/>
                  <a:gd name="T40" fmla="*/ 0 w 15"/>
                  <a:gd name="T41" fmla="*/ 626 h 1185"/>
                  <a:gd name="T42" fmla="*/ 15 w 15"/>
                  <a:gd name="T43" fmla="*/ 596 h 1185"/>
                  <a:gd name="T44" fmla="*/ 15 w 15"/>
                  <a:gd name="T45" fmla="*/ 581 h 1185"/>
                  <a:gd name="T46" fmla="*/ 0 w 15"/>
                  <a:gd name="T47" fmla="*/ 551 h 1185"/>
                  <a:gd name="T48" fmla="*/ 15 w 15"/>
                  <a:gd name="T49" fmla="*/ 551 h 1185"/>
                  <a:gd name="T50" fmla="*/ 0 w 15"/>
                  <a:gd name="T51" fmla="*/ 490 h 1185"/>
                  <a:gd name="T52" fmla="*/ 15 w 15"/>
                  <a:gd name="T53" fmla="*/ 460 h 1185"/>
                  <a:gd name="T54" fmla="*/ 15 w 15"/>
                  <a:gd name="T55" fmla="*/ 445 h 1185"/>
                  <a:gd name="T56" fmla="*/ 0 w 15"/>
                  <a:gd name="T57" fmla="*/ 415 h 1185"/>
                  <a:gd name="T58" fmla="*/ 15 w 15"/>
                  <a:gd name="T59" fmla="*/ 415 h 1185"/>
                  <a:gd name="T60" fmla="*/ 0 w 15"/>
                  <a:gd name="T61" fmla="*/ 354 h 1185"/>
                  <a:gd name="T62" fmla="*/ 15 w 15"/>
                  <a:gd name="T63" fmla="*/ 324 h 1185"/>
                  <a:gd name="T64" fmla="*/ 15 w 15"/>
                  <a:gd name="T65" fmla="*/ 309 h 1185"/>
                  <a:gd name="T66" fmla="*/ 0 w 15"/>
                  <a:gd name="T67" fmla="*/ 279 h 1185"/>
                  <a:gd name="T68" fmla="*/ 15 w 15"/>
                  <a:gd name="T69" fmla="*/ 279 h 1185"/>
                  <a:gd name="T70" fmla="*/ 0 w 15"/>
                  <a:gd name="T71" fmla="*/ 218 h 1185"/>
                  <a:gd name="T72" fmla="*/ 15 w 15"/>
                  <a:gd name="T73" fmla="*/ 188 h 1185"/>
                  <a:gd name="T74" fmla="*/ 15 w 15"/>
                  <a:gd name="T75" fmla="*/ 173 h 1185"/>
                  <a:gd name="T76" fmla="*/ 0 w 15"/>
                  <a:gd name="T77" fmla="*/ 142 h 1185"/>
                  <a:gd name="T78" fmla="*/ 15 w 15"/>
                  <a:gd name="T79" fmla="*/ 142 h 1185"/>
                  <a:gd name="T80" fmla="*/ 0 w 15"/>
                  <a:gd name="T81" fmla="*/ 82 h 1185"/>
                  <a:gd name="T82" fmla="*/ 15 w 15"/>
                  <a:gd name="T83" fmla="*/ 52 h 1185"/>
                  <a:gd name="T84" fmla="*/ 15 w 15"/>
                  <a:gd name="T85" fmla="*/ 37 h 1185"/>
                  <a:gd name="T86" fmla="*/ 0 w 15"/>
                  <a:gd name="T87" fmla="*/ 6 h 1185"/>
                  <a:gd name="T88" fmla="*/ 15 w 15"/>
                  <a:gd name="T89" fmla="*/ 6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 h="1185">
                    <a:moveTo>
                      <a:pt x="15" y="1185"/>
                    </a:moveTo>
                    <a:lnTo>
                      <a:pt x="0" y="1185"/>
                    </a:lnTo>
                    <a:lnTo>
                      <a:pt x="0" y="1170"/>
                    </a:lnTo>
                    <a:lnTo>
                      <a:pt x="15" y="1170"/>
                    </a:lnTo>
                    <a:lnTo>
                      <a:pt x="15" y="1185"/>
                    </a:lnTo>
                    <a:close/>
                    <a:moveTo>
                      <a:pt x="15" y="1140"/>
                    </a:moveTo>
                    <a:lnTo>
                      <a:pt x="0" y="1140"/>
                    </a:lnTo>
                    <a:lnTo>
                      <a:pt x="0" y="1125"/>
                    </a:lnTo>
                    <a:lnTo>
                      <a:pt x="15" y="1125"/>
                    </a:lnTo>
                    <a:lnTo>
                      <a:pt x="15" y="1140"/>
                    </a:lnTo>
                    <a:close/>
                    <a:moveTo>
                      <a:pt x="15" y="1095"/>
                    </a:moveTo>
                    <a:lnTo>
                      <a:pt x="0" y="1095"/>
                    </a:lnTo>
                    <a:lnTo>
                      <a:pt x="0" y="1079"/>
                    </a:lnTo>
                    <a:lnTo>
                      <a:pt x="15" y="1079"/>
                    </a:lnTo>
                    <a:lnTo>
                      <a:pt x="15" y="1095"/>
                    </a:lnTo>
                    <a:close/>
                    <a:moveTo>
                      <a:pt x="15" y="1049"/>
                    </a:moveTo>
                    <a:lnTo>
                      <a:pt x="0" y="1049"/>
                    </a:lnTo>
                    <a:lnTo>
                      <a:pt x="0" y="1034"/>
                    </a:lnTo>
                    <a:lnTo>
                      <a:pt x="15" y="1034"/>
                    </a:lnTo>
                    <a:lnTo>
                      <a:pt x="15" y="1049"/>
                    </a:lnTo>
                    <a:close/>
                    <a:moveTo>
                      <a:pt x="15" y="1004"/>
                    </a:moveTo>
                    <a:lnTo>
                      <a:pt x="0" y="1004"/>
                    </a:lnTo>
                    <a:lnTo>
                      <a:pt x="0" y="989"/>
                    </a:lnTo>
                    <a:lnTo>
                      <a:pt x="15" y="989"/>
                    </a:lnTo>
                    <a:lnTo>
                      <a:pt x="15" y="1004"/>
                    </a:lnTo>
                    <a:close/>
                    <a:moveTo>
                      <a:pt x="15" y="959"/>
                    </a:moveTo>
                    <a:lnTo>
                      <a:pt x="0" y="959"/>
                    </a:lnTo>
                    <a:lnTo>
                      <a:pt x="0" y="943"/>
                    </a:lnTo>
                    <a:lnTo>
                      <a:pt x="15" y="943"/>
                    </a:lnTo>
                    <a:lnTo>
                      <a:pt x="15" y="959"/>
                    </a:lnTo>
                    <a:close/>
                    <a:moveTo>
                      <a:pt x="15" y="913"/>
                    </a:moveTo>
                    <a:lnTo>
                      <a:pt x="0" y="913"/>
                    </a:lnTo>
                    <a:lnTo>
                      <a:pt x="0" y="898"/>
                    </a:lnTo>
                    <a:lnTo>
                      <a:pt x="15" y="898"/>
                    </a:lnTo>
                    <a:lnTo>
                      <a:pt x="15" y="913"/>
                    </a:lnTo>
                    <a:close/>
                    <a:moveTo>
                      <a:pt x="15" y="868"/>
                    </a:moveTo>
                    <a:lnTo>
                      <a:pt x="0" y="868"/>
                    </a:lnTo>
                    <a:lnTo>
                      <a:pt x="0" y="853"/>
                    </a:lnTo>
                    <a:lnTo>
                      <a:pt x="15" y="853"/>
                    </a:lnTo>
                    <a:lnTo>
                      <a:pt x="15" y="868"/>
                    </a:lnTo>
                    <a:close/>
                    <a:moveTo>
                      <a:pt x="15" y="823"/>
                    </a:moveTo>
                    <a:lnTo>
                      <a:pt x="0" y="823"/>
                    </a:lnTo>
                    <a:lnTo>
                      <a:pt x="0" y="807"/>
                    </a:lnTo>
                    <a:lnTo>
                      <a:pt x="15" y="807"/>
                    </a:lnTo>
                    <a:lnTo>
                      <a:pt x="15" y="823"/>
                    </a:lnTo>
                    <a:close/>
                    <a:moveTo>
                      <a:pt x="15" y="777"/>
                    </a:moveTo>
                    <a:lnTo>
                      <a:pt x="0" y="777"/>
                    </a:lnTo>
                    <a:lnTo>
                      <a:pt x="0" y="762"/>
                    </a:lnTo>
                    <a:lnTo>
                      <a:pt x="15" y="762"/>
                    </a:lnTo>
                    <a:lnTo>
                      <a:pt x="15" y="777"/>
                    </a:lnTo>
                    <a:close/>
                    <a:moveTo>
                      <a:pt x="15" y="732"/>
                    </a:moveTo>
                    <a:lnTo>
                      <a:pt x="0" y="732"/>
                    </a:lnTo>
                    <a:lnTo>
                      <a:pt x="0" y="717"/>
                    </a:lnTo>
                    <a:lnTo>
                      <a:pt x="15" y="717"/>
                    </a:lnTo>
                    <a:lnTo>
                      <a:pt x="15" y="732"/>
                    </a:lnTo>
                    <a:close/>
                    <a:moveTo>
                      <a:pt x="15" y="687"/>
                    </a:moveTo>
                    <a:lnTo>
                      <a:pt x="0" y="687"/>
                    </a:lnTo>
                    <a:lnTo>
                      <a:pt x="0" y="671"/>
                    </a:lnTo>
                    <a:lnTo>
                      <a:pt x="15" y="671"/>
                    </a:lnTo>
                    <a:lnTo>
                      <a:pt x="15" y="687"/>
                    </a:lnTo>
                    <a:close/>
                    <a:moveTo>
                      <a:pt x="15" y="641"/>
                    </a:moveTo>
                    <a:lnTo>
                      <a:pt x="0" y="641"/>
                    </a:lnTo>
                    <a:lnTo>
                      <a:pt x="0" y="626"/>
                    </a:lnTo>
                    <a:lnTo>
                      <a:pt x="15" y="626"/>
                    </a:lnTo>
                    <a:lnTo>
                      <a:pt x="15" y="641"/>
                    </a:lnTo>
                    <a:close/>
                    <a:moveTo>
                      <a:pt x="15" y="596"/>
                    </a:moveTo>
                    <a:lnTo>
                      <a:pt x="0" y="596"/>
                    </a:lnTo>
                    <a:lnTo>
                      <a:pt x="0" y="581"/>
                    </a:lnTo>
                    <a:lnTo>
                      <a:pt x="15" y="581"/>
                    </a:lnTo>
                    <a:lnTo>
                      <a:pt x="15" y="596"/>
                    </a:lnTo>
                    <a:close/>
                    <a:moveTo>
                      <a:pt x="15" y="551"/>
                    </a:moveTo>
                    <a:lnTo>
                      <a:pt x="0" y="551"/>
                    </a:lnTo>
                    <a:lnTo>
                      <a:pt x="0" y="535"/>
                    </a:lnTo>
                    <a:lnTo>
                      <a:pt x="15" y="535"/>
                    </a:lnTo>
                    <a:lnTo>
                      <a:pt x="15" y="551"/>
                    </a:lnTo>
                    <a:close/>
                    <a:moveTo>
                      <a:pt x="15" y="505"/>
                    </a:moveTo>
                    <a:lnTo>
                      <a:pt x="0" y="505"/>
                    </a:lnTo>
                    <a:lnTo>
                      <a:pt x="0" y="490"/>
                    </a:lnTo>
                    <a:lnTo>
                      <a:pt x="15" y="490"/>
                    </a:lnTo>
                    <a:lnTo>
                      <a:pt x="15" y="505"/>
                    </a:lnTo>
                    <a:close/>
                    <a:moveTo>
                      <a:pt x="15" y="460"/>
                    </a:moveTo>
                    <a:lnTo>
                      <a:pt x="0" y="460"/>
                    </a:lnTo>
                    <a:lnTo>
                      <a:pt x="0" y="445"/>
                    </a:lnTo>
                    <a:lnTo>
                      <a:pt x="15" y="445"/>
                    </a:lnTo>
                    <a:lnTo>
                      <a:pt x="15" y="460"/>
                    </a:lnTo>
                    <a:close/>
                    <a:moveTo>
                      <a:pt x="15" y="415"/>
                    </a:moveTo>
                    <a:lnTo>
                      <a:pt x="0" y="415"/>
                    </a:lnTo>
                    <a:lnTo>
                      <a:pt x="0" y="399"/>
                    </a:lnTo>
                    <a:lnTo>
                      <a:pt x="15" y="399"/>
                    </a:lnTo>
                    <a:lnTo>
                      <a:pt x="15" y="415"/>
                    </a:lnTo>
                    <a:close/>
                    <a:moveTo>
                      <a:pt x="15" y="369"/>
                    </a:moveTo>
                    <a:lnTo>
                      <a:pt x="0" y="369"/>
                    </a:lnTo>
                    <a:lnTo>
                      <a:pt x="0" y="354"/>
                    </a:lnTo>
                    <a:lnTo>
                      <a:pt x="15" y="354"/>
                    </a:lnTo>
                    <a:lnTo>
                      <a:pt x="15" y="369"/>
                    </a:lnTo>
                    <a:close/>
                    <a:moveTo>
                      <a:pt x="15" y="324"/>
                    </a:moveTo>
                    <a:lnTo>
                      <a:pt x="0" y="324"/>
                    </a:lnTo>
                    <a:lnTo>
                      <a:pt x="0" y="309"/>
                    </a:lnTo>
                    <a:lnTo>
                      <a:pt x="15" y="309"/>
                    </a:lnTo>
                    <a:lnTo>
                      <a:pt x="15" y="324"/>
                    </a:lnTo>
                    <a:close/>
                    <a:moveTo>
                      <a:pt x="15" y="279"/>
                    </a:moveTo>
                    <a:lnTo>
                      <a:pt x="0" y="279"/>
                    </a:lnTo>
                    <a:lnTo>
                      <a:pt x="0" y="263"/>
                    </a:lnTo>
                    <a:lnTo>
                      <a:pt x="15" y="263"/>
                    </a:lnTo>
                    <a:lnTo>
                      <a:pt x="15" y="279"/>
                    </a:lnTo>
                    <a:close/>
                    <a:moveTo>
                      <a:pt x="15" y="233"/>
                    </a:moveTo>
                    <a:lnTo>
                      <a:pt x="0" y="233"/>
                    </a:lnTo>
                    <a:lnTo>
                      <a:pt x="0" y="218"/>
                    </a:lnTo>
                    <a:lnTo>
                      <a:pt x="15" y="218"/>
                    </a:lnTo>
                    <a:lnTo>
                      <a:pt x="15" y="233"/>
                    </a:lnTo>
                    <a:close/>
                    <a:moveTo>
                      <a:pt x="15" y="188"/>
                    </a:moveTo>
                    <a:lnTo>
                      <a:pt x="0" y="188"/>
                    </a:lnTo>
                    <a:lnTo>
                      <a:pt x="0" y="173"/>
                    </a:lnTo>
                    <a:lnTo>
                      <a:pt x="15" y="173"/>
                    </a:lnTo>
                    <a:lnTo>
                      <a:pt x="15" y="188"/>
                    </a:lnTo>
                    <a:close/>
                    <a:moveTo>
                      <a:pt x="15" y="142"/>
                    </a:moveTo>
                    <a:lnTo>
                      <a:pt x="0" y="142"/>
                    </a:lnTo>
                    <a:lnTo>
                      <a:pt x="0" y="127"/>
                    </a:lnTo>
                    <a:lnTo>
                      <a:pt x="15" y="127"/>
                    </a:lnTo>
                    <a:lnTo>
                      <a:pt x="15" y="142"/>
                    </a:lnTo>
                    <a:close/>
                    <a:moveTo>
                      <a:pt x="15" y="97"/>
                    </a:moveTo>
                    <a:lnTo>
                      <a:pt x="0" y="97"/>
                    </a:lnTo>
                    <a:lnTo>
                      <a:pt x="0" y="82"/>
                    </a:lnTo>
                    <a:lnTo>
                      <a:pt x="15" y="82"/>
                    </a:lnTo>
                    <a:lnTo>
                      <a:pt x="15" y="97"/>
                    </a:lnTo>
                    <a:close/>
                    <a:moveTo>
                      <a:pt x="15" y="52"/>
                    </a:moveTo>
                    <a:lnTo>
                      <a:pt x="0" y="52"/>
                    </a:lnTo>
                    <a:lnTo>
                      <a:pt x="0" y="37"/>
                    </a:lnTo>
                    <a:lnTo>
                      <a:pt x="15" y="37"/>
                    </a:lnTo>
                    <a:lnTo>
                      <a:pt x="15" y="52"/>
                    </a:lnTo>
                    <a:close/>
                    <a:moveTo>
                      <a:pt x="15" y="6"/>
                    </a:moveTo>
                    <a:lnTo>
                      <a:pt x="0" y="6"/>
                    </a:lnTo>
                    <a:lnTo>
                      <a:pt x="0" y="0"/>
                    </a:lnTo>
                    <a:lnTo>
                      <a:pt x="15" y="0"/>
                    </a:lnTo>
                    <a:lnTo>
                      <a:pt x="15" y="6"/>
                    </a:lnTo>
                    <a:close/>
                  </a:path>
                </a:pathLst>
              </a:cu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5"/>
              <p:cNvSpPr>
                <a:spLocks noEditPoints="1"/>
              </p:cNvSpPr>
              <p:nvPr/>
            </p:nvSpPr>
            <p:spPr bwMode="auto">
              <a:xfrm>
                <a:off x="4727" y="540"/>
                <a:ext cx="15" cy="1421"/>
              </a:xfrm>
              <a:custGeom>
                <a:avLst/>
                <a:gdLst>
                  <a:gd name="T0" fmla="*/ 0 w 15"/>
                  <a:gd name="T1" fmla="*/ 1405 h 1421"/>
                  <a:gd name="T2" fmla="*/ 15 w 15"/>
                  <a:gd name="T3" fmla="*/ 1375 h 1421"/>
                  <a:gd name="T4" fmla="*/ 15 w 15"/>
                  <a:gd name="T5" fmla="*/ 1360 h 1421"/>
                  <a:gd name="T6" fmla="*/ 0 w 15"/>
                  <a:gd name="T7" fmla="*/ 1330 h 1421"/>
                  <a:gd name="T8" fmla="*/ 15 w 15"/>
                  <a:gd name="T9" fmla="*/ 1330 h 1421"/>
                  <a:gd name="T10" fmla="*/ 0 w 15"/>
                  <a:gd name="T11" fmla="*/ 1269 h 1421"/>
                  <a:gd name="T12" fmla="*/ 15 w 15"/>
                  <a:gd name="T13" fmla="*/ 1239 h 1421"/>
                  <a:gd name="T14" fmla="*/ 15 w 15"/>
                  <a:gd name="T15" fmla="*/ 1224 h 1421"/>
                  <a:gd name="T16" fmla="*/ 0 w 15"/>
                  <a:gd name="T17" fmla="*/ 1194 h 1421"/>
                  <a:gd name="T18" fmla="*/ 15 w 15"/>
                  <a:gd name="T19" fmla="*/ 1194 h 1421"/>
                  <a:gd name="T20" fmla="*/ 0 w 15"/>
                  <a:gd name="T21" fmla="*/ 1133 h 1421"/>
                  <a:gd name="T22" fmla="*/ 15 w 15"/>
                  <a:gd name="T23" fmla="*/ 1103 h 1421"/>
                  <a:gd name="T24" fmla="*/ 15 w 15"/>
                  <a:gd name="T25" fmla="*/ 1088 h 1421"/>
                  <a:gd name="T26" fmla="*/ 0 w 15"/>
                  <a:gd name="T27" fmla="*/ 1058 h 1421"/>
                  <a:gd name="T28" fmla="*/ 15 w 15"/>
                  <a:gd name="T29" fmla="*/ 1058 h 1421"/>
                  <a:gd name="T30" fmla="*/ 0 w 15"/>
                  <a:gd name="T31" fmla="*/ 997 h 1421"/>
                  <a:gd name="T32" fmla="*/ 15 w 15"/>
                  <a:gd name="T33" fmla="*/ 967 h 1421"/>
                  <a:gd name="T34" fmla="*/ 15 w 15"/>
                  <a:gd name="T35" fmla="*/ 952 h 1421"/>
                  <a:gd name="T36" fmla="*/ 0 w 15"/>
                  <a:gd name="T37" fmla="*/ 922 h 1421"/>
                  <a:gd name="T38" fmla="*/ 15 w 15"/>
                  <a:gd name="T39" fmla="*/ 922 h 1421"/>
                  <a:gd name="T40" fmla="*/ 0 w 15"/>
                  <a:gd name="T41" fmla="*/ 861 h 1421"/>
                  <a:gd name="T42" fmla="*/ 15 w 15"/>
                  <a:gd name="T43" fmla="*/ 831 h 1421"/>
                  <a:gd name="T44" fmla="*/ 15 w 15"/>
                  <a:gd name="T45" fmla="*/ 816 h 1421"/>
                  <a:gd name="T46" fmla="*/ 0 w 15"/>
                  <a:gd name="T47" fmla="*/ 786 h 1421"/>
                  <a:gd name="T48" fmla="*/ 15 w 15"/>
                  <a:gd name="T49" fmla="*/ 786 h 1421"/>
                  <a:gd name="T50" fmla="*/ 0 w 15"/>
                  <a:gd name="T51" fmla="*/ 725 h 1421"/>
                  <a:gd name="T52" fmla="*/ 15 w 15"/>
                  <a:gd name="T53" fmla="*/ 695 h 1421"/>
                  <a:gd name="T54" fmla="*/ 15 w 15"/>
                  <a:gd name="T55" fmla="*/ 680 h 1421"/>
                  <a:gd name="T56" fmla="*/ 0 w 15"/>
                  <a:gd name="T57" fmla="*/ 650 h 1421"/>
                  <a:gd name="T58" fmla="*/ 15 w 15"/>
                  <a:gd name="T59" fmla="*/ 650 h 1421"/>
                  <a:gd name="T60" fmla="*/ 0 w 15"/>
                  <a:gd name="T61" fmla="*/ 589 h 1421"/>
                  <a:gd name="T62" fmla="*/ 15 w 15"/>
                  <a:gd name="T63" fmla="*/ 559 h 1421"/>
                  <a:gd name="T64" fmla="*/ 15 w 15"/>
                  <a:gd name="T65" fmla="*/ 544 h 1421"/>
                  <a:gd name="T66" fmla="*/ 0 w 15"/>
                  <a:gd name="T67" fmla="*/ 514 h 1421"/>
                  <a:gd name="T68" fmla="*/ 15 w 15"/>
                  <a:gd name="T69" fmla="*/ 514 h 1421"/>
                  <a:gd name="T70" fmla="*/ 0 w 15"/>
                  <a:gd name="T71" fmla="*/ 453 h 1421"/>
                  <a:gd name="T72" fmla="*/ 15 w 15"/>
                  <a:gd name="T73" fmla="*/ 423 h 1421"/>
                  <a:gd name="T74" fmla="*/ 15 w 15"/>
                  <a:gd name="T75" fmla="*/ 408 h 1421"/>
                  <a:gd name="T76" fmla="*/ 0 w 15"/>
                  <a:gd name="T77" fmla="*/ 378 h 1421"/>
                  <a:gd name="T78" fmla="*/ 15 w 15"/>
                  <a:gd name="T79" fmla="*/ 378 h 1421"/>
                  <a:gd name="T80" fmla="*/ 0 w 15"/>
                  <a:gd name="T81" fmla="*/ 317 h 1421"/>
                  <a:gd name="T82" fmla="*/ 15 w 15"/>
                  <a:gd name="T83" fmla="*/ 287 h 1421"/>
                  <a:gd name="T84" fmla="*/ 15 w 15"/>
                  <a:gd name="T85" fmla="*/ 272 h 1421"/>
                  <a:gd name="T86" fmla="*/ 0 w 15"/>
                  <a:gd name="T87" fmla="*/ 242 h 1421"/>
                  <a:gd name="T88" fmla="*/ 15 w 15"/>
                  <a:gd name="T89" fmla="*/ 242 h 1421"/>
                  <a:gd name="T90" fmla="*/ 0 w 15"/>
                  <a:gd name="T91" fmla="*/ 181 h 1421"/>
                  <a:gd name="T92" fmla="*/ 15 w 15"/>
                  <a:gd name="T93" fmla="*/ 151 h 1421"/>
                  <a:gd name="T94" fmla="*/ 15 w 15"/>
                  <a:gd name="T95" fmla="*/ 136 h 1421"/>
                  <a:gd name="T96" fmla="*/ 0 w 15"/>
                  <a:gd name="T97" fmla="*/ 106 h 1421"/>
                  <a:gd name="T98" fmla="*/ 15 w 15"/>
                  <a:gd name="T99" fmla="*/ 106 h 1421"/>
                  <a:gd name="T100" fmla="*/ 0 w 15"/>
                  <a:gd name="T101" fmla="*/ 45 h 1421"/>
                  <a:gd name="T102" fmla="*/ 15 w 15"/>
                  <a:gd name="T103" fmla="*/ 15 h 1421"/>
                  <a:gd name="T104" fmla="*/ 15 w 15"/>
                  <a:gd name="T105" fmla="*/ 0 h 1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 h="1421">
                    <a:moveTo>
                      <a:pt x="15" y="1421"/>
                    </a:moveTo>
                    <a:lnTo>
                      <a:pt x="0" y="1421"/>
                    </a:lnTo>
                    <a:lnTo>
                      <a:pt x="0" y="1405"/>
                    </a:lnTo>
                    <a:lnTo>
                      <a:pt x="15" y="1405"/>
                    </a:lnTo>
                    <a:lnTo>
                      <a:pt x="15" y="1421"/>
                    </a:lnTo>
                    <a:close/>
                    <a:moveTo>
                      <a:pt x="15" y="1375"/>
                    </a:moveTo>
                    <a:lnTo>
                      <a:pt x="0" y="1375"/>
                    </a:lnTo>
                    <a:lnTo>
                      <a:pt x="0" y="1360"/>
                    </a:lnTo>
                    <a:lnTo>
                      <a:pt x="15" y="1360"/>
                    </a:lnTo>
                    <a:lnTo>
                      <a:pt x="15" y="1375"/>
                    </a:lnTo>
                    <a:close/>
                    <a:moveTo>
                      <a:pt x="15" y="1330"/>
                    </a:moveTo>
                    <a:lnTo>
                      <a:pt x="0" y="1330"/>
                    </a:lnTo>
                    <a:lnTo>
                      <a:pt x="0" y="1315"/>
                    </a:lnTo>
                    <a:lnTo>
                      <a:pt x="15" y="1315"/>
                    </a:lnTo>
                    <a:lnTo>
                      <a:pt x="15" y="1330"/>
                    </a:lnTo>
                    <a:close/>
                    <a:moveTo>
                      <a:pt x="15" y="1285"/>
                    </a:moveTo>
                    <a:lnTo>
                      <a:pt x="0" y="1285"/>
                    </a:lnTo>
                    <a:lnTo>
                      <a:pt x="0" y="1269"/>
                    </a:lnTo>
                    <a:lnTo>
                      <a:pt x="15" y="1269"/>
                    </a:lnTo>
                    <a:lnTo>
                      <a:pt x="15" y="1285"/>
                    </a:lnTo>
                    <a:close/>
                    <a:moveTo>
                      <a:pt x="15" y="1239"/>
                    </a:moveTo>
                    <a:lnTo>
                      <a:pt x="0" y="1239"/>
                    </a:lnTo>
                    <a:lnTo>
                      <a:pt x="0" y="1224"/>
                    </a:lnTo>
                    <a:lnTo>
                      <a:pt x="15" y="1224"/>
                    </a:lnTo>
                    <a:lnTo>
                      <a:pt x="15" y="1239"/>
                    </a:lnTo>
                    <a:close/>
                    <a:moveTo>
                      <a:pt x="15" y="1194"/>
                    </a:moveTo>
                    <a:lnTo>
                      <a:pt x="0" y="1194"/>
                    </a:lnTo>
                    <a:lnTo>
                      <a:pt x="0" y="1179"/>
                    </a:lnTo>
                    <a:lnTo>
                      <a:pt x="15" y="1179"/>
                    </a:lnTo>
                    <a:lnTo>
                      <a:pt x="15" y="1194"/>
                    </a:lnTo>
                    <a:close/>
                    <a:moveTo>
                      <a:pt x="15" y="1148"/>
                    </a:moveTo>
                    <a:lnTo>
                      <a:pt x="0" y="1148"/>
                    </a:lnTo>
                    <a:lnTo>
                      <a:pt x="0" y="1133"/>
                    </a:lnTo>
                    <a:lnTo>
                      <a:pt x="15" y="1133"/>
                    </a:lnTo>
                    <a:lnTo>
                      <a:pt x="15" y="1148"/>
                    </a:lnTo>
                    <a:close/>
                    <a:moveTo>
                      <a:pt x="15" y="1103"/>
                    </a:moveTo>
                    <a:lnTo>
                      <a:pt x="0" y="1103"/>
                    </a:lnTo>
                    <a:lnTo>
                      <a:pt x="0" y="1088"/>
                    </a:lnTo>
                    <a:lnTo>
                      <a:pt x="15" y="1088"/>
                    </a:lnTo>
                    <a:lnTo>
                      <a:pt x="15" y="1103"/>
                    </a:lnTo>
                    <a:close/>
                    <a:moveTo>
                      <a:pt x="15" y="1058"/>
                    </a:moveTo>
                    <a:lnTo>
                      <a:pt x="0" y="1058"/>
                    </a:lnTo>
                    <a:lnTo>
                      <a:pt x="0" y="1043"/>
                    </a:lnTo>
                    <a:lnTo>
                      <a:pt x="15" y="1043"/>
                    </a:lnTo>
                    <a:lnTo>
                      <a:pt x="15" y="1058"/>
                    </a:lnTo>
                    <a:close/>
                    <a:moveTo>
                      <a:pt x="15" y="1012"/>
                    </a:moveTo>
                    <a:lnTo>
                      <a:pt x="0" y="1012"/>
                    </a:lnTo>
                    <a:lnTo>
                      <a:pt x="0" y="997"/>
                    </a:lnTo>
                    <a:lnTo>
                      <a:pt x="15" y="997"/>
                    </a:lnTo>
                    <a:lnTo>
                      <a:pt x="15" y="1012"/>
                    </a:lnTo>
                    <a:close/>
                    <a:moveTo>
                      <a:pt x="15" y="967"/>
                    </a:moveTo>
                    <a:lnTo>
                      <a:pt x="0" y="967"/>
                    </a:lnTo>
                    <a:lnTo>
                      <a:pt x="0" y="952"/>
                    </a:lnTo>
                    <a:lnTo>
                      <a:pt x="15" y="952"/>
                    </a:lnTo>
                    <a:lnTo>
                      <a:pt x="15" y="967"/>
                    </a:lnTo>
                    <a:close/>
                    <a:moveTo>
                      <a:pt x="15" y="922"/>
                    </a:moveTo>
                    <a:lnTo>
                      <a:pt x="0" y="922"/>
                    </a:lnTo>
                    <a:lnTo>
                      <a:pt x="0" y="907"/>
                    </a:lnTo>
                    <a:lnTo>
                      <a:pt x="15" y="907"/>
                    </a:lnTo>
                    <a:lnTo>
                      <a:pt x="15" y="922"/>
                    </a:lnTo>
                    <a:close/>
                    <a:moveTo>
                      <a:pt x="15" y="876"/>
                    </a:moveTo>
                    <a:lnTo>
                      <a:pt x="0" y="876"/>
                    </a:lnTo>
                    <a:lnTo>
                      <a:pt x="0" y="861"/>
                    </a:lnTo>
                    <a:lnTo>
                      <a:pt x="15" y="861"/>
                    </a:lnTo>
                    <a:lnTo>
                      <a:pt x="15" y="876"/>
                    </a:lnTo>
                    <a:close/>
                    <a:moveTo>
                      <a:pt x="15" y="831"/>
                    </a:moveTo>
                    <a:lnTo>
                      <a:pt x="0" y="831"/>
                    </a:lnTo>
                    <a:lnTo>
                      <a:pt x="0" y="816"/>
                    </a:lnTo>
                    <a:lnTo>
                      <a:pt x="15" y="816"/>
                    </a:lnTo>
                    <a:lnTo>
                      <a:pt x="15" y="831"/>
                    </a:lnTo>
                    <a:close/>
                    <a:moveTo>
                      <a:pt x="15" y="786"/>
                    </a:moveTo>
                    <a:lnTo>
                      <a:pt x="0" y="786"/>
                    </a:lnTo>
                    <a:lnTo>
                      <a:pt x="0" y="771"/>
                    </a:lnTo>
                    <a:lnTo>
                      <a:pt x="15" y="771"/>
                    </a:lnTo>
                    <a:lnTo>
                      <a:pt x="15" y="786"/>
                    </a:lnTo>
                    <a:close/>
                    <a:moveTo>
                      <a:pt x="15" y="740"/>
                    </a:moveTo>
                    <a:lnTo>
                      <a:pt x="0" y="740"/>
                    </a:lnTo>
                    <a:lnTo>
                      <a:pt x="0" y="725"/>
                    </a:lnTo>
                    <a:lnTo>
                      <a:pt x="15" y="725"/>
                    </a:lnTo>
                    <a:lnTo>
                      <a:pt x="15" y="740"/>
                    </a:lnTo>
                    <a:close/>
                    <a:moveTo>
                      <a:pt x="15" y="695"/>
                    </a:moveTo>
                    <a:lnTo>
                      <a:pt x="0" y="695"/>
                    </a:lnTo>
                    <a:lnTo>
                      <a:pt x="0" y="680"/>
                    </a:lnTo>
                    <a:lnTo>
                      <a:pt x="15" y="680"/>
                    </a:lnTo>
                    <a:lnTo>
                      <a:pt x="15" y="695"/>
                    </a:lnTo>
                    <a:close/>
                    <a:moveTo>
                      <a:pt x="15" y="650"/>
                    </a:moveTo>
                    <a:lnTo>
                      <a:pt x="0" y="650"/>
                    </a:lnTo>
                    <a:lnTo>
                      <a:pt x="0" y="635"/>
                    </a:lnTo>
                    <a:lnTo>
                      <a:pt x="15" y="635"/>
                    </a:lnTo>
                    <a:lnTo>
                      <a:pt x="15" y="650"/>
                    </a:lnTo>
                    <a:close/>
                    <a:moveTo>
                      <a:pt x="15" y="604"/>
                    </a:moveTo>
                    <a:lnTo>
                      <a:pt x="0" y="604"/>
                    </a:lnTo>
                    <a:lnTo>
                      <a:pt x="0" y="589"/>
                    </a:lnTo>
                    <a:lnTo>
                      <a:pt x="15" y="589"/>
                    </a:lnTo>
                    <a:lnTo>
                      <a:pt x="15" y="604"/>
                    </a:lnTo>
                    <a:close/>
                    <a:moveTo>
                      <a:pt x="15" y="559"/>
                    </a:moveTo>
                    <a:lnTo>
                      <a:pt x="0" y="559"/>
                    </a:lnTo>
                    <a:lnTo>
                      <a:pt x="0" y="544"/>
                    </a:lnTo>
                    <a:lnTo>
                      <a:pt x="15" y="544"/>
                    </a:lnTo>
                    <a:lnTo>
                      <a:pt x="15" y="559"/>
                    </a:lnTo>
                    <a:close/>
                    <a:moveTo>
                      <a:pt x="15" y="514"/>
                    </a:moveTo>
                    <a:lnTo>
                      <a:pt x="0" y="514"/>
                    </a:lnTo>
                    <a:lnTo>
                      <a:pt x="0" y="499"/>
                    </a:lnTo>
                    <a:lnTo>
                      <a:pt x="15" y="499"/>
                    </a:lnTo>
                    <a:lnTo>
                      <a:pt x="15" y="514"/>
                    </a:lnTo>
                    <a:close/>
                    <a:moveTo>
                      <a:pt x="15" y="468"/>
                    </a:moveTo>
                    <a:lnTo>
                      <a:pt x="0" y="468"/>
                    </a:lnTo>
                    <a:lnTo>
                      <a:pt x="0" y="453"/>
                    </a:lnTo>
                    <a:lnTo>
                      <a:pt x="15" y="453"/>
                    </a:lnTo>
                    <a:lnTo>
                      <a:pt x="15" y="468"/>
                    </a:lnTo>
                    <a:close/>
                    <a:moveTo>
                      <a:pt x="15" y="423"/>
                    </a:moveTo>
                    <a:lnTo>
                      <a:pt x="0" y="423"/>
                    </a:lnTo>
                    <a:lnTo>
                      <a:pt x="0" y="408"/>
                    </a:lnTo>
                    <a:lnTo>
                      <a:pt x="15" y="408"/>
                    </a:lnTo>
                    <a:lnTo>
                      <a:pt x="15" y="423"/>
                    </a:lnTo>
                    <a:close/>
                    <a:moveTo>
                      <a:pt x="15" y="378"/>
                    </a:moveTo>
                    <a:lnTo>
                      <a:pt x="0" y="378"/>
                    </a:lnTo>
                    <a:lnTo>
                      <a:pt x="0" y="363"/>
                    </a:lnTo>
                    <a:lnTo>
                      <a:pt x="15" y="363"/>
                    </a:lnTo>
                    <a:lnTo>
                      <a:pt x="15" y="378"/>
                    </a:lnTo>
                    <a:close/>
                    <a:moveTo>
                      <a:pt x="15" y="332"/>
                    </a:moveTo>
                    <a:lnTo>
                      <a:pt x="0" y="332"/>
                    </a:lnTo>
                    <a:lnTo>
                      <a:pt x="0" y="317"/>
                    </a:lnTo>
                    <a:lnTo>
                      <a:pt x="15" y="317"/>
                    </a:lnTo>
                    <a:lnTo>
                      <a:pt x="15" y="332"/>
                    </a:lnTo>
                    <a:close/>
                    <a:moveTo>
                      <a:pt x="15" y="287"/>
                    </a:moveTo>
                    <a:lnTo>
                      <a:pt x="0" y="287"/>
                    </a:lnTo>
                    <a:lnTo>
                      <a:pt x="0" y="272"/>
                    </a:lnTo>
                    <a:lnTo>
                      <a:pt x="15" y="272"/>
                    </a:lnTo>
                    <a:lnTo>
                      <a:pt x="15" y="287"/>
                    </a:lnTo>
                    <a:close/>
                    <a:moveTo>
                      <a:pt x="15" y="242"/>
                    </a:moveTo>
                    <a:lnTo>
                      <a:pt x="0" y="242"/>
                    </a:lnTo>
                    <a:lnTo>
                      <a:pt x="0" y="227"/>
                    </a:lnTo>
                    <a:lnTo>
                      <a:pt x="15" y="227"/>
                    </a:lnTo>
                    <a:lnTo>
                      <a:pt x="15" y="242"/>
                    </a:lnTo>
                    <a:close/>
                    <a:moveTo>
                      <a:pt x="15" y="196"/>
                    </a:moveTo>
                    <a:lnTo>
                      <a:pt x="0" y="196"/>
                    </a:lnTo>
                    <a:lnTo>
                      <a:pt x="0" y="181"/>
                    </a:lnTo>
                    <a:lnTo>
                      <a:pt x="15" y="181"/>
                    </a:lnTo>
                    <a:lnTo>
                      <a:pt x="15" y="196"/>
                    </a:lnTo>
                    <a:close/>
                    <a:moveTo>
                      <a:pt x="15" y="151"/>
                    </a:moveTo>
                    <a:lnTo>
                      <a:pt x="0" y="151"/>
                    </a:lnTo>
                    <a:lnTo>
                      <a:pt x="0" y="136"/>
                    </a:lnTo>
                    <a:lnTo>
                      <a:pt x="15" y="136"/>
                    </a:lnTo>
                    <a:lnTo>
                      <a:pt x="15" y="151"/>
                    </a:lnTo>
                    <a:close/>
                    <a:moveTo>
                      <a:pt x="15" y="106"/>
                    </a:moveTo>
                    <a:lnTo>
                      <a:pt x="0" y="106"/>
                    </a:lnTo>
                    <a:lnTo>
                      <a:pt x="0" y="91"/>
                    </a:lnTo>
                    <a:lnTo>
                      <a:pt x="15" y="91"/>
                    </a:lnTo>
                    <a:lnTo>
                      <a:pt x="15" y="106"/>
                    </a:lnTo>
                    <a:close/>
                    <a:moveTo>
                      <a:pt x="15" y="60"/>
                    </a:moveTo>
                    <a:lnTo>
                      <a:pt x="0" y="60"/>
                    </a:lnTo>
                    <a:lnTo>
                      <a:pt x="0" y="45"/>
                    </a:lnTo>
                    <a:lnTo>
                      <a:pt x="15" y="45"/>
                    </a:lnTo>
                    <a:lnTo>
                      <a:pt x="15" y="60"/>
                    </a:lnTo>
                    <a:close/>
                    <a:moveTo>
                      <a:pt x="15" y="15"/>
                    </a:moveTo>
                    <a:lnTo>
                      <a:pt x="0" y="15"/>
                    </a:lnTo>
                    <a:lnTo>
                      <a:pt x="0" y="0"/>
                    </a:lnTo>
                    <a:lnTo>
                      <a:pt x="15" y="0"/>
                    </a:lnTo>
                    <a:lnTo>
                      <a:pt x="15" y="15"/>
                    </a:lnTo>
                    <a:close/>
                  </a:path>
                </a:pathLst>
              </a:cu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6"/>
              <p:cNvSpPr>
                <a:spLocks noEditPoints="1"/>
              </p:cNvSpPr>
              <p:nvPr/>
            </p:nvSpPr>
            <p:spPr bwMode="auto">
              <a:xfrm>
                <a:off x="3639" y="685"/>
                <a:ext cx="15" cy="1511"/>
              </a:xfrm>
              <a:custGeom>
                <a:avLst/>
                <a:gdLst>
                  <a:gd name="T0" fmla="*/ 0 w 15"/>
                  <a:gd name="T1" fmla="*/ 1496 h 1511"/>
                  <a:gd name="T2" fmla="*/ 15 w 15"/>
                  <a:gd name="T3" fmla="*/ 1466 h 1511"/>
                  <a:gd name="T4" fmla="*/ 15 w 15"/>
                  <a:gd name="T5" fmla="*/ 1451 h 1511"/>
                  <a:gd name="T6" fmla="*/ 0 w 15"/>
                  <a:gd name="T7" fmla="*/ 1420 h 1511"/>
                  <a:gd name="T8" fmla="*/ 15 w 15"/>
                  <a:gd name="T9" fmla="*/ 1420 h 1511"/>
                  <a:gd name="T10" fmla="*/ 0 w 15"/>
                  <a:gd name="T11" fmla="*/ 1360 h 1511"/>
                  <a:gd name="T12" fmla="*/ 15 w 15"/>
                  <a:gd name="T13" fmla="*/ 1330 h 1511"/>
                  <a:gd name="T14" fmla="*/ 15 w 15"/>
                  <a:gd name="T15" fmla="*/ 1315 h 1511"/>
                  <a:gd name="T16" fmla="*/ 0 w 15"/>
                  <a:gd name="T17" fmla="*/ 1284 h 1511"/>
                  <a:gd name="T18" fmla="*/ 15 w 15"/>
                  <a:gd name="T19" fmla="*/ 1284 h 1511"/>
                  <a:gd name="T20" fmla="*/ 0 w 15"/>
                  <a:gd name="T21" fmla="*/ 1224 h 1511"/>
                  <a:gd name="T22" fmla="*/ 15 w 15"/>
                  <a:gd name="T23" fmla="*/ 1194 h 1511"/>
                  <a:gd name="T24" fmla="*/ 15 w 15"/>
                  <a:gd name="T25" fmla="*/ 1179 h 1511"/>
                  <a:gd name="T26" fmla="*/ 0 w 15"/>
                  <a:gd name="T27" fmla="*/ 1148 h 1511"/>
                  <a:gd name="T28" fmla="*/ 15 w 15"/>
                  <a:gd name="T29" fmla="*/ 1148 h 1511"/>
                  <a:gd name="T30" fmla="*/ 0 w 15"/>
                  <a:gd name="T31" fmla="*/ 1088 h 1511"/>
                  <a:gd name="T32" fmla="*/ 15 w 15"/>
                  <a:gd name="T33" fmla="*/ 1058 h 1511"/>
                  <a:gd name="T34" fmla="*/ 15 w 15"/>
                  <a:gd name="T35" fmla="*/ 1043 h 1511"/>
                  <a:gd name="T36" fmla="*/ 0 w 15"/>
                  <a:gd name="T37" fmla="*/ 1012 h 1511"/>
                  <a:gd name="T38" fmla="*/ 15 w 15"/>
                  <a:gd name="T39" fmla="*/ 1012 h 1511"/>
                  <a:gd name="T40" fmla="*/ 0 w 15"/>
                  <a:gd name="T41" fmla="*/ 952 h 1511"/>
                  <a:gd name="T42" fmla="*/ 15 w 15"/>
                  <a:gd name="T43" fmla="*/ 922 h 1511"/>
                  <a:gd name="T44" fmla="*/ 15 w 15"/>
                  <a:gd name="T45" fmla="*/ 907 h 1511"/>
                  <a:gd name="T46" fmla="*/ 0 w 15"/>
                  <a:gd name="T47" fmla="*/ 876 h 1511"/>
                  <a:gd name="T48" fmla="*/ 15 w 15"/>
                  <a:gd name="T49" fmla="*/ 876 h 1511"/>
                  <a:gd name="T50" fmla="*/ 0 w 15"/>
                  <a:gd name="T51" fmla="*/ 816 h 1511"/>
                  <a:gd name="T52" fmla="*/ 15 w 15"/>
                  <a:gd name="T53" fmla="*/ 786 h 1511"/>
                  <a:gd name="T54" fmla="*/ 15 w 15"/>
                  <a:gd name="T55" fmla="*/ 770 h 1511"/>
                  <a:gd name="T56" fmla="*/ 0 w 15"/>
                  <a:gd name="T57" fmla="*/ 740 h 1511"/>
                  <a:gd name="T58" fmla="*/ 15 w 15"/>
                  <a:gd name="T59" fmla="*/ 740 h 1511"/>
                  <a:gd name="T60" fmla="*/ 0 w 15"/>
                  <a:gd name="T61" fmla="*/ 680 h 1511"/>
                  <a:gd name="T62" fmla="*/ 15 w 15"/>
                  <a:gd name="T63" fmla="*/ 650 h 1511"/>
                  <a:gd name="T64" fmla="*/ 15 w 15"/>
                  <a:gd name="T65" fmla="*/ 634 h 1511"/>
                  <a:gd name="T66" fmla="*/ 0 w 15"/>
                  <a:gd name="T67" fmla="*/ 604 h 1511"/>
                  <a:gd name="T68" fmla="*/ 15 w 15"/>
                  <a:gd name="T69" fmla="*/ 604 h 1511"/>
                  <a:gd name="T70" fmla="*/ 0 w 15"/>
                  <a:gd name="T71" fmla="*/ 544 h 1511"/>
                  <a:gd name="T72" fmla="*/ 15 w 15"/>
                  <a:gd name="T73" fmla="*/ 514 h 1511"/>
                  <a:gd name="T74" fmla="*/ 15 w 15"/>
                  <a:gd name="T75" fmla="*/ 498 h 1511"/>
                  <a:gd name="T76" fmla="*/ 0 w 15"/>
                  <a:gd name="T77" fmla="*/ 468 h 1511"/>
                  <a:gd name="T78" fmla="*/ 15 w 15"/>
                  <a:gd name="T79" fmla="*/ 468 h 1511"/>
                  <a:gd name="T80" fmla="*/ 0 w 15"/>
                  <a:gd name="T81" fmla="*/ 408 h 1511"/>
                  <a:gd name="T82" fmla="*/ 15 w 15"/>
                  <a:gd name="T83" fmla="*/ 378 h 1511"/>
                  <a:gd name="T84" fmla="*/ 15 w 15"/>
                  <a:gd name="T85" fmla="*/ 362 h 1511"/>
                  <a:gd name="T86" fmla="*/ 0 w 15"/>
                  <a:gd name="T87" fmla="*/ 332 h 1511"/>
                  <a:gd name="T88" fmla="*/ 15 w 15"/>
                  <a:gd name="T89" fmla="*/ 332 h 1511"/>
                  <a:gd name="T90" fmla="*/ 0 w 15"/>
                  <a:gd name="T91" fmla="*/ 272 h 1511"/>
                  <a:gd name="T92" fmla="*/ 15 w 15"/>
                  <a:gd name="T93" fmla="*/ 242 h 1511"/>
                  <a:gd name="T94" fmla="*/ 15 w 15"/>
                  <a:gd name="T95" fmla="*/ 226 h 1511"/>
                  <a:gd name="T96" fmla="*/ 0 w 15"/>
                  <a:gd name="T97" fmla="*/ 196 h 1511"/>
                  <a:gd name="T98" fmla="*/ 15 w 15"/>
                  <a:gd name="T99" fmla="*/ 196 h 1511"/>
                  <a:gd name="T100" fmla="*/ 0 w 15"/>
                  <a:gd name="T101" fmla="*/ 136 h 1511"/>
                  <a:gd name="T102" fmla="*/ 15 w 15"/>
                  <a:gd name="T103" fmla="*/ 106 h 1511"/>
                  <a:gd name="T104" fmla="*/ 15 w 15"/>
                  <a:gd name="T105" fmla="*/ 90 h 1511"/>
                  <a:gd name="T106" fmla="*/ 0 w 15"/>
                  <a:gd name="T107" fmla="*/ 60 h 1511"/>
                  <a:gd name="T108" fmla="*/ 15 w 15"/>
                  <a:gd name="T109" fmla="*/ 60 h 1511"/>
                  <a:gd name="T110" fmla="*/ 0 w 15"/>
                  <a:gd name="T111" fmla="*/ 0 h 1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 h="1511">
                    <a:moveTo>
                      <a:pt x="15" y="1511"/>
                    </a:moveTo>
                    <a:lnTo>
                      <a:pt x="0" y="1511"/>
                    </a:lnTo>
                    <a:lnTo>
                      <a:pt x="0" y="1496"/>
                    </a:lnTo>
                    <a:lnTo>
                      <a:pt x="15" y="1496"/>
                    </a:lnTo>
                    <a:lnTo>
                      <a:pt x="15" y="1511"/>
                    </a:lnTo>
                    <a:close/>
                    <a:moveTo>
                      <a:pt x="15" y="1466"/>
                    </a:moveTo>
                    <a:lnTo>
                      <a:pt x="0" y="1466"/>
                    </a:lnTo>
                    <a:lnTo>
                      <a:pt x="0" y="1451"/>
                    </a:lnTo>
                    <a:lnTo>
                      <a:pt x="15" y="1451"/>
                    </a:lnTo>
                    <a:lnTo>
                      <a:pt x="15" y="1466"/>
                    </a:lnTo>
                    <a:close/>
                    <a:moveTo>
                      <a:pt x="15" y="1420"/>
                    </a:moveTo>
                    <a:lnTo>
                      <a:pt x="0" y="1420"/>
                    </a:lnTo>
                    <a:lnTo>
                      <a:pt x="0" y="1405"/>
                    </a:lnTo>
                    <a:lnTo>
                      <a:pt x="15" y="1405"/>
                    </a:lnTo>
                    <a:lnTo>
                      <a:pt x="15" y="1420"/>
                    </a:lnTo>
                    <a:close/>
                    <a:moveTo>
                      <a:pt x="15" y="1375"/>
                    </a:moveTo>
                    <a:lnTo>
                      <a:pt x="0" y="1375"/>
                    </a:lnTo>
                    <a:lnTo>
                      <a:pt x="0" y="1360"/>
                    </a:lnTo>
                    <a:lnTo>
                      <a:pt x="15" y="1360"/>
                    </a:lnTo>
                    <a:lnTo>
                      <a:pt x="15" y="1375"/>
                    </a:lnTo>
                    <a:close/>
                    <a:moveTo>
                      <a:pt x="15" y="1330"/>
                    </a:moveTo>
                    <a:lnTo>
                      <a:pt x="0" y="1330"/>
                    </a:lnTo>
                    <a:lnTo>
                      <a:pt x="0" y="1315"/>
                    </a:lnTo>
                    <a:lnTo>
                      <a:pt x="15" y="1315"/>
                    </a:lnTo>
                    <a:lnTo>
                      <a:pt x="15" y="1330"/>
                    </a:lnTo>
                    <a:close/>
                    <a:moveTo>
                      <a:pt x="15" y="1284"/>
                    </a:moveTo>
                    <a:lnTo>
                      <a:pt x="0" y="1284"/>
                    </a:lnTo>
                    <a:lnTo>
                      <a:pt x="0" y="1269"/>
                    </a:lnTo>
                    <a:lnTo>
                      <a:pt x="15" y="1269"/>
                    </a:lnTo>
                    <a:lnTo>
                      <a:pt x="15" y="1284"/>
                    </a:lnTo>
                    <a:close/>
                    <a:moveTo>
                      <a:pt x="15" y="1239"/>
                    </a:moveTo>
                    <a:lnTo>
                      <a:pt x="0" y="1239"/>
                    </a:lnTo>
                    <a:lnTo>
                      <a:pt x="0" y="1224"/>
                    </a:lnTo>
                    <a:lnTo>
                      <a:pt x="15" y="1224"/>
                    </a:lnTo>
                    <a:lnTo>
                      <a:pt x="15" y="1239"/>
                    </a:lnTo>
                    <a:close/>
                    <a:moveTo>
                      <a:pt x="15" y="1194"/>
                    </a:moveTo>
                    <a:lnTo>
                      <a:pt x="0" y="1194"/>
                    </a:lnTo>
                    <a:lnTo>
                      <a:pt x="0" y="1179"/>
                    </a:lnTo>
                    <a:lnTo>
                      <a:pt x="15" y="1179"/>
                    </a:lnTo>
                    <a:lnTo>
                      <a:pt x="15" y="1194"/>
                    </a:lnTo>
                    <a:close/>
                    <a:moveTo>
                      <a:pt x="15" y="1148"/>
                    </a:moveTo>
                    <a:lnTo>
                      <a:pt x="0" y="1148"/>
                    </a:lnTo>
                    <a:lnTo>
                      <a:pt x="0" y="1133"/>
                    </a:lnTo>
                    <a:lnTo>
                      <a:pt x="15" y="1133"/>
                    </a:lnTo>
                    <a:lnTo>
                      <a:pt x="15" y="1148"/>
                    </a:lnTo>
                    <a:close/>
                    <a:moveTo>
                      <a:pt x="15" y="1103"/>
                    </a:moveTo>
                    <a:lnTo>
                      <a:pt x="0" y="1103"/>
                    </a:lnTo>
                    <a:lnTo>
                      <a:pt x="0" y="1088"/>
                    </a:lnTo>
                    <a:lnTo>
                      <a:pt x="15" y="1088"/>
                    </a:lnTo>
                    <a:lnTo>
                      <a:pt x="15" y="1103"/>
                    </a:lnTo>
                    <a:close/>
                    <a:moveTo>
                      <a:pt x="15" y="1058"/>
                    </a:moveTo>
                    <a:lnTo>
                      <a:pt x="0" y="1058"/>
                    </a:lnTo>
                    <a:lnTo>
                      <a:pt x="0" y="1043"/>
                    </a:lnTo>
                    <a:lnTo>
                      <a:pt x="15" y="1043"/>
                    </a:lnTo>
                    <a:lnTo>
                      <a:pt x="15" y="1058"/>
                    </a:lnTo>
                    <a:close/>
                    <a:moveTo>
                      <a:pt x="15" y="1012"/>
                    </a:moveTo>
                    <a:lnTo>
                      <a:pt x="0" y="1012"/>
                    </a:lnTo>
                    <a:lnTo>
                      <a:pt x="0" y="997"/>
                    </a:lnTo>
                    <a:lnTo>
                      <a:pt x="15" y="997"/>
                    </a:lnTo>
                    <a:lnTo>
                      <a:pt x="15" y="1012"/>
                    </a:lnTo>
                    <a:close/>
                    <a:moveTo>
                      <a:pt x="15" y="967"/>
                    </a:moveTo>
                    <a:lnTo>
                      <a:pt x="0" y="967"/>
                    </a:lnTo>
                    <a:lnTo>
                      <a:pt x="0" y="952"/>
                    </a:lnTo>
                    <a:lnTo>
                      <a:pt x="15" y="952"/>
                    </a:lnTo>
                    <a:lnTo>
                      <a:pt x="15" y="967"/>
                    </a:lnTo>
                    <a:close/>
                    <a:moveTo>
                      <a:pt x="15" y="922"/>
                    </a:moveTo>
                    <a:lnTo>
                      <a:pt x="0" y="922"/>
                    </a:lnTo>
                    <a:lnTo>
                      <a:pt x="0" y="907"/>
                    </a:lnTo>
                    <a:lnTo>
                      <a:pt x="15" y="907"/>
                    </a:lnTo>
                    <a:lnTo>
                      <a:pt x="15" y="922"/>
                    </a:lnTo>
                    <a:close/>
                    <a:moveTo>
                      <a:pt x="15" y="876"/>
                    </a:moveTo>
                    <a:lnTo>
                      <a:pt x="0" y="876"/>
                    </a:lnTo>
                    <a:lnTo>
                      <a:pt x="0" y="861"/>
                    </a:lnTo>
                    <a:lnTo>
                      <a:pt x="15" y="861"/>
                    </a:lnTo>
                    <a:lnTo>
                      <a:pt x="15" y="876"/>
                    </a:lnTo>
                    <a:close/>
                    <a:moveTo>
                      <a:pt x="15" y="831"/>
                    </a:moveTo>
                    <a:lnTo>
                      <a:pt x="0" y="831"/>
                    </a:lnTo>
                    <a:lnTo>
                      <a:pt x="0" y="816"/>
                    </a:lnTo>
                    <a:lnTo>
                      <a:pt x="15" y="816"/>
                    </a:lnTo>
                    <a:lnTo>
                      <a:pt x="15" y="831"/>
                    </a:lnTo>
                    <a:close/>
                    <a:moveTo>
                      <a:pt x="15" y="786"/>
                    </a:moveTo>
                    <a:lnTo>
                      <a:pt x="0" y="786"/>
                    </a:lnTo>
                    <a:lnTo>
                      <a:pt x="0" y="770"/>
                    </a:lnTo>
                    <a:lnTo>
                      <a:pt x="15" y="770"/>
                    </a:lnTo>
                    <a:lnTo>
                      <a:pt x="15" y="786"/>
                    </a:lnTo>
                    <a:close/>
                    <a:moveTo>
                      <a:pt x="15" y="740"/>
                    </a:moveTo>
                    <a:lnTo>
                      <a:pt x="0" y="740"/>
                    </a:lnTo>
                    <a:lnTo>
                      <a:pt x="0" y="725"/>
                    </a:lnTo>
                    <a:lnTo>
                      <a:pt x="15" y="725"/>
                    </a:lnTo>
                    <a:lnTo>
                      <a:pt x="15" y="740"/>
                    </a:lnTo>
                    <a:close/>
                    <a:moveTo>
                      <a:pt x="15" y="695"/>
                    </a:moveTo>
                    <a:lnTo>
                      <a:pt x="0" y="695"/>
                    </a:lnTo>
                    <a:lnTo>
                      <a:pt x="0" y="680"/>
                    </a:lnTo>
                    <a:lnTo>
                      <a:pt x="15" y="680"/>
                    </a:lnTo>
                    <a:lnTo>
                      <a:pt x="15" y="695"/>
                    </a:lnTo>
                    <a:close/>
                    <a:moveTo>
                      <a:pt x="15" y="650"/>
                    </a:moveTo>
                    <a:lnTo>
                      <a:pt x="0" y="650"/>
                    </a:lnTo>
                    <a:lnTo>
                      <a:pt x="0" y="634"/>
                    </a:lnTo>
                    <a:lnTo>
                      <a:pt x="15" y="634"/>
                    </a:lnTo>
                    <a:lnTo>
                      <a:pt x="15" y="650"/>
                    </a:lnTo>
                    <a:close/>
                    <a:moveTo>
                      <a:pt x="15" y="604"/>
                    </a:moveTo>
                    <a:lnTo>
                      <a:pt x="0" y="604"/>
                    </a:lnTo>
                    <a:lnTo>
                      <a:pt x="0" y="589"/>
                    </a:lnTo>
                    <a:lnTo>
                      <a:pt x="15" y="589"/>
                    </a:lnTo>
                    <a:lnTo>
                      <a:pt x="15" y="604"/>
                    </a:lnTo>
                    <a:close/>
                    <a:moveTo>
                      <a:pt x="15" y="559"/>
                    </a:moveTo>
                    <a:lnTo>
                      <a:pt x="0" y="559"/>
                    </a:lnTo>
                    <a:lnTo>
                      <a:pt x="0" y="544"/>
                    </a:lnTo>
                    <a:lnTo>
                      <a:pt x="15" y="544"/>
                    </a:lnTo>
                    <a:lnTo>
                      <a:pt x="15" y="559"/>
                    </a:lnTo>
                    <a:close/>
                    <a:moveTo>
                      <a:pt x="15" y="514"/>
                    </a:moveTo>
                    <a:lnTo>
                      <a:pt x="0" y="514"/>
                    </a:lnTo>
                    <a:lnTo>
                      <a:pt x="0" y="498"/>
                    </a:lnTo>
                    <a:lnTo>
                      <a:pt x="15" y="498"/>
                    </a:lnTo>
                    <a:lnTo>
                      <a:pt x="15" y="514"/>
                    </a:lnTo>
                    <a:close/>
                    <a:moveTo>
                      <a:pt x="15" y="468"/>
                    </a:moveTo>
                    <a:lnTo>
                      <a:pt x="0" y="468"/>
                    </a:lnTo>
                    <a:lnTo>
                      <a:pt x="0" y="453"/>
                    </a:lnTo>
                    <a:lnTo>
                      <a:pt x="15" y="453"/>
                    </a:lnTo>
                    <a:lnTo>
                      <a:pt x="15" y="468"/>
                    </a:lnTo>
                    <a:close/>
                    <a:moveTo>
                      <a:pt x="15" y="423"/>
                    </a:moveTo>
                    <a:lnTo>
                      <a:pt x="0" y="423"/>
                    </a:lnTo>
                    <a:lnTo>
                      <a:pt x="0" y="408"/>
                    </a:lnTo>
                    <a:lnTo>
                      <a:pt x="15" y="408"/>
                    </a:lnTo>
                    <a:lnTo>
                      <a:pt x="15" y="423"/>
                    </a:lnTo>
                    <a:close/>
                    <a:moveTo>
                      <a:pt x="15" y="378"/>
                    </a:moveTo>
                    <a:lnTo>
                      <a:pt x="0" y="378"/>
                    </a:lnTo>
                    <a:lnTo>
                      <a:pt x="0" y="362"/>
                    </a:lnTo>
                    <a:lnTo>
                      <a:pt x="15" y="362"/>
                    </a:lnTo>
                    <a:lnTo>
                      <a:pt x="15" y="378"/>
                    </a:lnTo>
                    <a:close/>
                    <a:moveTo>
                      <a:pt x="15" y="332"/>
                    </a:moveTo>
                    <a:lnTo>
                      <a:pt x="0" y="332"/>
                    </a:lnTo>
                    <a:lnTo>
                      <a:pt x="0" y="317"/>
                    </a:lnTo>
                    <a:lnTo>
                      <a:pt x="15" y="317"/>
                    </a:lnTo>
                    <a:lnTo>
                      <a:pt x="15" y="332"/>
                    </a:lnTo>
                    <a:close/>
                    <a:moveTo>
                      <a:pt x="15" y="287"/>
                    </a:moveTo>
                    <a:lnTo>
                      <a:pt x="0" y="287"/>
                    </a:lnTo>
                    <a:lnTo>
                      <a:pt x="0" y="272"/>
                    </a:lnTo>
                    <a:lnTo>
                      <a:pt x="15" y="272"/>
                    </a:lnTo>
                    <a:lnTo>
                      <a:pt x="15" y="287"/>
                    </a:lnTo>
                    <a:close/>
                    <a:moveTo>
                      <a:pt x="15" y="242"/>
                    </a:moveTo>
                    <a:lnTo>
                      <a:pt x="0" y="242"/>
                    </a:lnTo>
                    <a:lnTo>
                      <a:pt x="0" y="226"/>
                    </a:lnTo>
                    <a:lnTo>
                      <a:pt x="15" y="226"/>
                    </a:lnTo>
                    <a:lnTo>
                      <a:pt x="15" y="242"/>
                    </a:lnTo>
                    <a:close/>
                    <a:moveTo>
                      <a:pt x="15" y="196"/>
                    </a:moveTo>
                    <a:lnTo>
                      <a:pt x="0" y="196"/>
                    </a:lnTo>
                    <a:lnTo>
                      <a:pt x="0" y="181"/>
                    </a:lnTo>
                    <a:lnTo>
                      <a:pt x="15" y="181"/>
                    </a:lnTo>
                    <a:lnTo>
                      <a:pt x="15" y="196"/>
                    </a:lnTo>
                    <a:close/>
                    <a:moveTo>
                      <a:pt x="15" y="151"/>
                    </a:moveTo>
                    <a:lnTo>
                      <a:pt x="0" y="151"/>
                    </a:lnTo>
                    <a:lnTo>
                      <a:pt x="0" y="136"/>
                    </a:lnTo>
                    <a:lnTo>
                      <a:pt x="15" y="136"/>
                    </a:lnTo>
                    <a:lnTo>
                      <a:pt x="15" y="151"/>
                    </a:lnTo>
                    <a:close/>
                    <a:moveTo>
                      <a:pt x="15" y="106"/>
                    </a:moveTo>
                    <a:lnTo>
                      <a:pt x="0" y="106"/>
                    </a:lnTo>
                    <a:lnTo>
                      <a:pt x="0" y="90"/>
                    </a:lnTo>
                    <a:lnTo>
                      <a:pt x="15" y="90"/>
                    </a:lnTo>
                    <a:lnTo>
                      <a:pt x="15" y="106"/>
                    </a:lnTo>
                    <a:close/>
                    <a:moveTo>
                      <a:pt x="15" y="60"/>
                    </a:moveTo>
                    <a:lnTo>
                      <a:pt x="0" y="60"/>
                    </a:lnTo>
                    <a:lnTo>
                      <a:pt x="0" y="45"/>
                    </a:lnTo>
                    <a:lnTo>
                      <a:pt x="15" y="45"/>
                    </a:lnTo>
                    <a:lnTo>
                      <a:pt x="15" y="60"/>
                    </a:lnTo>
                    <a:close/>
                    <a:moveTo>
                      <a:pt x="15" y="15"/>
                    </a:moveTo>
                    <a:lnTo>
                      <a:pt x="0" y="15"/>
                    </a:lnTo>
                    <a:lnTo>
                      <a:pt x="0" y="0"/>
                    </a:lnTo>
                    <a:lnTo>
                      <a:pt x="15" y="0"/>
                    </a:lnTo>
                    <a:lnTo>
                      <a:pt x="15" y="15"/>
                    </a:lnTo>
                    <a:close/>
                  </a:path>
                </a:pathLst>
              </a:cu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7"/>
              <p:cNvSpPr>
                <a:spLocks noEditPoints="1"/>
              </p:cNvSpPr>
              <p:nvPr/>
            </p:nvSpPr>
            <p:spPr bwMode="auto">
              <a:xfrm>
                <a:off x="4317" y="1364"/>
                <a:ext cx="15" cy="785"/>
              </a:xfrm>
              <a:custGeom>
                <a:avLst/>
                <a:gdLst>
                  <a:gd name="T0" fmla="*/ 0 w 15"/>
                  <a:gd name="T1" fmla="*/ 785 h 785"/>
                  <a:gd name="T2" fmla="*/ 15 w 15"/>
                  <a:gd name="T3" fmla="*/ 770 h 785"/>
                  <a:gd name="T4" fmla="*/ 15 w 15"/>
                  <a:gd name="T5" fmla="*/ 740 h 785"/>
                  <a:gd name="T6" fmla="*/ 0 w 15"/>
                  <a:gd name="T7" fmla="*/ 725 h 785"/>
                  <a:gd name="T8" fmla="*/ 15 w 15"/>
                  <a:gd name="T9" fmla="*/ 740 h 785"/>
                  <a:gd name="T10" fmla="*/ 0 w 15"/>
                  <a:gd name="T11" fmla="*/ 695 h 785"/>
                  <a:gd name="T12" fmla="*/ 15 w 15"/>
                  <a:gd name="T13" fmla="*/ 680 h 785"/>
                  <a:gd name="T14" fmla="*/ 15 w 15"/>
                  <a:gd name="T15" fmla="*/ 649 h 785"/>
                  <a:gd name="T16" fmla="*/ 0 w 15"/>
                  <a:gd name="T17" fmla="*/ 634 h 785"/>
                  <a:gd name="T18" fmla="*/ 15 w 15"/>
                  <a:gd name="T19" fmla="*/ 649 h 785"/>
                  <a:gd name="T20" fmla="*/ 0 w 15"/>
                  <a:gd name="T21" fmla="*/ 604 h 785"/>
                  <a:gd name="T22" fmla="*/ 15 w 15"/>
                  <a:gd name="T23" fmla="*/ 589 h 785"/>
                  <a:gd name="T24" fmla="*/ 15 w 15"/>
                  <a:gd name="T25" fmla="*/ 559 h 785"/>
                  <a:gd name="T26" fmla="*/ 0 w 15"/>
                  <a:gd name="T27" fmla="*/ 544 h 785"/>
                  <a:gd name="T28" fmla="*/ 15 w 15"/>
                  <a:gd name="T29" fmla="*/ 559 h 785"/>
                  <a:gd name="T30" fmla="*/ 0 w 15"/>
                  <a:gd name="T31" fmla="*/ 513 h 785"/>
                  <a:gd name="T32" fmla="*/ 15 w 15"/>
                  <a:gd name="T33" fmla="*/ 498 h 785"/>
                  <a:gd name="T34" fmla="*/ 15 w 15"/>
                  <a:gd name="T35" fmla="*/ 468 h 785"/>
                  <a:gd name="T36" fmla="*/ 0 w 15"/>
                  <a:gd name="T37" fmla="*/ 453 h 785"/>
                  <a:gd name="T38" fmla="*/ 15 w 15"/>
                  <a:gd name="T39" fmla="*/ 468 h 785"/>
                  <a:gd name="T40" fmla="*/ 0 w 15"/>
                  <a:gd name="T41" fmla="*/ 423 h 785"/>
                  <a:gd name="T42" fmla="*/ 15 w 15"/>
                  <a:gd name="T43" fmla="*/ 408 h 785"/>
                  <a:gd name="T44" fmla="*/ 15 w 15"/>
                  <a:gd name="T45" fmla="*/ 377 h 785"/>
                  <a:gd name="T46" fmla="*/ 0 w 15"/>
                  <a:gd name="T47" fmla="*/ 362 h 785"/>
                  <a:gd name="T48" fmla="*/ 15 w 15"/>
                  <a:gd name="T49" fmla="*/ 377 h 785"/>
                  <a:gd name="T50" fmla="*/ 0 w 15"/>
                  <a:gd name="T51" fmla="*/ 332 h 785"/>
                  <a:gd name="T52" fmla="*/ 15 w 15"/>
                  <a:gd name="T53" fmla="*/ 317 h 785"/>
                  <a:gd name="T54" fmla="*/ 15 w 15"/>
                  <a:gd name="T55" fmla="*/ 287 h 785"/>
                  <a:gd name="T56" fmla="*/ 0 w 15"/>
                  <a:gd name="T57" fmla="*/ 272 h 785"/>
                  <a:gd name="T58" fmla="*/ 15 w 15"/>
                  <a:gd name="T59" fmla="*/ 287 h 785"/>
                  <a:gd name="T60" fmla="*/ 0 w 15"/>
                  <a:gd name="T61" fmla="*/ 241 h 785"/>
                  <a:gd name="T62" fmla="*/ 15 w 15"/>
                  <a:gd name="T63" fmla="*/ 226 h 785"/>
                  <a:gd name="T64" fmla="*/ 15 w 15"/>
                  <a:gd name="T65" fmla="*/ 196 h 785"/>
                  <a:gd name="T66" fmla="*/ 0 w 15"/>
                  <a:gd name="T67" fmla="*/ 181 h 785"/>
                  <a:gd name="T68" fmla="*/ 15 w 15"/>
                  <a:gd name="T69" fmla="*/ 196 h 785"/>
                  <a:gd name="T70" fmla="*/ 0 w 15"/>
                  <a:gd name="T71" fmla="*/ 151 h 785"/>
                  <a:gd name="T72" fmla="*/ 15 w 15"/>
                  <a:gd name="T73" fmla="*/ 136 h 785"/>
                  <a:gd name="T74" fmla="*/ 15 w 15"/>
                  <a:gd name="T75" fmla="*/ 105 h 785"/>
                  <a:gd name="T76" fmla="*/ 0 w 15"/>
                  <a:gd name="T77" fmla="*/ 90 h 785"/>
                  <a:gd name="T78" fmla="*/ 15 w 15"/>
                  <a:gd name="T79" fmla="*/ 105 h 785"/>
                  <a:gd name="T80" fmla="*/ 0 w 15"/>
                  <a:gd name="T81" fmla="*/ 60 h 785"/>
                  <a:gd name="T82" fmla="*/ 15 w 15"/>
                  <a:gd name="T83" fmla="*/ 45 h 785"/>
                  <a:gd name="T84" fmla="*/ 15 w 15"/>
                  <a:gd name="T85" fmla="*/ 15 h 785"/>
                  <a:gd name="T86" fmla="*/ 0 w 15"/>
                  <a:gd name="T87" fmla="*/ 0 h 785"/>
                  <a:gd name="T88" fmla="*/ 15 w 15"/>
                  <a:gd name="T89" fmla="*/ 1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 h="785">
                    <a:moveTo>
                      <a:pt x="15" y="785"/>
                    </a:moveTo>
                    <a:lnTo>
                      <a:pt x="0" y="785"/>
                    </a:lnTo>
                    <a:lnTo>
                      <a:pt x="0" y="770"/>
                    </a:lnTo>
                    <a:lnTo>
                      <a:pt x="15" y="770"/>
                    </a:lnTo>
                    <a:lnTo>
                      <a:pt x="15" y="785"/>
                    </a:lnTo>
                    <a:close/>
                    <a:moveTo>
                      <a:pt x="15" y="740"/>
                    </a:moveTo>
                    <a:lnTo>
                      <a:pt x="0" y="740"/>
                    </a:lnTo>
                    <a:lnTo>
                      <a:pt x="0" y="725"/>
                    </a:lnTo>
                    <a:lnTo>
                      <a:pt x="15" y="725"/>
                    </a:lnTo>
                    <a:lnTo>
                      <a:pt x="15" y="740"/>
                    </a:lnTo>
                    <a:close/>
                    <a:moveTo>
                      <a:pt x="15" y="695"/>
                    </a:moveTo>
                    <a:lnTo>
                      <a:pt x="0" y="695"/>
                    </a:lnTo>
                    <a:lnTo>
                      <a:pt x="0" y="680"/>
                    </a:lnTo>
                    <a:lnTo>
                      <a:pt x="15" y="680"/>
                    </a:lnTo>
                    <a:lnTo>
                      <a:pt x="15" y="695"/>
                    </a:lnTo>
                    <a:close/>
                    <a:moveTo>
                      <a:pt x="15" y="649"/>
                    </a:moveTo>
                    <a:lnTo>
                      <a:pt x="0" y="649"/>
                    </a:lnTo>
                    <a:lnTo>
                      <a:pt x="0" y="634"/>
                    </a:lnTo>
                    <a:lnTo>
                      <a:pt x="15" y="634"/>
                    </a:lnTo>
                    <a:lnTo>
                      <a:pt x="15" y="649"/>
                    </a:lnTo>
                    <a:close/>
                    <a:moveTo>
                      <a:pt x="15" y="604"/>
                    </a:moveTo>
                    <a:lnTo>
                      <a:pt x="0" y="604"/>
                    </a:lnTo>
                    <a:lnTo>
                      <a:pt x="0" y="589"/>
                    </a:lnTo>
                    <a:lnTo>
                      <a:pt x="15" y="589"/>
                    </a:lnTo>
                    <a:lnTo>
                      <a:pt x="15" y="604"/>
                    </a:lnTo>
                    <a:close/>
                    <a:moveTo>
                      <a:pt x="15" y="559"/>
                    </a:moveTo>
                    <a:lnTo>
                      <a:pt x="0" y="559"/>
                    </a:lnTo>
                    <a:lnTo>
                      <a:pt x="0" y="544"/>
                    </a:lnTo>
                    <a:lnTo>
                      <a:pt x="15" y="544"/>
                    </a:lnTo>
                    <a:lnTo>
                      <a:pt x="15" y="559"/>
                    </a:lnTo>
                    <a:close/>
                    <a:moveTo>
                      <a:pt x="15" y="513"/>
                    </a:moveTo>
                    <a:lnTo>
                      <a:pt x="0" y="513"/>
                    </a:lnTo>
                    <a:lnTo>
                      <a:pt x="0" y="498"/>
                    </a:lnTo>
                    <a:lnTo>
                      <a:pt x="15" y="498"/>
                    </a:lnTo>
                    <a:lnTo>
                      <a:pt x="15" y="513"/>
                    </a:lnTo>
                    <a:close/>
                    <a:moveTo>
                      <a:pt x="15" y="468"/>
                    </a:moveTo>
                    <a:lnTo>
                      <a:pt x="0" y="468"/>
                    </a:lnTo>
                    <a:lnTo>
                      <a:pt x="0" y="453"/>
                    </a:lnTo>
                    <a:lnTo>
                      <a:pt x="15" y="453"/>
                    </a:lnTo>
                    <a:lnTo>
                      <a:pt x="15" y="468"/>
                    </a:lnTo>
                    <a:close/>
                    <a:moveTo>
                      <a:pt x="15" y="423"/>
                    </a:moveTo>
                    <a:lnTo>
                      <a:pt x="0" y="423"/>
                    </a:lnTo>
                    <a:lnTo>
                      <a:pt x="0" y="408"/>
                    </a:lnTo>
                    <a:lnTo>
                      <a:pt x="15" y="408"/>
                    </a:lnTo>
                    <a:lnTo>
                      <a:pt x="15" y="423"/>
                    </a:lnTo>
                    <a:close/>
                    <a:moveTo>
                      <a:pt x="15" y="377"/>
                    </a:moveTo>
                    <a:lnTo>
                      <a:pt x="0" y="377"/>
                    </a:lnTo>
                    <a:lnTo>
                      <a:pt x="0" y="362"/>
                    </a:lnTo>
                    <a:lnTo>
                      <a:pt x="15" y="362"/>
                    </a:lnTo>
                    <a:lnTo>
                      <a:pt x="15" y="377"/>
                    </a:lnTo>
                    <a:close/>
                    <a:moveTo>
                      <a:pt x="15" y="332"/>
                    </a:moveTo>
                    <a:lnTo>
                      <a:pt x="0" y="332"/>
                    </a:lnTo>
                    <a:lnTo>
                      <a:pt x="0" y="317"/>
                    </a:lnTo>
                    <a:lnTo>
                      <a:pt x="15" y="317"/>
                    </a:lnTo>
                    <a:lnTo>
                      <a:pt x="15" y="332"/>
                    </a:lnTo>
                    <a:close/>
                    <a:moveTo>
                      <a:pt x="15" y="287"/>
                    </a:moveTo>
                    <a:lnTo>
                      <a:pt x="0" y="287"/>
                    </a:lnTo>
                    <a:lnTo>
                      <a:pt x="0" y="272"/>
                    </a:lnTo>
                    <a:lnTo>
                      <a:pt x="15" y="272"/>
                    </a:lnTo>
                    <a:lnTo>
                      <a:pt x="15" y="287"/>
                    </a:lnTo>
                    <a:close/>
                    <a:moveTo>
                      <a:pt x="15" y="241"/>
                    </a:moveTo>
                    <a:lnTo>
                      <a:pt x="0" y="241"/>
                    </a:lnTo>
                    <a:lnTo>
                      <a:pt x="0" y="226"/>
                    </a:lnTo>
                    <a:lnTo>
                      <a:pt x="15" y="226"/>
                    </a:lnTo>
                    <a:lnTo>
                      <a:pt x="15" y="241"/>
                    </a:lnTo>
                    <a:close/>
                    <a:moveTo>
                      <a:pt x="15" y="196"/>
                    </a:moveTo>
                    <a:lnTo>
                      <a:pt x="0" y="196"/>
                    </a:lnTo>
                    <a:lnTo>
                      <a:pt x="0" y="181"/>
                    </a:lnTo>
                    <a:lnTo>
                      <a:pt x="15" y="181"/>
                    </a:lnTo>
                    <a:lnTo>
                      <a:pt x="15" y="196"/>
                    </a:lnTo>
                    <a:close/>
                    <a:moveTo>
                      <a:pt x="15" y="151"/>
                    </a:moveTo>
                    <a:lnTo>
                      <a:pt x="0" y="151"/>
                    </a:lnTo>
                    <a:lnTo>
                      <a:pt x="0" y="136"/>
                    </a:lnTo>
                    <a:lnTo>
                      <a:pt x="15" y="136"/>
                    </a:lnTo>
                    <a:lnTo>
                      <a:pt x="15" y="151"/>
                    </a:lnTo>
                    <a:close/>
                    <a:moveTo>
                      <a:pt x="15" y="105"/>
                    </a:moveTo>
                    <a:lnTo>
                      <a:pt x="0" y="105"/>
                    </a:lnTo>
                    <a:lnTo>
                      <a:pt x="0" y="90"/>
                    </a:lnTo>
                    <a:lnTo>
                      <a:pt x="15" y="90"/>
                    </a:lnTo>
                    <a:lnTo>
                      <a:pt x="15" y="105"/>
                    </a:lnTo>
                    <a:close/>
                    <a:moveTo>
                      <a:pt x="15" y="60"/>
                    </a:moveTo>
                    <a:lnTo>
                      <a:pt x="0" y="60"/>
                    </a:lnTo>
                    <a:lnTo>
                      <a:pt x="0" y="45"/>
                    </a:lnTo>
                    <a:lnTo>
                      <a:pt x="15" y="45"/>
                    </a:lnTo>
                    <a:lnTo>
                      <a:pt x="15" y="60"/>
                    </a:lnTo>
                    <a:close/>
                    <a:moveTo>
                      <a:pt x="15" y="15"/>
                    </a:moveTo>
                    <a:lnTo>
                      <a:pt x="0" y="15"/>
                    </a:lnTo>
                    <a:lnTo>
                      <a:pt x="0" y="0"/>
                    </a:lnTo>
                    <a:lnTo>
                      <a:pt x="15" y="0"/>
                    </a:lnTo>
                    <a:lnTo>
                      <a:pt x="15" y="15"/>
                    </a:lnTo>
                    <a:close/>
                  </a:path>
                </a:pathLst>
              </a:cu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18"/>
              <p:cNvSpPr>
                <a:spLocks noChangeArrowheads="1"/>
              </p:cNvSpPr>
              <p:nvPr/>
            </p:nvSpPr>
            <p:spPr bwMode="auto">
              <a:xfrm>
                <a:off x="4231" y="1254"/>
                <a:ext cx="187" cy="185"/>
              </a:xfrm>
              <a:prstGeom prst="ellipse">
                <a:avLst/>
              </a:pr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19"/>
              <p:cNvSpPr>
                <a:spLocks noChangeArrowheads="1"/>
              </p:cNvSpPr>
              <p:nvPr/>
            </p:nvSpPr>
            <p:spPr bwMode="auto">
              <a:xfrm>
                <a:off x="3863" y="1618"/>
                <a:ext cx="187" cy="185"/>
              </a:xfrm>
              <a:prstGeom prst="ellipse">
                <a:avLst/>
              </a:pr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20"/>
              <p:cNvSpPr>
                <a:spLocks noChangeArrowheads="1"/>
              </p:cNvSpPr>
              <p:nvPr/>
            </p:nvSpPr>
            <p:spPr bwMode="auto">
              <a:xfrm>
                <a:off x="3554" y="1428"/>
                <a:ext cx="185" cy="185"/>
              </a:xfrm>
              <a:prstGeom prst="ellipse">
                <a:avLst/>
              </a:pr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21"/>
              <p:cNvSpPr>
                <a:spLocks noChangeArrowheads="1"/>
              </p:cNvSpPr>
              <p:nvPr/>
            </p:nvSpPr>
            <p:spPr bwMode="auto">
              <a:xfrm>
                <a:off x="4643" y="1335"/>
                <a:ext cx="185" cy="185"/>
              </a:xfrm>
              <a:prstGeom prst="ellipse">
                <a:avLst/>
              </a:prstGeom>
              <a:solidFill>
                <a:srgbClr val="56BB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2"/>
              <p:cNvSpPr>
                <a:spLocks/>
              </p:cNvSpPr>
              <p:nvPr/>
            </p:nvSpPr>
            <p:spPr bwMode="auto">
              <a:xfrm>
                <a:off x="3289" y="1117"/>
                <a:ext cx="1840" cy="726"/>
              </a:xfrm>
              <a:custGeom>
                <a:avLst/>
                <a:gdLst>
                  <a:gd name="T0" fmla="*/ 0 w 1461"/>
                  <a:gd name="T1" fmla="*/ 555 h 577"/>
                  <a:gd name="T2" fmla="*/ 3 w 1461"/>
                  <a:gd name="T3" fmla="*/ 547 h 577"/>
                  <a:gd name="T4" fmla="*/ 275 w 1461"/>
                  <a:gd name="T5" fmla="*/ 310 h 577"/>
                  <a:gd name="T6" fmla="*/ 277 w 1461"/>
                  <a:gd name="T7" fmla="*/ 309 h 577"/>
                  <a:gd name="T8" fmla="*/ 287 w 1461"/>
                  <a:gd name="T9" fmla="*/ 307 h 577"/>
                  <a:gd name="T10" fmla="*/ 288 w 1461"/>
                  <a:gd name="T11" fmla="*/ 308 h 577"/>
                  <a:gd name="T12" fmla="*/ 290 w 1461"/>
                  <a:gd name="T13" fmla="*/ 308 h 577"/>
                  <a:gd name="T14" fmla="*/ 518 w 1461"/>
                  <a:gd name="T15" fmla="*/ 451 h 577"/>
                  <a:gd name="T16" fmla="*/ 530 w 1461"/>
                  <a:gd name="T17" fmla="*/ 449 h 577"/>
                  <a:gd name="T18" fmla="*/ 810 w 1461"/>
                  <a:gd name="T19" fmla="*/ 176 h 577"/>
                  <a:gd name="T20" fmla="*/ 811 w 1461"/>
                  <a:gd name="T21" fmla="*/ 174 h 577"/>
                  <a:gd name="T22" fmla="*/ 813 w 1461"/>
                  <a:gd name="T23" fmla="*/ 171 h 577"/>
                  <a:gd name="T24" fmla="*/ 828 w 1461"/>
                  <a:gd name="T25" fmla="*/ 169 h 577"/>
                  <a:gd name="T26" fmla="*/ 829 w 1461"/>
                  <a:gd name="T27" fmla="*/ 170 h 577"/>
                  <a:gd name="T28" fmla="*/ 834 w 1461"/>
                  <a:gd name="T29" fmla="*/ 173 h 577"/>
                  <a:gd name="T30" fmla="*/ 1145 w 1461"/>
                  <a:gd name="T31" fmla="*/ 228 h 577"/>
                  <a:gd name="T32" fmla="*/ 1153 w 1461"/>
                  <a:gd name="T33" fmla="*/ 226 h 577"/>
                  <a:gd name="T34" fmla="*/ 1439 w 1461"/>
                  <a:gd name="T35" fmla="*/ 3 h 577"/>
                  <a:gd name="T36" fmla="*/ 1453 w 1461"/>
                  <a:gd name="T37" fmla="*/ 5 h 577"/>
                  <a:gd name="T38" fmla="*/ 1457 w 1461"/>
                  <a:gd name="T39" fmla="*/ 10 h 577"/>
                  <a:gd name="T40" fmla="*/ 1456 w 1461"/>
                  <a:gd name="T41" fmla="*/ 24 h 577"/>
                  <a:gd name="T42" fmla="*/ 1157 w 1461"/>
                  <a:gd name="T43" fmla="*/ 257 h 577"/>
                  <a:gd name="T44" fmla="*/ 1154 w 1461"/>
                  <a:gd name="T45" fmla="*/ 259 h 577"/>
                  <a:gd name="T46" fmla="*/ 1141 w 1461"/>
                  <a:gd name="T47" fmla="*/ 258 h 577"/>
                  <a:gd name="T48" fmla="*/ 1141 w 1461"/>
                  <a:gd name="T49" fmla="*/ 258 h 577"/>
                  <a:gd name="T50" fmla="*/ 1136 w 1461"/>
                  <a:gd name="T51" fmla="*/ 256 h 577"/>
                  <a:gd name="T52" fmla="*/ 830 w 1461"/>
                  <a:gd name="T53" fmla="*/ 204 h 577"/>
                  <a:gd name="T54" fmla="*/ 821 w 1461"/>
                  <a:gd name="T55" fmla="*/ 207 h 577"/>
                  <a:gd name="T56" fmla="*/ 542 w 1461"/>
                  <a:gd name="T57" fmla="*/ 478 h 577"/>
                  <a:gd name="T58" fmla="*/ 541 w 1461"/>
                  <a:gd name="T59" fmla="*/ 480 h 577"/>
                  <a:gd name="T60" fmla="*/ 540 w 1461"/>
                  <a:gd name="T61" fmla="*/ 481 h 577"/>
                  <a:gd name="T62" fmla="*/ 527 w 1461"/>
                  <a:gd name="T63" fmla="*/ 485 h 577"/>
                  <a:gd name="T64" fmla="*/ 525 w 1461"/>
                  <a:gd name="T65" fmla="*/ 484 h 577"/>
                  <a:gd name="T66" fmla="*/ 524 w 1461"/>
                  <a:gd name="T67" fmla="*/ 484 h 577"/>
                  <a:gd name="T68" fmla="*/ 292 w 1461"/>
                  <a:gd name="T69" fmla="*/ 340 h 577"/>
                  <a:gd name="T70" fmla="*/ 281 w 1461"/>
                  <a:gd name="T71" fmla="*/ 341 h 577"/>
                  <a:gd name="T72" fmla="*/ 16 w 1461"/>
                  <a:gd name="T73" fmla="*/ 572 h 577"/>
                  <a:gd name="T74" fmla="*/ 0 w 1461"/>
                  <a:gd name="T75" fmla="*/ 564 h 577"/>
                  <a:gd name="T76" fmla="*/ 0 w 1461"/>
                  <a:gd name="T77" fmla="*/ 555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1" h="577">
                    <a:moveTo>
                      <a:pt x="0" y="555"/>
                    </a:moveTo>
                    <a:cubicBezTo>
                      <a:pt x="0" y="552"/>
                      <a:pt x="1" y="549"/>
                      <a:pt x="3" y="547"/>
                    </a:cubicBezTo>
                    <a:cubicBezTo>
                      <a:pt x="275" y="310"/>
                      <a:pt x="275" y="310"/>
                      <a:pt x="275" y="310"/>
                    </a:cubicBezTo>
                    <a:cubicBezTo>
                      <a:pt x="277" y="309"/>
                      <a:pt x="277" y="309"/>
                      <a:pt x="277" y="309"/>
                    </a:cubicBezTo>
                    <a:cubicBezTo>
                      <a:pt x="279" y="306"/>
                      <a:pt x="284" y="306"/>
                      <a:pt x="287" y="307"/>
                    </a:cubicBezTo>
                    <a:cubicBezTo>
                      <a:pt x="288" y="308"/>
                      <a:pt x="288" y="308"/>
                      <a:pt x="288" y="308"/>
                    </a:cubicBezTo>
                    <a:cubicBezTo>
                      <a:pt x="289" y="308"/>
                      <a:pt x="289" y="308"/>
                      <a:pt x="290" y="308"/>
                    </a:cubicBezTo>
                    <a:cubicBezTo>
                      <a:pt x="518" y="451"/>
                      <a:pt x="518" y="451"/>
                      <a:pt x="518" y="451"/>
                    </a:cubicBezTo>
                    <a:cubicBezTo>
                      <a:pt x="522" y="453"/>
                      <a:pt x="527" y="453"/>
                      <a:pt x="530" y="449"/>
                    </a:cubicBezTo>
                    <a:cubicBezTo>
                      <a:pt x="810" y="176"/>
                      <a:pt x="810" y="176"/>
                      <a:pt x="810" y="176"/>
                    </a:cubicBezTo>
                    <a:cubicBezTo>
                      <a:pt x="810" y="175"/>
                      <a:pt x="811" y="175"/>
                      <a:pt x="811" y="174"/>
                    </a:cubicBezTo>
                    <a:cubicBezTo>
                      <a:pt x="813" y="171"/>
                      <a:pt x="813" y="171"/>
                      <a:pt x="813" y="171"/>
                    </a:cubicBezTo>
                    <a:cubicBezTo>
                      <a:pt x="816" y="166"/>
                      <a:pt x="824" y="165"/>
                      <a:pt x="828" y="169"/>
                    </a:cubicBezTo>
                    <a:cubicBezTo>
                      <a:pt x="829" y="170"/>
                      <a:pt x="829" y="170"/>
                      <a:pt x="829" y="170"/>
                    </a:cubicBezTo>
                    <a:cubicBezTo>
                      <a:pt x="830" y="172"/>
                      <a:pt x="832" y="173"/>
                      <a:pt x="834" y="173"/>
                    </a:cubicBezTo>
                    <a:cubicBezTo>
                      <a:pt x="1145" y="228"/>
                      <a:pt x="1145" y="228"/>
                      <a:pt x="1145" y="228"/>
                    </a:cubicBezTo>
                    <a:cubicBezTo>
                      <a:pt x="1148" y="229"/>
                      <a:pt x="1150" y="228"/>
                      <a:pt x="1153" y="226"/>
                    </a:cubicBezTo>
                    <a:cubicBezTo>
                      <a:pt x="1439" y="3"/>
                      <a:pt x="1439" y="3"/>
                      <a:pt x="1439" y="3"/>
                    </a:cubicBezTo>
                    <a:cubicBezTo>
                      <a:pt x="1443" y="0"/>
                      <a:pt x="1450" y="1"/>
                      <a:pt x="1453" y="5"/>
                    </a:cubicBezTo>
                    <a:cubicBezTo>
                      <a:pt x="1457" y="10"/>
                      <a:pt x="1457" y="10"/>
                      <a:pt x="1457" y="10"/>
                    </a:cubicBezTo>
                    <a:cubicBezTo>
                      <a:pt x="1461" y="15"/>
                      <a:pt x="1460" y="21"/>
                      <a:pt x="1456" y="24"/>
                    </a:cubicBezTo>
                    <a:cubicBezTo>
                      <a:pt x="1157" y="257"/>
                      <a:pt x="1157" y="257"/>
                      <a:pt x="1157" y="257"/>
                    </a:cubicBezTo>
                    <a:cubicBezTo>
                      <a:pt x="1154" y="259"/>
                      <a:pt x="1154" y="259"/>
                      <a:pt x="1154" y="259"/>
                    </a:cubicBezTo>
                    <a:cubicBezTo>
                      <a:pt x="1150" y="262"/>
                      <a:pt x="1145" y="262"/>
                      <a:pt x="1141" y="258"/>
                    </a:cubicBezTo>
                    <a:cubicBezTo>
                      <a:pt x="1141" y="258"/>
                      <a:pt x="1141" y="258"/>
                      <a:pt x="1141" y="258"/>
                    </a:cubicBezTo>
                    <a:cubicBezTo>
                      <a:pt x="1140" y="257"/>
                      <a:pt x="1138" y="256"/>
                      <a:pt x="1136" y="256"/>
                    </a:cubicBezTo>
                    <a:cubicBezTo>
                      <a:pt x="830" y="204"/>
                      <a:pt x="830" y="204"/>
                      <a:pt x="830" y="204"/>
                    </a:cubicBezTo>
                    <a:cubicBezTo>
                      <a:pt x="827" y="204"/>
                      <a:pt x="823" y="205"/>
                      <a:pt x="821" y="207"/>
                    </a:cubicBezTo>
                    <a:cubicBezTo>
                      <a:pt x="542" y="478"/>
                      <a:pt x="542" y="478"/>
                      <a:pt x="542" y="478"/>
                    </a:cubicBezTo>
                    <a:cubicBezTo>
                      <a:pt x="542" y="479"/>
                      <a:pt x="541" y="479"/>
                      <a:pt x="541" y="480"/>
                    </a:cubicBezTo>
                    <a:cubicBezTo>
                      <a:pt x="540" y="481"/>
                      <a:pt x="540" y="481"/>
                      <a:pt x="540" y="481"/>
                    </a:cubicBezTo>
                    <a:cubicBezTo>
                      <a:pt x="537" y="486"/>
                      <a:pt x="532" y="487"/>
                      <a:pt x="527" y="485"/>
                    </a:cubicBezTo>
                    <a:cubicBezTo>
                      <a:pt x="525" y="484"/>
                      <a:pt x="525" y="484"/>
                      <a:pt x="525" y="484"/>
                    </a:cubicBezTo>
                    <a:cubicBezTo>
                      <a:pt x="525" y="484"/>
                      <a:pt x="524" y="484"/>
                      <a:pt x="524" y="484"/>
                    </a:cubicBezTo>
                    <a:cubicBezTo>
                      <a:pt x="292" y="340"/>
                      <a:pt x="292" y="340"/>
                      <a:pt x="292" y="340"/>
                    </a:cubicBezTo>
                    <a:cubicBezTo>
                      <a:pt x="289" y="338"/>
                      <a:pt x="284" y="338"/>
                      <a:pt x="281" y="341"/>
                    </a:cubicBezTo>
                    <a:cubicBezTo>
                      <a:pt x="16" y="572"/>
                      <a:pt x="16" y="572"/>
                      <a:pt x="16" y="572"/>
                    </a:cubicBezTo>
                    <a:cubicBezTo>
                      <a:pt x="10" y="577"/>
                      <a:pt x="0" y="573"/>
                      <a:pt x="0" y="564"/>
                    </a:cubicBezTo>
                    <a:lnTo>
                      <a:pt x="0" y="555"/>
                    </a:ln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3"/>
              <p:cNvSpPr>
                <a:spLocks/>
              </p:cNvSpPr>
              <p:nvPr/>
            </p:nvSpPr>
            <p:spPr bwMode="auto">
              <a:xfrm>
                <a:off x="5008" y="1098"/>
                <a:ext cx="150" cy="138"/>
              </a:xfrm>
              <a:custGeom>
                <a:avLst/>
                <a:gdLst>
                  <a:gd name="T0" fmla="*/ 150 w 150"/>
                  <a:gd name="T1" fmla="*/ 0 h 138"/>
                  <a:gd name="T2" fmla="*/ 0 w 150"/>
                  <a:gd name="T3" fmla="*/ 41 h 138"/>
                  <a:gd name="T4" fmla="*/ 38 w 150"/>
                  <a:gd name="T5" fmla="*/ 91 h 138"/>
                  <a:gd name="T6" fmla="*/ 76 w 150"/>
                  <a:gd name="T7" fmla="*/ 138 h 138"/>
                  <a:gd name="T8" fmla="*/ 150 w 150"/>
                  <a:gd name="T9" fmla="*/ 0 h 138"/>
                </a:gdLst>
                <a:ahLst/>
                <a:cxnLst>
                  <a:cxn ang="0">
                    <a:pos x="T0" y="T1"/>
                  </a:cxn>
                  <a:cxn ang="0">
                    <a:pos x="T2" y="T3"/>
                  </a:cxn>
                  <a:cxn ang="0">
                    <a:pos x="T4" y="T5"/>
                  </a:cxn>
                  <a:cxn ang="0">
                    <a:pos x="T6" y="T7"/>
                  </a:cxn>
                  <a:cxn ang="0">
                    <a:pos x="T8" y="T9"/>
                  </a:cxn>
                </a:cxnLst>
                <a:rect l="0" t="0" r="r" b="b"/>
                <a:pathLst>
                  <a:path w="150" h="138">
                    <a:moveTo>
                      <a:pt x="150" y="0"/>
                    </a:moveTo>
                    <a:lnTo>
                      <a:pt x="0" y="41"/>
                    </a:lnTo>
                    <a:lnTo>
                      <a:pt x="38" y="91"/>
                    </a:lnTo>
                    <a:lnTo>
                      <a:pt x="76" y="138"/>
                    </a:lnTo>
                    <a:lnTo>
                      <a:pt x="150" y="0"/>
                    </a:ln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24"/>
              <p:cNvSpPr>
                <a:spLocks noChangeArrowheads="1"/>
              </p:cNvSpPr>
              <p:nvPr/>
            </p:nvSpPr>
            <p:spPr bwMode="auto">
              <a:xfrm>
                <a:off x="3575" y="1448"/>
                <a:ext cx="144" cy="144"/>
              </a:xfrm>
              <a:prstGeom prst="ellipse">
                <a:avLst/>
              </a:pr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25"/>
              <p:cNvSpPr>
                <a:spLocks noChangeArrowheads="1"/>
              </p:cNvSpPr>
              <p:nvPr/>
            </p:nvSpPr>
            <p:spPr bwMode="auto">
              <a:xfrm>
                <a:off x="4253" y="1274"/>
                <a:ext cx="143" cy="144"/>
              </a:xfrm>
              <a:prstGeom prst="ellipse">
                <a:avLst/>
              </a:pr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26"/>
              <p:cNvSpPr>
                <a:spLocks noChangeArrowheads="1"/>
              </p:cNvSpPr>
              <p:nvPr/>
            </p:nvSpPr>
            <p:spPr bwMode="auto">
              <a:xfrm>
                <a:off x="4663" y="1356"/>
                <a:ext cx="144" cy="144"/>
              </a:xfrm>
              <a:prstGeom prst="ellipse">
                <a:avLst/>
              </a:pr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27"/>
              <p:cNvSpPr>
                <a:spLocks noChangeArrowheads="1"/>
              </p:cNvSpPr>
              <p:nvPr/>
            </p:nvSpPr>
            <p:spPr bwMode="auto">
              <a:xfrm>
                <a:off x="3885" y="1639"/>
                <a:ext cx="143" cy="144"/>
              </a:xfrm>
              <a:prstGeom prst="ellipse">
                <a:avLst/>
              </a:pr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28"/>
              <p:cNvSpPr>
                <a:spLocks noChangeArrowheads="1"/>
              </p:cNvSpPr>
              <p:nvPr/>
            </p:nvSpPr>
            <p:spPr bwMode="auto">
              <a:xfrm>
                <a:off x="3911" y="1666"/>
                <a:ext cx="90" cy="89"/>
              </a:xfrm>
              <a:prstGeom prst="ellipse">
                <a:avLst/>
              </a:prstGeom>
              <a:solidFill>
                <a:srgbClr val="0F70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29"/>
              <p:cNvSpPr>
                <a:spLocks noChangeArrowheads="1"/>
              </p:cNvSpPr>
              <p:nvPr/>
            </p:nvSpPr>
            <p:spPr bwMode="auto">
              <a:xfrm>
                <a:off x="4279" y="1302"/>
                <a:ext cx="91" cy="89"/>
              </a:xfrm>
              <a:prstGeom prst="ellipse">
                <a:avLst/>
              </a:prstGeom>
              <a:solidFill>
                <a:srgbClr val="0F70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30"/>
              <p:cNvSpPr>
                <a:spLocks noChangeArrowheads="1"/>
              </p:cNvSpPr>
              <p:nvPr/>
            </p:nvSpPr>
            <p:spPr bwMode="auto">
              <a:xfrm>
                <a:off x="4691" y="1382"/>
                <a:ext cx="89" cy="90"/>
              </a:xfrm>
              <a:prstGeom prst="ellipse">
                <a:avLst/>
              </a:prstGeom>
              <a:solidFill>
                <a:srgbClr val="0F70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31"/>
              <p:cNvSpPr>
                <a:spLocks noChangeArrowheads="1"/>
              </p:cNvSpPr>
              <p:nvPr/>
            </p:nvSpPr>
            <p:spPr bwMode="auto">
              <a:xfrm>
                <a:off x="3602" y="1476"/>
                <a:ext cx="89" cy="89"/>
              </a:xfrm>
              <a:prstGeom prst="ellipse">
                <a:avLst/>
              </a:prstGeom>
              <a:solidFill>
                <a:srgbClr val="0F70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32"/>
              <p:cNvSpPr>
                <a:spLocks noChangeArrowheads="1"/>
              </p:cNvSpPr>
              <p:nvPr/>
            </p:nvSpPr>
            <p:spPr bwMode="auto">
              <a:xfrm>
                <a:off x="3506" y="637"/>
                <a:ext cx="282" cy="282"/>
              </a:xfrm>
              <a:prstGeom prst="ellipse">
                <a:avLst/>
              </a:prstGeom>
              <a:solidFill>
                <a:srgbClr val="27A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33"/>
              <p:cNvSpPr>
                <a:spLocks noChangeArrowheads="1"/>
              </p:cNvSpPr>
              <p:nvPr/>
            </p:nvSpPr>
            <p:spPr bwMode="auto">
              <a:xfrm>
                <a:off x="3527" y="658"/>
                <a:ext cx="238" cy="238"/>
              </a:xfrm>
              <a:prstGeom prst="ellipse">
                <a:avLst/>
              </a:prstGeom>
              <a:solidFill>
                <a:srgbClr val="6B8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4"/>
              <p:cNvSpPr>
                <a:spLocks/>
              </p:cNvSpPr>
              <p:nvPr/>
            </p:nvSpPr>
            <p:spPr bwMode="auto">
              <a:xfrm>
                <a:off x="3599" y="695"/>
                <a:ext cx="94" cy="166"/>
              </a:xfrm>
              <a:custGeom>
                <a:avLst/>
                <a:gdLst>
                  <a:gd name="T0" fmla="*/ 13 w 75"/>
                  <a:gd name="T1" fmla="*/ 80 h 132"/>
                  <a:gd name="T2" fmla="*/ 25 w 75"/>
                  <a:gd name="T3" fmla="*/ 90 h 132"/>
                  <a:gd name="T4" fmla="*/ 37 w 75"/>
                  <a:gd name="T5" fmla="*/ 94 h 132"/>
                  <a:gd name="T6" fmla="*/ 46 w 75"/>
                  <a:gd name="T7" fmla="*/ 91 h 132"/>
                  <a:gd name="T8" fmla="*/ 50 w 75"/>
                  <a:gd name="T9" fmla="*/ 83 h 132"/>
                  <a:gd name="T10" fmla="*/ 47 w 75"/>
                  <a:gd name="T11" fmla="*/ 76 h 132"/>
                  <a:gd name="T12" fmla="*/ 34 w 75"/>
                  <a:gd name="T13" fmla="*/ 70 h 132"/>
                  <a:gd name="T14" fmla="*/ 12 w 75"/>
                  <a:gd name="T15" fmla="*/ 60 h 132"/>
                  <a:gd name="T16" fmla="*/ 5 w 75"/>
                  <a:gd name="T17" fmla="*/ 42 h 132"/>
                  <a:gd name="T18" fmla="*/ 14 w 75"/>
                  <a:gd name="T19" fmla="*/ 20 h 132"/>
                  <a:gd name="T20" fmla="*/ 38 w 75"/>
                  <a:gd name="T21" fmla="*/ 9 h 132"/>
                  <a:gd name="T22" fmla="*/ 38 w 75"/>
                  <a:gd name="T23" fmla="*/ 0 h 132"/>
                  <a:gd name="T24" fmla="*/ 47 w 75"/>
                  <a:gd name="T25" fmla="*/ 0 h 132"/>
                  <a:gd name="T26" fmla="*/ 47 w 75"/>
                  <a:gd name="T27" fmla="*/ 9 h 132"/>
                  <a:gd name="T28" fmla="*/ 59 w 75"/>
                  <a:gd name="T29" fmla="*/ 12 h 132"/>
                  <a:gd name="T30" fmla="*/ 71 w 75"/>
                  <a:gd name="T31" fmla="*/ 18 h 132"/>
                  <a:gd name="T32" fmla="*/ 62 w 75"/>
                  <a:gd name="T33" fmla="*/ 38 h 132"/>
                  <a:gd name="T34" fmla="*/ 52 w 75"/>
                  <a:gd name="T35" fmla="*/ 32 h 132"/>
                  <a:gd name="T36" fmla="*/ 42 w 75"/>
                  <a:gd name="T37" fmla="*/ 30 h 132"/>
                  <a:gd name="T38" fmla="*/ 34 w 75"/>
                  <a:gd name="T39" fmla="*/ 32 h 132"/>
                  <a:gd name="T40" fmla="*/ 31 w 75"/>
                  <a:gd name="T41" fmla="*/ 38 h 132"/>
                  <a:gd name="T42" fmla="*/ 34 w 75"/>
                  <a:gd name="T43" fmla="*/ 44 h 132"/>
                  <a:gd name="T44" fmla="*/ 45 w 75"/>
                  <a:gd name="T45" fmla="*/ 49 h 132"/>
                  <a:gd name="T46" fmla="*/ 45 w 75"/>
                  <a:gd name="T47" fmla="*/ 49 h 132"/>
                  <a:gd name="T48" fmla="*/ 68 w 75"/>
                  <a:gd name="T49" fmla="*/ 59 h 132"/>
                  <a:gd name="T50" fmla="*/ 73 w 75"/>
                  <a:gd name="T51" fmla="*/ 68 h 132"/>
                  <a:gd name="T52" fmla="*/ 75 w 75"/>
                  <a:gd name="T53" fmla="*/ 80 h 132"/>
                  <a:gd name="T54" fmla="*/ 67 w 75"/>
                  <a:gd name="T55" fmla="*/ 104 h 132"/>
                  <a:gd name="T56" fmla="*/ 43 w 75"/>
                  <a:gd name="T57" fmla="*/ 115 h 132"/>
                  <a:gd name="T58" fmla="*/ 43 w 75"/>
                  <a:gd name="T59" fmla="*/ 132 h 132"/>
                  <a:gd name="T60" fmla="*/ 34 w 75"/>
                  <a:gd name="T61" fmla="*/ 132 h 132"/>
                  <a:gd name="T62" fmla="*/ 34 w 75"/>
                  <a:gd name="T63" fmla="*/ 115 h 132"/>
                  <a:gd name="T64" fmla="*/ 16 w 75"/>
                  <a:gd name="T65" fmla="*/ 111 h 132"/>
                  <a:gd name="T66" fmla="*/ 0 w 75"/>
                  <a:gd name="T67" fmla="*/ 100 h 132"/>
                  <a:gd name="T68" fmla="*/ 13 w 75"/>
                  <a:gd name="T69" fmla="*/ 8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5" h="132">
                    <a:moveTo>
                      <a:pt x="13" y="80"/>
                    </a:moveTo>
                    <a:cubicBezTo>
                      <a:pt x="17" y="85"/>
                      <a:pt x="21" y="88"/>
                      <a:pt x="25" y="90"/>
                    </a:cubicBezTo>
                    <a:cubicBezTo>
                      <a:pt x="29" y="93"/>
                      <a:pt x="33" y="94"/>
                      <a:pt x="37" y="94"/>
                    </a:cubicBezTo>
                    <a:cubicBezTo>
                      <a:pt x="41" y="94"/>
                      <a:pt x="44" y="93"/>
                      <a:pt x="46" y="91"/>
                    </a:cubicBezTo>
                    <a:cubicBezTo>
                      <a:pt x="48" y="89"/>
                      <a:pt x="50" y="86"/>
                      <a:pt x="50" y="83"/>
                    </a:cubicBezTo>
                    <a:cubicBezTo>
                      <a:pt x="50" y="80"/>
                      <a:pt x="49" y="78"/>
                      <a:pt x="47" y="76"/>
                    </a:cubicBezTo>
                    <a:cubicBezTo>
                      <a:pt x="45" y="74"/>
                      <a:pt x="40" y="72"/>
                      <a:pt x="34" y="70"/>
                    </a:cubicBezTo>
                    <a:cubicBezTo>
                      <a:pt x="23" y="67"/>
                      <a:pt x="16" y="64"/>
                      <a:pt x="12" y="60"/>
                    </a:cubicBezTo>
                    <a:cubicBezTo>
                      <a:pt x="7" y="55"/>
                      <a:pt x="5" y="49"/>
                      <a:pt x="5" y="42"/>
                    </a:cubicBezTo>
                    <a:cubicBezTo>
                      <a:pt x="5" y="33"/>
                      <a:pt x="8" y="25"/>
                      <a:pt x="14" y="20"/>
                    </a:cubicBezTo>
                    <a:cubicBezTo>
                      <a:pt x="20" y="14"/>
                      <a:pt x="28" y="11"/>
                      <a:pt x="38" y="9"/>
                    </a:cubicBezTo>
                    <a:cubicBezTo>
                      <a:pt x="38" y="0"/>
                      <a:pt x="38" y="0"/>
                      <a:pt x="38" y="0"/>
                    </a:cubicBezTo>
                    <a:cubicBezTo>
                      <a:pt x="47" y="0"/>
                      <a:pt x="47" y="0"/>
                      <a:pt x="47" y="0"/>
                    </a:cubicBezTo>
                    <a:cubicBezTo>
                      <a:pt x="47" y="9"/>
                      <a:pt x="47" y="9"/>
                      <a:pt x="47" y="9"/>
                    </a:cubicBezTo>
                    <a:cubicBezTo>
                      <a:pt x="51" y="10"/>
                      <a:pt x="55" y="11"/>
                      <a:pt x="59" y="12"/>
                    </a:cubicBezTo>
                    <a:cubicBezTo>
                      <a:pt x="63" y="14"/>
                      <a:pt x="67" y="16"/>
                      <a:pt x="71" y="18"/>
                    </a:cubicBezTo>
                    <a:cubicBezTo>
                      <a:pt x="62" y="38"/>
                      <a:pt x="62" y="38"/>
                      <a:pt x="62" y="38"/>
                    </a:cubicBezTo>
                    <a:cubicBezTo>
                      <a:pt x="59" y="35"/>
                      <a:pt x="55" y="33"/>
                      <a:pt x="52" y="32"/>
                    </a:cubicBezTo>
                    <a:cubicBezTo>
                      <a:pt x="49" y="31"/>
                      <a:pt x="46" y="30"/>
                      <a:pt x="42" y="30"/>
                    </a:cubicBezTo>
                    <a:cubicBezTo>
                      <a:pt x="39" y="30"/>
                      <a:pt x="36" y="31"/>
                      <a:pt x="34" y="32"/>
                    </a:cubicBezTo>
                    <a:cubicBezTo>
                      <a:pt x="32" y="34"/>
                      <a:pt x="31" y="36"/>
                      <a:pt x="31" y="38"/>
                    </a:cubicBezTo>
                    <a:cubicBezTo>
                      <a:pt x="31" y="41"/>
                      <a:pt x="32" y="43"/>
                      <a:pt x="34" y="44"/>
                    </a:cubicBezTo>
                    <a:cubicBezTo>
                      <a:pt x="36" y="46"/>
                      <a:pt x="39" y="47"/>
                      <a:pt x="45" y="49"/>
                    </a:cubicBezTo>
                    <a:cubicBezTo>
                      <a:pt x="45" y="49"/>
                      <a:pt x="45" y="49"/>
                      <a:pt x="45" y="49"/>
                    </a:cubicBezTo>
                    <a:cubicBezTo>
                      <a:pt x="57" y="52"/>
                      <a:pt x="64" y="56"/>
                      <a:pt x="68" y="59"/>
                    </a:cubicBezTo>
                    <a:cubicBezTo>
                      <a:pt x="70" y="62"/>
                      <a:pt x="72" y="65"/>
                      <a:pt x="73" y="68"/>
                    </a:cubicBezTo>
                    <a:cubicBezTo>
                      <a:pt x="75" y="72"/>
                      <a:pt x="75" y="76"/>
                      <a:pt x="75" y="80"/>
                    </a:cubicBezTo>
                    <a:cubicBezTo>
                      <a:pt x="75" y="89"/>
                      <a:pt x="72" y="97"/>
                      <a:pt x="67" y="104"/>
                    </a:cubicBezTo>
                    <a:cubicBezTo>
                      <a:pt x="61" y="110"/>
                      <a:pt x="53" y="114"/>
                      <a:pt x="43" y="115"/>
                    </a:cubicBezTo>
                    <a:cubicBezTo>
                      <a:pt x="43" y="132"/>
                      <a:pt x="43" y="132"/>
                      <a:pt x="43" y="132"/>
                    </a:cubicBezTo>
                    <a:cubicBezTo>
                      <a:pt x="34" y="132"/>
                      <a:pt x="34" y="132"/>
                      <a:pt x="34" y="132"/>
                    </a:cubicBezTo>
                    <a:cubicBezTo>
                      <a:pt x="34" y="115"/>
                      <a:pt x="34" y="115"/>
                      <a:pt x="34" y="115"/>
                    </a:cubicBezTo>
                    <a:cubicBezTo>
                      <a:pt x="28" y="115"/>
                      <a:pt x="22" y="114"/>
                      <a:pt x="16" y="111"/>
                    </a:cubicBezTo>
                    <a:cubicBezTo>
                      <a:pt x="11" y="109"/>
                      <a:pt x="5" y="105"/>
                      <a:pt x="0" y="100"/>
                    </a:cubicBezTo>
                    <a:lnTo>
                      <a:pt x="13"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35"/>
              <p:cNvSpPr>
                <a:spLocks noChangeArrowheads="1"/>
              </p:cNvSpPr>
              <p:nvPr/>
            </p:nvSpPr>
            <p:spPr bwMode="auto">
              <a:xfrm>
                <a:off x="3506" y="1924"/>
                <a:ext cx="282" cy="281"/>
              </a:xfrm>
              <a:prstGeom prst="ellipse">
                <a:avLst/>
              </a:prstGeom>
              <a:solidFill>
                <a:srgbClr val="FBB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36"/>
              <p:cNvSpPr>
                <a:spLocks noChangeArrowheads="1"/>
              </p:cNvSpPr>
              <p:nvPr/>
            </p:nvSpPr>
            <p:spPr bwMode="auto">
              <a:xfrm>
                <a:off x="3527" y="1945"/>
                <a:ext cx="238" cy="238"/>
              </a:xfrm>
              <a:prstGeom prst="ellipse">
                <a:avLst/>
              </a:prstGeom>
              <a:solidFill>
                <a:srgbClr val="F899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7"/>
              <p:cNvSpPr>
                <a:spLocks/>
              </p:cNvSpPr>
              <p:nvPr/>
            </p:nvSpPr>
            <p:spPr bwMode="auto">
              <a:xfrm>
                <a:off x="3570" y="2084"/>
                <a:ext cx="152" cy="40"/>
              </a:xfrm>
              <a:custGeom>
                <a:avLst/>
                <a:gdLst>
                  <a:gd name="T0" fmla="*/ 100 w 152"/>
                  <a:gd name="T1" fmla="*/ 21 h 40"/>
                  <a:gd name="T2" fmla="*/ 53 w 152"/>
                  <a:gd name="T3" fmla="*/ 21 h 40"/>
                  <a:gd name="T4" fmla="*/ 53 w 152"/>
                  <a:gd name="T5" fmla="*/ 0 h 40"/>
                  <a:gd name="T6" fmla="*/ 0 w 152"/>
                  <a:gd name="T7" fmla="*/ 0 h 40"/>
                  <a:gd name="T8" fmla="*/ 0 w 152"/>
                  <a:gd name="T9" fmla="*/ 40 h 40"/>
                  <a:gd name="T10" fmla="*/ 152 w 152"/>
                  <a:gd name="T11" fmla="*/ 40 h 40"/>
                  <a:gd name="T12" fmla="*/ 152 w 152"/>
                  <a:gd name="T13" fmla="*/ 0 h 40"/>
                  <a:gd name="T14" fmla="*/ 100 w 152"/>
                  <a:gd name="T15" fmla="*/ 0 h 40"/>
                  <a:gd name="T16" fmla="*/ 100 w 152"/>
                  <a:gd name="T17"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40">
                    <a:moveTo>
                      <a:pt x="100" y="21"/>
                    </a:moveTo>
                    <a:lnTo>
                      <a:pt x="53" y="21"/>
                    </a:lnTo>
                    <a:lnTo>
                      <a:pt x="53" y="0"/>
                    </a:lnTo>
                    <a:lnTo>
                      <a:pt x="0" y="0"/>
                    </a:lnTo>
                    <a:lnTo>
                      <a:pt x="0" y="40"/>
                    </a:lnTo>
                    <a:lnTo>
                      <a:pt x="152" y="40"/>
                    </a:lnTo>
                    <a:lnTo>
                      <a:pt x="152" y="0"/>
                    </a:lnTo>
                    <a:lnTo>
                      <a:pt x="100" y="0"/>
                    </a:lnTo>
                    <a:lnTo>
                      <a:pt x="100"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38"/>
              <p:cNvSpPr>
                <a:spLocks noChangeArrowheads="1"/>
              </p:cNvSpPr>
              <p:nvPr/>
            </p:nvSpPr>
            <p:spPr bwMode="auto">
              <a:xfrm>
                <a:off x="3632" y="2084"/>
                <a:ext cx="2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39"/>
              <p:cNvSpPr>
                <a:spLocks noEditPoints="1"/>
              </p:cNvSpPr>
              <p:nvPr/>
            </p:nvSpPr>
            <p:spPr bwMode="auto">
              <a:xfrm>
                <a:off x="3570" y="1996"/>
                <a:ext cx="152" cy="79"/>
              </a:xfrm>
              <a:custGeom>
                <a:avLst/>
                <a:gdLst>
                  <a:gd name="T0" fmla="*/ 113 w 152"/>
                  <a:gd name="T1" fmla="*/ 0 h 79"/>
                  <a:gd name="T2" fmla="*/ 77 w 152"/>
                  <a:gd name="T3" fmla="*/ 0 h 79"/>
                  <a:gd name="T4" fmla="*/ 77 w 152"/>
                  <a:gd name="T5" fmla="*/ 14 h 79"/>
                  <a:gd name="T6" fmla="*/ 101 w 152"/>
                  <a:gd name="T7" fmla="*/ 14 h 79"/>
                  <a:gd name="T8" fmla="*/ 101 w 152"/>
                  <a:gd name="T9" fmla="*/ 29 h 79"/>
                  <a:gd name="T10" fmla="*/ 77 w 152"/>
                  <a:gd name="T11" fmla="*/ 29 h 79"/>
                  <a:gd name="T12" fmla="*/ 77 w 152"/>
                  <a:gd name="T13" fmla="*/ 79 h 79"/>
                  <a:gd name="T14" fmla="*/ 100 w 152"/>
                  <a:gd name="T15" fmla="*/ 79 h 79"/>
                  <a:gd name="T16" fmla="*/ 152 w 152"/>
                  <a:gd name="T17" fmla="*/ 79 h 79"/>
                  <a:gd name="T18" fmla="*/ 152 w 152"/>
                  <a:gd name="T19" fmla="*/ 29 h 79"/>
                  <a:gd name="T20" fmla="*/ 113 w 152"/>
                  <a:gd name="T21" fmla="*/ 29 h 79"/>
                  <a:gd name="T22" fmla="*/ 113 w 152"/>
                  <a:gd name="T23" fmla="*/ 0 h 79"/>
                  <a:gd name="T24" fmla="*/ 77 w 152"/>
                  <a:gd name="T25" fmla="*/ 0 h 79"/>
                  <a:gd name="T26" fmla="*/ 39 w 152"/>
                  <a:gd name="T27" fmla="*/ 0 h 79"/>
                  <a:gd name="T28" fmla="*/ 39 w 152"/>
                  <a:gd name="T29" fmla="*/ 29 h 79"/>
                  <a:gd name="T30" fmla="*/ 0 w 152"/>
                  <a:gd name="T31" fmla="*/ 29 h 79"/>
                  <a:gd name="T32" fmla="*/ 0 w 152"/>
                  <a:gd name="T33" fmla="*/ 79 h 79"/>
                  <a:gd name="T34" fmla="*/ 53 w 152"/>
                  <a:gd name="T35" fmla="*/ 79 h 79"/>
                  <a:gd name="T36" fmla="*/ 77 w 152"/>
                  <a:gd name="T37" fmla="*/ 79 h 79"/>
                  <a:gd name="T38" fmla="*/ 77 w 152"/>
                  <a:gd name="T39" fmla="*/ 29 h 79"/>
                  <a:gd name="T40" fmla="*/ 53 w 152"/>
                  <a:gd name="T41" fmla="*/ 29 h 79"/>
                  <a:gd name="T42" fmla="*/ 53 w 152"/>
                  <a:gd name="T43" fmla="*/ 29 h 79"/>
                  <a:gd name="T44" fmla="*/ 53 w 152"/>
                  <a:gd name="T45" fmla="*/ 14 h 79"/>
                  <a:gd name="T46" fmla="*/ 77 w 152"/>
                  <a:gd name="T47" fmla="*/ 14 h 79"/>
                  <a:gd name="T48" fmla="*/ 77 w 152"/>
                  <a:gd name="T49"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79">
                    <a:moveTo>
                      <a:pt x="113" y="0"/>
                    </a:moveTo>
                    <a:lnTo>
                      <a:pt x="77" y="0"/>
                    </a:lnTo>
                    <a:lnTo>
                      <a:pt x="77" y="14"/>
                    </a:lnTo>
                    <a:lnTo>
                      <a:pt x="101" y="14"/>
                    </a:lnTo>
                    <a:lnTo>
                      <a:pt x="101" y="29"/>
                    </a:lnTo>
                    <a:lnTo>
                      <a:pt x="77" y="29"/>
                    </a:lnTo>
                    <a:lnTo>
                      <a:pt x="77" y="79"/>
                    </a:lnTo>
                    <a:lnTo>
                      <a:pt x="100" y="79"/>
                    </a:lnTo>
                    <a:lnTo>
                      <a:pt x="152" y="79"/>
                    </a:lnTo>
                    <a:lnTo>
                      <a:pt x="152" y="29"/>
                    </a:lnTo>
                    <a:lnTo>
                      <a:pt x="113" y="29"/>
                    </a:lnTo>
                    <a:lnTo>
                      <a:pt x="113" y="0"/>
                    </a:lnTo>
                    <a:close/>
                    <a:moveTo>
                      <a:pt x="77" y="0"/>
                    </a:moveTo>
                    <a:lnTo>
                      <a:pt x="39" y="0"/>
                    </a:lnTo>
                    <a:lnTo>
                      <a:pt x="39" y="29"/>
                    </a:lnTo>
                    <a:lnTo>
                      <a:pt x="0" y="29"/>
                    </a:lnTo>
                    <a:lnTo>
                      <a:pt x="0" y="79"/>
                    </a:lnTo>
                    <a:lnTo>
                      <a:pt x="53" y="79"/>
                    </a:lnTo>
                    <a:lnTo>
                      <a:pt x="77" y="79"/>
                    </a:lnTo>
                    <a:lnTo>
                      <a:pt x="77" y="29"/>
                    </a:lnTo>
                    <a:lnTo>
                      <a:pt x="53" y="29"/>
                    </a:lnTo>
                    <a:lnTo>
                      <a:pt x="53" y="29"/>
                    </a:lnTo>
                    <a:lnTo>
                      <a:pt x="53" y="14"/>
                    </a:lnTo>
                    <a:lnTo>
                      <a:pt x="77" y="14"/>
                    </a:lnTo>
                    <a:lnTo>
                      <a:pt x="7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40"/>
              <p:cNvSpPr>
                <a:spLocks noChangeArrowheads="1"/>
              </p:cNvSpPr>
              <p:nvPr/>
            </p:nvSpPr>
            <p:spPr bwMode="auto">
              <a:xfrm>
                <a:off x="4153" y="2056"/>
                <a:ext cx="343" cy="342"/>
              </a:xfrm>
              <a:prstGeom prst="ellipse">
                <a:avLst/>
              </a:prstGeom>
              <a:solidFill>
                <a:srgbClr val="006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41"/>
              <p:cNvSpPr>
                <a:spLocks noChangeArrowheads="1"/>
              </p:cNvSpPr>
              <p:nvPr/>
            </p:nvSpPr>
            <p:spPr bwMode="auto">
              <a:xfrm>
                <a:off x="4178" y="2080"/>
                <a:ext cx="292" cy="294"/>
              </a:xfrm>
              <a:prstGeom prst="ellipse">
                <a:avLst/>
              </a:prstGeom>
              <a:solidFill>
                <a:srgbClr val="6B8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42"/>
              <p:cNvSpPr>
                <a:spLocks noChangeArrowheads="1"/>
              </p:cNvSpPr>
              <p:nvPr/>
            </p:nvSpPr>
            <p:spPr bwMode="auto">
              <a:xfrm>
                <a:off x="4237" y="2303"/>
                <a:ext cx="174" cy="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43"/>
              <p:cNvSpPr>
                <a:spLocks noChangeArrowheads="1"/>
              </p:cNvSpPr>
              <p:nvPr/>
            </p:nvSpPr>
            <p:spPr bwMode="auto">
              <a:xfrm>
                <a:off x="4380" y="2142"/>
                <a:ext cx="31" cy="161"/>
              </a:xfrm>
              <a:prstGeom prst="rect">
                <a:avLst/>
              </a:prstGeom>
              <a:solidFill>
                <a:srgbClr val="D890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44"/>
              <p:cNvSpPr>
                <a:spLocks noChangeArrowheads="1"/>
              </p:cNvSpPr>
              <p:nvPr/>
            </p:nvSpPr>
            <p:spPr bwMode="auto">
              <a:xfrm>
                <a:off x="4344" y="2204"/>
                <a:ext cx="32" cy="99"/>
              </a:xfrm>
              <a:prstGeom prst="rect">
                <a:avLst/>
              </a:prstGeom>
              <a:solidFill>
                <a:srgbClr val="A9E0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45"/>
              <p:cNvSpPr>
                <a:spLocks noChangeArrowheads="1"/>
              </p:cNvSpPr>
              <p:nvPr/>
            </p:nvSpPr>
            <p:spPr bwMode="auto">
              <a:xfrm>
                <a:off x="4309" y="2238"/>
                <a:ext cx="30" cy="65"/>
              </a:xfrm>
              <a:prstGeom prst="rect">
                <a:avLst/>
              </a:prstGeom>
              <a:solidFill>
                <a:srgbClr val="F899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46"/>
              <p:cNvSpPr>
                <a:spLocks noChangeArrowheads="1"/>
              </p:cNvSpPr>
              <p:nvPr/>
            </p:nvSpPr>
            <p:spPr bwMode="auto">
              <a:xfrm>
                <a:off x="4273" y="2206"/>
                <a:ext cx="31" cy="97"/>
              </a:xfrm>
              <a:prstGeom prst="rect">
                <a:avLst/>
              </a:prstGeom>
              <a:solidFill>
                <a:srgbClr val="EF63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47"/>
              <p:cNvSpPr>
                <a:spLocks noChangeArrowheads="1"/>
              </p:cNvSpPr>
              <p:nvPr/>
            </p:nvSpPr>
            <p:spPr bwMode="auto">
              <a:xfrm>
                <a:off x="4237" y="2234"/>
                <a:ext cx="32" cy="69"/>
              </a:xfrm>
              <a:prstGeom prst="rect">
                <a:avLst/>
              </a:prstGeom>
              <a:solidFill>
                <a:srgbClr val="ADD2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48"/>
              <p:cNvSpPr>
                <a:spLocks noChangeArrowheads="1"/>
              </p:cNvSpPr>
              <p:nvPr/>
            </p:nvSpPr>
            <p:spPr bwMode="auto">
              <a:xfrm>
                <a:off x="4575" y="425"/>
                <a:ext cx="321" cy="321"/>
              </a:xfrm>
              <a:prstGeom prst="ellipse">
                <a:avLst/>
              </a:prstGeom>
              <a:solidFill>
                <a:srgbClr val="2BB6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49"/>
              <p:cNvSpPr>
                <a:spLocks noChangeArrowheads="1"/>
              </p:cNvSpPr>
              <p:nvPr/>
            </p:nvSpPr>
            <p:spPr bwMode="auto">
              <a:xfrm>
                <a:off x="4598" y="448"/>
                <a:ext cx="274" cy="275"/>
              </a:xfrm>
              <a:prstGeom prst="ellipse">
                <a:avLst/>
              </a:prstGeom>
              <a:solidFill>
                <a:srgbClr val="6B88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50"/>
              <p:cNvSpPr>
                <a:spLocks noEditPoints="1"/>
              </p:cNvSpPr>
              <p:nvPr/>
            </p:nvSpPr>
            <p:spPr bwMode="auto">
              <a:xfrm>
                <a:off x="4640" y="525"/>
                <a:ext cx="193" cy="137"/>
              </a:xfrm>
              <a:custGeom>
                <a:avLst/>
                <a:gdLst>
                  <a:gd name="T0" fmla="*/ 117 w 153"/>
                  <a:gd name="T1" fmla="*/ 0 h 109"/>
                  <a:gd name="T2" fmla="*/ 93 w 153"/>
                  <a:gd name="T3" fmla="*/ 8 h 109"/>
                  <a:gd name="T4" fmla="*/ 55 w 153"/>
                  <a:gd name="T5" fmla="*/ 7 h 109"/>
                  <a:gd name="T6" fmla="*/ 0 w 153"/>
                  <a:gd name="T7" fmla="*/ 36 h 109"/>
                  <a:gd name="T8" fmla="*/ 28 w 153"/>
                  <a:gd name="T9" fmla="*/ 109 h 109"/>
                  <a:gd name="T10" fmla="*/ 60 w 153"/>
                  <a:gd name="T11" fmla="*/ 70 h 109"/>
                  <a:gd name="T12" fmla="*/ 89 w 153"/>
                  <a:gd name="T13" fmla="*/ 68 h 109"/>
                  <a:gd name="T14" fmla="*/ 98 w 153"/>
                  <a:gd name="T15" fmla="*/ 88 h 109"/>
                  <a:gd name="T16" fmla="*/ 145 w 153"/>
                  <a:gd name="T17" fmla="*/ 86 h 109"/>
                  <a:gd name="T18" fmla="*/ 30 w 153"/>
                  <a:gd name="T19" fmla="*/ 14 h 109"/>
                  <a:gd name="T20" fmla="*/ 45 w 153"/>
                  <a:gd name="T21" fmla="*/ 18 h 109"/>
                  <a:gd name="T22" fmla="*/ 37 w 153"/>
                  <a:gd name="T23" fmla="*/ 29 h 109"/>
                  <a:gd name="T24" fmla="*/ 28 w 153"/>
                  <a:gd name="T25" fmla="*/ 22 h 109"/>
                  <a:gd name="T26" fmla="*/ 30 w 153"/>
                  <a:gd name="T27" fmla="*/ 14 h 109"/>
                  <a:gd name="T28" fmla="*/ 14 w 153"/>
                  <a:gd name="T29" fmla="*/ 42 h 109"/>
                  <a:gd name="T30" fmla="*/ 21 w 153"/>
                  <a:gd name="T31" fmla="*/ 28 h 109"/>
                  <a:gd name="T32" fmla="*/ 29 w 153"/>
                  <a:gd name="T33" fmla="*/ 36 h 109"/>
                  <a:gd name="T34" fmla="*/ 37 w 153"/>
                  <a:gd name="T35" fmla="*/ 61 h 109"/>
                  <a:gd name="T36" fmla="*/ 28 w 153"/>
                  <a:gd name="T37" fmla="*/ 52 h 109"/>
                  <a:gd name="T38" fmla="*/ 37 w 153"/>
                  <a:gd name="T39" fmla="*/ 44 h 109"/>
                  <a:gd name="T40" fmla="*/ 37 w 153"/>
                  <a:gd name="T41" fmla="*/ 61 h 109"/>
                  <a:gd name="T42" fmla="*/ 44 w 153"/>
                  <a:gd name="T43" fmla="*/ 36 h 109"/>
                  <a:gd name="T44" fmla="*/ 61 w 153"/>
                  <a:gd name="T45" fmla="*/ 36 h 109"/>
                  <a:gd name="T46" fmla="*/ 138 w 153"/>
                  <a:gd name="T47" fmla="*/ 41 h 109"/>
                  <a:gd name="T48" fmla="*/ 125 w 153"/>
                  <a:gd name="T49" fmla="*/ 42 h 109"/>
                  <a:gd name="T50" fmla="*/ 122 w 153"/>
                  <a:gd name="T51" fmla="*/ 56 h 109"/>
                  <a:gd name="T52" fmla="*/ 113 w 153"/>
                  <a:gd name="T53" fmla="*/ 50 h 109"/>
                  <a:gd name="T54" fmla="*/ 104 w 153"/>
                  <a:gd name="T55" fmla="*/ 42 h 109"/>
                  <a:gd name="T56" fmla="*/ 104 w 153"/>
                  <a:gd name="T57" fmla="*/ 29 h 109"/>
                  <a:gd name="T58" fmla="*/ 113 w 153"/>
                  <a:gd name="T59" fmla="*/ 20 h 109"/>
                  <a:gd name="T60" fmla="*/ 119 w 153"/>
                  <a:gd name="T61" fmla="*/ 14 h 109"/>
                  <a:gd name="T62" fmla="*/ 125 w 153"/>
                  <a:gd name="T63" fmla="*/ 20 h 109"/>
                  <a:gd name="T64" fmla="*/ 134 w 153"/>
                  <a:gd name="T65" fmla="*/ 29 h 109"/>
                  <a:gd name="T66" fmla="*/ 138 w 153"/>
                  <a:gd name="T67" fmla="*/ 4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3" h="109">
                    <a:moveTo>
                      <a:pt x="153" y="35"/>
                    </a:moveTo>
                    <a:cubicBezTo>
                      <a:pt x="153" y="16"/>
                      <a:pt x="137" y="0"/>
                      <a:pt x="117" y="0"/>
                    </a:cubicBezTo>
                    <a:cubicBezTo>
                      <a:pt x="110" y="0"/>
                      <a:pt x="102" y="3"/>
                      <a:pt x="97" y="7"/>
                    </a:cubicBezTo>
                    <a:cubicBezTo>
                      <a:pt x="96" y="8"/>
                      <a:pt x="94" y="8"/>
                      <a:pt x="93" y="8"/>
                    </a:cubicBezTo>
                    <a:cubicBezTo>
                      <a:pt x="59" y="8"/>
                      <a:pt x="59" y="8"/>
                      <a:pt x="59" y="8"/>
                    </a:cubicBezTo>
                    <a:cubicBezTo>
                      <a:pt x="58" y="8"/>
                      <a:pt x="56" y="8"/>
                      <a:pt x="55" y="7"/>
                    </a:cubicBezTo>
                    <a:cubicBezTo>
                      <a:pt x="49" y="3"/>
                      <a:pt x="42" y="1"/>
                      <a:pt x="35" y="1"/>
                    </a:cubicBezTo>
                    <a:cubicBezTo>
                      <a:pt x="16" y="1"/>
                      <a:pt x="0" y="17"/>
                      <a:pt x="0" y="36"/>
                    </a:cubicBezTo>
                    <a:cubicBezTo>
                      <a:pt x="0" y="47"/>
                      <a:pt x="8" y="86"/>
                      <a:pt x="8" y="86"/>
                    </a:cubicBezTo>
                    <a:cubicBezTo>
                      <a:pt x="10" y="99"/>
                      <a:pt x="15" y="109"/>
                      <a:pt x="28" y="109"/>
                    </a:cubicBezTo>
                    <a:cubicBezTo>
                      <a:pt x="40" y="109"/>
                      <a:pt x="52" y="100"/>
                      <a:pt x="55" y="88"/>
                    </a:cubicBezTo>
                    <a:cubicBezTo>
                      <a:pt x="55" y="87"/>
                      <a:pt x="60" y="70"/>
                      <a:pt x="60" y="70"/>
                    </a:cubicBezTo>
                    <a:cubicBezTo>
                      <a:pt x="61" y="69"/>
                      <a:pt x="62" y="68"/>
                      <a:pt x="63" y="68"/>
                    </a:cubicBezTo>
                    <a:cubicBezTo>
                      <a:pt x="89" y="68"/>
                      <a:pt x="89" y="68"/>
                      <a:pt x="89" y="68"/>
                    </a:cubicBezTo>
                    <a:cubicBezTo>
                      <a:pt x="90" y="68"/>
                      <a:pt x="92" y="69"/>
                      <a:pt x="92" y="70"/>
                    </a:cubicBezTo>
                    <a:cubicBezTo>
                      <a:pt x="92" y="70"/>
                      <a:pt x="97" y="87"/>
                      <a:pt x="98" y="88"/>
                    </a:cubicBezTo>
                    <a:cubicBezTo>
                      <a:pt x="100" y="100"/>
                      <a:pt x="112" y="109"/>
                      <a:pt x="125" y="109"/>
                    </a:cubicBezTo>
                    <a:cubicBezTo>
                      <a:pt x="138" y="109"/>
                      <a:pt x="142" y="99"/>
                      <a:pt x="145" y="86"/>
                    </a:cubicBezTo>
                    <a:cubicBezTo>
                      <a:pt x="145" y="86"/>
                      <a:pt x="153" y="46"/>
                      <a:pt x="153" y="35"/>
                    </a:cubicBezTo>
                    <a:close/>
                    <a:moveTo>
                      <a:pt x="30" y="14"/>
                    </a:moveTo>
                    <a:cubicBezTo>
                      <a:pt x="32" y="13"/>
                      <a:pt x="34" y="12"/>
                      <a:pt x="37" y="12"/>
                    </a:cubicBezTo>
                    <a:cubicBezTo>
                      <a:pt x="41" y="12"/>
                      <a:pt x="44" y="15"/>
                      <a:pt x="45" y="18"/>
                    </a:cubicBezTo>
                    <a:cubicBezTo>
                      <a:pt x="45" y="19"/>
                      <a:pt x="45" y="20"/>
                      <a:pt x="45" y="20"/>
                    </a:cubicBezTo>
                    <a:cubicBezTo>
                      <a:pt x="45" y="25"/>
                      <a:pt x="41" y="29"/>
                      <a:pt x="37" y="29"/>
                    </a:cubicBezTo>
                    <a:cubicBezTo>
                      <a:pt x="34" y="29"/>
                      <a:pt x="32" y="28"/>
                      <a:pt x="30" y="26"/>
                    </a:cubicBezTo>
                    <a:cubicBezTo>
                      <a:pt x="29" y="25"/>
                      <a:pt x="29" y="23"/>
                      <a:pt x="28" y="22"/>
                    </a:cubicBezTo>
                    <a:cubicBezTo>
                      <a:pt x="28" y="21"/>
                      <a:pt x="28" y="21"/>
                      <a:pt x="28" y="20"/>
                    </a:cubicBezTo>
                    <a:cubicBezTo>
                      <a:pt x="28" y="18"/>
                      <a:pt x="29" y="16"/>
                      <a:pt x="30" y="14"/>
                    </a:cubicBezTo>
                    <a:close/>
                    <a:moveTo>
                      <a:pt x="21" y="45"/>
                    </a:moveTo>
                    <a:cubicBezTo>
                      <a:pt x="18" y="45"/>
                      <a:pt x="16" y="44"/>
                      <a:pt x="14" y="42"/>
                    </a:cubicBezTo>
                    <a:cubicBezTo>
                      <a:pt x="13" y="41"/>
                      <a:pt x="12" y="39"/>
                      <a:pt x="12" y="36"/>
                    </a:cubicBezTo>
                    <a:cubicBezTo>
                      <a:pt x="12" y="32"/>
                      <a:pt x="16" y="28"/>
                      <a:pt x="21" y="28"/>
                    </a:cubicBezTo>
                    <a:cubicBezTo>
                      <a:pt x="21" y="28"/>
                      <a:pt x="21" y="28"/>
                      <a:pt x="21" y="28"/>
                    </a:cubicBezTo>
                    <a:cubicBezTo>
                      <a:pt x="26" y="28"/>
                      <a:pt x="29" y="32"/>
                      <a:pt x="29" y="36"/>
                    </a:cubicBezTo>
                    <a:cubicBezTo>
                      <a:pt x="29" y="41"/>
                      <a:pt x="25" y="45"/>
                      <a:pt x="21" y="45"/>
                    </a:cubicBezTo>
                    <a:close/>
                    <a:moveTo>
                      <a:pt x="37" y="61"/>
                    </a:moveTo>
                    <a:cubicBezTo>
                      <a:pt x="34" y="61"/>
                      <a:pt x="32" y="60"/>
                      <a:pt x="30" y="58"/>
                    </a:cubicBezTo>
                    <a:cubicBezTo>
                      <a:pt x="29" y="57"/>
                      <a:pt x="28" y="55"/>
                      <a:pt x="28" y="52"/>
                    </a:cubicBezTo>
                    <a:cubicBezTo>
                      <a:pt x="28" y="50"/>
                      <a:pt x="29" y="48"/>
                      <a:pt x="30" y="47"/>
                    </a:cubicBezTo>
                    <a:cubicBezTo>
                      <a:pt x="32" y="45"/>
                      <a:pt x="34" y="44"/>
                      <a:pt x="37" y="44"/>
                    </a:cubicBezTo>
                    <a:cubicBezTo>
                      <a:pt x="41" y="44"/>
                      <a:pt x="45" y="48"/>
                      <a:pt x="45" y="52"/>
                    </a:cubicBezTo>
                    <a:cubicBezTo>
                      <a:pt x="45" y="57"/>
                      <a:pt x="41" y="61"/>
                      <a:pt x="37" y="61"/>
                    </a:cubicBezTo>
                    <a:close/>
                    <a:moveTo>
                      <a:pt x="53" y="45"/>
                    </a:moveTo>
                    <a:cubicBezTo>
                      <a:pt x="48" y="45"/>
                      <a:pt x="44" y="41"/>
                      <a:pt x="44" y="36"/>
                    </a:cubicBezTo>
                    <a:cubicBezTo>
                      <a:pt x="44" y="32"/>
                      <a:pt x="48" y="28"/>
                      <a:pt x="53" y="28"/>
                    </a:cubicBezTo>
                    <a:cubicBezTo>
                      <a:pt x="58" y="28"/>
                      <a:pt x="61" y="32"/>
                      <a:pt x="61" y="36"/>
                    </a:cubicBezTo>
                    <a:cubicBezTo>
                      <a:pt x="61" y="41"/>
                      <a:pt x="58" y="45"/>
                      <a:pt x="53" y="45"/>
                    </a:cubicBezTo>
                    <a:close/>
                    <a:moveTo>
                      <a:pt x="138" y="41"/>
                    </a:moveTo>
                    <a:cubicBezTo>
                      <a:pt x="137" y="41"/>
                      <a:pt x="135" y="42"/>
                      <a:pt x="134" y="42"/>
                    </a:cubicBezTo>
                    <a:cubicBezTo>
                      <a:pt x="125" y="42"/>
                      <a:pt x="125" y="42"/>
                      <a:pt x="125" y="42"/>
                    </a:cubicBezTo>
                    <a:cubicBezTo>
                      <a:pt x="125" y="50"/>
                      <a:pt x="125" y="50"/>
                      <a:pt x="125" y="50"/>
                    </a:cubicBezTo>
                    <a:cubicBezTo>
                      <a:pt x="125" y="53"/>
                      <a:pt x="124" y="55"/>
                      <a:pt x="122" y="56"/>
                    </a:cubicBezTo>
                    <a:cubicBezTo>
                      <a:pt x="121" y="56"/>
                      <a:pt x="120" y="57"/>
                      <a:pt x="119" y="57"/>
                    </a:cubicBezTo>
                    <a:cubicBezTo>
                      <a:pt x="116" y="57"/>
                      <a:pt x="113" y="54"/>
                      <a:pt x="113" y="50"/>
                    </a:cubicBezTo>
                    <a:cubicBezTo>
                      <a:pt x="113" y="42"/>
                      <a:pt x="113" y="42"/>
                      <a:pt x="113" y="42"/>
                    </a:cubicBezTo>
                    <a:cubicBezTo>
                      <a:pt x="104" y="42"/>
                      <a:pt x="104" y="42"/>
                      <a:pt x="104" y="42"/>
                    </a:cubicBezTo>
                    <a:cubicBezTo>
                      <a:pt x="101" y="42"/>
                      <a:pt x="98" y="39"/>
                      <a:pt x="98" y="35"/>
                    </a:cubicBezTo>
                    <a:cubicBezTo>
                      <a:pt x="98" y="32"/>
                      <a:pt x="101" y="29"/>
                      <a:pt x="104" y="29"/>
                    </a:cubicBezTo>
                    <a:cubicBezTo>
                      <a:pt x="113" y="29"/>
                      <a:pt x="113" y="29"/>
                      <a:pt x="113" y="29"/>
                    </a:cubicBezTo>
                    <a:cubicBezTo>
                      <a:pt x="113" y="20"/>
                      <a:pt x="113" y="20"/>
                      <a:pt x="113" y="20"/>
                    </a:cubicBezTo>
                    <a:cubicBezTo>
                      <a:pt x="113" y="20"/>
                      <a:pt x="113" y="19"/>
                      <a:pt x="113" y="18"/>
                    </a:cubicBezTo>
                    <a:cubicBezTo>
                      <a:pt x="114" y="16"/>
                      <a:pt x="116" y="14"/>
                      <a:pt x="119" y="14"/>
                    </a:cubicBezTo>
                    <a:cubicBezTo>
                      <a:pt x="120" y="14"/>
                      <a:pt x="121" y="14"/>
                      <a:pt x="122" y="15"/>
                    </a:cubicBezTo>
                    <a:cubicBezTo>
                      <a:pt x="124" y="16"/>
                      <a:pt x="125" y="18"/>
                      <a:pt x="125" y="20"/>
                    </a:cubicBezTo>
                    <a:cubicBezTo>
                      <a:pt x="125" y="29"/>
                      <a:pt x="125" y="29"/>
                      <a:pt x="125" y="29"/>
                    </a:cubicBezTo>
                    <a:cubicBezTo>
                      <a:pt x="134" y="29"/>
                      <a:pt x="134" y="29"/>
                      <a:pt x="134" y="29"/>
                    </a:cubicBezTo>
                    <a:cubicBezTo>
                      <a:pt x="138" y="29"/>
                      <a:pt x="140" y="32"/>
                      <a:pt x="140" y="35"/>
                    </a:cubicBezTo>
                    <a:cubicBezTo>
                      <a:pt x="140" y="38"/>
                      <a:pt x="139" y="39"/>
                      <a:pt x="138" y="4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51"/>
              <p:cNvSpPr>
                <a:spLocks/>
              </p:cNvSpPr>
              <p:nvPr/>
            </p:nvSpPr>
            <p:spPr bwMode="auto">
              <a:xfrm>
                <a:off x="3856" y="2304"/>
                <a:ext cx="201" cy="286"/>
              </a:xfrm>
              <a:custGeom>
                <a:avLst/>
                <a:gdLst>
                  <a:gd name="T0" fmla="*/ 0 w 201"/>
                  <a:gd name="T1" fmla="*/ 0 h 286"/>
                  <a:gd name="T2" fmla="*/ 151 w 201"/>
                  <a:gd name="T3" fmla="*/ 0 h 286"/>
                  <a:gd name="T4" fmla="*/ 201 w 201"/>
                  <a:gd name="T5" fmla="*/ 49 h 286"/>
                  <a:gd name="T6" fmla="*/ 201 w 201"/>
                  <a:gd name="T7" fmla="*/ 286 h 286"/>
                  <a:gd name="T8" fmla="*/ 0 w 201"/>
                  <a:gd name="T9" fmla="*/ 286 h 286"/>
                  <a:gd name="T10" fmla="*/ 0 w 201"/>
                  <a:gd name="T11" fmla="*/ 0 h 286"/>
                </a:gdLst>
                <a:ahLst/>
                <a:cxnLst>
                  <a:cxn ang="0">
                    <a:pos x="T0" y="T1"/>
                  </a:cxn>
                  <a:cxn ang="0">
                    <a:pos x="T2" y="T3"/>
                  </a:cxn>
                  <a:cxn ang="0">
                    <a:pos x="T4" y="T5"/>
                  </a:cxn>
                  <a:cxn ang="0">
                    <a:pos x="T6" y="T7"/>
                  </a:cxn>
                  <a:cxn ang="0">
                    <a:pos x="T8" y="T9"/>
                  </a:cxn>
                  <a:cxn ang="0">
                    <a:pos x="T10" y="T11"/>
                  </a:cxn>
                </a:cxnLst>
                <a:rect l="0" t="0" r="r" b="b"/>
                <a:pathLst>
                  <a:path w="201" h="286">
                    <a:moveTo>
                      <a:pt x="0" y="0"/>
                    </a:moveTo>
                    <a:lnTo>
                      <a:pt x="151" y="0"/>
                    </a:lnTo>
                    <a:lnTo>
                      <a:pt x="201" y="49"/>
                    </a:lnTo>
                    <a:lnTo>
                      <a:pt x="201" y="286"/>
                    </a:lnTo>
                    <a:lnTo>
                      <a:pt x="0" y="286"/>
                    </a:lnTo>
                    <a:lnTo>
                      <a:pt x="0" y="0"/>
                    </a:lnTo>
                    <a:close/>
                  </a:path>
                </a:pathLst>
              </a:custGeom>
              <a:solidFill>
                <a:srgbClr val="0F70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52"/>
              <p:cNvSpPr>
                <a:spLocks noChangeArrowheads="1"/>
              </p:cNvSpPr>
              <p:nvPr/>
            </p:nvSpPr>
            <p:spPr bwMode="auto">
              <a:xfrm>
                <a:off x="3901" y="2341"/>
                <a:ext cx="111" cy="109"/>
              </a:xfrm>
              <a:prstGeom prst="ellipse">
                <a:avLst/>
              </a:prstGeom>
              <a:solidFill>
                <a:srgbClr val="EF63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53"/>
              <p:cNvSpPr>
                <a:spLocks/>
              </p:cNvSpPr>
              <p:nvPr/>
            </p:nvSpPr>
            <p:spPr bwMode="auto">
              <a:xfrm>
                <a:off x="3908" y="2396"/>
                <a:ext cx="49" cy="46"/>
              </a:xfrm>
              <a:custGeom>
                <a:avLst/>
                <a:gdLst>
                  <a:gd name="T0" fmla="*/ 15 w 39"/>
                  <a:gd name="T1" fmla="*/ 36 h 36"/>
                  <a:gd name="T2" fmla="*/ 0 w 39"/>
                  <a:gd name="T3" fmla="*/ 20 h 36"/>
                  <a:gd name="T4" fmla="*/ 39 w 39"/>
                  <a:gd name="T5" fmla="*/ 0 h 36"/>
                  <a:gd name="T6" fmla="*/ 15 w 39"/>
                  <a:gd name="T7" fmla="*/ 36 h 36"/>
                </a:gdLst>
                <a:ahLst/>
                <a:cxnLst>
                  <a:cxn ang="0">
                    <a:pos x="T0" y="T1"/>
                  </a:cxn>
                  <a:cxn ang="0">
                    <a:pos x="T2" y="T3"/>
                  </a:cxn>
                  <a:cxn ang="0">
                    <a:pos x="T4" y="T5"/>
                  </a:cxn>
                  <a:cxn ang="0">
                    <a:pos x="T6" y="T7"/>
                  </a:cxn>
                </a:cxnLst>
                <a:rect l="0" t="0" r="r" b="b"/>
                <a:pathLst>
                  <a:path w="39" h="36">
                    <a:moveTo>
                      <a:pt x="15" y="36"/>
                    </a:moveTo>
                    <a:cubicBezTo>
                      <a:pt x="9" y="32"/>
                      <a:pt x="3" y="26"/>
                      <a:pt x="0" y="20"/>
                    </a:cubicBezTo>
                    <a:cubicBezTo>
                      <a:pt x="39" y="0"/>
                      <a:pt x="39" y="0"/>
                      <a:pt x="39" y="0"/>
                    </a:cubicBezTo>
                    <a:lnTo>
                      <a:pt x="15" y="36"/>
                    </a:lnTo>
                    <a:close/>
                  </a:path>
                </a:pathLst>
              </a:custGeom>
              <a:solidFill>
                <a:srgbClr val="A9E0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54"/>
              <p:cNvSpPr>
                <a:spLocks/>
              </p:cNvSpPr>
              <p:nvPr/>
            </p:nvSpPr>
            <p:spPr bwMode="auto">
              <a:xfrm>
                <a:off x="3901" y="2352"/>
                <a:ext cx="56" cy="69"/>
              </a:xfrm>
              <a:custGeom>
                <a:avLst/>
                <a:gdLst>
                  <a:gd name="T0" fmla="*/ 5 w 44"/>
                  <a:gd name="T1" fmla="*/ 55 h 55"/>
                  <a:gd name="T2" fmla="*/ 0 w 44"/>
                  <a:gd name="T3" fmla="*/ 35 h 55"/>
                  <a:gd name="T4" fmla="*/ 17 w 44"/>
                  <a:gd name="T5" fmla="*/ 0 h 55"/>
                  <a:gd name="T6" fmla="*/ 44 w 44"/>
                  <a:gd name="T7" fmla="*/ 35 h 55"/>
                  <a:gd name="T8" fmla="*/ 5 w 44"/>
                  <a:gd name="T9" fmla="*/ 55 h 55"/>
                </a:gdLst>
                <a:ahLst/>
                <a:cxnLst>
                  <a:cxn ang="0">
                    <a:pos x="T0" y="T1"/>
                  </a:cxn>
                  <a:cxn ang="0">
                    <a:pos x="T2" y="T3"/>
                  </a:cxn>
                  <a:cxn ang="0">
                    <a:pos x="T4" y="T5"/>
                  </a:cxn>
                  <a:cxn ang="0">
                    <a:pos x="T6" y="T7"/>
                  </a:cxn>
                  <a:cxn ang="0">
                    <a:pos x="T8" y="T9"/>
                  </a:cxn>
                </a:cxnLst>
                <a:rect l="0" t="0" r="r" b="b"/>
                <a:pathLst>
                  <a:path w="44" h="55">
                    <a:moveTo>
                      <a:pt x="5" y="55"/>
                    </a:moveTo>
                    <a:cubicBezTo>
                      <a:pt x="2" y="49"/>
                      <a:pt x="0" y="42"/>
                      <a:pt x="0" y="35"/>
                    </a:cubicBezTo>
                    <a:cubicBezTo>
                      <a:pt x="0" y="21"/>
                      <a:pt x="7" y="8"/>
                      <a:pt x="17" y="0"/>
                    </a:cubicBezTo>
                    <a:cubicBezTo>
                      <a:pt x="44" y="35"/>
                      <a:pt x="44" y="35"/>
                      <a:pt x="44" y="35"/>
                    </a:cubicBezTo>
                    <a:lnTo>
                      <a:pt x="5"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55"/>
              <p:cNvSpPr>
                <a:spLocks/>
              </p:cNvSpPr>
              <p:nvPr/>
            </p:nvSpPr>
            <p:spPr bwMode="auto">
              <a:xfrm>
                <a:off x="3923" y="2341"/>
                <a:ext cx="34" cy="55"/>
              </a:xfrm>
              <a:custGeom>
                <a:avLst/>
                <a:gdLst>
                  <a:gd name="T0" fmla="*/ 0 w 27"/>
                  <a:gd name="T1" fmla="*/ 9 h 44"/>
                  <a:gd name="T2" fmla="*/ 27 w 27"/>
                  <a:gd name="T3" fmla="*/ 0 h 44"/>
                  <a:gd name="T4" fmla="*/ 27 w 27"/>
                  <a:gd name="T5" fmla="*/ 44 h 44"/>
                  <a:gd name="T6" fmla="*/ 0 w 27"/>
                  <a:gd name="T7" fmla="*/ 9 h 44"/>
                </a:gdLst>
                <a:ahLst/>
                <a:cxnLst>
                  <a:cxn ang="0">
                    <a:pos x="T0" y="T1"/>
                  </a:cxn>
                  <a:cxn ang="0">
                    <a:pos x="T2" y="T3"/>
                  </a:cxn>
                  <a:cxn ang="0">
                    <a:pos x="T4" y="T5"/>
                  </a:cxn>
                  <a:cxn ang="0">
                    <a:pos x="T6" y="T7"/>
                  </a:cxn>
                </a:cxnLst>
                <a:rect l="0" t="0" r="r" b="b"/>
                <a:pathLst>
                  <a:path w="27" h="44">
                    <a:moveTo>
                      <a:pt x="0" y="9"/>
                    </a:moveTo>
                    <a:cubicBezTo>
                      <a:pt x="7" y="3"/>
                      <a:pt x="17" y="0"/>
                      <a:pt x="27" y="0"/>
                    </a:cubicBezTo>
                    <a:cubicBezTo>
                      <a:pt x="27" y="44"/>
                      <a:pt x="27" y="44"/>
                      <a:pt x="27" y="44"/>
                    </a:cubicBezTo>
                    <a:lnTo>
                      <a:pt x="0" y="9"/>
                    </a:lnTo>
                    <a:close/>
                  </a:path>
                </a:pathLst>
              </a:custGeom>
              <a:solidFill>
                <a:srgbClr val="FBAD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56"/>
              <p:cNvSpPr>
                <a:spLocks/>
              </p:cNvSpPr>
              <p:nvPr/>
            </p:nvSpPr>
            <p:spPr bwMode="auto">
              <a:xfrm>
                <a:off x="3957" y="2341"/>
                <a:ext cx="39" cy="55"/>
              </a:xfrm>
              <a:custGeom>
                <a:avLst/>
                <a:gdLst>
                  <a:gd name="T0" fmla="*/ 0 w 31"/>
                  <a:gd name="T1" fmla="*/ 0 h 44"/>
                  <a:gd name="T2" fmla="*/ 0 w 31"/>
                  <a:gd name="T3" fmla="*/ 44 h 44"/>
                  <a:gd name="T4" fmla="*/ 31 w 31"/>
                  <a:gd name="T5" fmla="*/ 13 h 44"/>
                  <a:gd name="T6" fmla="*/ 0 w 31"/>
                  <a:gd name="T7" fmla="*/ 0 h 44"/>
                </a:gdLst>
                <a:ahLst/>
                <a:cxnLst>
                  <a:cxn ang="0">
                    <a:pos x="T0" y="T1"/>
                  </a:cxn>
                  <a:cxn ang="0">
                    <a:pos x="T2" y="T3"/>
                  </a:cxn>
                  <a:cxn ang="0">
                    <a:pos x="T4" y="T5"/>
                  </a:cxn>
                  <a:cxn ang="0">
                    <a:pos x="T6" y="T7"/>
                  </a:cxn>
                </a:cxnLst>
                <a:rect l="0" t="0" r="r" b="b"/>
                <a:pathLst>
                  <a:path w="31" h="44">
                    <a:moveTo>
                      <a:pt x="0" y="0"/>
                    </a:moveTo>
                    <a:cubicBezTo>
                      <a:pt x="0" y="44"/>
                      <a:pt x="0" y="44"/>
                      <a:pt x="0" y="44"/>
                    </a:cubicBezTo>
                    <a:cubicBezTo>
                      <a:pt x="31" y="13"/>
                      <a:pt x="31" y="13"/>
                      <a:pt x="31" y="13"/>
                    </a:cubicBezTo>
                    <a:cubicBezTo>
                      <a:pt x="23" y="5"/>
                      <a:pt x="12" y="0"/>
                      <a:pt x="0" y="0"/>
                    </a:cubicBezTo>
                    <a:close/>
                  </a:path>
                </a:pathLst>
              </a:custGeom>
              <a:solidFill>
                <a:srgbClr val="FBAD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57"/>
              <p:cNvSpPr>
                <a:spLocks noChangeArrowheads="1"/>
              </p:cNvSpPr>
              <p:nvPr/>
            </p:nvSpPr>
            <p:spPr bwMode="auto">
              <a:xfrm>
                <a:off x="3877" y="2525"/>
                <a:ext cx="159" cy="4"/>
              </a:xfrm>
              <a:prstGeom prst="rect">
                <a:avLst/>
              </a:prstGeom>
              <a:solidFill>
                <a:srgbClr val="A9E0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58"/>
              <p:cNvSpPr>
                <a:spLocks noChangeArrowheads="1"/>
              </p:cNvSpPr>
              <p:nvPr/>
            </p:nvSpPr>
            <p:spPr bwMode="auto">
              <a:xfrm>
                <a:off x="3877" y="2534"/>
                <a:ext cx="159" cy="3"/>
              </a:xfrm>
              <a:prstGeom prst="rect">
                <a:avLst/>
              </a:prstGeom>
              <a:solidFill>
                <a:srgbClr val="A9E0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59"/>
              <p:cNvSpPr>
                <a:spLocks noChangeArrowheads="1"/>
              </p:cNvSpPr>
              <p:nvPr/>
            </p:nvSpPr>
            <p:spPr bwMode="auto">
              <a:xfrm>
                <a:off x="3877" y="2542"/>
                <a:ext cx="159" cy="4"/>
              </a:xfrm>
              <a:prstGeom prst="rect">
                <a:avLst/>
              </a:prstGeom>
              <a:solidFill>
                <a:srgbClr val="A9E0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60"/>
              <p:cNvSpPr>
                <a:spLocks noChangeArrowheads="1"/>
              </p:cNvSpPr>
              <p:nvPr/>
            </p:nvSpPr>
            <p:spPr bwMode="auto">
              <a:xfrm>
                <a:off x="3877" y="2550"/>
                <a:ext cx="159" cy="4"/>
              </a:xfrm>
              <a:prstGeom prst="rect">
                <a:avLst/>
              </a:prstGeom>
              <a:solidFill>
                <a:srgbClr val="A9E0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61"/>
              <p:cNvSpPr>
                <a:spLocks noChangeArrowheads="1"/>
              </p:cNvSpPr>
              <p:nvPr/>
            </p:nvSpPr>
            <p:spPr bwMode="auto">
              <a:xfrm>
                <a:off x="3877" y="2559"/>
                <a:ext cx="86" cy="4"/>
              </a:xfrm>
              <a:prstGeom prst="rect">
                <a:avLst/>
              </a:prstGeom>
              <a:solidFill>
                <a:srgbClr val="A9E0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62"/>
              <p:cNvSpPr>
                <a:spLocks noChangeArrowheads="1"/>
              </p:cNvSpPr>
              <p:nvPr/>
            </p:nvSpPr>
            <p:spPr bwMode="auto">
              <a:xfrm>
                <a:off x="3877" y="2491"/>
                <a:ext cx="159" cy="20"/>
              </a:xfrm>
              <a:prstGeom prst="rect">
                <a:avLst/>
              </a:prstGeom>
              <a:solidFill>
                <a:srgbClr val="A9E0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63"/>
              <p:cNvSpPr>
                <a:spLocks/>
              </p:cNvSpPr>
              <p:nvPr/>
            </p:nvSpPr>
            <p:spPr bwMode="auto">
              <a:xfrm>
                <a:off x="4007" y="2304"/>
                <a:ext cx="50" cy="49"/>
              </a:xfrm>
              <a:custGeom>
                <a:avLst/>
                <a:gdLst>
                  <a:gd name="T0" fmla="*/ 0 w 50"/>
                  <a:gd name="T1" fmla="*/ 0 h 49"/>
                  <a:gd name="T2" fmla="*/ 50 w 50"/>
                  <a:gd name="T3" fmla="*/ 49 h 49"/>
                  <a:gd name="T4" fmla="*/ 0 w 50"/>
                  <a:gd name="T5" fmla="*/ 49 h 49"/>
                  <a:gd name="T6" fmla="*/ 0 w 50"/>
                  <a:gd name="T7" fmla="*/ 0 h 49"/>
                </a:gdLst>
                <a:ahLst/>
                <a:cxnLst>
                  <a:cxn ang="0">
                    <a:pos x="T0" y="T1"/>
                  </a:cxn>
                  <a:cxn ang="0">
                    <a:pos x="T2" y="T3"/>
                  </a:cxn>
                  <a:cxn ang="0">
                    <a:pos x="T4" y="T5"/>
                  </a:cxn>
                  <a:cxn ang="0">
                    <a:pos x="T6" y="T7"/>
                  </a:cxn>
                </a:cxnLst>
                <a:rect l="0" t="0" r="r" b="b"/>
                <a:pathLst>
                  <a:path w="50" h="49">
                    <a:moveTo>
                      <a:pt x="0" y="0"/>
                    </a:moveTo>
                    <a:lnTo>
                      <a:pt x="50" y="49"/>
                    </a:lnTo>
                    <a:lnTo>
                      <a:pt x="0" y="49"/>
                    </a:lnTo>
                    <a:lnTo>
                      <a:pt x="0" y="0"/>
                    </a:lnTo>
                    <a:close/>
                  </a:path>
                </a:pathLst>
              </a:custGeom>
              <a:solidFill>
                <a:srgbClr val="A9E0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64"/>
              <p:cNvSpPr>
                <a:spLocks noChangeArrowheads="1"/>
              </p:cNvSpPr>
              <p:nvPr/>
            </p:nvSpPr>
            <p:spPr bwMode="auto">
              <a:xfrm>
                <a:off x="3853" y="1020"/>
                <a:ext cx="207" cy="208"/>
              </a:xfrm>
              <a:prstGeom prst="ellipse">
                <a:avLst/>
              </a:prstGeom>
              <a:solidFill>
                <a:srgbClr val="FEE6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65"/>
              <p:cNvSpPr>
                <a:spLocks noChangeArrowheads="1"/>
              </p:cNvSpPr>
              <p:nvPr/>
            </p:nvSpPr>
            <p:spPr bwMode="auto">
              <a:xfrm>
                <a:off x="3862" y="1030"/>
                <a:ext cx="189" cy="187"/>
              </a:xfrm>
              <a:prstGeom prst="ellipse">
                <a:avLst/>
              </a:prstGeom>
              <a:solidFill>
                <a:srgbClr val="EF63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66"/>
              <p:cNvSpPr>
                <a:spLocks noEditPoints="1"/>
              </p:cNvSpPr>
              <p:nvPr/>
            </p:nvSpPr>
            <p:spPr bwMode="auto">
              <a:xfrm>
                <a:off x="3860" y="1026"/>
                <a:ext cx="194" cy="194"/>
              </a:xfrm>
              <a:custGeom>
                <a:avLst/>
                <a:gdLst>
                  <a:gd name="T0" fmla="*/ 115 w 154"/>
                  <a:gd name="T1" fmla="*/ 144 h 154"/>
                  <a:gd name="T2" fmla="*/ 144 w 154"/>
                  <a:gd name="T3" fmla="*/ 115 h 154"/>
                  <a:gd name="T4" fmla="*/ 152 w 154"/>
                  <a:gd name="T5" fmla="*/ 93 h 154"/>
                  <a:gd name="T6" fmla="*/ 152 w 154"/>
                  <a:gd name="T7" fmla="*/ 62 h 154"/>
                  <a:gd name="T8" fmla="*/ 144 w 154"/>
                  <a:gd name="T9" fmla="*/ 39 h 154"/>
                  <a:gd name="T10" fmla="*/ 115 w 154"/>
                  <a:gd name="T11" fmla="*/ 10 h 154"/>
                  <a:gd name="T12" fmla="*/ 105 w 154"/>
                  <a:gd name="T13" fmla="*/ 5 h 154"/>
                  <a:gd name="T14" fmla="*/ 82 w 154"/>
                  <a:gd name="T15" fmla="*/ 0 h 154"/>
                  <a:gd name="T16" fmla="*/ 86 w 154"/>
                  <a:gd name="T17" fmla="*/ 8 h 154"/>
                  <a:gd name="T18" fmla="*/ 95 w 154"/>
                  <a:gd name="T19" fmla="*/ 8 h 154"/>
                  <a:gd name="T20" fmla="*/ 104 w 154"/>
                  <a:gd name="T21" fmla="*/ 10 h 154"/>
                  <a:gd name="T22" fmla="*/ 101 w 154"/>
                  <a:gd name="T23" fmla="*/ 12 h 154"/>
                  <a:gd name="T24" fmla="*/ 89 w 154"/>
                  <a:gd name="T25" fmla="*/ 17 h 154"/>
                  <a:gd name="T26" fmla="*/ 91 w 154"/>
                  <a:gd name="T27" fmla="*/ 25 h 154"/>
                  <a:gd name="T28" fmla="*/ 98 w 154"/>
                  <a:gd name="T29" fmla="*/ 30 h 154"/>
                  <a:gd name="T30" fmla="*/ 109 w 154"/>
                  <a:gd name="T31" fmla="*/ 15 h 154"/>
                  <a:gd name="T32" fmla="*/ 117 w 154"/>
                  <a:gd name="T33" fmla="*/ 18 h 154"/>
                  <a:gd name="T34" fmla="*/ 124 w 154"/>
                  <a:gd name="T35" fmla="*/ 21 h 154"/>
                  <a:gd name="T36" fmla="*/ 127 w 154"/>
                  <a:gd name="T37" fmla="*/ 32 h 154"/>
                  <a:gd name="T38" fmla="*/ 125 w 154"/>
                  <a:gd name="T39" fmla="*/ 37 h 154"/>
                  <a:gd name="T40" fmla="*/ 121 w 154"/>
                  <a:gd name="T41" fmla="*/ 33 h 154"/>
                  <a:gd name="T42" fmla="*/ 111 w 154"/>
                  <a:gd name="T43" fmla="*/ 35 h 154"/>
                  <a:gd name="T44" fmla="*/ 118 w 154"/>
                  <a:gd name="T45" fmla="*/ 38 h 154"/>
                  <a:gd name="T46" fmla="*/ 101 w 154"/>
                  <a:gd name="T47" fmla="*/ 45 h 154"/>
                  <a:gd name="T48" fmla="*/ 93 w 154"/>
                  <a:gd name="T49" fmla="*/ 50 h 154"/>
                  <a:gd name="T50" fmla="*/ 84 w 154"/>
                  <a:gd name="T51" fmla="*/ 60 h 154"/>
                  <a:gd name="T52" fmla="*/ 89 w 154"/>
                  <a:gd name="T53" fmla="*/ 91 h 154"/>
                  <a:gd name="T54" fmla="*/ 97 w 154"/>
                  <a:gd name="T55" fmla="*/ 93 h 154"/>
                  <a:gd name="T56" fmla="*/ 106 w 154"/>
                  <a:gd name="T57" fmla="*/ 96 h 154"/>
                  <a:gd name="T58" fmla="*/ 120 w 154"/>
                  <a:gd name="T59" fmla="*/ 104 h 154"/>
                  <a:gd name="T60" fmla="*/ 128 w 154"/>
                  <a:gd name="T61" fmla="*/ 112 h 154"/>
                  <a:gd name="T62" fmla="*/ 139 w 154"/>
                  <a:gd name="T63" fmla="*/ 115 h 154"/>
                  <a:gd name="T64" fmla="*/ 88 w 154"/>
                  <a:gd name="T65" fmla="*/ 135 h 154"/>
                  <a:gd name="T66" fmla="*/ 1 w 154"/>
                  <a:gd name="T67" fmla="*/ 65 h 154"/>
                  <a:gd name="T68" fmla="*/ 2 w 154"/>
                  <a:gd name="T69" fmla="*/ 96 h 154"/>
                  <a:gd name="T70" fmla="*/ 16 w 154"/>
                  <a:gd name="T71" fmla="*/ 125 h 154"/>
                  <a:gd name="T72" fmla="*/ 49 w 154"/>
                  <a:gd name="T73" fmla="*/ 149 h 154"/>
                  <a:gd name="T74" fmla="*/ 78 w 154"/>
                  <a:gd name="T75" fmla="*/ 123 h 154"/>
                  <a:gd name="T76" fmla="*/ 76 w 154"/>
                  <a:gd name="T77" fmla="*/ 110 h 154"/>
                  <a:gd name="T78" fmla="*/ 80 w 154"/>
                  <a:gd name="T79" fmla="*/ 98 h 154"/>
                  <a:gd name="T80" fmla="*/ 70 w 154"/>
                  <a:gd name="T81" fmla="*/ 95 h 154"/>
                  <a:gd name="T82" fmla="*/ 60 w 154"/>
                  <a:gd name="T83" fmla="*/ 88 h 154"/>
                  <a:gd name="T84" fmla="*/ 44 w 154"/>
                  <a:gd name="T85" fmla="*/ 82 h 154"/>
                  <a:gd name="T86" fmla="*/ 37 w 154"/>
                  <a:gd name="T87" fmla="*/ 69 h 154"/>
                  <a:gd name="T88" fmla="*/ 33 w 154"/>
                  <a:gd name="T89" fmla="*/ 67 h 154"/>
                  <a:gd name="T90" fmla="*/ 33 w 154"/>
                  <a:gd name="T91" fmla="*/ 70 h 154"/>
                  <a:gd name="T92" fmla="*/ 28 w 154"/>
                  <a:gd name="T93" fmla="*/ 57 h 154"/>
                  <a:gd name="T94" fmla="*/ 28 w 154"/>
                  <a:gd name="T95" fmla="*/ 44 h 154"/>
                  <a:gd name="T96" fmla="*/ 34 w 154"/>
                  <a:gd name="T97" fmla="*/ 30 h 154"/>
                  <a:gd name="T98" fmla="*/ 33 w 154"/>
                  <a:gd name="T99" fmla="*/ 22 h 154"/>
                  <a:gd name="T100" fmla="*/ 69 w 154"/>
                  <a:gd name="T101" fmla="*/ 6 h 154"/>
                  <a:gd name="T102" fmla="*/ 82 w 154"/>
                  <a:gd name="T103" fmla="*/ 0 h 154"/>
                  <a:gd name="T104" fmla="*/ 48 w 154"/>
                  <a:gd name="T105" fmla="*/ 6 h 154"/>
                  <a:gd name="T106" fmla="*/ 23 w 154"/>
                  <a:gd name="T107" fmla="*/ 23 h 154"/>
                  <a:gd name="T108" fmla="*/ 5 w 154"/>
                  <a:gd name="T109" fmla="*/ 49 h 154"/>
                  <a:gd name="T110" fmla="*/ 82 w 154"/>
                  <a:gd name="T111" fmla="*/ 97 h 154"/>
                  <a:gd name="T112" fmla="*/ 71 w 154"/>
                  <a:gd name="T113" fmla="*/ 85 h 154"/>
                  <a:gd name="T114" fmla="*/ 68 w 154"/>
                  <a:gd name="T115" fmla="*/ 78 h 154"/>
                  <a:gd name="T116" fmla="*/ 55 w 154"/>
                  <a:gd name="T117" fmla="*/ 81 h 154"/>
                  <a:gd name="T118" fmla="*/ 62 w 154"/>
                  <a:gd name="T119" fmla="*/ 64 h 154"/>
                  <a:gd name="T120" fmla="*/ 76 w 154"/>
                  <a:gd name="T121" fmla="*/ 64 h 154"/>
                  <a:gd name="T122" fmla="*/ 80 w 154"/>
                  <a:gd name="T12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 h="154">
                    <a:moveTo>
                      <a:pt x="82" y="154"/>
                    </a:moveTo>
                    <a:cubicBezTo>
                      <a:pt x="86" y="154"/>
                      <a:pt x="90" y="153"/>
                      <a:pt x="94" y="152"/>
                    </a:cubicBezTo>
                    <a:cubicBezTo>
                      <a:pt x="97" y="152"/>
                      <a:pt x="99" y="151"/>
                      <a:pt x="102" y="150"/>
                    </a:cubicBezTo>
                    <a:cubicBezTo>
                      <a:pt x="103" y="150"/>
                      <a:pt x="104" y="149"/>
                      <a:pt x="105" y="149"/>
                    </a:cubicBezTo>
                    <a:cubicBezTo>
                      <a:pt x="108" y="148"/>
                      <a:pt x="110" y="147"/>
                      <a:pt x="112" y="146"/>
                    </a:cubicBezTo>
                    <a:cubicBezTo>
                      <a:pt x="113" y="145"/>
                      <a:pt x="114" y="145"/>
                      <a:pt x="115" y="144"/>
                    </a:cubicBezTo>
                    <a:cubicBezTo>
                      <a:pt x="120" y="141"/>
                      <a:pt x="125" y="138"/>
                      <a:pt x="129" y="134"/>
                    </a:cubicBezTo>
                    <a:cubicBezTo>
                      <a:pt x="130" y="133"/>
                      <a:pt x="131" y="132"/>
                      <a:pt x="131" y="132"/>
                    </a:cubicBezTo>
                    <a:cubicBezTo>
                      <a:pt x="132" y="131"/>
                      <a:pt x="133" y="130"/>
                      <a:pt x="134" y="129"/>
                    </a:cubicBezTo>
                    <a:cubicBezTo>
                      <a:pt x="135" y="128"/>
                      <a:pt x="136" y="126"/>
                      <a:pt x="138" y="125"/>
                    </a:cubicBezTo>
                    <a:cubicBezTo>
                      <a:pt x="139" y="122"/>
                      <a:pt x="141" y="120"/>
                      <a:pt x="143" y="117"/>
                    </a:cubicBezTo>
                    <a:cubicBezTo>
                      <a:pt x="143" y="117"/>
                      <a:pt x="143" y="116"/>
                      <a:pt x="144" y="115"/>
                    </a:cubicBezTo>
                    <a:cubicBezTo>
                      <a:pt x="144" y="114"/>
                      <a:pt x="145" y="113"/>
                      <a:pt x="146" y="112"/>
                    </a:cubicBezTo>
                    <a:cubicBezTo>
                      <a:pt x="146" y="112"/>
                      <a:pt x="146" y="111"/>
                      <a:pt x="146" y="111"/>
                    </a:cubicBezTo>
                    <a:cubicBezTo>
                      <a:pt x="147" y="109"/>
                      <a:pt x="147" y="108"/>
                      <a:pt x="148" y="107"/>
                    </a:cubicBezTo>
                    <a:cubicBezTo>
                      <a:pt x="148" y="106"/>
                      <a:pt x="149" y="105"/>
                      <a:pt x="149" y="104"/>
                    </a:cubicBezTo>
                    <a:cubicBezTo>
                      <a:pt x="150" y="101"/>
                      <a:pt x="151" y="99"/>
                      <a:pt x="152" y="96"/>
                    </a:cubicBezTo>
                    <a:cubicBezTo>
                      <a:pt x="152" y="95"/>
                      <a:pt x="152" y="94"/>
                      <a:pt x="152" y="93"/>
                    </a:cubicBezTo>
                    <a:cubicBezTo>
                      <a:pt x="153" y="91"/>
                      <a:pt x="153" y="90"/>
                      <a:pt x="153" y="89"/>
                    </a:cubicBezTo>
                    <a:cubicBezTo>
                      <a:pt x="153" y="88"/>
                      <a:pt x="153" y="86"/>
                      <a:pt x="154" y="85"/>
                    </a:cubicBezTo>
                    <a:cubicBezTo>
                      <a:pt x="154" y="82"/>
                      <a:pt x="154" y="80"/>
                      <a:pt x="154" y="77"/>
                    </a:cubicBezTo>
                    <a:cubicBezTo>
                      <a:pt x="154" y="75"/>
                      <a:pt x="154" y="72"/>
                      <a:pt x="154" y="69"/>
                    </a:cubicBezTo>
                    <a:cubicBezTo>
                      <a:pt x="153" y="68"/>
                      <a:pt x="153" y="67"/>
                      <a:pt x="153" y="65"/>
                    </a:cubicBezTo>
                    <a:cubicBezTo>
                      <a:pt x="153" y="64"/>
                      <a:pt x="153" y="63"/>
                      <a:pt x="152" y="62"/>
                    </a:cubicBezTo>
                    <a:cubicBezTo>
                      <a:pt x="152" y="60"/>
                      <a:pt x="152" y="59"/>
                      <a:pt x="152" y="58"/>
                    </a:cubicBezTo>
                    <a:cubicBezTo>
                      <a:pt x="151" y="55"/>
                      <a:pt x="150" y="53"/>
                      <a:pt x="149" y="51"/>
                    </a:cubicBezTo>
                    <a:cubicBezTo>
                      <a:pt x="149" y="50"/>
                      <a:pt x="149" y="50"/>
                      <a:pt x="149" y="49"/>
                    </a:cubicBezTo>
                    <a:cubicBezTo>
                      <a:pt x="148" y="47"/>
                      <a:pt x="147" y="45"/>
                      <a:pt x="146" y="44"/>
                    </a:cubicBezTo>
                    <a:cubicBezTo>
                      <a:pt x="146" y="43"/>
                      <a:pt x="146" y="43"/>
                      <a:pt x="146" y="42"/>
                    </a:cubicBezTo>
                    <a:cubicBezTo>
                      <a:pt x="145" y="41"/>
                      <a:pt x="144" y="40"/>
                      <a:pt x="144" y="39"/>
                    </a:cubicBezTo>
                    <a:cubicBezTo>
                      <a:pt x="142" y="36"/>
                      <a:pt x="140" y="33"/>
                      <a:pt x="138" y="30"/>
                    </a:cubicBezTo>
                    <a:cubicBezTo>
                      <a:pt x="136" y="28"/>
                      <a:pt x="135" y="27"/>
                      <a:pt x="134" y="25"/>
                    </a:cubicBezTo>
                    <a:cubicBezTo>
                      <a:pt x="133" y="24"/>
                      <a:pt x="132" y="24"/>
                      <a:pt x="131" y="23"/>
                    </a:cubicBezTo>
                    <a:cubicBezTo>
                      <a:pt x="131" y="22"/>
                      <a:pt x="130" y="21"/>
                      <a:pt x="129" y="20"/>
                    </a:cubicBezTo>
                    <a:cubicBezTo>
                      <a:pt x="127" y="19"/>
                      <a:pt x="125" y="17"/>
                      <a:pt x="123" y="16"/>
                    </a:cubicBezTo>
                    <a:cubicBezTo>
                      <a:pt x="121" y="14"/>
                      <a:pt x="118" y="12"/>
                      <a:pt x="115" y="10"/>
                    </a:cubicBezTo>
                    <a:cubicBezTo>
                      <a:pt x="114" y="10"/>
                      <a:pt x="113" y="9"/>
                      <a:pt x="112" y="9"/>
                    </a:cubicBezTo>
                    <a:cubicBezTo>
                      <a:pt x="112" y="8"/>
                      <a:pt x="111" y="8"/>
                      <a:pt x="110" y="8"/>
                    </a:cubicBezTo>
                    <a:cubicBezTo>
                      <a:pt x="110" y="8"/>
                      <a:pt x="109" y="7"/>
                      <a:pt x="109" y="7"/>
                    </a:cubicBezTo>
                    <a:cubicBezTo>
                      <a:pt x="108" y="7"/>
                      <a:pt x="108" y="7"/>
                      <a:pt x="108" y="7"/>
                    </a:cubicBezTo>
                    <a:cubicBezTo>
                      <a:pt x="107" y="6"/>
                      <a:pt x="106" y="6"/>
                      <a:pt x="105" y="6"/>
                    </a:cubicBezTo>
                    <a:cubicBezTo>
                      <a:pt x="105" y="6"/>
                      <a:pt x="105" y="6"/>
                      <a:pt x="105" y="5"/>
                    </a:cubicBezTo>
                    <a:cubicBezTo>
                      <a:pt x="104" y="5"/>
                      <a:pt x="103" y="5"/>
                      <a:pt x="102" y="4"/>
                    </a:cubicBezTo>
                    <a:cubicBezTo>
                      <a:pt x="102" y="4"/>
                      <a:pt x="102" y="4"/>
                      <a:pt x="102" y="4"/>
                    </a:cubicBezTo>
                    <a:cubicBezTo>
                      <a:pt x="99" y="3"/>
                      <a:pt x="97" y="3"/>
                      <a:pt x="95" y="2"/>
                    </a:cubicBezTo>
                    <a:cubicBezTo>
                      <a:pt x="94" y="2"/>
                      <a:pt x="93" y="2"/>
                      <a:pt x="92" y="2"/>
                    </a:cubicBezTo>
                    <a:cubicBezTo>
                      <a:pt x="92" y="2"/>
                      <a:pt x="91" y="2"/>
                      <a:pt x="91" y="1"/>
                    </a:cubicBezTo>
                    <a:cubicBezTo>
                      <a:pt x="88" y="1"/>
                      <a:pt x="85" y="1"/>
                      <a:pt x="82" y="0"/>
                    </a:cubicBezTo>
                    <a:cubicBezTo>
                      <a:pt x="82" y="4"/>
                      <a:pt x="82" y="4"/>
                      <a:pt x="82" y="4"/>
                    </a:cubicBezTo>
                    <a:cubicBezTo>
                      <a:pt x="85" y="5"/>
                      <a:pt x="89" y="5"/>
                      <a:pt x="92" y="6"/>
                    </a:cubicBezTo>
                    <a:cubicBezTo>
                      <a:pt x="91" y="6"/>
                      <a:pt x="91" y="6"/>
                      <a:pt x="90" y="6"/>
                    </a:cubicBezTo>
                    <a:cubicBezTo>
                      <a:pt x="90" y="7"/>
                      <a:pt x="89" y="7"/>
                      <a:pt x="89" y="7"/>
                    </a:cubicBezTo>
                    <a:cubicBezTo>
                      <a:pt x="87" y="7"/>
                      <a:pt x="86" y="7"/>
                      <a:pt x="85" y="7"/>
                    </a:cubicBezTo>
                    <a:cubicBezTo>
                      <a:pt x="85" y="7"/>
                      <a:pt x="85" y="8"/>
                      <a:pt x="86" y="8"/>
                    </a:cubicBezTo>
                    <a:cubicBezTo>
                      <a:pt x="87" y="8"/>
                      <a:pt x="88" y="8"/>
                      <a:pt x="90" y="8"/>
                    </a:cubicBezTo>
                    <a:cubicBezTo>
                      <a:pt x="90" y="8"/>
                      <a:pt x="91" y="9"/>
                      <a:pt x="92" y="8"/>
                    </a:cubicBezTo>
                    <a:cubicBezTo>
                      <a:pt x="93" y="8"/>
                      <a:pt x="93" y="7"/>
                      <a:pt x="93" y="7"/>
                    </a:cubicBezTo>
                    <a:cubicBezTo>
                      <a:pt x="93" y="7"/>
                      <a:pt x="93" y="6"/>
                      <a:pt x="94" y="6"/>
                    </a:cubicBezTo>
                    <a:cubicBezTo>
                      <a:pt x="95" y="6"/>
                      <a:pt x="95" y="7"/>
                      <a:pt x="96" y="7"/>
                    </a:cubicBezTo>
                    <a:cubicBezTo>
                      <a:pt x="96" y="7"/>
                      <a:pt x="95" y="7"/>
                      <a:pt x="95" y="8"/>
                    </a:cubicBezTo>
                    <a:cubicBezTo>
                      <a:pt x="96" y="8"/>
                      <a:pt x="97" y="8"/>
                      <a:pt x="98" y="7"/>
                    </a:cubicBezTo>
                    <a:cubicBezTo>
                      <a:pt x="98" y="7"/>
                      <a:pt x="98" y="7"/>
                      <a:pt x="98" y="7"/>
                    </a:cubicBezTo>
                    <a:cubicBezTo>
                      <a:pt x="99" y="8"/>
                      <a:pt x="100" y="8"/>
                      <a:pt x="102" y="9"/>
                    </a:cubicBezTo>
                    <a:cubicBezTo>
                      <a:pt x="103" y="9"/>
                      <a:pt x="105" y="10"/>
                      <a:pt x="106" y="11"/>
                    </a:cubicBezTo>
                    <a:cubicBezTo>
                      <a:pt x="106" y="11"/>
                      <a:pt x="106" y="11"/>
                      <a:pt x="106" y="11"/>
                    </a:cubicBezTo>
                    <a:cubicBezTo>
                      <a:pt x="105" y="11"/>
                      <a:pt x="105" y="10"/>
                      <a:pt x="104" y="10"/>
                    </a:cubicBezTo>
                    <a:cubicBezTo>
                      <a:pt x="104" y="11"/>
                      <a:pt x="105" y="12"/>
                      <a:pt x="105" y="12"/>
                    </a:cubicBezTo>
                    <a:cubicBezTo>
                      <a:pt x="106" y="12"/>
                      <a:pt x="107" y="13"/>
                      <a:pt x="107" y="14"/>
                    </a:cubicBezTo>
                    <a:cubicBezTo>
                      <a:pt x="106" y="15"/>
                      <a:pt x="105" y="14"/>
                      <a:pt x="104" y="14"/>
                    </a:cubicBezTo>
                    <a:cubicBezTo>
                      <a:pt x="103" y="14"/>
                      <a:pt x="101" y="16"/>
                      <a:pt x="100" y="14"/>
                    </a:cubicBezTo>
                    <a:cubicBezTo>
                      <a:pt x="101" y="13"/>
                      <a:pt x="102" y="13"/>
                      <a:pt x="102" y="12"/>
                    </a:cubicBezTo>
                    <a:cubicBezTo>
                      <a:pt x="102" y="12"/>
                      <a:pt x="101" y="12"/>
                      <a:pt x="101" y="12"/>
                    </a:cubicBezTo>
                    <a:cubicBezTo>
                      <a:pt x="101" y="12"/>
                      <a:pt x="100" y="12"/>
                      <a:pt x="100" y="13"/>
                    </a:cubicBezTo>
                    <a:cubicBezTo>
                      <a:pt x="99" y="13"/>
                      <a:pt x="99" y="13"/>
                      <a:pt x="98" y="13"/>
                    </a:cubicBezTo>
                    <a:cubicBezTo>
                      <a:pt x="98" y="14"/>
                      <a:pt x="97" y="13"/>
                      <a:pt x="97" y="14"/>
                    </a:cubicBezTo>
                    <a:cubicBezTo>
                      <a:pt x="96" y="14"/>
                      <a:pt x="95" y="15"/>
                      <a:pt x="94" y="15"/>
                    </a:cubicBezTo>
                    <a:cubicBezTo>
                      <a:pt x="94" y="15"/>
                      <a:pt x="93" y="15"/>
                      <a:pt x="93" y="15"/>
                    </a:cubicBezTo>
                    <a:cubicBezTo>
                      <a:pt x="92" y="16"/>
                      <a:pt x="90" y="16"/>
                      <a:pt x="89" y="17"/>
                    </a:cubicBezTo>
                    <a:cubicBezTo>
                      <a:pt x="88" y="17"/>
                      <a:pt x="87" y="18"/>
                      <a:pt x="86" y="19"/>
                    </a:cubicBezTo>
                    <a:cubicBezTo>
                      <a:pt x="86" y="19"/>
                      <a:pt x="85" y="20"/>
                      <a:pt x="85" y="20"/>
                    </a:cubicBezTo>
                    <a:cubicBezTo>
                      <a:pt x="85" y="21"/>
                      <a:pt x="86" y="21"/>
                      <a:pt x="86" y="21"/>
                    </a:cubicBezTo>
                    <a:cubicBezTo>
                      <a:pt x="86" y="22"/>
                      <a:pt x="86" y="22"/>
                      <a:pt x="86" y="23"/>
                    </a:cubicBezTo>
                    <a:cubicBezTo>
                      <a:pt x="86" y="23"/>
                      <a:pt x="87" y="23"/>
                      <a:pt x="88" y="23"/>
                    </a:cubicBezTo>
                    <a:cubicBezTo>
                      <a:pt x="89" y="23"/>
                      <a:pt x="90" y="24"/>
                      <a:pt x="91" y="25"/>
                    </a:cubicBezTo>
                    <a:cubicBezTo>
                      <a:pt x="92" y="25"/>
                      <a:pt x="93" y="26"/>
                      <a:pt x="94" y="26"/>
                    </a:cubicBezTo>
                    <a:cubicBezTo>
                      <a:pt x="95" y="26"/>
                      <a:pt x="96" y="25"/>
                      <a:pt x="96" y="26"/>
                    </a:cubicBezTo>
                    <a:cubicBezTo>
                      <a:pt x="96" y="27"/>
                      <a:pt x="95" y="27"/>
                      <a:pt x="95" y="28"/>
                    </a:cubicBezTo>
                    <a:cubicBezTo>
                      <a:pt x="96" y="29"/>
                      <a:pt x="95" y="29"/>
                      <a:pt x="95" y="30"/>
                    </a:cubicBezTo>
                    <a:cubicBezTo>
                      <a:pt x="95" y="30"/>
                      <a:pt x="95" y="31"/>
                      <a:pt x="96" y="31"/>
                    </a:cubicBezTo>
                    <a:cubicBezTo>
                      <a:pt x="97" y="31"/>
                      <a:pt x="98" y="31"/>
                      <a:pt x="98" y="30"/>
                    </a:cubicBezTo>
                    <a:cubicBezTo>
                      <a:pt x="99" y="29"/>
                      <a:pt x="98" y="27"/>
                      <a:pt x="99" y="27"/>
                    </a:cubicBezTo>
                    <a:cubicBezTo>
                      <a:pt x="103" y="27"/>
                      <a:pt x="106" y="25"/>
                      <a:pt x="106" y="21"/>
                    </a:cubicBezTo>
                    <a:cubicBezTo>
                      <a:pt x="106" y="21"/>
                      <a:pt x="106" y="20"/>
                      <a:pt x="106" y="20"/>
                    </a:cubicBezTo>
                    <a:cubicBezTo>
                      <a:pt x="106" y="19"/>
                      <a:pt x="107" y="18"/>
                      <a:pt x="107" y="18"/>
                    </a:cubicBezTo>
                    <a:cubicBezTo>
                      <a:pt x="107" y="18"/>
                      <a:pt x="108" y="17"/>
                      <a:pt x="108" y="17"/>
                    </a:cubicBezTo>
                    <a:cubicBezTo>
                      <a:pt x="108" y="16"/>
                      <a:pt x="108" y="16"/>
                      <a:pt x="109" y="15"/>
                    </a:cubicBezTo>
                    <a:cubicBezTo>
                      <a:pt x="109" y="15"/>
                      <a:pt x="109" y="15"/>
                      <a:pt x="109" y="15"/>
                    </a:cubicBezTo>
                    <a:cubicBezTo>
                      <a:pt x="109" y="15"/>
                      <a:pt x="110" y="15"/>
                      <a:pt x="110" y="15"/>
                    </a:cubicBezTo>
                    <a:cubicBezTo>
                      <a:pt x="111" y="16"/>
                      <a:pt x="112" y="16"/>
                      <a:pt x="112" y="16"/>
                    </a:cubicBezTo>
                    <a:cubicBezTo>
                      <a:pt x="113" y="16"/>
                      <a:pt x="113" y="16"/>
                      <a:pt x="114" y="16"/>
                    </a:cubicBezTo>
                    <a:cubicBezTo>
                      <a:pt x="115" y="16"/>
                      <a:pt x="115" y="17"/>
                      <a:pt x="116" y="17"/>
                    </a:cubicBezTo>
                    <a:cubicBezTo>
                      <a:pt x="116" y="18"/>
                      <a:pt x="117" y="17"/>
                      <a:pt x="117" y="18"/>
                    </a:cubicBezTo>
                    <a:cubicBezTo>
                      <a:pt x="117" y="19"/>
                      <a:pt x="116" y="19"/>
                      <a:pt x="116" y="20"/>
                    </a:cubicBezTo>
                    <a:cubicBezTo>
                      <a:pt x="116" y="20"/>
                      <a:pt x="116" y="20"/>
                      <a:pt x="116" y="20"/>
                    </a:cubicBezTo>
                    <a:cubicBezTo>
                      <a:pt x="116" y="21"/>
                      <a:pt x="117" y="21"/>
                      <a:pt x="117" y="21"/>
                    </a:cubicBezTo>
                    <a:cubicBezTo>
                      <a:pt x="118" y="21"/>
                      <a:pt x="119" y="21"/>
                      <a:pt x="119" y="21"/>
                    </a:cubicBezTo>
                    <a:cubicBezTo>
                      <a:pt x="120" y="20"/>
                      <a:pt x="121" y="20"/>
                      <a:pt x="121" y="19"/>
                    </a:cubicBezTo>
                    <a:cubicBezTo>
                      <a:pt x="122" y="20"/>
                      <a:pt x="123" y="21"/>
                      <a:pt x="124" y="21"/>
                    </a:cubicBezTo>
                    <a:cubicBezTo>
                      <a:pt x="124" y="22"/>
                      <a:pt x="124" y="22"/>
                      <a:pt x="124" y="22"/>
                    </a:cubicBezTo>
                    <a:cubicBezTo>
                      <a:pt x="124" y="23"/>
                      <a:pt x="124" y="24"/>
                      <a:pt x="124" y="25"/>
                    </a:cubicBezTo>
                    <a:cubicBezTo>
                      <a:pt x="124" y="26"/>
                      <a:pt x="126" y="26"/>
                      <a:pt x="126" y="27"/>
                    </a:cubicBezTo>
                    <a:cubicBezTo>
                      <a:pt x="127" y="27"/>
                      <a:pt x="127" y="27"/>
                      <a:pt x="127" y="28"/>
                    </a:cubicBezTo>
                    <a:cubicBezTo>
                      <a:pt x="127" y="28"/>
                      <a:pt x="128" y="28"/>
                      <a:pt x="128" y="29"/>
                    </a:cubicBezTo>
                    <a:cubicBezTo>
                      <a:pt x="128" y="30"/>
                      <a:pt x="127" y="30"/>
                      <a:pt x="127" y="32"/>
                    </a:cubicBezTo>
                    <a:cubicBezTo>
                      <a:pt x="127" y="33"/>
                      <a:pt x="126" y="32"/>
                      <a:pt x="126" y="33"/>
                    </a:cubicBezTo>
                    <a:cubicBezTo>
                      <a:pt x="126" y="35"/>
                      <a:pt x="128" y="34"/>
                      <a:pt x="128" y="35"/>
                    </a:cubicBezTo>
                    <a:cubicBezTo>
                      <a:pt x="129" y="35"/>
                      <a:pt x="128" y="36"/>
                      <a:pt x="128" y="36"/>
                    </a:cubicBezTo>
                    <a:cubicBezTo>
                      <a:pt x="129" y="37"/>
                      <a:pt x="129" y="38"/>
                      <a:pt x="128" y="38"/>
                    </a:cubicBezTo>
                    <a:cubicBezTo>
                      <a:pt x="127" y="38"/>
                      <a:pt x="127" y="38"/>
                      <a:pt x="126" y="37"/>
                    </a:cubicBezTo>
                    <a:cubicBezTo>
                      <a:pt x="126" y="37"/>
                      <a:pt x="125" y="37"/>
                      <a:pt x="125" y="37"/>
                    </a:cubicBezTo>
                    <a:cubicBezTo>
                      <a:pt x="124" y="37"/>
                      <a:pt x="124" y="37"/>
                      <a:pt x="123" y="37"/>
                    </a:cubicBezTo>
                    <a:cubicBezTo>
                      <a:pt x="122" y="37"/>
                      <a:pt x="121" y="37"/>
                      <a:pt x="121" y="37"/>
                    </a:cubicBezTo>
                    <a:cubicBezTo>
                      <a:pt x="122" y="35"/>
                      <a:pt x="123" y="34"/>
                      <a:pt x="124" y="33"/>
                    </a:cubicBezTo>
                    <a:cubicBezTo>
                      <a:pt x="124" y="33"/>
                      <a:pt x="125" y="32"/>
                      <a:pt x="125" y="32"/>
                    </a:cubicBezTo>
                    <a:cubicBezTo>
                      <a:pt x="124" y="31"/>
                      <a:pt x="124" y="32"/>
                      <a:pt x="123" y="32"/>
                    </a:cubicBezTo>
                    <a:cubicBezTo>
                      <a:pt x="122" y="32"/>
                      <a:pt x="121" y="33"/>
                      <a:pt x="121" y="33"/>
                    </a:cubicBezTo>
                    <a:cubicBezTo>
                      <a:pt x="119" y="33"/>
                      <a:pt x="117" y="33"/>
                      <a:pt x="116" y="33"/>
                    </a:cubicBezTo>
                    <a:cubicBezTo>
                      <a:pt x="116" y="34"/>
                      <a:pt x="118" y="34"/>
                      <a:pt x="117" y="35"/>
                    </a:cubicBezTo>
                    <a:cubicBezTo>
                      <a:pt x="117" y="35"/>
                      <a:pt x="116" y="35"/>
                      <a:pt x="116" y="35"/>
                    </a:cubicBezTo>
                    <a:cubicBezTo>
                      <a:pt x="115" y="34"/>
                      <a:pt x="116" y="34"/>
                      <a:pt x="115" y="33"/>
                    </a:cubicBezTo>
                    <a:cubicBezTo>
                      <a:pt x="115" y="33"/>
                      <a:pt x="113" y="33"/>
                      <a:pt x="113" y="33"/>
                    </a:cubicBezTo>
                    <a:cubicBezTo>
                      <a:pt x="112" y="33"/>
                      <a:pt x="111" y="34"/>
                      <a:pt x="111" y="35"/>
                    </a:cubicBezTo>
                    <a:cubicBezTo>
                      <a:pt x="112" y="35"/>
                      <a:pt x="114" y="34"/>
                      <a:pt x="114" y="35"/>
                    </a:cubicBezTo>
                    <a:cubicBezTo>
                      <a:pt x="114" y="36"/>
                      <a:pt x="112" y="37"/>
                      <a:pt x="112" y="38"/>
                    </a:cubicBezTo>
                    <a:cubicBezTo>
                      <a:pt x="112" y="39"/>
                      <a:pt x="113" y="39"/>
                      <a:pt x="114" y="40"/>
                    </a:cubicBezTo>
                    <a:cubicBezTo>
                      <a:pt x="114" y="40"/>
                      <a:pt x="114" y="39"/>
                      <a:pt x="115" y="39"/>
                    </a:cubicBezTo>
                    <a:cubicBezTo>
                      <a:pt x="115" y="39"/>
                      <a:pt x="115" y="40"/>
                      <a:pt x="116" y="40"/>
                    </a:cubicBezTo>
                    <a:cubicBezTo>
                      <a:pt x="116" y="39"/>
                      <a:pt x="117" y="38"/>
                      <a:pt x="118" y="38"/>
                    </a:cubicBezTo>
                    <a:cubicBezTo>
                      <a:pt x="119" y="40"/>
                      <a:pt x="117" y="40"/>
                      <a:pt x="116" y="41"/>
                    </a:cubicBezTo>
                    <a:cubicBezTo>
                      <a:pt x="114" y="41"/>
                      <a:pt x="113" y="41"/>
                      <a:pt x="112" y="42"/>
                    </a:cubicBezTo>
                    <a:cubicBezTo>
                      <a:pt x="111" y="42"/>
                      <a:pt x="109" y="44"/>
                      <a:pt x="109" y="43"/>
                    </a:cubicBezTo>
                    <a:cubicBezTo>
                      <a:pt x="109" y="41"/>
                      <a:pt x="110" y="42"/>
                      <a:pt x="110" y="41"/>
                    </a:cubicBezTo>
                    <a:cubicBezTo>
                      <a:pt x="109" y="41"/>
                      <a:pt x="108" y="41"/>
                      <a:pt x="106" y="42"/>
                    </a:cubicBezTo>
                    <a:cubicBezTo>
                      <a:pt x="105" y="43"/>
                      <a:pt x="102" y="43"/>
                      <a:pt x="101" y="45"/>
                    </a:cubicBezTo>
                    <a:cubicBezTo>
                      <a:pt x="101" y="45"/>
                      <a:pt x="102" y="46"/>
                      <a:pt x="101" y="46"/>
                    </a:cubicBezTo>
                    <a:cubicBezTo>
                      <a:pt x="101" y="46"/>
                      <a:pt x="100" y="46"/>
                      <a:pt x="99" y="46"/>
                    </a:cubicBezTo>
                    <a:cubicBezTo>
                      <a:pt x="99" y="47"/>
                      <a:pt x="98" y="47"/>
                      <a:pt x="97" y="47"/>
                    </a:cubicBezTo>
                    <a:cubicBezTo>
                      <a:pt x="97" y="48"/>
                      <a:pt x="97" y="48"/>
                      <a:pt x="96" y="48"/>
                    </a:cubicBezTo>
                    <a:cubicBezTo>
                      <a:pt x="96" y="48"/>
                      <a:pt x="95" y="49"/>
                      <a:pt x="95" y="49"/>
                    </a:cubicBezTo>
                    <a:cubicBezTo>
                      <a:pt x="94" y="50"/>
                      <a:pt x="94" y="50"/>
                      <a:pt x="93" y="50"/>
                    </a:cubicBezTo>
                    <a:cubicBezTo>
                      <a:pt x="93" y="50"/>
                      <a:pt x="93" y="52"/>
                      <a:pt x="92" y="52"/>
                    </a:cubicBezTo>
                    <a:cubicBezTo>
                      <a:pt x="92" y="52"/>
                      <a:pt x="91" y="51"/>
                      <a:pt x="91" y="52"/>
                    </a:cubicBezTo>
                    <a:cubicBezTo>
                      <a:pt x="91" y="53"/>
                      <a:pt x="91" y="54"/>
                      <a:pt x="91" y="55"/>
                    </a:cubicBezTo>
                    <a:cubicBezTo>
                      <a:pt x="90" y="56"/>
                      <a:pt x="89" y="57"/>
                      <a:pt x="87" y="57"/>
                    </a:cubicBezTo>
                    <a:cubicBezTo>
                      <a:pt x="87" y="58"/>
                      <a:pt x="86" y="58"/>
                      <a:pt x="85" y="58"/>
                    </a:cubicBezTo>
                    <a:cubicBezTo>
                      <a:pt x="85" y="58"/>
                      <a:pt x="84" y="59"/>
                      <a:pt x="84" y="60"/>
                    </a:cubicBezTo>
                    <a:cubicBezTo>
                      <a:pt x="83" y="60"/>
                      <a:pt x="83" y="60"/>
                      <a:pt x="82" y="60"/>
                    </a:cubicBezTo>
                    <a:cubicBezTo>
                      <a:pt x="82" y="96"/>
                      <a:pt x="82" y="96"/>
                      <a:pt x="82" y="96"/>
                    </a:cubicBezTo>
                    <a:cubicBezTo>
                      <a:pt x="83" y="96"/>
                      <a:pt x="83" y="95"/>
                      <a:pt x="83" y="95"/>
                    </a:cubicBezTo>
                    <a:cubicBezTo>
                      <a:pt x="84" y="94"/>
                      <a:pt x="84" y="93"/>
                      <a:pt x="85" y="93"/>
                    </a:cubicBezTo>
                    <a:cubicBezTo>
                      <a:pt x="86" y="93"/>
                      <a:pt x="86" y="93"/>
                      <a:pt x="87" y="92"/>
                    </a:cubicBezTo>
                    <a:cubicBezTo>
                      <a:pt x="88" y="92"/>
                      <a:pt x="88" y="92"/>
                      <a:pt x="89" y="91"/>
                    </a:cubicBezTo>
                    <a:cubicBezTo>
                      <a:pt x="89" y="91"/>
                      <a:pt x="90" y="90"/>
                      <a:pt x="90" y="91"/>
                    </a:cubicBezTo>
                    <a:cubicBezTo>
                      <a:pt x="91" y="92"/>
                      <a:pt x="89" y="92"/>
                      <a:pt x="90" y="93"/>
                    </a:cubicBezTo>
                    <a:cubicBezTo>
                      <a:pt x="91" y="93"/>
                      <a:pt x="92" y="92"/>
                      <a:pt x="92" y="92"/>
                    </a:cubicBezTo>
                    <a:cubicBezTo>
                      <a:pt x="93" y="92"/>
                      <a:pt x="94" y="92"/>
                      <a:pt x="94" y="92"/>
                    </a:cubicBezTo>
                    <a:cubicBezTo>
                      <a:pt x="95" y="93"/>
                      <a:pt x="95" y="93"/>
                      <a:pt x="96" y="94"/>
                    </a:cubicBezTo>
                    <a:cubicBezTo>
                      <a:pt x="96" y="94"/>
                      <a:pt x="97" y="93"/>
                      <a:pt x="97" y="93"/>
                    </a:cubicBezTo>
                    <a:cubicBezTo>
                      <a:pt x="98" y="94"/>
                      <a:pt x="99" y="94"/>
                      <a:pt x="99" y="94"/>
                    </a:cubicBezTo>
                    <a:cubicBezTo>
                      <a:pt x="100" y="94"/>
                      <a:pt x="101" y="93"/>
                      <a:pt x="101" y="93"/>
                    </a:cubicBezTo>
                    <a:cubicBezTo>
                      <a:pt x="103" y="93"/>
                      <a:pt x="103" y="93"/>
                      <a:pt x="104" y="94"/>
                    </a:cubicBezTo>
                    <a:cubicBezTo>
                      <a:pt x="105" y="95"/>
                      <a:pt x="105" y="94"/>
                      <a:pt x="105" y="94"/>
                    </a:cubicBezTo>
                    <a:cubicBezTo>
                      <a:pt x="105" y="95"/>
                      <a:pt x="105" y="95"/>
                      <a:pt x="106" y="96"/>
                    </a:cubicBezTo>
                    <a:cubicBezTo>
                      <a:pt x="106" y="96"/>
                      <a:pt x="106" y="96"/>
                      <a:pt x="106" y="96"/>
                    </a:cubicBezTo>
                    <a:cubicBezTo>
                      <a:pt x="106" y="97"/>
                      <a:pt x="107" y="97"/>
                      <a:pt x="108" y="97"/>
                    </a:cubicBezTo>
                    <a:cubicBezTo>
                      <a:pt x="108" y="97"/>
                      <a:pt x="109" y="98"/>
                      <a:pt x="109" y="99"/>
                    </a:cubicBezTo>
                    <a:cubicBezTo>
                      <a:pt x="110" y="100"/>
                      <a:pt x="111" y="101"/>
                      <a:pt x="112" y="101"/>
                    </a:cubicBezTo>
                    <a:cubicBezTo>
                      <a:pt x="113" y="101"/>
                      <a:pt x="114" y="100"/>
                      <a:pt x="115" y="101"/>
                    </a:cubicBezTo>
                    <a:cubicBezTo>
                      <a:pt x="116" y="101"/>
                      <a:pt x="118" y="102"/>
                      <a:pt x="119" y="103"/>
                    </a:cubicBezTo>
                    <a:cubicBezTo>
                      <a:pt x="119" y="103"/>
                      <a:pt x="120" y="103"/>
                      <a:pt x="120" y="104"/>
                    </a:cubicBezTo>
                    <a:cubicBezTo>
                      <a:pt x="120" y="104"/>
                      <a:pt x="120" y="105"/>
                      <a:pt x="120" y="106"/>
                    </a:cubicBezTo>
                    <a:cubicBezTo>
                      <a:pt x="121" y="107"/>
                      <a:pt x="122" y="107"/>
                      <a:pt x="122" y="109"/>
                    </a:cubicBezTo>
                    <a:cubicBezTo>
                      <a:pt x="122" y="109"/>
                      <a:pt x="123" y="110"/>
                      <a:pt x="123" y="110"/>
                    </a:cubicBezTo>
                    <a:cubicBezTo>
                      <a:pt x="124" y="110"/>
                      <a:pt x="124" y="111"/>
                      <a:pt x="125" y="111"/>
                    </a:cubicBezTo>
                    <a:cubicBezTo>
                      <a:pt x="125" y="111"/>
                      <a:pt x="125" y="111"/>
                      <a:pt x="126" y="111"/>
                    </a:cubicBezTo>
                    <a:cubicBezTo>
                      <a:pt x="127" y="111"/>
                      <a:pt x="127" y="111"/>
                      <a:pt x="128" y="112"/>
                    </a:cubicBezTo>
                    <a:cubicBezTo>
                      <a:pt x="129" y="112"/>
                      <a:pt x="129" y="112"/>
                      <a:pt x="130" y="112"/>
                    </a:cubicBezTo>
                    <a:cubicBezTo>
                      <a:pt x="130" y="112"/>
                      <a:pt x="130" y="113"/>
                      <a:pt x="130" y="114"/>
                    </a:cubicBezTo>
                    <a:cubicBezTo>
                      <a:pt x="131" y="114"/>
                      <a:pt x="132" y="113"/>
                      <a:pt x="132" y="114"/>
                    </a:cubicBezTo>
                    <a:cubicBezTo>
                      <a:pt x="133" y="114"/>
                      <a:pt x="134" y="114"/>
                      <a:pt x="135" y="114"/>
                    </a:cubicBezTo>
                    <a:cubicBezTo>
                      <a:pt x="136" y="114"/>
                      <a:pt x="136" y="114"/>
                      <a:pt x="136" y="114"/>
                    </a:cubicBezTo>
                    <a:cubicBezTo>
                      <a:pt x="137" y="114"/>
                      <a:pt x="138" y="115"/>
                      <a:pt x="139" y="115"/>
                    </a:cubicBezTo>
                    <a:cubicBezTo>
                      <a:pt x="129" y="132"/>
                      <a:pt x="113" y="143"/>
                      <a:pt x="94" y="148"/>
                    </a:cubicBezTo>
                    <a:cubicBezTo>
                      <a:pt x="94" y="147"/>
                      <a:pt x="94" y="147"/>
                      <a:pt x="94" y="146"/>
                    </a:cubicBezTo>
                    <a:cubicBezTo>
                      <a:pt x="94" y="144"/>
                      <a:pt x="94" y="143"/>
                      <a:pt x="94" y="142"/>
                    </a:cubicBezTo>
                    <a:cubicBezTo>
                      <a:pt x="93" y="141"/>
                      <a:pt x="93" y="139"/>
                      <a:pt x="93" y="138"/>
                    </a:cubicBezTo>
                    <a:cubicBezTo>
                      <a:pt x="92" y="137"/>
                      <a:pt x="91" y="136"/>
                      <a:pt x="90" y="136"/>
                    </a:cubicBezTo>
                    <a:cubicBezTo>
                      <a:pt x="89" y="135"/>
                      <a:pt x="89" y="135"/>
                      <a:pt x="88" y="135"/>
                    </a:cubicBezTo>
                    <a:cubicBezTo>
                      <a:pt x="87" y="134"/>
                      <a:pt x="84" y="133"/>
                      <a:pt x="83" y="132"/>
                    </a:cubicBezTo>
                    <a:cubicBezTo>
                      <a:pt x="83" y="131"/>
                      <a:pt x="83" y="131"/>
                      <a:pt x="83" y="130"/>
                    </a:cubicBezTo>
                    <a:cubicBezTo>
                      <a:pt x="83" y="130"/>
                      <a:pt x="83" y="129"/>
                      <a:pt x="82" y="129"/>
                    </a:cubicBezTo>
                    <a:lnTo>
                      <a:pt x="82" y="154"/>
                    </a:lnTo>
                    <a:close/>
                    <a:moveTo>
                      <a:pt x="2" y="62"/>
                    </a:moveTo>
                    <a:cubicBezTo>
                      <a:pt x="1" y="63"/>
                      <a:pt x="1" y="64"/>
                      <a:pt x="1" y="65"/>
                    </a:cubicBezTo>
                    <a:cubicBezTo>
                      <a:pt x="1" y="67"/>
                      <a:pt x="1" y="68"/>
                      <a:pt x="0" y="69"/>
                    </a:cubicBezTo>
                    <a:cubicBezTo>
                      <a:pt x="0" y="72"/>
                      <a:pt x="0" y="75"/>
                      <a:pt x="0" y="77"/>
                    </a:cubicBezTo>
                    <a:cubicBezTo>
                      <a:pt x="0" y="80"/>
                      <a:pt x="0" y="82"/>
                      <a:pt x="0" y="85"/>
                    </a:cubicBezTo>
                    <a:cubicBezTo>
                      <a:pt x="1" y="86"/>
                      <a:pt x="1" y="88"/>
                      <a:pt x="1" y="89"/>
                    </a:cubicBezTo>
                    <a:cubicBezTo>
                      <a:pt x="1" y="90"/>
                      <a:pt x="1" y="91"/>
                      <a:pt x="2" y="93"/>
                    </a:cubicBezTo>
                    <a:cubicBezTo>
                      <a:pt x="2" y="94"/>
                      <a:pt x="2" y="95"/>
                      <a:pt x="2" y="96"/>
                    </a:cubicBezTo>
                    <a:cubicBezTo>
                      <a:pt x="3" y="99"/>
                      <a:pt x="4" y="101"/>
                      <a:pt x="5" y="104"/>
                    </a:cubicBezTo>
                    <a:cubicBezTo>
                      <a:pt x="5" y="105"/>
                      <a:pt x="6" y="106"/>
                      <a:pt x="6" y="107"/>
                    </a:cubicBezTo>
                    <a:cubicBezTo>
                      <a:pt x="7" y="108"/>
                      <a:pt x="7" y="109"/>
                      <a:pt x="8" y="111"/>
                    </a:cubicBezTo>
                    <a:cubicBezTo>
                      <a:pt x="8" y="111"/>
                      <a:pt x="8" y="112"/>
                      <a:pt x="8" y="112"/>
                    </a:cubicBezTo>
                    <a:cubicBezTo>
                      <a:pt x="9" y="113"/>
                      <a:pt x="10" y="114"/>
                      <a:pt x="10" y="115"/>
                    </a:cubicBezTo>
                    <a:cubicBezTo>
                      <a:pt x="12" y="119"/>
                      <a:pt x="14" y="122"/>
                      <a:pt x="16" y="125"/>
                    </a:cubicBezTo>
                    <a:cubicBezTo>
                      <a:pt x="18" y="126"/>
                      <a:pt x="19" y="128"/>
                      <a:pt x="20" y="129"/>
                    </a:cubicBezTo>
                    <a:cubicBezTo>
                      <a:pt x="21" y="130"/>
                      <a:pt x="22" y="131"/>
                      <a:pt x="23" y="132"/>
                    </a:cubicBezTo>
                    <a:cubicBezTo>
                      <a:pt x="23" y="132"/>
                      <a:pt x="24" y="133"/>
                      <a:pt x="25" y="134"/>
                    </a:cubicBezTo>
                    <a:cubicBezTo>
                      <a:pt x="29" y="138"/>
                      <a:pt x="34" y="141"/>
                      <a:pt x="39" y="144"/>
                    </a:cubicBezTo>
                    <a:cubicBezTo>
                      <a:pt x="40" y="145"/>
                      <a:pt x="41" y="145"/>
                      <a:pt x="42" y="146"/>
                    </a:cubicBezTo>
                    <a:cubicBezTo>
                      <a:pt x="44" y="147"/>
                      <a:pt x="46" y="148"/>
                      <a:pt x="49" y="149"/>
                    </a:cubicBezTo>
                    <a:cubicBezTo>
                      <a:pt x="50" y="149"/>
                      <a:pt x="51" y="150"/>
                      <a:pt x="52" y="150"/>
                    </a:cubicBezTo>
                    <a:cubicBezTo>
                      <a:pt x="60" y="153"/>
                      <a:pt x="68" y="154"/>
                      <a:pt x="77" y="154"/>
                    </a:cubicBezTo>
                    <a:cubicBezTo>
                      <a:pt x="79" y="154"/>
                      <a:pt x="81" y="154"/>
                      <a:pt x="82" y="154"/>
                    </a:cubicBezTo>
                    <a:cubicBezTo>
                      <a:pt x="82" y="129"/>
                      <a:pt x="82" y="129"/>
                      <a:pt x="82" y="129"/>
                    </a:cubicBezTo>
                    <a:cubicBezTo>
                      <a:pt x="82" y="129"/>
                      <a:pt x="82" y="128"/>
                      <a:pt x="81" y="128"/>
                    </a:cubicBezTo>
                    <a:cubicBezTo>
                      <a:pt x="80" y="126"/>
                      <a:pt x="80" y="124"/>
                      <a:pt x="78" y="123"/>
                    </a:cubicBezTo>
                    <a:cubicBezTo>
                      <a:pt x="78" y="122"/>
                      <a:pt x="77" y="121"/>
                      <a:pt x="77" y="120"/>
                    </a:cubicBezTo>
                    <a:cubicBezTo>
                      <a:pt x="77" y="120"/>
                      <a:pt x="75" y="120"/>
                      <a:pt x="75" y="119"/>
                    </a:cubicBezTo>
                    <a:cubicBezTo>
                      <a:pt x="75" y="118"/>
                      <a:pt x="75" y="117"/>
                      <a:pt x="75" y="117"/>
                    </a:cubicBezTo>
                    <a:cubicBezTo>
                      <a:pt x="75" y="116"/>
                      <a:pt x="76" y="115"/>
                      <a:pt x="76" y="114"/>
                    </a:cubicBezTo>
                    <a:cubicBezTo>
                      <a:pt x="76" y="114"/>
                      <a:pt x="75" y="113"/>
                      <a:pt x="75" y="113"/>
                    </a:cubicBezTo>
                    <a:cubicBezTo>
                      <a:pt x="75" y="112"/>
                      <a:pt x="76" y="111"/>
                      <a:pt x="76" y="110"/>
                    </a:cubicBezTo>
                    <a:cubicBezTo>
                      <a:pt x="76" y="110"/>
                      <a:pt x="76" y="109"/>
                      <a:pt x="77" y="109"/>
                    </a:cubicBezTo>
                    <a:cubicBezTo>
                      <a:pt x="77" y="108"/>
                      <a:pt x="77" y="108"/>
                      <a:pt x="78" y="108"/>
                    </a:cubicBezTo>
                    <a:cubicBezTo>
                      <a:pt x="78" y="107"/>
                      <a:pt x="78" y="107"/>
                      <a:pt x="79" y="106"/>
                    </a:cubicBezTo>
                    <a:cubicBezTo>
                      <a:pt x="79" y="106"/>
                      <a:pt x="80" y="105"/>
                      <a:pt x="80" y="105"/>
                    </a:cubicBezTo>
                    <a:cubicBezTo>
                      <a:pt x="81" y="104"/>
                      <a:pt x="81" y="101"/>
                      <a:pt x="81" y="100"/>
                    </a:cubicBezTo>
                    <a:cubicBezTo>
                      <a:pt x="80" y="99"/>
                      <a:pt x="80" y="99"/>
                      <a:pt x="80" y="98"/>
                    </a:cubicBezTo>
                    <a:cubicBezTo>
                      <a:pt x="79" y="97"/>
                      <a:pt x="79" y="96"/>
                      <a:pt x="78" y="96"/>
                    </a:cubicBezTo>
                    <a:cubicBezTo>
                      <a:pt x="77" y="96"/>
                      <a:pt x="77" y="97"/>
                      <a:pt x="77" y="97"/>
                    </a:cubicBezTo>
                    <a:cubicBezTo>
                      <a:pt x="77" y="98"/>
                      <a:pt x="77" y="98"/>
                      <a:pt x="76" y="99"/>
                    </a:cubicBezTo>
                    <a:cubicBezTo>
                      <a:pt x="75" y="99"/>
                      <a:pt x="75" y="98"/>
                      <a:pt x="74" y="97"/>
                    </a:cubicBezTo>
                    <a:cubicBezTo>
                      <a:pt x="73" y="97"/>
                      <a:pt x="72" y="97"/>
                      <a:pt x="72" y="97"/>
                    </a:cubicBezTo>
                    <a:cubicBezTo>
                      <a:pt x="71" y="97"/>
                      <a:pt x="71" y="96"/>
                      <a:pt x="70" y="95"/>
                    </a:cubicBezTo>
                    <a:cubicBezTo>
                      <a:pt x="70" y="95"/>
                      <a:pt x="69" y="95"/>
                      <a:pt x="69" y="94"/>
                    </a:cubicBezTo>
                    <a:cubicBezTo>
                      <a:pt x="68" y="94"/>
                      <a:pt x="69" y="93"/>
                      <a:pt x="68" y="93"/>
                    </a:cubicBezTo>
                    <a:cubicBezTo>
                      <a:pt x="68" y="92"/>
                      <a:pt x="67" y="90"/>
                      <a:pt x="66" y="90"/>
                    </a:cubicBezTo>
                    <a:cubicBezTo>
                      <a:pt x="65" y="89"/>
                      <a:pt x="64" y="89"/>
                      <a:pt x="63" y="89"/>
                    </a:cubicBezTo>
                    <a:cubicBezTo>
                      <a:pt x="63" y="89"/>
                      <a:pt x="62" y="89"/>
                      <a:pt x="62" y="89"/>
                    </a:cubicBezTo>
                    <a:cubicBezTo>
                      <a:pt x="61" y="89"/>
                      <a:pt x="61" y="89"/>
                      <a:pt x="60" y="88"/>
                    </a:cubicBezTo>
                    <a:cubicBezTo>
                      <a:pt x="59" y="88"/>
                      <a:pt x="58" y="85"/>
                      <a:pt x="56" y="85"/>
                    </a:cubicBezTo>
                    <a:cubicBezTo>
                      <a:pt x="55" y="85"/>
                      <a:pt x="54" y="86"/>
                      <a:pt x="53" y="86"/>
                    </a:cubicBezTo>
                    <a:cubicBezTo>
                      <a:pt x="53" y="86"/>
                      <a:pt x="51" y="85"/>
                      <a:pt x="50" y="85"/>
                    </a:cubicBezTo>
                    <a:cubicBezTo>
                      <a:pt x="49" y="84"/>
                      <a:pt x="48" y="84"/>
                      <a:pt x="47" y="84"/>
                    </a:cubicBezTo>
                    <a:cubicBezTo>
                      <a:pt x="47" y="83"/>
                      <a:pt x="46" y="83"/>
                      <a:pt x="46" y="82"/>
                    </a:cubicBezTo>
                    <a:cubicBezTo>
                      <a:pt x="45" y="82"/>
                      <a:pt x="45" y="82"/>
                      <a:pt x="44" y="82"/>
                    </a:cubicBezTo>
                    <a:cubicBezTo>
                      <a:pt x="44" y="82"/>
                      <a:pt x="43" y="81"/>
                      <a:pt x="42" y="81"/>
                    </a:cubicBezTo>
                    <a:cubicBezTo>
                      <a:pt x="42" y="80"/>
                      <a:pt x="41" y="80"/>
                      <a:pt x="41" y="79"/>
                    </a:cubicBezTo>
                    <a:cubicBezTo>
                      <a:pt x="41" y="78"/>
                      <a:pt x="42" y="78"/>
                      <a:pt x="42" y="77"/>
                    </a:cubicBezTo>
                    <a:cubicBezTo>
                      <a:pt x="42" y="75"/>
                      <a:pt x="41" y="74"/>
                      <a:pt x="40" y="73"/>
                    </a:cubicBezTo>
                    <a:cubicBezTo>
                      <a:pt x="39" y="72"/>
                      <a:pt x="38" y="71"/>
                      <a:pt x="37" y="70"/>
                    </a:cubicBezTo>
                    <a:cubicBezTo>
                      <a:pt x="37" y="70"/>
                      <a:pt x="37" y="70"/>
                      <a:pt x="37" y="69"/>
                    </a:cubicBezTo>
                    <a:cubicBezTo>
                      <a:pt x="37" y="69"/>
                      <a:pt x="36" y="68"/>
                      <a:pt x="36" y="67"/>
                    </a:cubicBezTo>
                    <a:cubicBezTo>
                      <a:pt x="35" y="66"/>
                      <a:pt x="35" y="66"/>
                      <a:pt x="34" y="65"/>
                    </a:cubicBezTo>
                    <a:cubicBezTo>
                      <a:pt x="34" y="64"/>
                      <a:pt x="35" y="63"/>
                      <a:pt x="34" y="62"/>
                    </a:cubicBezTo>
                    <a:cubicBezTo>
                      <a:pt x="34" y="61"/>
                      <a:pt x="32" y="62"/>
                      <a:pt x="32" y="64"/>
                    </a:cubicBezTo>
                    <a:cubicBezTo>
                      <a:pt x="32" y="64"/>
                      <a:pt x="33" y="65"/>
                      <a:pt x="33" y="65"/>
                    </a:cubicBezTo>
                    <a:cubicBezTo>
                      <a:pt x="33" y="66"/>
                      <a:pt x="33" y="67"/>
                      <a:pt x="33" y="67"/>
                    </a:cubicBezTo>
                    <a:cubicBezTo>
                      <a:pt x="34" y="68"/>
                      <a:pt x="34" y="68"/>
                      <a:pt x="35" y="69"/>
                    </a:cubicBezTo>
                    <a:cubicBezTo>
                      <a:pt x="35" y="70"/>
                      <a:pt x="35" y="71"/>
                      <a:pt x="35" y="72"/>
                    </a:cubicBezTo>
                    <a:cubicBezTo>
                      <a:pt x="35" y="73"/>
                      <a:pt x="37" y="73"/>
                      <a:pt x="36" y="74"/>
                    </a:cubicBezTo>
                    <a:cubicBezTo>
                      <a:pt x="35" y="74"/>
                      <a:pt x="35" y="74"/>
                      <a:pt x="34" y="73"/>
                    </a:cubicBezTo>
                    <a:cubicBezTo>
                      <a:pt x="34" y="73"/>
                      <a:pt x="33" y="72"/>
                      <a:pt x="33" y="72"/>
                    </a:cubicBezTo>
                    <a:cubicBezTo>
                      <a:pt x="33" y="71"/>
                      <a:pt x="33" y="71"/>
                      <a:pt x="33" y="70"/>
                    </a:cubicBezTo>
                    <a:cubicBezTo>
                      <a:pt x="33" y="69"/>
                      <a:pt x="30" y="69"/>
                      <a:pt x="30" y="68"/>
                    </a:cubicBezTo>
                    <a:cubicBezTo>
                      <a:pt x="30" y="67"/>
                      <a:pt x="31" y="67"/>
                      <a:pt x="31" y="66"/>
                    </a:cubicBezTo>
                    <a:cubicBezTo>
                      <a:pt x="31" y="65"/>
                      <a:pt x="30" y="65"/>
                      <a:pt x="30" y="64"/>
                    </a:cubicBezTo>
                    <a:cubicBezTo>
                      <a:pt x="30" y="63"/>
                      <a:pt x="30" y="62"/>
                      <a:pt x="30" y="61"/>
                    </a:cubicBezTo>
                    <a:cubicBezTo>
                      <a:pt x="30" y="61"/>
                      <a:pt x="30" y="60"/>
                      <a:pt x="30" y="59"/>
                    </a:cubicBezTo>
                    <a:cubicBezTo>
                      <a:pt x="29" y="58"/>
                      <a:pt x="29" y="58"/>
                      <a:pt x="28" y="57"/>
                    </a:cubicBezTo>
                    <a:cubicBezTo>
                      <a:pt x="27" y="57"/>
                      <a:pt x="27" y="57"/>
                      <a:pt x="26" y="57"/>
                    </a:cubicBezTo>
                    <a:cubicBezTo>
                      <a:pt x="26" y="56"/>
                      <a:pt x="26" y="55"/>
                      <a:pt x="26" y="54"/>
                    </a:cubicBezTo>
                    <a:cubicBezTo>
                      <a:pt x="26" y="53"/>
                      <a:pt x="26" y="52"/>
                      <a:pt x="26" y="51"/>
                    </a:cubicBezTo>
                    <a:cubicBezTo>
                      <a:pt x="26" y="50"/>
                      <a:pt x="26" y="49"/>
                      <a:pt x="26" y="48"/>
                    </a:cubicBezTo>
                    <a:cubicBezTo>
                      <a:pt x="26" y="47"/>
                      <a:pt x="27" y="47"/>
                      <a:pt x="27" y="46"/>
                    </a:cubicBezTo>
                    <a:cubicBezTo>
                      <a:pt x="28" y="46"/>
                      <a:pt x="28" y="45"/>
                      <a:pt x="28" y="44"/>
                    </a:cubicBezTo>
                    <a:cubicBezTo>
                      <a:pt x="29" y="43"/>
                      <a:pt x="30" y="42"/>
                      <a:pt x="31" y="41"/>
                    </a:cubicBezTo>
                    <a:cubicBezTo>
                      <a:pt x="32" y="40"/>
                      <a:pt x="33" y="39"/>
                      <a:pt x="33" y="38"/>
                    </a:cubicBezTo>
                    <a:cubicBezTo>
                      <a:pt x="33" y="37"/>
                      <a:pt x="34" y="36"/>
                      <a:pt x="34" y="36"/>
                    </a:cubicBezTo>
                    <a:cubicBezTo>
                      <a:pt x="34" y="35"/>
                      <a:pt x="32" y="34"/>
                      <a:pt x="32" y="33"/>
                    </a:cubicBezTo>
                    <a:cubicBezTo>
                      <a:pt x="32" y="33"/>
                      <a:pt x="33" y="33"/>
                      <a:pt x="34" y="32"/>
                    </a:cubicBezTo>
                    <a:cubicBezTo>
                      <a:pt x="34" y="32"/>
                      <a:pt x="34" y="31"/>
                      <a:pt x="34" y="30"/>
                    </a:cubicBezTo>
                    <a:cubicBezTo>
                      <a:pt x="34" y="30"/>
                      <a:pt x="33" y="29"/>
                      <a:pt x="34" y="28"/>
                    </a:cubicBezTo>
                    <a:cubicBezTo>
                      <a:pt x="34" y="27"/>
                      <a:pt x="35" y="27"/>
                      <a:pt x="34" y="26"/>
                    </a:cubicBezTo>
                    <a:cubicBezTo>
                      <a:pt x="34" y="25"/>
                      <a:pt x="33" y="27"/>
                      <a:pt x="32" y="26"/>
                    </a:cubicBezTo>
                    <a:cubicBezTo>
                      <a:pt x="32" y="26"/>
                      <a:pt x="32" y="25"/>
                      <a:pt x="32" y="24"/>
                    </a:cubicBezTo>
                    <a:cubicBezTo>
                      <a:pt x="32" y="24"/>
                      <a:pt x="32" y="23"/>
                      <a:pt x="32" y="23"/>
                    </a:cubicBezTo>
                    <a:cubicBezTo>
                      <a:pt x="32" y="23"/>
                      <a:pt x="33" y="22"/>
                      <a:pt x="33" y="22"/>
                    </a:cubicBezTo>
                    <a:cubicBezTo>
                      <a:pt x="32" y="22"/>
                      <a:pt x="32" y="21"/>
                      <a:pt x="32" y="20"/>
                    </a:cubicBezTo>
                    <a:cubicBezTo>
                      <a:pt x="41" y="13"/>
                      <a:pt x="52" y="8"/>
                      <a:pt x="64" y="5"/>
                    </a:cubicBezTo>
                    <a:cubicBezTo>
                      <a:pt x="64" y="5"/>
                      <a:pt x="64" y="5"/>
                      <a:pt x="64" y="5"/>
                    </a:cubicBezTo>
                    <a:cubicBezTo>
                      <a:pt x="64" y="6"/>
                      <a:pt x="64" y="6"/>
                      <a:pt x="65" y="6"/>
                    </a:cubicBezTo>
                    <a:cubicBezTo>
                      <a:pt x="65" y="6"/>
                      <a:pt x="66" y="6"/>
                      <a:pt x="67" y="6"/>
                    </a:cubicBezTo>
                    <a:cubicBezTo>
                      <a:pt x="68" y="6"/>
                      <a:pt x="68" y="6"/>
                      <a:pt x="69" y="6"/>
                    </a:cubicBezTo>
                    <a:cubicBezTo>
                      <a:pt x="71" y="6"/>
                      <a:pt x="73" y="8"/>
                      <a:pt x="74" y="7"/>
                    </a:cubicBezTo>
                    <a:cubicBezTo>
                      <a:pt x="74" y="7"/>
                      <a:pt x="74" y="6"/>
                      <a:pt x="74" y="6"/>
                    </a:cubicBezTo>
                    <a:cubicBezTo>
                      <a:pt x="75" y="5"/>
                      <a:pt x="75" y="5"/>
                      <a:pt x="75" y="4"/>
                    </a:cubicBezTo>
                    <a:cubicBezTo>
                      <a:pt x="76" y="4"/>
                      <a:pt x="76" y="4"/>
                      <a:pt x="77" y="4"/>
                    </a:cubicBezTo>
                    <a:cubicBezTo>
                      <a:pt x="79" y="4"/>
                      <a:pt x="81" y="4"/>
                      <a:pt x="82" y="4"/>
                    </a:cubicBezTo>
                    <a:cubicBezTo>
                      <a:pt x="82" y="0"/>
                      <a:pt x="82" y="0"/>
                      <a:pt x="82" y="0"/>
                    </a:cubicBezTo>
                    <a:cubicBezTo>
                      <a:pt x="81" y="0"/>
                      <a:pt x="80" y="0"/>
                      <a:pt x="78" y="0"/>
                    </a:cubicBezTo>
                    <a:cubicBezTo>
                      <a:pt x="78" y="0"/>
                      <a:pt x="77" y="0"/>
                      <a:pt x="77" y="0"/>
                    </a:cubicBezTo>
                    <a:cubicBezTo>
                      <a:pt x="76" y="0"/>
                      <a:pt x="75" y="0"/>
                      <a:pt x="75" y="0"/>
                    </a:cubicBezTo>
                    <a:cubicBezTo>
                      <a:pt x="67" y="0"/>
                      <a:pt x="59" y="2"/>
                      <a:pt x="52" y="4"/>
                    </a:cubicBezTo>
                    <a:cubicBezTo>
                      <a:pt x="51" y="5"/>
                      <a:pt x="50" y="5"/>
                      <a:pt x="49" y="6"/>
                    </a:cubicBezTo>
                    <a:cubicBezTo>
                      <a:pt x="48" y="6"/>
                      <a:pt x="48" y="6"/>
                      <a:pt x="48" y="6"/>
                    </a:cubicBezTo>
                    <a:cubicBezTo>
                      <a:pt x="47" y="6"/>
                      <a:pt x="46" y="7"/>
                      <a:pt x="45" y="7"/>
                    </a:cubicBezTo>
                    <a:cubicBezTo>
                      <a:pt x="44" y="7"/>
                      <a:pt x="43" y="8"/>
                      <a:pt x="42" y="9"/>
                    </a:cubicBezTo>
                    <a:cubicBezTo>
                      <a:pt x="41" y="9"/>
                      <a:pt x="40" y="10"/>
                      <a:pt x="39" y="10"/>
                    </a:cubicBezTo>
                    <a:cubicBezTo>
                      <a:pt x="34" y="13"/>
                      <a:pt x="30" y="16"/>
                      <a:pt x="27" y="19"/>
                    </a:cubicBezTo>
                    <a:cubicBezTo>
                      <a:pt x="26" y="19"/>
                      <a:pt x="26" y="20"/>
                      <a:pt x="25" y="20"/>
                    </a:cubicBezTo>
                    <a:cubicBezTo>
                      <a:pt x="24" y="21"/>
                      <a:pt x="23" y="22"/>
                      <a:pt x="23" y="23"/>
                    </a:cubicBezTo>
                    <a:cubicBezTo>
                      <a:pt x="22" y="24"/>
                      <a:pt x="21" y="24"/>
                      <a:pt x="20" y="25"/>
                    </a:cubicBezTo>
                    <a:cubicBezTo>
                      <a:pt x="19" y="27"/>
                      <a:pt x="18" y="28"/>
                      <a:pt x="16" y="30"/>
                    </a:cubicBezTo>
                    <a:cubicBezTo>
                      <a:pt x="14" y="33"/>
                      <a:pt x="12" y="36"/>
                      <a:pt x="10" y="39"/>
                    </a:cubicBezTo>
                    <a:cubicBezTo>
                      <a:pt x="10" y="40"/>
                      <a:pt x="9" y="41"/>
                      <a:pt x="8" y="42"/>
                    </a:cubicBezTo>
                    <a:cubicBezTo>
                      <a:pt x="8" y="43"/>
                      <a:pt x="8" y="43"/>
                      <a:pt x="8" y="44"/>
                    </a:cubicBezTo>
                    <a:cubicBezTo>
                      <a:pt x="7" y="45"/>
                      <a:pt x="6" y="47"/>
                      <a:pt x="5" y="49"/>
                    </a:cubicBezTo>
                    <a:cubicBezTo>
                      <a:pt x="5" y="50"/>
                      <a:pt x="5" y="50"/>
                      <a:pt x="5" y="51"/>
                    </a:cubicBezTo>
                    <a:cubicBezTo>
                      <a:pt x="4" y="53"/>
                      <a:pt x="3" y="55"/>
                      <a:pt x="2" y="58"/>
                    </a:cubicBezTo>
                    <a:cubicBezTo>
                      <a:pt x="2" y="59"/>
                      <a:pt x="2" y="60"/>
                      <a:pt x="2" y="62"/>
                    </a:cubicBezTo>
                    <a:close/>
                    <a:moveTo>
                      <a:pt x="82" y="60"/>
                    </a:moveTo>
                    <a:cubicBezTo>
                      <a:pt x="82" y="96"/>
                      <a:pt x="82" y="96"/>
                      <a:pt x="82" y="96"/>
                    </a:cubicBezTo>
                    <a:cubicBezTo>
                      <a:pt x="82" y="97"/>
                      <a:pt x="82" y="97"/>
                      <a:pt x="82" y="97"/>
                    </a:cubicBezTo>
                    <a:cubicBezTo>
                      <a:pt x="81" y="97"/>
                      <a:pt x="80" y="96"/>
                      <a:pt x="80" y="95"/>
                    </a:cubicBezTo>
                    <a:cubicBezTo>
                      <a:pt x="78" y="95"/>
                      <a:pt x="77" y="96"/>
                      <a:pt x="75" y="96"/>
                    </a:cubicBezTo>
                    <a:cubicBezTo>
                      <a:pt x="74" y="96"/>
                      <a:pt x="72" y="94"/>
                      <a:pt x="72" y="92"/>
                    </a:cubicBezTo>
                    <a:cubicBezTo>
                      <a:pt x="72" y="92"/>
                      <a:pt x="72" y="90"/>
                      <a:pt x="72" y="89"/>
                    </a:cubicBezTo>
                    <a:cubicBezTo>
                      <a:pt x="72" y="89"/>
                      <a:pt x="73" y="88"/>
                      <a:pt x="73" y="87"/>
                    </a:cubicBezTo>
                    <a:cubicBezTo>
                      <a:pt x="73" y="86"/>
                      <a:pt x="72" y="86"/>
                      <a:pt x="71" y="85"/>
                    </a:cubicBezTo>
                    <a:cubicBezTo>
                      <a:pt x="69" y="85"/>
                      <a:pt x="67" y="86"/>
                      <a:pt x="65" y="85"/>
                    </a:cubicBezTo>
                    <a:cubicBezTo>
                      <a:pt x="65" y="85"/>
                      <a:pt x="66" y="84"/>
                      <a:pt x="66" y="84"/>
                    </a:cubicBezTo>
                    <a:cubicBezTo>
                      <a:pt x="66" y="84"/>
                      <a:pt x="66" y="83"/>
                      <a:pt x="66" y="83"/>
                    </a:cubicBezTo>
                    <a:cubicBezTo>
                      <a:pt x="66" y="82"/>
                      <a:pt x="67" y="82"/>
                      <a:pt x="67" y="81"/>
                    </a:cubicBezTo>
                    <a:cubicBezTo>
                      <a:pt x="67" y="81"/>
                      <a:pt x="67" y="80"/>
                      <a:pt x="68" y="80"/>
                    </a:cubicBezTo>
                    <a:cubicBezTo>
                      <a:pt x="68" y="79"/>
                      <a:pt x="68" y="79"/>
                      <a:pt x="68" y="78"/>
                    </a:cubicBezTo>
                    <a:cubicBezTo>
                      <a:pt x="68" y="78"/>
                      <a:pt x="68" y="77"/>
                      <a:pt x="68" y="77"/>
                    </a:cubicBezTo>
                    <a:cubicBezTo>
                      <a:pt x="66" y="77"/>
                      <a:pt x="65" y="77"/>
                      <a:pt x="65" y="77"/>
                    </a:cubicBezTo>
                    <a:cubicBezTo>
                      <a:pt x="63" y="78"/>
                      <a:pt x="63" y="80"/>
                      <a:pt x="61" y="81"/>
                    </a:cubicBezTo>
                    <a:cubicBezTo>
                      <a:pt x="61" y="81"/>
                      <a:pt x="60" y="81"/>
                      <a:pt x="59" y="81"/>
                    </a:cubicBezTo>
                    <a:cubicBezTo>
                      <a:pt x="59" y="81"/>
                      <a:pt x="58" y="82"/>
                      <a:pt x="57" y="82"/>
                    </a:cubicBezTo>
                    <a:cubicBezTo>
                      <a:pt x="57" y="82"/>
                      <a:pt x="55" y="81"/>
                      <a:pt x="55" y="81"/>
                    </a:cubicBezTo>
                    <a:cubicBezTo>
                      <a:pt x="55" y="80"/>
                      <a:pt x="54" y="78"/>
                      <a:pt x="54" y="78"/>
                    </a:cubicBezTo>
                    <a:cubicBezTo>
                      <a:pt x="53" y="75"/>
                      <a:pt x="54" y="73"/>
                      <a:pt x="55" y="71"/>
                    </a:cubicBezTo>
                    <a:cubicBezTo>
                      <a:pt x="55" y="71"/>
                      <a:pt x="55" y="71"/>
                      <a:pt x="55" y="70"/>
                    </a:cubicBezTo>
                    <a:cubicBezTo>
                      <a:pt x="55" y="70"/>
                      <a:pt x="55" y="69"/>
                      <a:pt x="55" y="68"/>
                    </a:cubicBezTo>
                    <a:cubicBezTo>
                      <a:pt x="56" y="67"/>
                      <a:pt x="57" y="66"/>
                      <a:pt x="58" y="66"/>
                    </a:cubicBezTo>
                    <a:cubicBezTo>
                      <a:pt x="60" y="65"/>
                      <a:pt x="61" y="64"/>
                      <a:pt x="62" y="64"/>
                    </a:cubicBezTo>
                    <a:cubicBezTo>
                      <a:pt x="63" y="64"/>
                      <a:pt x="64" y="64"/>
                      <a:pt x="64" y="64"/>
                    </a:cubicBezTo>
                    <a:cubicBezTo>
                      <a:pt x="65" y="65"/>
                      <a:pt x="66" y="65"/>
                      <a:pt x="66" y="65"/>
                    </a:cubicBezTo>
                    <a:cubicBezTo>
                      <a:pt x="68" y="65"/>
                      <a:pt x="68" y="64"/>
                      <a:pt x="69" y="63"/>
                    </a:cubicBezTo>
                    <a:cubicBezTo>
                      <a:pt x="70" y="64"/>
                      <a:pt x="71" y="63"/>
                      <a:pt x="73" y="63"/>
                    </a:cubicBezTo>
                    <a:cubicBezTo>
                      <a:pt x="73" y="63"/>
                      <a:pt x="74" y="64"/>
                      <a:pt x="74" y="64"/>
                    </a:cubicBezTo>
                    <a:cubicBezTo>
                      <a:pt x="75" y="64"/>
                      <a:pt x="75" y="64"/>
                      <a:pt x="76" y="64"/>
                    </a:cubicBezTo>
                    <a:cubicBezTo>
                      <a:pt x="76" y="64"/>
                      <a:pt x="77" y="65"/>
                      <a:pt x="77" y="66"/>
                    </a:cubicBezTo>
                    <a:cubicBezTo>
                      <a:pt x="77" y="66"/>
                      <a:pt x="77" y="67"/>
                      <a:pt x="77" y="68"/>
                    </a:cubicBezTo>
                    <a:cubicBezTo>
                      <a:pt x="78" y="69"/>
                      <a:pt x="79" y="69"/>
                      <a:pt x="80" y="69"/>
                    </a:cubicBezTo>
                    <a:cubicBezTo>
                      <a:pt x="81" y="69"/>
                      <a:pt x="80" y="68"/>
                      <a:pt x="80" y="67"/>
                    </a:cubicBezTo>
                    <a:cubicBezTo>
                      <a:pt x="80" y="66"/>
                      <a:pt x="80" y="66"/>
                      <a:pt x="80" y="66"/>
                    </a:cubicBezTo>
                    <a:cubicBezTo>
                      <a:pt x="80" y="65"/>
                      <a:pt x="80" y="64"/>
                      <a:pt x="80" y="64"/>
                    </a:cubicBezTo>
                    <a:cubicBezTo>
                      <a:pt x="80" y="62"/>
                      <a:pt x="81" y="61"/>
                      <a:pt x="82" y="60"/>
                    </a:cubicBezTo>
                    <a:close/>
                  </a:path>
                </a:pathLst>
              </a:custGeom>
              <a:solidFill>
                <a:srgbClr val="FEE6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67"/>
              <p:cNvSpPr>
                <a:spLocks/>
              </p:cNvSpPr>
              <p:nvPr/>
            </p:nvSpPr>
            <p:spPr bwMode="auto">
              <a:xfrm>
                <a:off x="4599" y="1736"/>
                <a:ext cx="272" cy="203"/>
              </a:xfrm>
              <a:custGeom>
                <a:avLst/>
                <a:gdLst>
                  <a:gd name="T0" fmla="*/ 216 w 216"/>
                  <a:gd name="T1" fmla="*/ 83 h 161"/>
                  <a:gd name="T2" fmla="*/ 108 w 216"/>
                  <a:gd name="T3" fmla="*/ 161 h 161"/>
                  <a:gd name="T4" fmla="*/ 0 w 216"/>
                  <a:gd name="T5" fmla="*/ 83 h 161"/>
                  <a:gd name="T6" fmla="*/ 89 w 216"/>
                  <a:gd name="T7" fmla="*/ 8 h 161"/>
                  <a:gd name="T8" fmla="*/ 128 w 216"/>
                  <a:gd name="T9" fmla="*/ 8 h 161"/>
                  <a:gd name="T10" fmla="*/ 216 w 216"/>
                  <a:gd name="T11" fmla="*/ 83 h 161"/>
                </a:gdLst>
                <a:ahLst/>
                <a:cxnLst>
                  <a:cxn ang="0">
                    <a:pos x="T0" y="T1"/>
                  </a:cxn>
                  <a:cxn ang="0">
                    <a:pos x="T2" y="T3"/>
                  </a:cxn>
                  <a:cxn ang="0">
                    <a:pos x="T4" y="T5"/>
                  </a:cxn>
                  <a:cxn ang="0">
                    <a:pos x="T6" y="T7"/>
                  </a:cxn>
                  <a:cxn ang="0">
                    <a:pos x="T8" y="T9"/>
                  </a:cxn>
                  <a:cxn ang="0">
                    <a:pos x="T10" y="T11"/>
                  </a:cxn>
                </a:cxnLst>
                <a:rect l="0" t="0" r="r" b="b"/>
                <a:pathLst>
                  <a:path w="216" h="161">
                    <a:moveTo>
                      <a:pt x="216" y="83"/>
                    </a:moveTo>
                    <a:cubicBezTo>
                      <a:pt x="108" y="161"/>
                      <a:pt x="108" y="161"/>
                      <a:pt x="108" y="161"/>
                    </a:cubicBezTo>
                    <a:cubicBezTo>
                      <a:pt x="0" y="83"/>
                      <a:pt x="0" y="83"/>
                      <a:pt x="0" y="83"/>
                    </a:cubicBezTo>
                    <a:cubicBezTo>
                      <a:pt x="89" y="8"/>
                      <a:pt x="89" y="8"/>
                      <a:pt x="89" y="8"/>
                    </a:cubicBezTo>
                    <a:cubicBezTo>
                      <a:pt x="99" y="0"/>
                      <a:pt x="118" y="0"/>
                      <a:pt x="128" y="8"/>
                    </a:cubicBezTo>
                    <a:lnTo>
                      <a:pt x="216" y="83"/>
                    </a:lnTo>
                    <a:close/>
                  </a:path>
                </a:pathLst>
              </a:custGeom>
              <a:solidFill>
                <a:srgbClr val="F899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68"/>
              <p:cNvSpPr>
                <a:spLocks noChangeArrowheads="1"/>
              </p:cNvSpPr>
              <p:nvPr/>
            </p:nvSpPr>
            <p:spPr bwMode="auto">
              <a:xfrm>
                <a:off x="4637" y="1760"/>
                <a:ext cx="197" cy="242"/>
              </a:xfrm>
              <a:prstGeom prst="rect">
                <a:avLst/>
              </a:prstGeom>
              <a:solidFill>
                <a:srgbClr val="FFFE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69"/>
              <p:cNvSpPr>
                <a:spLocks noChangeArrowheads="1"/>
              </p:cNvSpPr>
              <p:nvPr/>
            </p:nvSpPr>
            <p:spPr bwMode="auto">
              <a:xfrm>
                <a:off x="4667" y="1793"/>
                <a:ext cx="56" cy="11"/>
              </a:xfrm>
              <a:prstGeom prst="rect">
                <a:avLst/>
              </a:prstGeom>
              <a:solidFill>
                <a:srgbClr val="56B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70"/>
              <p:cNvSpPr>
                <a:spLocks noChangeArrowheads="1"/>
              </p:cNvSpPr>
              <p:nvPr/>
            </p:nvSpPr>
            <p:spPr bwMode="auto">
              <a:xfrm>
                <a:off x="4667" y="1816"/>
                <a:ext cx="137" cy="11"/>
              </a:xfrm>
              <a:prstGeom prst="rect">
                <a:avLst/>
              </a:prstGeom>
              <a:solidFill>
                <a:srgbClr val="56B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71"/>
              <p:cNvSpPr>
                <a:spLocks noChangeArrowheads="1"/>
              </p:cNvSpPr>
              <p:nvPr/>
            </p:nvSpPr>
            <p:spPr bwMode="auto">
              <a:xfrm>
                <a:off x="4667" y="1837"/>
                <a:ext cx="137" cy="11"/>
              </a:xfrm>
              <a:prstGeom prst="rect">
                <a:avLst/>
              </a:prstGeom>
              <a:solidFill>
                <a:srgbClr val="56B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72"/>
              <p:cNvSpPr>
                <a:spLocks noChangeArrowheads="1"/>
              </p:cNvSpPr>
              <p:nvPr/>
            </p:nvSpPr>
            <p:spPr bwMode="auto">
              <a:xfrm>
                <a:off x="4667" y="1857"/>
                <a:ext cx="137" cy="13"/>
              </a:xfrm>
              <a:prstGeom prst="rect">
                <a:avLst/>
              </a:prstGeom>
              <a:solidFill>
                <a:srgbClr val="56B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73"/>
              <p:cNvSpPr>
                <a:spLocks noChangeArrowheads="1"/>
              </p:cNvSpPr>
              <p:nvPr/>
            </p:nvSpPr>
            <p:spPr bwMode="auto">
              <a:xfrm>
                <a:off x="4667" y="1879"/>
                <a:ext cx="137" cy="11"/>
              </a:xfrm>
              <a:prstGeom prst="rect">
                <a:avLst/>
              </a:prstGeom>
              <a:solidFill>
                <a:srgbClr val="56B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74"/>
              <p:cNvSpPr>
                <a:spLocks noChangeArrowheads="1"/>
              </p:cNvSpPr>
              <p:nvPr/>
            </p:nvSpPr>
            <p:spPr bwMode="auto">
              <a:xfrm>
                <a:off x="4667" y="1900"/>
                <a:ext cx="137" cy="11"/>
              </a:xfrm>
              <a:prstGeom prst="rect">
                <a:avLst/>
              </a:prstGeom>
              <a:solidFill>
                <a:srgbClr val="56B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75"/>
              <p:cNvSpPr>
                <a:spLocks noChangeArrowheads="1"/>
              </p:cNvSpPr>
              <p:nvPr/>
            </p:nvSpPr>
            <p:spPr bwMode="auto">
              <a:xfrm>
                <a:off x="4667" y="1921"/>
                <a:ext cx="137" cy="12"/>
              </a:xfrm>
              <a:prstGeom prst="rect">
                <a:avLst/>
              </a:prstGeom>
              <a:solidFill>
                <a:srgbClr val="FFDA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76"/>
              <p:cNvSpPr>
                <a:spLocks/>
              </p:cNvSpPr>
              <p:nvPr/>
            </p:nvSpPr>
            <p:spPr bwMode="auto">
              <a:xfrm>
                <a:off x="4599" y="1841"/>
                <a:ext cx="272" cy="161"/>
              </a:xfrm>
              <a:custGeom>
                <a:avLst/>
                <a:gdLst>
                  <a:gd name="T0" fmla="*/ 0 w 272"/>
                  <a:gd name="T1" fmla="*/ 161 h 161"/>
                  <a:gd name="T2" fmla="*/ 272 w 272"/>
                  <a:gd name="T3" fmla="*/ 161 h 161"/>
                  <a:gd name="T4" fmla="*/ 272 w 272"/>
                  <a:gd name="T5" fmla="*/ 0 h 161"/>
                  <a:gd name="T6" fmla="*/ 136 w 272"/>
                  <a:gd name="T7" fmla="*/ 98 h 161"/>
                  <a:gd name="T8" fmla="*/ 0 w 272"/>
                  <a:gd name="T9" fmla="*/ 0 h 161"/>
                  <a:gd name="T10" fmla="*/ 0 w 272"/>
                  <a:gd name="T11" fmla="*/ 161 h 161"/>
                </a:gdLst>
                <a:ahLst/>
                <a:cxnLst>
                  <a:cxn ang="0">
                    <a:pos x="T0" y="T1"/>
                  </a:cxn>
                  <a:cxn ang="0">
                    <a:pos x="T2" y="T3"/>
                  </a:cxn>
                  <a:cxn ang="0">
                    <a:pos x="T4" y="T5"/>
                  </a:cxn>
                  <a:cxn ang="0">
                    <a:pos x="T6" y="T7"/>
                  </a:cxn>
                  <a:cxn ang="0">
                    <a:pos x="T8" y="T9"/>
                  </a:cxn>
                  <a:cxn ang="0">
                    <a:pos x="T10" y="T11"/>
                  </a:cxn>
                </a:cxnLst>
                <a:rect l="0" t="0" r="r" b="b"/>
                <a:pathLst>
                  <a:path w="272" h="161">
                    <a:moveTo>
                      <a:pt x="0" y="161"/>
                    </a:moveTo>
                    <a:lnTo>
                      <a:pt x="272" y="161"/>
                    </a:lnTo>
                    <a:lnTo>
                      <a:pt x="272" y="0"/>
                    </a:lnTo>
                    <a:lnTo>
                      <a:pt x="136" y="98"/>
                    </a:lnTo>
                    <a:lnTo>
                      <a:pt x="0" y="0"/>
                    </a:lnTo>
                    <a:lnTo>
                      <a:pt x="0" y="161"/>
                    </a:lnTo>
                    <a:close/>
                  </a:path>
                </a:pathLst>
              </a:custGeom>
              <a:solidFill>
                <a:srgbClr val="F899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77"/>
              <p:cNvSpPr>
                <a:spLocks/>
              </p:cNvSpPr>
              <p:nvPr/>
            </p:nvSpPr>
            <p:spPr bwMode="auto">
              <a:xfrm>
                <a:off x="4599" y="1915"/>
                <a:ext cx="272" cy="87"/>
              </a:xfrm>
              <a:custGeom>
                <a:avLst/>
                <a:gdLst>
                  <a:gd name="T0" fmla="*/ 0 w 216"/>
                  <a:gd name="T1" fmla="*/ 69 h 69"/>
                  <a:gd name="T2" fmla="*/ 216 w 216"/>
                  <a:gd name="T3" fmla="*/ 69 h 69"/>
                  <a:gd name="T4" fmla="*/ 128 w 216"/>
                  <a:gd name="T5" fmla="*/ 5 h 69"/>
                  <a:gd name="T6" fmla="*/ 89 w 216"/>
                  <a:gd name="T7" fmla="*/ 5 h 69"/>
                  <a:gd name="T8" fmla="*/ 0 w 216"/>
                  <a:gd name="T9" fmla="*/ 69 h 69"/>
                </a:gdLst>
                <a:ahLst/>
                <a:cxnLst>
                  <a:cxn ang="0">
                    <a:pos x="T0" y="T1"/>
                  </a:cxn>
                  <a:cxn ang="0">
                    <a:pos x="T2" y="T3"/>
                  </a:cxn>
                  <a:cxn ang="0">
                    <a:pos x="T4" y="T5"/>
                  </a:cxn>
                  <a:cxn ang="0">
                    <a:pos x="T6" y="T7"/>
                  </a:cxn>
                  <a:cxn ang="0">
                    <a:pos x="T8" y="T9"/>
                  </a:cxn>
                </a:cxnLst>
                <a:rect l="0" t="0" r="r" b="b"/>
                <a:pathLst>
                  <a:path w="216" h="69">
                    <a:moveTo>
                      <a:pt x="0" y="69"/>
                    </a:moveTo>
                    <a:cubicBezTo>
                      <a:pt x="216" y="69"/>
                      <a:pt x="216" y="69"/>
                      <a:pt x="216" y="69"/>
                    </a:cubicBezTo>
                    <a:cubicBezTo>
                      <a:pt x="128" y="5"/>
                      <a:pt x="128" y="5"/>
                      <a:pt x="128" y="5"/>
                    </a:cubicBezTo>
                    <a:cubicBezTo>
                      <a:pt x="121" y="0"/>
                      <a:pt x="96" y="0"/>
                      <a:pt x="89" y="5"/>
                    </a:cubicBezTo>
                    <a:lnTo>
                      <a:pt x="0" y="69"/>
                    </a:ln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78"/>
              <p:cNvSpPr>
                <a:spLocks noChangeArrowheads="1"/>
              </p:cNvSpPr>
              <p:nvPr/>
            </p:nvSpPr>
            <p:spPr bwMode="auto">
              <a:xfrm>
                <a:off x="5142" y="1478"/>
                <a:ext cx="241" cy="242"/>
              </a:xfrm>
              <a:prstGeom prst="ellipse">
                <a:avLst/>
              </a:prstGeom>
              <a:solidFill>
                <a:srgbClr val="F794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79"/>
              <p:cNvSpPr>
                <a:spLocks noChangeArrowheads="1"/>
              </p:cNvSpPr>
              <p:nvPr/>
            </p:nvSpPr>
            <p:spPr bwMode="auto">
              <a:xfrm>
                <a:off x="5160" y="1497"/>
                <a:ext cx="204" cy="205"/>
              </a:xfrm>
              <a:prstGeom prst="ellipse">
                <a:avLst/>
              </a:prstGeom>
              <a:solidFill>
                <a:srgbClr val="EF63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80"/>
              <p:cNvSpPr>
                <a:spLocks/>
              </p:cNvSpPr>
              <p:nvPr/>
            </p:nvSpPr>
            <p:spPr bwMode="auto">
              <a:xfrm>
                <a:off x="5257" y="1540"/>
                <a:ext cx="10" cy="79"/>
              </a:xfrm>
              <a:custGeom>
                <a:avLst/>
                <a:gdLst>
                  <a:gd name="T0" fmla="*/ 4 w 8"/>
                  <a:gd name="T1" fmla="*/ 0 h 63"/>
                  <a:gd name="T2" fmla="*/ 4 w 8"/>
                  <a:gd name="T3" fmla="*/ 0 h 63"/>
                  <a:gd name="T4" fmla="*/ 8 w 8"/>
                  <a:gd name="T5" fmla="*/ 4 h 63"/>
                  <a:gd name="T6" fmla="*/ 8 w 8"/>
                  <a:gd name="T7" fmla="*/ 60 h 63"/>
                  <a:gd name="T8" fmla="*/ 4 w 8"/>
                  <a:gd name="T9" fmla="*/ 63 h 63"/>
                  <a:gd name="T10" fmla="*/ 4 w 8"/>
                  <a:gd name="T11" fmla="*/ 63 h 63"/>
                  <a:gd name="T12" fmla="*/ 0 w 8"/>
                  <a:gd name="T13" fmla="*/ 60 h 63"/>
                  <a:gd name="T14" fmla="*/ 0 w 8"/>
                  <a:gd name="T15" fmla="*/ 4 h 63"/>
                  <a:gd name="T16" fmla="*/ 4 w 8"/>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3">
                    <a:moveTo>
                      <a:pt x="4" y="0"/>
                    </a:moveTo>
                    <a:cubicBezTo>
                      <a:pt x="4" y="0"/>
                      <a:pt x="4" y="0"/>
                      <a:pt x="4" y="0"/>
                    </a:cubicBezTo>
                    <a:cubicBezTo>
                      <a:pt x="6" y="0"/>
                      <a:pt x="8" y="2"/>
                      <a:pt x="8" y="4"/>
                    </a:cubicBezTo>
                    <a:cubicBezTo>
                      <a:pt x="8" y="60"/>
                      <a:pt x="8" y="60"/>
                      <a:pt x="8" y="60"/>
                    </a:cubicBezTo>
                    <a:cubicBezTo>
                      <a:pt x="8" y="62"/>
                      <a:pt x="6" y="63"/>
                      <a:pt x="4" y="63"/>
                    </a:cubicBezTo>
                    <a:cubicBezTo>
                      <a:pt x="4" y="63"/>
                      <a:pt x="4" y="63"/>
                      <a:pt x="4" y="63"/>
                    </a:cubicBezTo>
                    <a:cubicBezTo>
                      <a:pt x="2" y="63"/>
                      <a:pt x="0" y="62"/>
                      <a:pt x="0" y="60"/>
                    </a:cubicBezTo>
                    <a:cubicBezTo>
                      <a:pt x="0" y="4"/>
                      <a:pt x="0" y="4"/>
                      <a:pt x="0" y="4"/>
                    </a:cubicBezTo>
                    <a:cubicBezTo>
                      <a:pt x="0" y="2"/>
                      <a:pt x="2" y="0"/>
                      <a:pt x="4" y="0"/>
                    </a:cubicBez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81"/>
              <p:cNvSpPr>
                <a:spLocks noChangeArrowheads="1"/>
              </p:cNvSpPr>
              <p:nvPr/>
            </p:nvSpPr>
            <p:spPr bwMode="auto">
              <a:xfrm>
                <a:off x="5251" y="1507"/>
                <a:ext cx="23" cy="23"/>
              </a:xfrm>
              <a:prstGeom prst="ellipse">
                <a:avLst/>
              </a:pr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82"/>
              <p:cNvSpPr>
                <a:spLocks noChangeArrowheads="1"/>
              </p:cNvSpPr>
              <p:nvPr/>
            </p:nvSpPr>
            <p:spPr bwMode="auto">
              <a:xfrm>
                <a:off x="5333" y="1588"/>
                <a:ext cx="21" cy="22"/>
              </a:xfrm>
              <a:prstGeom prst="ellipse">
                <a:avLst/>
              </a:pr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83"/>
              <p:cNvSpPr>
                <a:spLocks noChangeArrowheads="1"/>
              </p:cNvSpPr>
              <p:nvPr/>
            </p:nvSpPr>
            <p:spPr bwMode="auto">
              <a:xfrm>
                <a:off x="5251" y="1670"/>
                <a:ext cx="23" cy="21"/>
              </a:xfrm>
              <a:prstGeom prst="ellipse">
                <a:avLst/>
              </a:pr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84"/>
              <p:cNvSpPr>
                <a:spLocks noChangeArrowheads="1"/>
              </p:cNvSpPr>
              <p:nvPr/>
            </p:nvSpPr>
            <p:spPr bwMode="auto">
              <a:xfrm>
                <a:off x="5171" y="1588"/>
                <a:ext cx="22" cy="22"/>
              </a:xfrm>
              <a:prstGeom prst="ellipse">
                <a:avLst/>
              </a:pr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85"/>
              <p:cNvSpPr>
                <a:spLocks/>
              </p:cNvSpPr>
              <p:nvPr/>
            </p:nvSpPr>
            <p:spPr bwMode="auto">
              <a:xfrm>
                <a:off x="5296" y="1524"/>
                <a:ext cx="13" cy="12"/>
              </a:xfrm>
              <a:custGeom>
                <a:avLst/>
                <a:gdLst>
                  <a:gd name="T0" fmla="*/ 7 w 10"/>
                  <a:gd name="T1" fmla="*/ 1 h 10"/>
                  <a:gd name="T2" fmla="*/ 9 w 10"/>
                  <a:gd name="T3" fmla="*/ 7 h 10"/>
                  <a:gd name="T4" fmla="*/ 3 w 10"/>
                  <a:gd name="T5" fmla="*/ 9 h 10"/>
                  <a:gd name="T6" fmla="*/ 1 w 10"/>
                  <a:gd name="T7" fmla="*/ 2 h 10"/>
                  <a:gd name="T8" fmla="*/ 7 w 10"/>
                  <a:gd name="T9" fmla="*/ 1 h 10"/>
                </a:gdLst>
                <a:ahLst/>
                <a:cxnLst>
                  <a:cxn ang="0">
                    <a:pos x="T0" y="T1"/>
                  </a:cxn>
                  <a:cxn ang="0">
                    <a:pos x="T2" y="T3"/>
                  </a:cxn>
                  <a:cxn ang="0">
                    <a:pos x="T4" y="T5"/>
                  </a:cxn>
                  <a:cxn ang="0">
                    <a:pos x="T6" y="T7"/>
                  </a:cxn>
                  <a:cxn ang="0">
                    <a:pos x="T8" y="T9"/>
                  </a:cxn>
                </a:cxnLst>
                <a:rect l="0" t="0" r="r" b="b"/>
                <a:pathLst>
                  <a:path w="10" h="10">
                    <a:moveTo>
                      <a:pt x="7" y="1"/>
                    </a:moveTo>
                    <a:cubicBezTo>
                      <a:pt x="10" y="2"/>
                      <a:pt x="10" y="5"/>
                      <a:pt x="9" y="7"/>
                    </a:cubicBezTo>
                    <a:cubicBezTo>
                      <a:pt x="8" y="9"/>
                      <a:pt x="5" y="10"/>
                      <a:pt x="3" y="9"/>
                    </a:cubicBezTo>
                    <a:cubicBezTo>
                      <a:pt x="1" y="7"/>
                      <a:pt x="0" y="5"/>
                      <a:pt x="1" y="2"/>
                    </a:cubicBezTo>
                    <a:cubicBezTo>
                      <a:pt x="3" y="0"/>
                      <a:pt x="5" y="0"/>
                      <a:pt x="7" y="1"/>
                    </a:cubicBez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86"/>
              <p:cNvSpPr>
                <a:spLocks/>
              </p:cNvSpPr>
              <p:nvPr/>
            </p:nvSpPr>
            <p:spPr bwMode="auto">
              <a:xfrm>
                <a:off x="5327" y="1552"/>
                <a:ext cx="12" cy="13"/>
              </a:xfrm>
              <a:custGeom>
                <a:avLst/>
                <a:gdLst>
                  <a:gd name="T0" fmla="*/ 7 w 10"/>
                  <a:gd name="T1" fmla="*/ 1 h 10"/>
                  <a:gd name="T2" fmla="*/ 9 w 10"/>
                  <a:gd name="T3" fmla="*/ 7 h 10"/>
                  <a:gd name="T4" fmla="*/ 3 w 10"/>
                  <a:gd name="T5" fmla="*/ 9 h 10"/>
                  <a:gd name="T6" fmla="*/ 1 w 10"/>
                  <a:gd name="T7" fmla="*/ 3 h 10"/>
                  <a:gd name="T8" fmla="*/ 7 w 10"/>
                  <a:gd name="T9" fmla="*/ 1 h 10"/>
                </a:gdLst>
                <a:ahLst/>
                <a:cxnLst>
                  <a:cxn ang="0">
                    <a:pos x="T0" y="T1"/>
                  </a:cxn>
                  <a:cxn ang="0">
                    <a:pos x="T2" y="T3"/>
                  </a:cxn>
                  <a:cxn ang="0">
                    <a:pos x="T4" y="T5"/>
                  </a:cxn>
                  <a:cxn ang="0">
                    <a:pos x="T6" y="T7"/>
                  </a:cxn>
                  <a:cxn ang="0">
                    <a:pos x="T8" y="T9"/>
                  </a:cxn>
                </a:cxnLst>
                <a:rect l="0" t="0" r="r" b="b"/>
                <a:pathLst>
                  <a:path w="10" h="10">
                    <a:moveTo>
                      <a:pt x="7" y="1"/>
                    </a:moveTo>
                    <a:cubicBezTo>
                      <a:pt x="9" y="3"/>
                      <a:pt x="10" y="5"/>
                      <a:pt x="9" y="7"/>
                    </a:cubicBezTo>
                    <a:cubicBezTo>
                      <a:pt x="7" y="10"/>
                      <a:pt x="5" y="10"/>
                      <a:pt x="3" y="9"/>
                    </a:cubicBezTo>
                    <a:cubicBezTo>
                      <a:pt x="0" y="8"/>
                      <a:pt x="0" y="5"/>
                      <a:pt x="1" y="3"/>
                    </a:cubicBezTo>
                    <a:cubicBezTo>
                      <a:pt x="2" y="1"/>
                      <a:pt x="5" y="0"/>
                      <a:pt x="7" y="1"/>
                    </a:cubicBez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87"/>
              <p:cNvSpPr>
                <a:spLocks/>
              </p:cNvSpPr>
              <p:nvPr/>
            </p:nvSpPr>
            <p:spPr bwMode="auto">
              <a:xfrm>
                <a:off x="5327" y="1633"/>
                <a:ext cx="12" cy="13"/>
              </a:xfrm>
              <a:custGeom>
                <a:avLst/>
                <a:gdLst>
                  <a:gd name="T0" fmla="*/ 7 w 10"/>
                  <a:gd name="T1" fmla="*/ 2 h 10"/>
                  <a:gd name="T2" fmla="*/ 9 w 10"/>
                  <a:gd name="T3" fmla="*/ 8 h 10"/>
                  <a:gd name="T4" fmla="*/ 3 w 10"/>
                  <a:gd name="T5" fmla="*/ 9 h 10"/>
                  <a:gd name="T6" fmla="*/ 1 w 10"/>
                  <a:gd name="T7" fmla="*/ 3 h 10"/>
                  <a:gd name="T8" fmla="*/ 7 w 10"/>
                  <a:gd name="T9" fmla="*/ 2 h 10"/>
                </a:gdLst>
                <a:ahLst/>
                <a:cxnLst>
                  <a:cxn ang="0">
                    <a:pos x="T0" y="T1"/>
                  </a:cxn>
                  <a:cxn ang="0">
                    <a:pos x="T2" y="T3"/>
                  </a:cxn>
                  <a:cxn ang="0">
                    <a:pos x="T4" y="T5"/>
                  </a:cxn>
                  <a:cxn ang="0">
                    <a:pos x="T6" y="T7"/>
                  </a:cxn>
                  <a:cxn ang="0">
                    <a:pos x="T8" y="T9"/>
                  </a:cxn>
                </a:cxnLst>
                <a:rect l="0" t="0" r="r" b="b"/>
                <a:pathLst>
                  <a:path w="10" h="10">
                    <a:moveTo>
                      <a:pt x="7" y="2"/>
                    </a:moveTo>
                    <a:cubicBezTo>
                      <a:pt x="9" y="3"/>
                      <a:pt x="10" y="6"/>
                      <a:pt x="9" y="8"/>
                    </a:cubicBezTo>
                    <a:cubicBezTo>
                      <a:pt x="7" y="10"/>
                      <a:pt x="5" y="10"/>
                      <a:pt x="3" y="9"/>
                    </a:cubicBezTo>
                    <a:cubicBezTo>
                      <a:pt x="0" y="8"/>
                      <a:pt x="0" y="5"/>
                      <a:pt x="1" y="3"/>
                    </a:cubicBezTo>
                    <a:cubicBezTo>
                      <a:pt x="2" y="1"/>
                      <a:pt x="5" y="0"/>
                      <a:pt x="7" y="2"/>
                    </a:cubicBez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88"/>
              <p:cNvSpPr>
                <a:spLocks/>
              </p:cNvSpPr>
              <p:nvPr/>
            </p:nvSpPr>
            <p:spPr bwMode="auto">
              <a:xfrm>
                <a:off x="5296" y="1663"/>
                <a:ext cx="13" cy="13"/>
              </a:xfrm>
              <a:custGeom>
                <a:avLst/>
                <a:gdLst>
                  <a:gd name="T0" fmla="*/ 7 w 10"/>
                  <a:gd name="T1" fmla="*/ 1 h 10"/>
                  <a:gd name="T2" fmla="*/ 9 w 10"/>
                  <a:gd name="T3" fmla="*/ 7 h 10"/>
                  <a:gd name="T4" fmla="*/ 3 w 10"/>
                  <a:gd name="T5" fmla="*/ 9 h 10"/>
                  <a:gd name="T6" fmla="*/ 1 w 10"/>
                  <a:gd name="T7" fmla="*/ 3 h 10"/>
                  <a:gd name="T8" fmla="*/ 7 w 10"/>
                  <a:gd name="T9" fmla="*/ 1 h 10"/>
                </a:gdLst>
                <a:ahLst/>
                <a:cxnLst>
                  <a:cxn ang="0">
                    <a:pos x="T0" y="T1"/>
                  </a:cxn>
                  <a:cxn ang="0">
                    <a:pos x="T2" y="T3"/>
                  </a:cxn>
                  <a:cxn ang="0">
                    <a:pos x="T4" y="T5"/>
                  </a:cxn>
                  <a:cxn ang="0">
                    <a:pos x="T6" y="T7"/>
                  </a:cxn>
                  <a:cxn ang="0">
                    <a:pos x="T8" y="T9"/>
                  </a:cxn>
                </a:cxnLst>
                <a:rect l="0" t="0" r="r" b="b"/>
                <a:pathLst>
                  <a:path w="10" h="10">
                    <a:moveTo>
                      <a:pt x="7" y="1"/>
                    </a:moveTo>
                    <a:cubicBezTo>
                      <a:pt x="10" y="2"/>
                      <a:pt x="10" y="5"/>
                      <a:pt x="9" y="7"/>
                    </a:cubicBezTo>
                    <a:cubicBezTo>
                      <a:pt x="8" y="9"/>
                      <a:pt x="5" y="10"/>
                      <a:pt x="3" y="9"/>
                    </a:cubicBezTo>
                    <a:cubicBezTo>
                      <a:pt x="1" y="8"/>
                      <a:pt x="0" y="5"/>
                      <a:pt x="1" y="3"/>
                    </a:cubicBezTo>
                    <a:cubicBezTo>
                      <a:pt x="3" y="1"/>
                      <a:pt x="5" y="0"/>
                      <a:pt x="7" y="1"/>
                    </a:cubicBez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89"/>
              <p:cNvSpPr>
                <a:spLocks/>
              </p:cNvSpPr>
              <p:nvPr/>
            </p:nvSpPr>
            <p:spPr bwMode="auto">
              <a:xfrm>
                <a:off x="5216" y="1663"/>
                <a:ext cx="12" cy="13"/>
              </a:xfrm>
              <a:custGeom>
                <a:avLst/>
                <a:gdLst>
                  <a:gd name="T0" fmla="*/ 7 w 10"/>
                  <a:gd name="T1" fmla="*/ 1 h 10"/>
                  <a:gd name="T2" fmla="*/ 9 w 10"/>
                  <a:gd name="T3" fmla="*/ 7 h 10"/>
                  <a:gd name="T4" fmla="*/ 3 w 10"/>
                  <a:gd name="T5" fmla="*/ 9 h 10"/>
                  <a:gd name="T6" fmla="*/ 1 w 10"/>
                  <a:gd name="T7" fmla="*/ 3 h 10"/>
                  <a:gd name="T8" fmla="*/ 7 w 10"/>
                  <a:gd name="T9" fmla="*/ 1 h 10"/>
                </a:gdLst>
                <a:ahLst/>
                <a:cxnLst>
                  <a:cxn ang="0">
                    <a:pos x="T0" y="T1"/>
                  </a:cxn>
                  <a:cxn ang="0">
                    <a:pos x="T2" y="T3"/>
                  </a:cxn>
                  <a:cxn ang="0">
                    <a:pos x="T4" y="T5"/>
                  </a:cxn>
                  <a:cxn ang="0">
                    <a:pos x="T6" y="T7"/>
                  </a:cxn>
                  <a:cxn ang="0">
                    <a:pos x="T8" y="T9"/>
                  </a:cxn>
                </a:cxnLst>
                <a:rect l="0" t="0" r="r" b="b"/>
                <a:pathLst>
                  <a:path w="10" h="10">
                    <a:moveTo>
                      <a:pt x="7" y="1"/>
                    </a:moveTo>
                    <a:cubicBezTo>
                      <a:pt x="9" y="2"/>
                      <a:pt x="10" y="5"/>
                      <a:pt x="9" y="7"/>
                    </a:cubicBezTo>
                    <a:cubicBezTo>
                      <a:pt x="8" y="9"/>
                      <a:pt x="5" y="10"/>
                      <a:pt x="3" y="9"/>
                    </a:cubicBezTo>
                    <a:cubicBezTo>
                      <a:pt x="1" y="8"/>
                      <a:pt x="0" y="5"/>
                      <a:pt x="1" y="3"/>
                    </a:cubicBezTo>
                    <a:cubicBezTo>
                      <a:pt x="2" y="1"/>
                      <a:pt x="5" y="0"/>
                      <a:pt x="7" y="1"/>
                    </a:cubicBez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90"/>
              <p:cNvSpPr>
                <a:spLocks/>
              </p:cNvSpPr>
              <p:nvPr/>
            </p:nvSpPr>
            <p:spPr bwMode="auto">
              <a:xfrm>
                <a:off x="5186" y="1633"/>
                <a:ext cx="13" cy="13"/>
              </a:xfrm>
              <a:custGeom>
                <a:avLst/>
                <a:gdLst>
                  <a:gd name="T0" fmla="*/ 8 w 11"/>
                  <a:gd name="T1" fmla="*/ 2 h 10"/>
                  <a:gd name="T2" fmla="*/ 9 w 11"/>
                  <a:gd name="T3" fmla="*/ 8 h 10"/>
                  <a:gd name="T4" fmla="*/ 3 w 11"/>
                  <a:gd name="T5" fmla="*/ 9 h 10"/>
                  <a:gd name="T6" fmla="*/ 2 w 11"/>
                  <a:gd name="T7" fmla="*/ 3 h 10"/>
                  <a:gd name="T8" fmla="*/ 8 w 11"/>
                  <a:gd name="T9" fmla="*/ 2 h 10"/>
                </a:gdLst>
                <a:ahLst/>
                <a:cxnLst>
                  <a:cxn ang="0">
                    <a:pos x="T0" y="T1"/>
                  </a:cxn>
                  <a:cxn ang="0">
                    <a:pos x="T2" y="T3"/>
                  </a:cxn>
                  <a:cxn ang="0">
                    <a:pos x="T4" y="T5"/>
                  </a:cxn>
                  <a:cxn ang="0">
                    <a:pos x="T6" y="T7"/>
                  </a:cxn>
                  <a:cxn ang="0">
                    <a:pos x="T8" y="T9"/>
                  </a:cxn>
                </a:cxnLst>
                <a:rect l="0" t="0" r="r" b="b"/>
                <a:pathLst>
                  <a:path w="11" h="10">
                    <a:moveTo>
                      <a:pt x="8" y="2"/>
                    </a:moveTo>
                    <a:cubicBezTo>
                      <a:pt x="10" y="3"/>
                      <a:pt x="11" y="6"/>
                      <a:pt x="9" y="8"/>
                    </a:cubicBezTo>
                    <a:cubicBezTo>
                      <a:pt x="8" y="10"/>
                      <a:pt x="5" y="10"/>
                      <a:pt x="3" y="9"/>
                    </a:cubicBezTo>
                    <a:cubicBezTo>
                      <a:pt x="1" y="8"/>
                      <a:pt x="0" y="5"/>
                      <a:pt x="2" y="3"/>
                    </a:cubicBezTo>
                    <a:cubicBezTo>
                      <a:pt x="3" y="1"/>
                      <a:pt x="6" y="0"/>
                      <a:pt x="8" y="2"/>
                    </a:cubicBez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91"/>
              <p:cNvSpPr>
                <a:spLocks/>
              </p:cNvSpPr>
              <p:nvPr/>
            </p:nvSpPr>
            <p:spPr bwMode="auto">
              <a:xfrm>
                <a:off x="5186" y="1552"/>
                <a:ext cx="13" cy="13"/>
              </a:xfrm>
              <a:custGeom>
                <a:avLst/>
                <a:gdLst>
                  <a:gd name="T0" fmla="*/ 8 w 11"/>
                  <a:gd name="T1" fmla="*/ 1 h 10"/>
                  <a:gd name="T2" fmla="*/ 9 w 11"/>
                  <a:gd name="T3" fmla="*/ 7 h 10"/>
                  <a:gd name="T4" fmla="*/ 3 w 11"/>
                  <a:gd name="T5" fmla="*/ 9 h 10"/>
                  <a:gd name="T6" fmla="*/ 2 w 11"/>
                  <a:gd name="T7" fmla="*/ 3 h 10"/>
                  <a:gd name="T8" fmla="*/ 8 w 11"/>
                  <a:gd name="T9" fmla="*/ 1 h 10"/>
                </a:gdLst>
                <a:ahLst/>
                <a:cxnLst>
                  <a:cxn ang="0">
                    <a:pos x="T0" y="T1"/>
                  </a:cxn>
                  <a:cxn ang="0">
                    <a:pos x="T2" y="T3"/>
                  </a:cxn>
                  <a:cxn ang="0">
                    <a:pos x="T4" y="T5"/>
                  </a:cxn>
                  <a:cxn ang="0">
                    <a:pos x="T6" y="T7"/>
                  </a:cxn>
                  <a:cxn ang="0">
                    <a:pos x="T8" y="T9"/>
                  </a:cxn>
                </a:cxnLst>
                <a:rect l="0" t="0" r="r" b="b"/>
                <a:pathLst>
                  <a:path w="11" h="10">
                    <a:moveTo>
                      <a:pt x="8" y="1"/>
                    </a:moveTo>
                    <a:cubicBezTo>
                      <a:pt x="10" y="3"/>
                      <a:pt x="11" y="5"/>
                      <a:pt x="9" y="7"/>
                    </a:cubicBezTo>
                    <a:cubicBezTo>
                      <a:pt x="8" y="10"/>
                      <a:pt x="5" y="10"/>
                      <a:pt x="3" y="9"/>
                    </a:cubicBezTo>
                    <a:cubicBezTo>
                      <a:pt x="1" y="8"/>
                      <a:pt x="0" y="5"/>
                      <a:pt x="2" y="3"/>
                    </a:cubicBezTo>
                    <a:cubicBezTo>
                      <a:pt x="3" y="1"/>
                      <a:pt x="6" y="0"/>
                      <a:pt x="8" y="1"/>
                    </a:cubicBez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92"/>
              <p:cNvSpPr>
                <a:spLocks/>
              </p:cNvSpPr>
              <p:nvPr/>
            </p:nvSpPr>
            <p:spPr bwMode="auto">
              <a:xfrm>
                <a:off x="5216" y="1524"/>
                <a:ext cx="12" cy="12"/>
              </a:xfrm>
              <a:custGeom>
                <a:avLst/>
                <a:gdLst>
                  <a:gd name="T0" fmla="*/ 7 w 10"/>
                  <a:gd name="T1" fmla="*/ 1 h 10"/>
                  <a:gd name="T2" fmla="*/ 9 w 10"/>
                  <a:gd name="T3" fmla="*/ 7 h 10"/>
                  <a:gd name="T4" fmla="*/ 3 w 10"/>
                  <a:gd name="T5" fmla="*/ 9 h 10"/>
                  <a:gd name="T6" fmla="*/ 1 w 10"/>
                  <a:gd name="T7" fmla="*/ 3 h 10"/>
                  <a:gd name="T8" fmla="*/ 7 w 10"/>
                  <a:gd name="T9" fmla="*/ 1 h 10"/>
                </a:gdLst>
                <a:ahLst/>
                <a:cxnLst>
                  <a:cxn ang="0">
                    <a:pos x="T0" y="T1"/>
                  </a:cxn>
                  <a:cxn ang="0">
                    <a:pos x="T2" y="T3"/>
                  </a:cxn>
                  <a:cxn ang="0">
                    <a:pos x="T4" y="T5"/>
                  </a:cxn>
                  <a:cxn ang="0">
                    <a:pos x="T6" y="T7"/>
                  </a:cxn>
                  <a:cxn ang="0">
                    <a:pos x="T8" y="T9"/>
                  </a:cxn>
                </a:cxnLst>
                <a:rect l="0" t="0" r="r" b="b"/>
                <a:pathLst>
                  <a:path w="10" h="10">
                    <a:moveTo>
                      <a:pt x="7" y="1"/>
                    </a:moveTo>
                    <a:cubicBezTo>
                      <a:pt x="9" y="2"/>
                      <a:pt x="10" y="5"/>
                      <a:pt x="9" y="7"/>
                    </a:cubicBezTo>
                    <a:cubicBezTo>
                      <a:pt x="8" y="9"/>
                      <a:pt x="5" y="10"/>
                      <a:pt x="3" y="9"/>
                    </a:cubicBezTo>
                    <a:cubicBezTo>
                      <a:pt x="1" y="7"/>
                      <a:pt x="0" y="5"/>
                      <a:pt x="1" y="3"/>
                    </a:cubicBezTo>
                    <a:cubicBezTo>
                      <a:pt x="2" y="0"/>
                      <a:pt x="5" y="0"/>
                      <a:pt x="7" y="1"/>
                    </a:cubicBez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93"/>
              <p:cNvSpPr>
                <a:spLocks/>
              </p:cNvSpPr>
              <p:nvPr/>
            </p:nvSpPr>
            <p:spPr bwMode="auto">
              <a:xfrm>
                <a:off x="5221" y="1574"/>
                <a:ext cx="60" cy="39"/>
              </a:xfrm>
              <a:custGeom>
                <a:avLst/>
                <a:gdLst>
                  <a:gd name="T0" fmla="*/ 1 w 48"/>
                  <a:gd name="T1" fmla="*/ 2 h 31"/>
                  <a:gd name="T2" fmla="*/ 1 w 48"/>
                  <a:gd name="T3" fmla="*/ 2 h 31"/>
                  <a:gd name="T4" fmla="*/ 6 w 48"/>
                  <a:gd name="T5" fmla="*/ 1 h 31"/>
                  <a:gd name="T6" fmla="*/ 46 w 48"/>
                  <a:gd name="T7" fmla="*/ 23 h 31"/>
                  <a:gd name="T8" fmla="*/ 47 w 48"/>
                  <a:gd name="T9" fmla="*/ 28 h 31"/>
                  <a:gd name="T10" fmla="*/ 47 w 48"/>
                  <a:gd name="T11" fmla="*/ 28 h 31"/>
                  <a:gd name="T12" fmla="*/ 42 w 48"/>
                  <a:gd name="T13" fmla="*/ 30 h 31"/>
                  <a:gd name="T14" fmla="*/ 3 w 48"/>
                  <a:gd name="T15" fmla="*/ 7 h 31"/>
                  <a:gd name="T16" fmla="*/ 1 w 48"/>
                  <a:gd name="T17" fmla="*/ 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1">
                    <a:moveTo>
                      <a:pt x="1" y="2"/>
                    </a:moveTo>
                    <a:cubicBezTo>
                      <a:pt x="1" y="2"/>
                      <a:pt x="1" y="2"/>
                      <a:pt x="1" y="2"/>
                    </a:cubicBezTo>
                    <a:cubicBezTo>
                      <a:pt x="2" y="0"/>
                      <a:pt x="5" y="0"/>
                      <a:pt x="6" y="1"/>
                    </a:cubicBezTo>
                    <a:cubicBezTo>
                      <a:pt x="46" y="23"/>
                      <a:pt x="46" y="23"/>
                      <a:pt x="46" y="23"/>
                    </a:cubicBezTo>
                    <a:cubicBezTo>
                      <a:pt x="47" y="24"/>
                      <a:pt x="48" y="27"/>
                      <a:pt x="47" y="28"/>
                    </a:cubicBezTo>
                    <a:cubicBezTo>
                      <a:pt x="47" y="28"/>
                      <a:pt x="47" y="28"/>
                      <a:pt x="47" y="28"/>
                    </a:cubicBezTo>
                    <a:cubicBezTo>
                      <a:pt x="46" y="30"/>
                      <a:pt x="44" y="31"/>
                      <a:pt x="42" y="30"/>
                    </a:cubicBezTo>
                    <a:cubicBezTo>
                      <a:pt x="3" y="7"/>
                      <a:pt x="3" y="7"/>
                      <a:pt x="3" y="7"/>
                    </a:cubicBezTo>
                    <a:cubicBezTo>
                      <a:pt x="1" y="6"/>
                      <a:pt x="0" y="4"/>
                      <a:pt x="1" y="2"/>
                    </a:cubicBezTo>
                    <a:close/>
                  </a:path>
                </a:pathLst>
              </a:custGeom>
              <a:solidFill>
                <a:srgbClr val="FFDA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94"/>
              <p:cNvSpPr>
                <a:spLocks noChangeArrowheads="1"/>
              </p:cNvSpPr>
              <p:nvPr/>
            </p:nvSpPr>
            <p:spPr bwMode="auto">
              <a:xfrm>
                <a:off x="5115" y="2078"/>
                <a:ext cx="295" cy="415"/>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95"/>
              <p:cNvSpPr>
                <a:spLocks noChangeArrowheads="1"/>
              </p:cNvSpPr>
              <p:nvPr/>
            </p:nvSpPr>
            <p:spPr bwMode="auto">
              <a:xfrm>
                <a:off x="5115" y="2078"/>
                <a:ext cx="295" cy="22"/>
              </a:xfrm>
              <a:prstGeom prst="rect">
                <a:avLst/>
              </a:prstGeom>
              <a:solidFill>
                <a:srgbClr val="5E86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96"/>
              <p:cNvSpPr>
                <a:spLocks noChangeArrowheads="1"/>
              </p:cNvSpPr>
              <p:nvPr/>
            </p:nvSpPr>
            <p:spPr bwMode="auto">
              <a:xfrm>
                <a:off x="5148" y="2152"/>
                <a:ext cx="6" cy="5"/>
              </a:xfrm>
              <a:prstGeom prst="ellipse">
                <a:avLst/>
              </a:pr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97"/>
              <p:cNvSpPr>
                <a:spLocks/>
              </p:cNvSpPr>
              <p:nvPr/>
            </p:nvSpPr>
            <p:spPr bwMode="auto">
              <a:xfrm>
                <a:off x="5143" y="2158"/>
                <a:ext cx="17" cy="32"/>
              </a:xfrm>
              <a:custGeom>
                <a:avLst/>
                <a:gdLst>
                  <a:gd name="T0" fmla="*/ 4 w 14"/>
                  <a:gd name="T1" fmla="*/ 4 h 25"/>
                  <a:gd name="T2" fmla="*/ 2 w 14"/>
                  <a:gd name="T3" fmla="*/ 10 h 25"/>
                  <a:gd name="T4" fmla="*/ 1 w 14"/>
                  <a:gd name="T5" fmla="*/ 11 h 25"/>
                  <a:gd name="T6" fmla="*/ 1 w 14"/>
                  <a:gd name="T7" fmla="*/ 11 h 25"/>
                  <a:gd name="T8" fmla="*/ 0 w 14"/>
                  <a:gd name="T9" fmla="*/ 10 h 25"/>
                  <a:gd name="T10" fmla="*/ 1 w 14"/>
                  <a:gd name="T11" fmla="*/ 7 h 25"/>
                  <a:gd name="T12" fmla="*/ 1 w 14"/>
                  <a:gd name="T13" fmla="*/ 7 h 25"/>
                  <a:gd name="T14" fmla="*/ 3 w 14"/>
                  <a:gd name="T15" fmla="*/ 1 h 25"/>
                  <a:gd name="T16" fmla="*/ 3 w 14"/>
                  <a:gd name="T17" fmla="*/ 1 h 25"/>
                  <a:gd name="T18" fmla="*/ 5 w 14"/>
                  <a:gd name="T19" fmla="*/ 0 h 25"/>
                  <a:gd name="T20" fmla="*/ 8 w 14"/>
                  <a:gd name="T21" fmla="*/ 0 h 25"/>
                  <a:gd name="T22" fmla="*/ 11 w 14"/>
                  <a:gd name="T23" fmla="*/ 2 h 25"/>
                  <a:gd name="T24" fmla="*/ 13 w 14"/>
                  <a:gd name="T25" fmla="*/ 7 h 25"/>
                  <a:gd name="T26" fmla="*/ 13 w 14"/>
                  <a:gd name="T27" fmla="*/ 7 h 25"/>
                  <a:gd name="T28" fmla="*/ 13 w 14"/>
                  <a:gd name="T29" fmla="*/ 10 h 25"/>
                  <a:gd name="T30" fmla="*/ 13 w 14"/>
                  <a:gd name="T31" fmla="*/ 11 h 25"/>
                  <a:gd name="T32" fmla="*/ 13 w 14"/>
                  <a:gd name="T33" fmla="*/ 11 h 25"/>
                  <a:gd name="T34" fmla="*/ 12 w 14"/>
                  <a:gd name="T35" fmla="*/ 10 h 25"/>
                  <a:gd name="T36" fmla="*/ 10 w 14"/>
                  <a:gd name="T37" fmla="*/ 4 h 25"/>
                  <a:gd name="T38" fmla="*/ 10 w 14"/>
                  <a:gd name="T39" fmla="*/ 4 h 25"/>
                  <a:gd name="T40" fmla="*/ 13 w 14"/>
                  <a:gd name="T41" fmla="*/ 15 h 25"/>
                  <a:gd name="T42" fmla="*/ 10 w 14"/>
                  <a:gd name="T43" fmla="*/ 15 h 25"/>
                  <a:gd name="T44" fmla="*/ 10 w 14"/>
                  <a:gd name="T45" fmla="*/ 23 h 25"/>
                  <a:gd name="T46" fmla="*/ 9 w 14"/>
                  <a:gd name="T47" fmla="*/ 25 h 25"/>
                  <a:gd name="T48" fmla="*/ 9 w 14"/>
                  <a:gd name="T49" fmla="*/ 25 h 25"/>
                  <a:gd name="T50" fmla="*/ 7 w 14"/>
                  <a:gd name="T51" fmla="*/ 23 h 25"/>
                  <a:gd name="T52" fmla="*/ 7 w 14"/>
                  <a:gd name="T53" fmla="*/ 15 h 25"/>
                  <a:gd name="T54" fmla="*/ 7 w 14"/>
                  <a:gd name="T55" fmla="*/ 15 h 25"/>
                  <a:gd name="T56" fmla="*/ 7 w 14"/>
                  <a:gd name="T57" fmla="*/ 23 h 25"/>
                  <a:gd name="T58" fmla="*/ 5 w 14"/>
                  <a:gd name="T59" fmla="*/ 25 h 25"/>
                  <a:gd name="T60" fmla="*/ 5 w 14"/>
                  <a:gd name="T61" fmla="*/ 25 h 25"/>
                  <a:gd name="T62" fmla="*/ 4 w 14"/>
                  <a:gd name="T63" fmla="*/ 23 h 25"/>
                  <a:gd name="T64" fmla="*/ 4 w 14"/>
                  <a:gd name="T65" fmla="*/ 15 h 25"/>
                  <a:gd name="T66" fmla="*/ 1 w 14"/>
                  <a:gd name="T67" fmla="*/ 15 h 25"/>
                  <a:gd name="T68" fmla="*/ 4 w 14"/>
                  <a:gd name="T69" fmla="*/ 4 h 25"/>
                  <a:gd name="T70" fmla="*/ 4 w 14"/>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5">
                    <a:moveTo>
                      <a:pt x="4" y="4"/>
                    </a:moveTo>
                    <a:cubicBezTo>
                      <a:pt x="2" y="10"/>
                      <a:pt x="2" y="10"/>
                      <a:pt x="2" y="10"/>
                    </a:cubicBezTo>
                    <a:cubicBezTo>
                      <a:pt x="2" y="11"/>
                      <a:pt x="2" y="11"/>
                      <a:pt x="1" y="11"/>
                    </a:cubicBezTo>
                    <a:cubicBezTo>
                      <a:pt x="1" y="11"/>
                      <a:pt x="1" y="11"/>
                      <a:pt x="1" y="11"/>
                    </a:cubicBezTo>
                    <a:cubicBezTo>
                      <a:pt x="1" y="11"/>
                      <a:pt x="0" y="10"/>
                      <a:pt x="0" y="10"/>
                    </a:cubicBezTo>
                    <a:cubicBezTo>
                      <a:pt x="1" y="7"/>
                      <a:pt x="1" y="7"/>
                      <a:pt x="1" y="7"/>
                    </a:cubicBezTo>
                    <a:cubicBezTo>
                      <a:pt x="1" y="7"/>
                      <a:pt x="1" y="7"/>
                      <a:pt x="1" y="7"/>
                    </a:cubicBezTo>
                    <a:cubicBezTo>
                      <a:pt x="3" y="1"/>
                      <a:pt x="3" y="1"/>
                      <a:pt x="3" y="1"/>
                    </a:cubicBezTo>
                    <a:cubicBezTo>
                      <a:pt x="3" y="1"/>
                      <a:pt x="3" y="1"/>
                      <a:pt x="3" y="1"/>
                    </a:cubicBezTo>
                    <a:cubicBezTo>
                      <a:pt x="3" y="0"/>
                      <a:pt x="5" y="0"/>
                      <a:pt x="5" y="0"/>
                    </a:cubicBezTo>
                    <a:cubicBezTo>
                      <a:pt x="8" y="0"/>
                      <a:pt x="8" y="0"/>
                      <a:pt x="8" y="0"/>
                    </a:cubicBezTo>
                    <a:cubicBezTo>
                      <a:pt x="10" y="0"/>
                      <a:pt x="11" y="0"/>
                      <a:pt x="11" y="2"/>
                    </a:cubicBezTo>
                    <a:cubicBezTo>
                      <a:pt x="13" y="7"/>
                      <a:pt x="13" y="7"/>
                      <a:pt x="13" y="7"/>
                    </a:cubicBezTo>
                    <a:cubicBezTo>
                      <a:pt x="13" y="7"/>
                      <a:pt x="13" y="7"/>
                      <a:pt x="13" y="7"/>
                    </a:cubicBezTo>
                    <a:cubicBezTo>
                      <a:pt x="13" y="10"/>
                      <a:pt x="13" y="10"/>
                      <a:pt x="13" y="10"/>
                    </a:cubicBezTo>
                    <a:cubicBezTo>
                      <a:pt x="14" y="10"/>
                      <a:pt x="13" y="11"/>
                      <a:pt x="13" y="11"/>
                    </a:cubicBezTo>
                    <a:cubicBezTo>
                      <a:pt x="13" y="11"/>
                      <a:pt x="13" y="11"/>
                      <a:pt x="13" y="11"/>
                    </a:cubicBezTo>
                    <a:cubicBezTo>
                      <a:pt x="12" y="11"/>
                      <a:pt x="12" y="11"/>
                      <a:pt x="12" y="10"/>
                    </a:cubicBezTo>
                    <a:cubicBezTo>
                      <a:pt x="10" y="4"/>
                      <a:pt x="10" y="4"/>
                      <a:pt x="10" y="4"/>
                    </a:cubicBezTo>
                    <a:cubicBezTo>
                      <a:pt x="10" y="4"/>
                      <a:pt x="10" y="4"/>
                      <a:pt x="10" y="4"/>
                    </a:cubicBezTo>
                    <a:cubicBezTo>
                      <a:pt x="13" y="15"/>
                      <a:pt x="13" y="15"/>
                      <a:pt x="13" y="15"/>
                    </a:cubicBezTo>
                    <a:cubicBezTo>
                      <a:pt x="10" y="15"/>
                      <a:pt x="10" y="15"/>
                      <a:pt x="10" y="15"/>
                    </a:cubicBezTo>
                    <a:cubicBezTo>
                      <a:pt x="10" y="23"/>
                      <a:pt x="10" y="23"/>
                      <a:pt x="10" y="23"/>
                    </a:cubicBezTo>
                    <a:cubicBezTo>
                      <a:pt x="10" y="24"/>
                      <a:pt x="9" y="25"/>
                      <a:pt x="9" y="25"/>
                    </a:cubicBezTo>
                    <a:cubicBezTo>
                      <a:pt x="9" y="25"/>
                      <a:pt x="9" y="25"/>
                      <a:pt x="9" y="25"/>
                    </a:cubicBezTo>
                    <a:cubicBezTo>
                      <a:pt x="8" y="25"/>
                      <a:pt x="7" y="24"/>
                      <a:pt x="7" y="23"/>
                    </a:cubicBezTo>
                    <a:cubicBezTo>
                      <a:pt x="7" y="15"/>
                      <a:pt x="7" y="15"/>
                      <a:pt x="7" y="15"/>
                    </a:cubicBezTo>
                    <a:cubicBezTo>
                      <a:pt x="7" y="15"/>
                      <a:pt x="7" y="15"/>
                      <a:pt x="7" y="15"/>
                    </a:cubicBezTo>
                    <a:cubicBezTo>
                      <a:pt x="7" y="23"/>
                      <a:pt x="7" y="23"/>
                      <a:pt x="7" y="23"/>
                    </a:cubicBezTo>
                    <a:cubicBezTo>
                      <a:pt x="7" y="24"/>
                      <a:pt x="6" y="25"/>
                      <a:pt x="5" y="25"/>
                    </a:cubicBezTo>
                    <a:cubicBezTo>
                      <a:pt x="5" y="25"/>
                      <a:pt x="5" y="25"/>
                      <a:pt x="5" y="25"/>
                    </a:cubicBezTo>
                    <a:cubicBezTo>
                      <a:pt x="5" y="25"/>
                      <a:pt x="4" y="24"/>
                      <a:pt x="4" y="23"/>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98"/>
              <p:cNvSpPr>
                <a:spLocks noChangeArrowheads="1"/>
              </p:cNvSpPr>
              <p:nvPr/>
            </p:nvSpPr>
            <p:spPr bwMode="auto">
              <a:xfrm>
                <a:off x="5168" y="2152"/>
                <a:ext cx="6" cy="5"/>
              </a:xfrm>
              <a:prstGeom prst="ellipse">
                <a:avLst/>
              </a:pr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99"/>
              <p:cNvSpPr>
                <a:spLocks/>
              </p:cNvSpPr>
              <p:nvPr/>
            </p:nvSpPr>
            <p:spPr bwMode="auto">
              <a:xfrm>
                <a:off x="5164" y="2158"/>
                <a:ext cx="15" cy="32"/>
              </a:xfrm>
              <a:custGeom>
                <a:avLst/>
                <a:gdLst>
                  <a:gd name="T0" fmla="*/ 9 w 12"/>
                  <a:gd name="T1" fmla="*/ 6 h 25"/>
                  <a:gd name="T2" fmla="*/ 9 w 12"/>
                  <a:gd name="T3" fmla="*/ 10 h 25"/>
                  <a:gd name="T4" fmla="*/ 9 w 12"/>
                  <a:gd name="T5" fmla="*/ 23 h 25"/>
                  <a:gd name="T6" fmla="*/ 7 w 12"/>
                  <a:gd name="T7" fmla="*/ 25 h 25"/>
                  <a:gd name="T8" fmla="*/ 7 w 12"/>
                  <a:gd name="T9" fmla="*/ 25 h 25"/>
                  <a:gd name="T10" fmla="*/ 6 w 12"/>
                  <a:gd name="T11" fmla="*/ 23 h 25"/>
                  <a:gd name="T12" fmla="*/ 6 w 12"/>
                  <a:gd name="T13" fmla="*/ 12 h 25"/>
                  <a:gd name="T14" fmla="*/ 5 w 12"/>
                  <a:gd name="T15" fmla="*/ 12 h 25"/>
                  <a:gd name="T16" fmla="*/ 5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9 w 12"/>
                  <a:gd name="T87" fmla="*/ 3 h 25"/>
                  <a:gd name="T88" fmla="*/ 9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8" y="25"/>
                      <a:pt x="7" y="25"/>
                    </a:cubicBezTo>
                    <a:cubicBezTo>
                      <a:pt x="7" y="25"/>
                      <a:pt x="7" y="25"/>
                      <a:pt x="7" y="25"/>
                    </a:cubicBezTo>
                    <a:cubicBezTo>
                      <a:pt x="7" y="25"/>
                      <a:pt x="6" y="24"/>
                      <a:pt x="6" y="23"/>
                    </a:cubicBezTo>
                    <a:cubicBezTo>
                      <a:pt x="6" y="12"/>
                      <a:pt x="6" y="12"/>
                      <a:pt x="6" y="12"/>
                    </a:cubicBezTo>
                    <a:cubicBezTo>
                      <a:pt x="5" y="12"/>
                      <a:pt x="5" y="12"/>
                      <a:pt x="5" y="12"/>
                    </a:cubicBezTo>
                    <a:cubicBezTo>
                      <a:pt x="5" y="23"/>
                      <a:pt x="5" y="23"/>
                      <a:pt x="5" y="23"/>
                    </a:cubicBezTo>
                    <a:cubicBezTo>
                      <a:pt x="5" y="24"/>
                      <a:pt x="5" y="25"/>
                      <a:pt x="4" y="25"/>
                    </a:cubicBezTo>
                    <a:cubicBezTo>
                      <a:pt x="4" y="25"/>
                      <a:pt x="4" y="25"/>
                      <a:pt x="4" y="25"/>
                    </a:cubicBezTo>
                    <a:cubicBezTo>
                      <a:pt x="3" y="25"/>
                      <a:pt x="3" y="24"/>
                      <a:pt x="3" y="23"/>
                    </a:cubicBezTo>
                    <a:cubicBezTo>
                      <a:pt x="3" y="10"/>
                      <a:pt x="3" y="10"/>
                      <a:pt x="3" y="10"/>
                    </a:cubicBezTo>
                    <a:cubicBezTo>
                      <a:pt x="3" y="6"/>
                      <a:pt x="3" y="6"/>
                      <a:pt x="3" y="6"/>
                    </a:cubicBezTo>
                    <a:cubicBezTo>
                      <a:pt x="3" y="4"/>
                      <a:pt x="3" y="4"/>
                      <a:pt x="3" y="4"/>
                    </a:cubicBezTo>
                    <a:cubicBezTo>
                      <a:pt x="3" y="4"/>
                      <a:pt x="2" y="3"/>
                      <a:pt x="2" y="3"/>
                    </a:cubicBezTo>
                    <a:cubicBezTo>
                      <a:pt x="2" y="3"/>
                      <a:pt x="2" y="3"/>
                      <a:pt x="2" y="3"/>
                    </a:cubicBezTo>
                    <a:cubicBezTo>
                      <a:pt x="2" y="3"/>
                      <a:pt x="2" y="4"/>
                      <a:pt x="2" y="4"/>
                    </a:cubicBezTo>
                    <a:cubicBezTo>
                      <a:pt x="2" y="7"/>
                      <a:pt x="2" y="7"/>
                      <a:pt x="2" y="7"/>
                    </a:cubicBezTo>
                    <a:cubicBezTo>
                      <a:pt x="2" y="10"/>
                      <a:pt x="2" y="10"/>
                      <a:pt x="2" y="10"/>
                    </a:cubicBezTo>
                    <a:cubicBezTo>
                      <a:pt x="2" y="11"/>
                      <a:pt x="2" y="11"/>
                      <a:pt x="2" y="11"/>
                    </a:cubicBezTo>
                    <a:cubicBezTo>
                      <a:pt x="2" y="12"/>
                      <a:pt x="1"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0"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1"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4"/>
                      <a:pt x="10" y="3"/>
                      <a:pt x="9" y="3"/>
                    </a:cubicBezTo>
                    <a:cubicBezTo>
                      <a:pt x="9" y="3"/>
                      <a:pt x="9" y="3"/>
                      <a:pt x="9" y="3"/>
                    </a:cubicBezTo>
                    <a:cubicBezTo>
                      <a:pt x="9" y="3"/>
                      <a:pt x="9" y="4"/>
                      <a:pt x="9" y="4"/>
                    </a:cubicBezTo>
                    <a:lnTo>
                      <a:pt x="9" y="6"/>
                    </a:lnTo>
                    <a:close/>
                  </a:path>
                </a:pathLst>
              </a:cu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00"/>
              <p:cNvSpPr>
                <a:spLocks noChangeArrowheads="1"/>
              </p:cNvSpPr>
              <p:nvPr/>
            </p:nvSpPr>
            <p:spPr bwMode="auto">
              <a:xfrm>
                <a:off x="5148" y="2197"/>
                <a:ext cx="6" cy="7"/>
              </a:xfrm>
              <a:prstGeom prst="ellipse">
                <a:avLst/>
              </a:prstGeom>
              <a:solidFill>
                <a:srgbClr val="CC37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01"/>
              <p:cNvSpPr>
                <a:spLocks/>
              </p:cNvSpPr>
              <p:nvPr/>
            </p:nvSpPr>
            <p:spPr bwMode="auto">
              <a:xfrm>
                <a:off x="5143" y="2205"/>
                <a:ext cx="17" cy="30"/>
              </a:xfrm>
              <a:custGeom>
                <a:avLst/>
                <a:gdLst>
                  <a:gd name="T0" fmla="*/ 4 w 14"/>
                  <a:gd name="T1" fmla="*/ 4 h 24"/>
                  <a:gd name="T2" fmla="*/ 2 w 14"/>
                  <a:gd name="T3" fmla="*/ 10 h 24"/>
                  <a:gd name="T4" fmla="*/ 1 w 14"/>
                  <a:gd name="T5" fmla="*/ 11 h 24"/>
                  <a:gd name="T6" fmla="*/ 1 w 14"/>
                  <a:gd name="T7" fmla="*/ 11 h 24"/>
                  <a:gd name="T8" fmla="*/ 0 w 14"/>
                  <a:gd name="T9" fmla="*/ 9 h 24"/>
                  <a:gd name="T10" fmla="*/ 1 w 14"/>
                  <a:gd name="T11" fmla="*/ 7 h 24"/>
                  <a:gd name="T12" fmla="*/ 1 w 14"/>
                  <a:gd name="T13" fmla="*/ 7 h 24"/>
                  <a:gd name="T14" fmla="*/ 3 w 14"/>
                  <a:gd name="T15" fmla="*/ 1 h 24"/>
                  <a:gd name="T16" fmla="*/ 3 w 14"/>
                  <a:gd name="T17" fmla="*/ 1 h 24"/>
                  <a:gd name="T18" fmla="*/ 5 w 14"/>
                  <a:gd name="T19" fmla="*/ 0 h 24"/>
                  <a:gd name="T20" fmla="*/ 8 w 14"/>
                  <a:gd name="T21" fmla="*/ 0 h 24"/>
                  <a:gd name="T22" fmla="*/ 11 w 14"/>
                  <a:gd name="T23" fmla="*/ 1 h 24"/>
                  <a:gd name="T24" fmla="*/ 13 w 14"/>
                  <a:gd name="T25" fmla="*/ 7 h 24"/>
                  <a:gd name="T26" fmla="*/ 13 w 14"/>
                  <a:gd name="T27" fmla="*/ 7 h 24"/>
                  <a:gd name="T28" fmla="*/ 13 w 14"/>
                  <a:gd name="T29" fmla="*/ 9 h 24"/>
                  <a:gd name="T30" fmla="*/ 13 w 14"/>
                  <a:gd name="T31" fmla="*/ 11 h 24"/>
                  <a:gd name="T32" fmla="*/ 13 w 14"/>
                  <a:gd name="T33" fmla="*/ 11 h 24"/>
                  <a:gd name="T34" fmla="*/ 12 w 14"/>
                  <a:gd name="T35" fmla="*/ 10 h 24"/>
                  <a:gd name="T36" fmla="*/ 10 w 14"/>
                  <a:gd name="T37" fmla="*/ 4 h 24"/>
                  <a:gd name="T38" fmla="*/ 10 w 14"/>
                  <a:gd name="T39" fmla="*/ 4 h 24"/>
                  <a:gd name="T40" fmla="*/ 13 w 14"/>
                  <a:gd name="T41" fmla="*/ 15 h 24"/>
                  <a:gd name="T42" fmla="*/ 10 w 14"/>
                  <a:gd name="T43" fmla="*/ 15 h 24"/>
                  <a:gd name="T44" fmla="*/ 10 w 14"/>
                  <a:gd name="T45" fmla="*/ 23 h 24"/>
                  <a:gd name="T46" fmla="*/ 9 w 14"/>
                  <a:gd name="T47" fmla="*/ 24 h 24"/>
                  <a:gd name="T48" fmla="*/ 9 w 14"/>
                  <a:gd name="T49" fmla="*/ 24 h 24"/>
                  <a:gd name="T50" fmla="*/ 7 w 14"/>
                  <a:gd name="T51" fmla="*/ 23 h 24"/>
                  <a:gd name="T52" fmla="*/ 7 w 14"/>
                  <a:gd name="T53" fmla="*/ 15 h 24"/>
                  <a:gd name="T54" fmla="*/ 7 w 14"/>
                  <a:gd name="T55" fmla="*/ 15 h 24"/>
                  <a:gd name="T56" fmla="*/ 7 w 14"/>
                  <a:gd name="T57" fmla="*/ 23 h 24"/>
                  <a:gd name="T58" fmla="*/ 5 w 14"/>
                  <a:gd name="T59" fmla="*/ 24 h 24"/>
                  <a:gd name="T60" fmla="*/ 5 w 14"/>
                  <a:gd name="T61" fmla="*/ 24 h 24"/>
                  <a:gd name="T62" fmla="*/ 4 w 14"/>
                  <a:gd name="T63" fmla="*/ 23 h 24"/>
                  <a:gd name="T64" fmla="*/ 4 w 14"/>
                  <a:gd name="T65" fmla="*/ 15 h 24"/>
                  <a:gd name="T66" fmla="*/ 1 w 14"/>
                  <a:gd name="T67" fmla="*/ 15 h 24"/>
                  <a:gd name="T68" fmla="*/ 4 w 14"/>
                  <a:gd name="T69" fmla="*/ 4 h 24"/>
                  <a:gd name="T70" fmla="*/ 4 w 14"/>
                  <a:gd name="T7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4">
                    <a:moveTo>
                      <a:pt x="4" y="4"/>
                    </a:moveTo>
                    <a:cubicBezTo>
                      <a:pt x="2" y="10"/>
                      <a:pt x="2" y="10"/>
                      <a:pt x="2" y="10"/>
                    </a:cubicBezTo>
                    <a:cubicBezTo>
                      <a:pt x="2" y="10"/>
                      <a:pt x="2" y="11"/>
                      <a:pt x="1" y="11"/>
                    </a:cubicBezTo>
                    <a:cubicBezTo>
                      <a:pt x="1" y="11"/>
                      <a:pt x="1" y="11"/>
                      <a:pt x="1" y="11"/>
                    </a:cubicBezTo>
                    <a:cubicBezTo>
                      <a:pt x="1" y="10"/>
                      <a:pt x="0" y="10"/>
                      <a:pt x="0" y="9"/>
                    </a:cubicBezTo>
                    <a:cubicBezTo>
                      <a:pt x="1" y="7"/>
                      <a:pt x="1" y="7"/>
                      <a:pt x="1" y="7"/>
                    </a:cubicBezTo>
                    <a:cubicBezTo>
                      <a:pt x="1" y="7"/>
                      <a:pt x="1" y="7"/>
                      <a:pt x="1" y="7"/>
                    </a:cubicBezTo>
                    <a:cubicBezTo>
                      <a:pt x="3" y="1"/>
                      <a:pt x="3" y="1"/>
                      <a:pt x="3" y="1"/>
                    </a:cubicBezTo>
                    <a:cubicBezTo>
                      <a:pt x="3" y="1"/>
                      <a:pt x="3" y="1"/>
                      <a:pt x="3" y="1"/>
                    </a:cubicBezTo>
                    <a:cubicBezTo>
                      <a:pt x="3" y="0"/>
                      <a:pt x="5" y="0"/>
                      <a:pt x="5" y="0"/>
                    </a:cubicBezTo>
                    <a:cubicBezTo>
                      <a:pt x="8" y="0"/>
                      <a:pt x="8" y="0"/>
                      <a:pt x="8" y="0"/>
                    </a:cubicBezTo>
                    <a:cubicBezTo>
                      <a:pt x="10" y="0"/>
                      <a:pt x="11" y="0"/>
                      <a:pt x="11" y="1"/>
                    </a:cubicBezTo>
                    <a:cubicBezTo>
                      <a:pt x="13" y="7"/>
                      <a:pt x="13" y="7"/>
                      <a:pt x="13" y="7"/>
                    </a:cubicBezTo>
                    <a:cubicBezTo>
                      <a:pt x="13" y="7"/>
                      <a:pt x="13" y="7"/>
                      <a:pt x="13" y="7"/>
                    </a:cubicBezTo>
                    <a:cubicBezTo>
                      <a:pt x="13" y="9"/>
                      <a:pt x="13" y="9"/>
                      <a:pt x="13" y="9"/>
                    </a:cubicBezTo>
                    <a:cubicBezTo>
                      <a:pt x="14" y="10"/>
                      <a:pt x="13" y="10"/>
                      <a:pt x="13" y="11"/>
                    </a:cubicBezTo>
                    <a:cubicBezTo>
                      <a:pt x="13" y="11"/>
                      <a:pt x="13" y="11"/>
                      <a:pt x="13" y="11"/>
                    </a:cubicBezTo>
                    <a:cubicBezTo>
                      <a:pt x="12" y="11"/>
                      <a:pt x="12" y="10"/>
                      <a:pt x="12" y="10"/>
                    </a:cubicBezTo>
                    <a:cubicBezTo>
                      <a:pt x="10" y="4"/>
                      <a:pt x="10" y="4"/>
                      <a:pt x="10" y="4"/>
                    </a:cubicBezTo>
                    <a:cubicBezTo>
                      <a:pt x="10" y="3"/>
                      <a:pt x="10" y="3"/>
                      <a:pt x="10" y="4"/>
                    </a:cubicBezTo>
                    <a:cubicBezTo>
                      <a:pt x="13" y="15"/>
                      <a:pt x="13" y="15"/>
                      <a:pt x="13" y="15"/>
                    </a:cubicBezTo>
                    <a:cubicBezTo>
                      <a:pt x="10" y="15"/>
                      <a:pt x="10" y="15"/>
                      <a:pt x="10" y="15"/>
                    </a:cubicBezTo>
                    <a:cubicBezTo>
                      <a:pt x="10" y="23"/>
                      <a:pt x="10" y="23"/>
                      <a:pt x="10" y="23"/>
                    </a:cubicBezTo>
                    <a:cubicBezTo>
                      <a:pt x="10" y="24"/>
                      <a:pt x="9" y="24"/>
                      <a:pt x="9" y="24"/>
                    </a:cubicBezTo>
                    <a:cubicBezTo>
                      <a:pt x="9" y="24"/>
                      <a:pt x="9" y="24"/>
                      <a:pt x="9" y="24"/>
                    </a:cubicBezTo>
                    <a:cubicBezTo>
                      <a:pt x="8" y="24"/>
                      <a:pt x="7" y="24"/>
                      <a:pt x="7" y="23"/>
                    </a:cubicBezTo>
                    <a:cubicBezTo>
                      <a:pt x="7" y="15"/>
                      <a:pt x="7" y="15"/>
                      <a:pt x="7" y="15"/>
                    </a:cubicBezTo>
                    <a:cubicBezTo>
                      <a:pt x="7" y="15"/>
                      <a:pt x="7" y="15"/>
                      <a:pt x="7" y="15"/>
                    </a:cubicBezTo>
                    <a:cubicBezTo>
                      <a:pt x="7" y="23"/>
                      <a:pt x="7" y="23"/>
                      <a:pt x="7" y="23"/>
                    </a:cubicBezTo>
                    <a:cubicBezTo>
                      <a:pt x="7" y="24"/>
                      <a:pt x="6" y="24"/>
                      <a:pt x="5" y="24"/>
                    </a:cubicBezTo>
                    <a:cubicBezTo>
                      <a:pt x="5" y="24"/>
                      <a:pt x="5" y="24"/>
                      <a:pt x="5" y="24"/>
                    </a:cubicBezTo>
                    <a:cubicBezTo>
                      <a:pt x="5" y="24"/>
                      <a:pt x="4" y="24"/>
                      <a:pt x="4" y="23"/>
                    </a:cubicBezTo>
                    <a:cubicBezTo>
                      <a:pt x="4" y="15"/>
                      <a:pt x="4" y="15"/>
                      <a:pt x="4" y="15"/>
                    </a:cubicBezTo>
                    <a:cubicBezTo>
                      <a:pt x="1" y="15"/>
                      <a:pt x="1" y="15"/>
                      <a:pt x="1" y="15"/>
                    </a:cubicBezTo>
                    <a:cubicBezTo>
                      <a:pt x="4" y="4"/>
                      <a:pt x="4" y="4"/>
                      <a:pt x="4" y="4"/>
                    </a:cubicBezTo>
                    <a:cubicBezTo>
                      <a:pt x="4" y="3"/>
                      <a:pt x="4" y="3"/>
                      <a:pt x="4" y="4"/>
                    </a:cubicBezTo>
                    <a:close/>
                  </a:path>
                </a:pathLst>
              </a:custGeom>
              <a:solidFill>
                <a:srgbClr val="CC37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02"/>
              <p:cNvSpPr>
                <a:spLocks noChangeArrowheads="1"/>
              </p:cNvSpPr>
              <p:nvPr/>
            </p:nvSpPr>
            <p:spPr bwMode="auto">
              <a:xfrm>
                <a:off x="5168" y="2197"/>
                <a:ext cx="6" cy="7"/>
              </a:xfrm>
              <a:prstGeom prst="ellipse">
                <a:avLst/>
              </a:prstGeom>
              <a:solidFill>
                <a:srgbClr val="CC37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03"/>
              <p:cNvSpPr>
                <a:spLocks/>
              </p:cNvSpPr>
              <p:nvPr/>
            </p:nvSpPr>
            <p:spPr bwMode="auto">
              <a:xfrm>
                <a:off x="5164" y="2205"/>
                <a:ext cx="15" cy="30"/>
              </a:xfrm>
              <a:custGeom>
                <a:avLst/>
                <a:gdLst>
                  <a:gd name="T0" fmla="*/ 9 w 12"/>
                  <a:gd name="T1" fmla="*/ 5 h 24"/>
                  <a:gd name="T2" fmla="*/ 9 w 12"/>
                  <a:gd name="T3" fmla="*/ 10 h 24"/>
                  <a:gd name="T4" fmla="*/ 9 w 12"/>
                  <a:gd name="T5" fmla="*/ 23 h 24"/>
                  <a:gd name="T6" fmla="*/ 7 w 12"/>
                  <a:gd name="T7" fmla="*/ 24 h 24"/>
                  <a:gd name="T8" fmla="*/ 7 w 12"/>
                  <a:gd name="T9" fmla="*/ 24 h 24"/>
                  <a:gd name="T10" fmla="*/ 6 w 12"/>
                  <a:gd name="T11" fmla="*/ 23 h 24"/>
                  <a:gd name="T12" fmla="*/ 6 w 12"/>
                  <a:gd name="T13" fmla="*/ 12 h 24"/>
                  <a:gd name="T14" fmla="*/ 5 w 12"/>
                  <a:gd name="T15" fmla="*/ 12 h 24"/>
                  <a:gd name="T16" fmla="*/ 5 w 12"/>
                  <a:gd name="T17" fmla="*/ 23 h 24"/>
                  <a:gd name="T18" fmla="*/ 4 w 12"/>
                  <a:gd name="T19" fmla="*/ 24 h 24"/>
                  <a:gd name="T20" fmla="*/ 4 w 12"/>
                  <a:gd name="T21" fmla="*/ 24 h 24"/>
                  <a:gd name="T22" fmla="*/ 3 w 12"/>
                  <a:gd name="T23" fmla="*/ 23 h 24"/>
                  <a:gd name="T24" fmla="*/ 3 w 12"/>
                  <a:gd name="T25" fmla="*/ 10 h 24"/>
                  <a:gd name="T26" fmla="*/ 3 w 12"/>
                  <a:gd name="T27" fmla="*/ 5 h 24"/>
                  <a:gd name="T28" fmla="*/ 3 w 12"/>
                  <a:gd name="T29" fmla="*/ 3 h 24"/>
                  <a:gd name="T30" fmla="*/ 2 w 12"/>
                  <a:gd name="T31" fmla="*/ 3 h 24"/>
                  <a:gd name="T32" fmla="*/ 2 w 12"/>
                  <a:gd name="T33" fmla="*/ 3 h 24"/>
                  <a:gd name="T34" fmla="*/ 2 w 12"/>
                  <a:gd name="T35" fmla="*/ 3 h 24"/>
                  <a:gd name="T36" fmla="*/ 2 w 12"/>
                  <a:gd name="T37" fmla="*/ 7 h 24"/>
                  <a:gd name="T38" fmla="*/ 2 w 12"/>
                  <a:gd name="T39" fmla="*/ 10 h 24"/>
                  <a:gd name="T40" fmla="*/ 2 w 12"/>
                  <a:gd name="T41" fmla="*/ 11 h 24"/>
                  <a:gd name="T42" fmla="*/ 1 w 12"/>
                  <a:gd name="T43" fmla="*/ 12 h 24"/>
                  <a:gd name="T44" fmla="*/ 1 w 12"/>
                  <a:gd name="T45" fmla="*/ 12 h 24"/>
                  <a:gd name="T46" fmla="*/ 0 w 12"/>
                  <a:gd name="T47" fmla="*/ 11 h 24"/>
                  <a:gd name="T48" fmla="*/ 0 w 12"/>
                  <a:gd name="T49" fmla="*/ 10 h 24"/>
                  <a:gd name="T50" fmla="*/ 0 w 12"/>
                  <a:gd name="T51" fmla="*/ 10 h 24"/>
                  <a:gd name="T52" fmla="*/ 0 w 12"/>
                  <a:gd name="T53" fmla="*/ 10 h 24"/>
                  <a:gd name="T54" fmla="*/ 0 w 12"/>
                  <a:gd name="T55" fmla="*/ 7 h 24"/>
                  <a:gd name="T56" fmla="*/ 0 w 12"/>
                  <a:gd name="T57" fmla="*/ 3 h 24"/>
                  <a:gd name="T58" fmla="*/ 3 w 12"/>
                  <a:gd name="T59" fmla="*/ 0 h 24"/>
                  <a:gd name="T60" fmla="*/ 9 w 12"/>
                  <a:gd name="T61" fmla="*/ 0 h 24"/>
                  <a:gd name="T62" fmla="*/ 12 w 12"/>
                  <a:gd name="T63" fmla="*/ 3 h 24"/>
                  <a:gd name="T64" fmla="*/ 12 w 12"/>
                  <a:gd name="T65" fmla="*/ 7 h 24"/>
                  <a:gd name="T66" fmla="*/ 12 w 12"/>
                  <a:gd name="T67" fmla="*/ 10 h 24"/>
                  <a:gd name="T68" fmla="*/ 12 w 12"/>
                  <a:gd name="T69" fmla="*/ 10 h 24"/>
                  <a:gd name="T70" fmla="*/ 12 w 12"/>
                  <a:gd name="T71" fmla="*/ 10 h 24"/>
                  <a:gd name="T72" fmla="*/ 12 w 12"/>
                  <a:gd name="T73" fmla="*/ 11 h 24"/>
                  <a:gd name="T74" fmla="*/ 11 w 12"/>
                  <a:gd name="T75" fmla="*/ 12 h 24"/>
                  <a:gd name="T76" fmla="*/ 11 w 12"/>
                  <a:gd name="T77" fmla="*/ 12 h 24"/>
                  <a:gd name="T78" fmla="*/ 10 w 12"/>
                  <a:gd name="T79" fmla="*/ 11 h 24"/>
                  <a:gd name="T80" fmla="*/ 10 w 12"/>
                  <a:gd name="T81" fmla="*/ 10 h 24"/>
                  <a:gd name="T82" fmla="*/ 10 w 12"/>
                  <a:gd name="T83" fmla="*/ 7 h 24"/>
                  <a:gd name="T84" fmla="*/ 10 w 12"/>
                  <a:gd name="T85" fmla="*/ 3 h 24"/>
                  <a:gd name="T86" fmla="*/ 9 w 12"/>
                  <a:gd name="T87" fmla="*/ 3 h 24"/>
                  <a:gd name="T88" fmla="*/ 9 w 12"/>
                  <a:gd name="T89" fmla="*/ 3 h 24"/>
                  <a:gd name="T90" fmla="*/ 9 w 12"/>
                  <a:gd name="T91" fmla="*/ 3 h 24"/>
                  <a:gd name="T92" fmla="*/ 9 w 12"/>
                  <a:gd name="T9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4">
                    <a:moveTo>
                      <a:pt x="9" y="5"/>
                    </a:moveTo>
                    <a:cubicBezTo>
                      <a:pt x="9" y="10"/>
                      <a:pt x="9" y="10"/>
                      <a:pt x="9" y="10"/>
                    </a:cubicBezTo>
                    <a:cubicBezTo>
                      <a:pt x="9" y="23"/>
                      <a:pt x="9" y="23"/>
                      <a:pt x="9" y="23"/>
                    </a:cubicBezTo>
                    <a:cubicBezTo>
                      <a:pt x="9" y="24"/>
                      <a:pt x="8" y="24"/>
                      <a:pt x="7" y="24"/>
                    </a:cubicBezTo>
                    <a:cubicBezTo>
                      <a:pt x="7" y="24"/>
                      <a:pt x="7" y="24"/>
                      <a:pt x="7" y="24"/>
                    </a:cubicBezTo>
                    <a:cubicBezTo>
                      <a:pt x="7" y="24"/>
                      <a:pt x="6" y="24"/>
                      <a:pt x="6" y="23"/>
                    </a:cubicBezTo>
                    <a:cubicBezTo>
                      <a:pt x="6" y="12"/>
                      <a:pt x="6" y="12"/>
                      <a:pt x="6" y="12"/>
                    </a:cubicBezTo>
                    <a:cubicBezTo>
                      <a:pt x="5" y="12"/>
                      <a:pt x="5" y="12"/>
                      <a:pt x="5" y="12"/>
                    </a:cubicBezTo>
                    <a:cubicBezTo>
                      <a:pt x="5" y="23"/>
                      <a:pt x="5" y="23"/>
                      <a:pt x="5" y="23"/>
                    </a:cubicBezTo>
                    <a:cubicBezTo>
                      <a:pt x="5" y="24"/>
                      <a:pt x="5" y="24"/>
                      <a:pt x="4" y="24"/>
                    </a:cubicBezTo>
                    <a:cubicBezTo>
                      <a:pt x="4" y="24"/>
                      <a:pt x="4" y="24"/>
                      <a:pt x="4" y="24"/>
                    </a:cubicBezTo>
                    <a:cubicBezTo>
                      <a:pt x="3" y="24"/>
                      <a:pt x="3" y="24"/>
                      <a:pt x="3" y="23"/>
                    </a:cubicBezTo>
                    <a:cubicBezTo>
                      <a:pt x="3" y="10"/>
                      <a:pt x="3" y="10"/>
                      <a:pt x="3" y="10"/>
                    </a:cubicBezTo>
                    <a:cubicBezTo>
                      <a:pt x="3" y="5"/>
                      <a:pt x="3" y="5"/>
                      <a:pt x="3" y="5"/>
                    </a:cubicBezTo>
                    <a:cubicBezTo>
                      <a:pt x="3" y="3"/>
                      <a:pt x="3" y="3"/>
                      <a:pt x="3" y="3"/>
                    </a:cubicBezTo>
                    <a:cubicBezTo>
                      <a:pt x="3" y="3"/>
                      <a:pt x="2" y="3"/>
                      <a:pt x="2" y="3"/>
                    </a:cubicBezTo>
                    <a:cubicBezTo>
                      <a:pt x="2" y="3"/>
                      <a:pt x="2" y="3"/>
                      <a:pt x="2" y="3"/>
                    </a:cubicBezTo>
                    <a:cubicBezTo>
                      <a:pt x="2" y="3"/>
                      <a:pt x="2" y="3"/>
                      <a:pt x="2" y="3"/>
                    </a:cubicBezTo>
                    <a:cubicBezTo>
                      <a:pt x="2" y="7"/>
                      <a:pt x="2" y="7"/>
                      <a:pt x="2" y="7"/>
                    </a:cubicBezTo>
                    <a:cubicBezTo>
                      <a:pt x="2" y="10"/>
                      <a:pt x="2" y="10"/>
                      <a:pt x="2" y="10"/>
                    </a:cubicBezTo>
                    <a:cubicBezTo>
                      <a:pt x="2" y="11"/>
                      <a:pt x="2" y="11"/>
                      <a:pt x="2" y="11"/>
                    </a:cubicBezTo>
                    <a:cubicBezTo>
                      <a:pt x="2" y="11"/>
                      <a:pt x="1" y="12"/>
                      <a:pt x="1" y="12"/>
                    </a:cubicBezTo>
                    <a:cubicBezTo>
                      <a:pt x="1" y="12"/>
                      <a:pt x="1" y="12"/>
                      <a:pt x="1" y="12"/>
                    </a:cubicBezTo>
                    <a:cubicBezTo>
                      <a:pt x="0" y="12"/>
                      <a:pt x="0" y="11"/>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0"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1"/>
                      <a:pt x="11" y="12"/>
                      <a:pt x="11" y="12"/>
                    </a:cubicBezTo>
                    <a:cubicBezTo>
                      <a:pt x="11" y="12"/>
                      <a:pt x="11" y="12"/>
                      <a:pt x="11" y="12"/>
                    </a:cubicBezTo>
                    <a:cubicBezTo>
                      <a:pt x="10" y="12"/>
                      <a:pt x="10" y="11"/>
                      <a:pt x="10" y="11"/>
                    </a:cubicBezTo>
                    <a:cubicBezTo>
                      <a:pt x="10" y="10"/>
                      <a:pt x="10" y="10"/>
                      <a:pt x="10" y="10"/>
                    </a:cubicBezTo>
                    <a:cubicBezTo>
                      <a:pt x="10" y="7"/>
                      <a:pt x="10" y="7"/>
                      <a:pt x="10" y="7"/>
                    </a:cubicBezTo>
                    <a:cubicBezTo>
                      <a:pt x="10" y="3"/>
                      <a:pt x="10" y="3"/>
                      <a:pt x="10" y="3"/>
                    </a:cubicBezTo>
                    <a:cubicBezTo>
                      <a:pt x="10" y="3"/>
                      <a:pt x="10" y="3"/>
                      <a:pt x="9" y="3"/>
                    </a:cubicBezTo>
                    <a:cubicBezTo>
                      <a:pt x="9" y="3"/>
                      <a:pt x="9" y="3"/>
                      <a:pt x="9" y="3"/>
                    </a:cubicBezTo>
                    <a:cubicBezTo>
                      <a:pt x="9" y="3"/>
                      <a:pt x="9" y="3"/>
                      <a:pt x="9" y="3"/>
                    </a:cubicBezTo>
                    <a:lnTo>
                      <a:pt x="9" y="5"/>
                    </a:lnTo>
                    <a:close/>
                  </a:path>
                </a:pathLst>
              </a:custGeom>
              <a:solidFill>
                <a:srgbClr val="CC37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04"/>
              <p:cNvSpPr>
                <a:spLocks noChangeArrowheads="1"/>
              </p:cNvSpPr>
              <p:nvPr/>
            </p:nvSpPr>
            <p:spPr bwMode="auto">
              <a:xfrm>
                <a:off x="5148" y="2245"/>
                <a:ext cx="6" cy="6"/>
              </a:xfrm>
              <a:prstGeom prst="ellipse">
                <a:avLst/>
              </a:pr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05"/>
              <p:cNvSpPr>
                <a:spLocks/>
              </p:cNvSpPr>
              <p:nvPr/>
            </p:nvSpPr>
            <p:spPr bwMode="auto">
              <a:xfrm>
                <a:off x="5143" y="2253"/>
                <a:ext cx="17" cy="31"/>
              </a:xfrm>
              <a:custGeom>
                <a:avLst/>
                <a:gdLst>
                  <a:gd name="T0" fmla="*/ 4 w 14"/>
                  <a:gd name="T1" fmla="*/ 4 h 25"/>
                  <a:gd name="T2" fmla="*/ 2 w 14"/>
                  <a:gd name="T3" fmla="*/ 10 h 25"/>
                  <a:gd name="T4" fmla="*/ 1 w 14"/>
                  <a:gd name="T5" fmla="*/ 11 h 25"/>
                  <a:gd name="T6" fmla="*/ 1 w 14"/>
                  <a:gd name="T7" fmla="*/ 11 h 25"/>
                  <a:gd name="T8" fmla="*/ 0 w 14"/>
                  <a:gd name="T9" fmla="*/ 10 h 25"/>
                  <a:gd name="T10" fmla="*/ 1 w 14"/>
                  <a:gd name="T11" fmla="*/ 7 h 25"/>
                  <a:gd name="T12" fmla="*/ 1 w 14"/>
                  <a:gd name="T13" fmla="*/ 7 h 25"/>
                  <a:gd name="T14" fmla="*/ 3 w 14"/>
                  <a:gd name="T15" fmla="*/ 1 h 25"/>
                  <a:gd name="T16" fmla="*/ 3 w 14"/>
                  <a:gd name="T17" fmla="*/ 1 h 25"/>
                  <a:gd name="T18" fmla="*/ 5 w 14"/>
                  <a:gd name="T19" fmla="*/ 0 h 25"/>
                  <a:gd name="T20" fmla="*/ 8 w 14"/>
                  <a:gd name="T21" fmla="*/ 0 h 25"/>
                  <a:gd name="T22" fmla="*/ 11 w 14"/>
                  <a:gd name="T23" fmla="*/ 1 h 25"/>
                  <a:gd name="T24" fmla="*/ 13 w 14"/>
                  <a:gd name="T25" fmla="*/ 7 h 25"/>
                  <a:gd name="T26" fmla="*/ 13 w 14"/>
                  <a:gd name="T27" fmla="*/ 7 h 25"/>
                  <a:gd name="T28" fmla="*/ 13 w 14"/>
                  <a:gd name="T29" fmla="*/ 10 h 25"/>
                  <a:gd name="T30" fmla="*/ 13 w 14"/>
                  <a:gd name="T31" fmla="*/ 11 h 25"/>
                  <a:gd name="T32" fmla="*/ 13 w 14"/>
                  <a:gd name="T33" fmla="*/ 11 h 25"/>
                  <a:gd name="T34" fmla="*/ 12 w 14"/>
                  <a:gd name="T35" fmla="*/ 10 h 25"/>
                  <a:gd name="T36" fmla="*/ 10 w 14"/>
                  <a:gd name="T37" fmla="*/ 4 h 25"/>
                  <a:gd name="T38" fmla="*/ 10 w 14"/>
                  <a:gd name="T39" fmla="*/ 4 h 25"/>
                  <a:gd name="T40" fmla="*/ 13 w 14"/>
                  <a:gd name="T41" fmla="*/ 15 h 25"/>
                  <a:gd name="T42" fmla="*/ 10 w 14"/>
                  <a:gd name="T43" fmla="*/ 15 h 25"/>
                  <a:gd name="T44" fmla="*/ 10 w 14"/>
                  <a:gd name="T45" fmla="*/ 23 h 25"/>
                  <a:gd name="T46" fmla="*/ 9 w 14"/>
                  <a:gd name="T47" fmla="*/ 25 h 25"/>
                  <a:gd name="T48" fmla="*/ 9 w 14"/>
                  <a:gd name="T49" fmla="*/ 25 h 25"/>
                  <a:gd name="T50" fmla="*/ 7 w 14"/>
                  <a:gd name="T51" fmla="*/ 23 h 25"/>
                  <a:gd name="T52" fmla="*/ 7 w 14"/>
                  <a:gd name="T53" fmla="*/ 15 h 25"/>
                  <a:gd name="T54" fmla="*/ 7 w 14"/>
                  <a:gd name="T55" fmla="*/ 15 h 25"/>
                  <a:gd name="T56" fmla="*/ 7 w 14"/>
                  <a:gd name="T57" fmla="*/ 23 h 25"/>
                  <a:gd name="T58" fmla="*/ 5 w 14"/>
                  <a:gd name="T59" fmla="*/ 25 h 25"/>
                  <a:gd name="T60" fmla="*/ 5 w 14"/>
                  <a:gd name="T61" fmla="*/ 25 h 25"/>
                  <a:gd name="T62" fmla="*/ 4 w 14"/>
                  <a:gd name="T63" fmla="*/ 23 h 25"/>
                  <a:gd name="T64" fmla="*/ 4 w 14"/>
                  <a:gd name="T65" fmla="*/ 15 h 25"/>
                  <a:gd name="T66" fmla="*/ 1 w 14"/>
                  <a:gd name="T67" fmla="*/ 15 h 25"/>
                  <a:gd name="T68" fmla="*/ 4 w 14"/>
                  <a:gd name="T69" fmla="*/ 4 h 25"/>
                  <a:gd name="T70" fmla="*/ 4 w 14"/>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5">
                    <a:moveTo>
                      <a:pt x="4" y="4"/>
                    </a:moveTo>
                    <a:cubicBezTo>
                      <a:pt x="2" y="10"/>
                      <a:pt x="2" y="10"/>
                      <a:pt x="2" y="10"/>
                    </a:cubicBezTo>
                    <a:cubicBezTo>
                      <a:pt x="2" y="11"/>
                      <a:pt x="2" y="11"/>
                      <a:pt x="1" y="11"/>
                    </a:cubicBezTo>
                    <a:cubicBezTo>
                      <a:pt x="1" y="11"/>
                      <a:pt x="1" y="11"/>
                      <a:pt x="1" y="11"/>
                    </a:cubicBezTo>
                    <a:cubicBezTo>
                      <a:pt x="1" y="11"/>
                      <a:pt x="0" y="10"/>
                      <a:pt x="0" y="10"/>
                    </a:cubicBezTo>
                    <a:cubicBezTo>
                      <a:pt x="1" y="7"/>
                      <a:pt x="1" y="7"/>
                      <a:pt x="1" y="7"/>
                    </a:cubicBezTo>
                    <a:cubicBezTo>
                      <a:pt x="1" y="7"/>
                      <a:pt x="1" y="7"/>
                      <a:pt x="1" y="7"/>
                    </a:cubicBezTo>
                    <a:cubicBezTo>
                      <a:pt x="3" y="1"/>
                      <a:pt x="3" y="1"/>
                      <a:pt x="3" y="1"/>
                    </a:cubicBezTo>
                    <a:cubicBezTo>
                      <a:pt x="3" y="1"/>
                      <a:pt x="3" y="1"/>
                      <a:pt x="3" y="1"/>
                    </a:cubicBezTo>
                    <a:cubicBezTo>
                      <a:pt x="3" y="0"/>
                      <a:pt x="5" y="0"/>
                      <a:pt x="5" y="0"/>
                    </a:cubicBezTo>
                    <a:cubicBezTo>
                      <a:pt x="8" y="0"/>
                      <a:pt x="8" y="0"/>
                      <a:pt x="8" y="0"/>
                    </a:cubicBezTo>
                    <a:cubicBezTo>
                      <a:pt x="10" y="0"/>
                      <a:pt x="11" y="0"/>
                      <a:pt x="11" y="1"/>
                    </a:cubicBezTo>
                    <a:cubicBezTo>
                      <a:pt x="13" y="7"/>
                      <a:pt x="13" y="7"/>
                      <a:pt x="13" y="7"/>
                    </a:cubicBezTo>
                    <a:cubicBezTo>
                      <a:pt x="13" y="7"/>
                      <a:pt x="13" y="7"/>
                      <a:pt x="13" y="7"/>
                    </a:cubicBezTo>
                    <a:cubicBezTo>
                      <a:pt x="13" y="10"/>
                      <a:pt x="13" y="10"/>
                      <a:pt x="13" y="10"/>
                    </a:cubicBezTo>
                    <a:cubicBezTo>
                      <a:pt x="14" y="10"/>
                      <a:pt x="13" y="11"/>
                      <a:pt x="13" y="11"/>
                    </a:cubicBezTo>
                    <a:cubicBezTo>
                      <a:pt x="13" y="11"/>
                      <a:pt x="13" y="11"/>
                      <a:pt x="13" y="11"/>
                    </a:cubicBezTo>
                    <a:cubicBezTo>
                      <a:pt x="12" y="11"/>
                      <a:pt x="12" y="11"/>
                      <a:pt x="12" y="10"/>
                    </a:cubicBezTo>
                    <a:cubicBezTo>
                      <a:pt x="10" y="4"/>
                      <a:pt x="10" y="4"/>
                      <a:pt x="10" y="4"/>
                    </a:cubicBezTo>
                    <a:cubicBezTo>
                      <a:pt x="10" y="4"/>
                      <a:pt x="10" y="4"/>
                      <a:pt x="10" y="4"/>
                    </a:cubicBezTo>
                    <a:cubicBezTo>
                      <a:pt x="13" y="15"/>
                      <a:pt x="13" y="15"/>
                      <a:pt x="13" y="15"/>
                    </a:cubicBezTo>
                    <a:cubicBezTo>
                      <a:pt x="10" y="15"/>
                      <a:pt x="10" y="15"/>
                      <a:pt x="10" y="15"/>
                    </a:cubicBezTo>
                    <a:cubicBezTo>
                      <a:pt x="10" y="23"/>
                      <a:pt x="10" y="23"/>
                      <a:pt x="10" y="23"/>
                    </a:cubicBezTo>
                    <a:cubicBezTo>
                      <a:pt x="10" y="24"/>
                      <a:pt x="9" y="25"/>
                      <a:pt x="9" y="25"/>
                    </a:cubicBezTo>
                    <a:cubicBezTo>
                      <a:pt x="9" y="25"/>
                      <a:pt x="9" y="25"/>
                      <a:pt x="9" y="25"/>
                    </a:cubicBezTo>
                    <a:cubicBezTo>
                      <a:pt x="8" y="25"/>
                      <a:pt x="7" y="24"/>
                      <a:pt x="7" y="23"/>
                    </a:cubicBezTo>
                    <a:cubicBezTo>
                      <a:pt x="7" y="15"/>
                      <a:pt x="7" y="15"/>
                      <a:pt x="7" y="15"/>
                    </a:cubicBezTo>
                    <a:cubicBezTo>
                      <a:pt x="7" y="15"/>
                      <a:pt x="7" y="15"/>
                      <a:pt x="7" y="15"/>
                    </a:cubicBezTo>
                    <a:cubicBezTo>
                      <a:pt x="7" y="23"/>
                      <a:pt x="7" y="23"/>
                      <a:pt x="7" y="23"/>
                    </a:cubicBezTo>
                    <a:cubicBezTo>
                      <a:pt x="7" y="24"/>
                      <a:pt x="6" y="25"/>
                      <a:pt x="5" y="25"/>
                    </a:cubicBezTo>
                    <a:cubicBezTo>
                      <a:pt x="5" y="25"/>
                      <a:pt x="5" y="25"/>
                      <a:pt x="5" y="25"/>
                    </a:cubicBezTo>
                    <a:cubicBezTo>
                      <a:pt x="5" y="25"/>
                      <a:pt x="4" y="24"/>
                      <a:pt x="4" y="23"/>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06"/>
              <p:cNvSpPr>
                <a:spLocks noChangeArrowheads="1"/>
              </p:cNvSpPr>
              <p:nvPr/>
            </p:nvSpPr>
            <p:spPr bwMode="auto">
              <a:xfrm>
                <a:off x="5168" y="2245"/>
                <a:ext cx="6" cy="6"/>
              </a:xfrm>
              <a:prstGeom prst="ellipse">
                <a:avLst/>
              </a:pr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07"/>
              <p:cNvSpPr>
                <a:spLocks/>
              </p:cNvSpPr>
              <p:nvPr/>
            </p:nvSpPr>
            <p:spPr bwMode="auto">
              <a:xfrm>
                <a:off x="5164" y="2253"/>
                <a:ext cx="15" cy="31"/>
              </a:xfrm>
              <a:custGeom>
                <a:avLst/>
                <a:gdLst>
                  <a:gd name="T0" fmla="*/ 9 w 12"/>
                  <a:gd name="T1" fmla="*/ 6 h 25"/>
                  <a:gd name="T2" fmla="*/ 9 w 12"/>
                  <a:gd name="T3" fmla="*/ 10 h 25"/>
                  <a:gd name="T4" fmla="*/ 9 w 12"/>
                  <a:gd name="T5" fmla="*/ 23 h 25"/>
                  <a:gd name="T6" fmla="*/ 7 w 12"/>
                  <a:gd name="T7" fmla="*/ 25 h 25"/>
                  <a:gd name="T8" fmla="*/ 7 w 12"/>
                  <a:gd name="T9" fmla="*/ 25 h 25"/>
                  <a:gd name="T10" fmla="*/ 6 w 12"/>
                  <a:gd name="T11" fmla="*/ 23 h 25"/>
                  <a:gd name="T12" fmla="*/ 6 w 12"/>
                  <a:gd name="T13" fmla="*/ 12 h 25"/>
                  <a:gd name="T14" fmla="*/ 5 w 12"/>
                  <a:gd name="T15" fmla="*/ 12 h 25"/>
                  <a:gd name="T16" fmla="*/ 5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9 w 12"/>
                  <a:gd name="T87" fmla="*/ 3 h 25"/>
                  <a:gd name="T88" fmla="*/ 9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8" y="25"/>
                      <a:pt x="7" y="25"/>
                    </a:cubicBezTo>
                    <a:cubicBezTo>
                      <a:pt x="7" y="25"/>
                      <a:pt x="7" y="25"/>
                      <a:pt x="7" y="25"/>
                    </a:cubicBezTo>
                    <a:cubicBezTo>
                      <a:pt x="7" y="25"/>
                      <a:pt x="6" y="24"/>
                      <a:pt x="6" y="23"/>
                    </a:cubicBezTo>
                    <a:cubicBezTo>
                      <a:pt x="6" y="12"/>
                      <a:pt x="6" y="12"/>
                      <a:pt x="6" y="12"/>
                    </a:cubicBezTo>
                    <a:cubicBezTo>
                      <a:pt x="5" y="12"/>
                      <a:pt x="5" y="12"/>
                      <a:pt x="5" y="12"/>
                    </a:cubicBezTo>
                    <a:cubicBezTo>
                      <a:pt x="5" y="23"/>
                      <a:pt x="5" y="23"/>
                      <a:pt x="5" y="23"/>
                    </a:cubicBezTo>
                    <a:cubicBezTo>
                      <a:pt x="5" y="24"/>
                      <a:pt x="5" y="25"/>
                      <a:pt x="4" y="25"/>
                    </a:cubicBezTo>
                    <a:cubicBezTo>
                      <a:pt x="4" y="25"/>
                      <a:pt x="4" y="25"/>
                      <a:pt x="4" y="25"/>
                    </a:cubicBezTo>
                    <a:cubicBezTo>
                      <a:pt x="3" y="25"/>
                      <a:pt x="3" y="24"/>
                      <a:pt x="3" y="23"/>
                    </a:cubicBezTo>
                    <a:cubicBezTo>
                      <a:pt x="3" y="10"/>
                      <a:pt x="3" y="10"/>
                      <a:pt x="3" y="10"/>
                    </a:cubicBezTo>
                    <a:cubicBezTo>
                      <a:pt x="3" y="6"/>
                      <a:pt x="3" y="6"/>
                      <a:pt x="3" y="6"/>
                    </a:cubicBezTo>
                    <a:cubicBezTo>
                      <a:pt x="3" y="4"/>
                      <a:pt x="3" y="4"/>
                      <a:pt x="3" y="4"/>
                    </a:cubicBezTo>
                    <a:cubicBezTo>
                      <a:pt x="3" y="3"/>
                      <a:pt x="2" y="3"/>
                      <a:pt x="2" y="3"/>
                    </a:cubicBezTo>
                    <a:cubicBezTo>
                      <a:pt x="2" y="3"/>
                      <a:pt x="2" y="3"/>
                      <a:pt x="2" y="3"/>
                    </a:cubicBezTo>
                    <a:cubicBezTo>
                      <a:pt x="2" y="3"/>
                      <a:pt x="2" y="3"/>
                      <a:pt x="2" y="4"/>
                    </a:cubicBezTo>
                    <a:cubicBezTo>
                      <a:pt x="2" y="7"/>
                      <a:pt x="2" y="7"/>
                      <a:pt x="2" y="7"/>
                    </a:cubicBezTo>
                    <a:cubicBezTo>
                      <a:pt x="2" y="10"/>
                      <a:pt x="2" y="10"/>
                      <a:pt x="2" y="10"/>
                    </a:cubicBezTo>
                    <a:cubicBezTo>
                      <a:pt x="2" y="11"/>
                      <a:pt x="2" y="11"/>
                      <a:pt x="2" y="11"/>
                    </a:cubicBezTo>
                    <a:cubicBezTo>
                      <a:pt x="2" y="12"/>
                      <a:pt x="1"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0"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1"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3"/>
                      <a:pt x="10" y="3"/>
                      <a:pt x="9" y="3"/>
                    </a:cubicBezTo>
                    <a:cubicBezTo>
                      <a:pt x="9" y="3"/>
                      <a:pt x="9" y="3"/>
                      <a:pt x="9" y="3"/>
                    </a:cubicBezTo>
                    <a:cubicBezTo>
                      <a:pt x="9" y="3"/>
                      <a:pt x="9" y="3"/>
                      <a:pt x="9" y="4"/>
                    </a:cubicBezTo>
                    <a:lnTo>
                      <a:pt x="9" y="6"/>
                    </a:lnTo>
                    <a:close/>
                  </a:path>
                </a:pathLst>
              </a:cu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08"/>
              <p:cNvSpPr>
                <a:spLocks noChangeArrowheads="1"/>
              </p:cNvSpPr>
              <p:nvPr/>
            </p:nvSpPr>
            <p:spPr bwMode="auto">
              <a:xfrm>
                <a:off x="5189" y="2152"/>
                <a:ext cx="5" cy="5"/>
              </a:xfrm>
              <a:prstGeom prst="ellipse">
                <a:avLst/>
              </a:pr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09"/>
              <p:cNvSpPr>
                <a:spLocks/>
              </p:cNvSpPr>
              <p:nvPr/>
            </p:nvSpPr>
            <p:spPr bwMode="auto">
              <a:xfrm>
                <a:off x="5184" y="2158"/>
                <a:ext cx="17" cy="32"/>
              </a:xfrm>
              <a:custGeom>
                <a:avLst/>
                <a:gdLst>
                  <a:gd name="T0" fmla="*/ 3 w 13"/>
                  <a:gd name="T1" fmla="*/ 4 h 25"/>
                  <a:gd name="T2" fmla="*/ 2 w 13"/>
                  <a:gd name="T3" fmla="*/ 10 h 25"/>
                  <a:gd name="T4" fmla="*/ 0 w 13"/>
                  <a:gd name="T5" fmla="*/ 11 h 25"/>
                  <a:gd name="T6" fmla="*/ 0 w 13"/>
                  <a:gd name="T7" fmla="*/ 11 h 25"/>
                  <a:gd name="T8" fmla="*/ 0 w 13"/>
                  <a:gd name="T9" fmla="*/ 10 h 25"/>
                  <a:gd name="T10" fmla="*/ 0 w 13"/>
                  <a:gd name="T11" fmla="*/ 7 h 25"/>
                  <a:gd name="T12" fmla="*/ 0 w 13"/>
                  <a:gd name="T13" fmla="*/ 7 h 25"/>
                  <a:gd name="T14" fmla="*/ 2 w 13"/>
                  <a:gd name="T15" fmla="*/ 1 h 25"/>
                  <a:gd name="T16" fmla="*/ 2 w 13"/>
                  <a:gd name="T17" fmla="*/ 1 h 25"/>
                  <a:gd name="T18" fmla="*/ 5 w 13"/>
                  <a:gd name="T19" fmla="*/ 0 h 25"/>
                  <a:gd name="T20" fmla="*/ 8 w 13"/>
                  <a:gd name="T21" fmla="*/ 0 h 25"/>
                  <a:gd name="T22" fmla="*/ 11 w 13"/>
                  <a:gd name="T23" fmla="*/ 2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3 w 13"/>
                  <a:gd name="T63" fmla="*/ 23 h 25"/>
                  <a:gd name="T64" fmla="*/ 3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1" y="11"/>
                      <a:pt x="1" y="11"/>
                      <a:pt x="0" y="11"/>
                    </a:cubicBezTo>
                    <a:cubicBezTo>
                      <a:pt x="0" y="11"/>
                      <a:pt x="0" y="11"/>
                      <a:pt x="0" y="11"/>
                    </a:cubicBezTo>
                    <a:cubicBezTo>
                      <a:pt x="0" y="11"/>
                      <a:pt x="0" y="10"/>
                      <a:pt x="0" y="10"/>
                    </a:cubicBezTo>
                    <a:cubicBezTo>
                      <a:pt x="0" y="7"/>
                      <a:pt x="0" y="7"/>
                      <a:pt x="0" y="7"/>
                    </a:cubicBezTo>
                    <a:cubicBezTo>
                      <a:pt x="0" y="7"/>
                      <a:pt x="0" y="7"/>
                      <a:pt x="0" y="7"/>
                    </a:cubicBezTo>
                    <a:cubicBezTo>
                      <a:pt x="2" y="1"/>
                      <a:pt x="2" y="1"/>
                      <a:pt x="2" y="1"/>
                    </a:cubicBezTo>
                    <a:cubicBezTo>
                      <a:pt x="2" y="1"/>
                      <a:pt x="2" y="1"/>
                      <a:pt x="2" y="1"/>
                    </a:cubicBezTo>
                    <a:cubicBezTo>
                      <a:pt x="2" y="0"/>
                      <a:pt x="4" y="0"/>
                      <a:pt x="5" y="0"/>
                    </a:cubicBezTo>
                    <a:cubicBezTo>
                      <a:pt x="8" y="0"/>
                      <a:pt x="8" y="0"/>
                      <a:pt x="8" y="0"/>
                    </a:cubicBezTo>
                    <a:cubicBezTo>
                      <a:pt x="9" y="0"/>
                      <a:pt x="10" y="0"/>
                      <a:pt x="11" y="2"/>
                    </a:cubicBezTo>
                    <a:cubicBezTo>
                      <a:pt x="12" y="7"/>
                      <a:pt x="12" y="7"/>
                      <a:pt x="12" y="7"/>
                    </a:cubicBezTo>
                    <a:cubicBezTo>
                      <a:pt x="12" y="7"/>
                      <a:pt x="12" y="7"/>
                      <a:pt x="12" y="7"/>
                    </a:cubicBezTo>
                    <a:cubicBezTo>
                      <a:pt x="13" y="10"/>
                      <a:pt x="13" y="10"/>
                      <a:pt x="13" y="10"/>
                    </a:cubicBezTo>
                    <a:cubicBezTo>
                      <a:pt x="13" y="10"/>
                      <a:pt x="13" y="11"/>
                      <a:pt x="12" y="11"/>
                    </a:cubicBezTo>
                    <a:cubicBezTo>
                      <a:pt x="12" y="11"/>
                      <a:pt x="12" y="11"/>
                      <a:pt x="12" y="11"/>
                    </a:cubicBezTo>
                    <a:cubicBezTo>
                      <a:pt x="12"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3"/>
                      <a:pt x="9" y="23"/>
                      <a:pt x="9" y="23"/>
                    </a:cubicBezTo>
                    <a:cubicBezTo>
                      <a:pt x="9" y="24"/>
                      <a:pt x="9" y="25"/>
                      <a:pt x="8" y="25"/>
                    </a:cubicBezTo>
                    <a:cubicBezTo>
                      <a:pt x="8" y="25"/>
                      <a:pt x="8" y="25"/>
                      <a:pt x="8" y="25"/>
                    </a:cubicBezTo>
                    <a:cubicBezTo>
                      <a:pt x="7" y="25"/>
                      <a:pt x="7" y="24"/>
                      <a:pt x="7" y="23"/>
                    </a:cubicBezTo>
                    <a:cubicBezTo>
                      <a:pt x="7" y="15"/>
                      <a:pt x="7" y="15"/>
                      <a:pt x="7" y="15"/>
                    </a:cubicBezTo>
                    <a:cubicBezTo>
                      <a:pt x="6" y="15"/>
                      <a:pt x="6" y="15"/>
                      <a:pt x="6" y="15"/>
                    </a:cubicBezTo>
                    <a:cubicBezTo>
                      <a:pt x="6" y="23"/>
                      <a:pt x="6" y="23"/>
                      <a:pt x="6" y="23"/>
                    </a:cubicBezTo>
                    <a:cubicBezTo>
                      <a:pt x="6" y="24"/>
                      <a:pt x="5" y="25"/>
                      <a:pt x="5" y="25"/>
                    </a:cubicBezTo>
                    <a:cubicBezTo>
                      <a:pt x="5" y="25"/>
                      <a:pt x="5" y="25"/>
                      <a:pt x="5" y="25"/>
                    </a:cubicBezTo>
                    <a:cubicBezTo>
                      <a:pt x="4" y="25"/>
                      <a:pt x="3" y="24"/>
                      <a:pt x="3" y="23"/>
                    </a:cubicBezTo>
                    <a:cubicBezTo>
                      <a:pt x="3" y="15"/>
                      <a:pt x="3" y="15"/>
                      <a:pt x="3" y="15"/>
                    </a:cubicBezTo>
                    <a:cubicBezTo>
                      <a:pt x="1" y="15"/>
                      <a:pt x="1" y="15"/>
                      <a:pt x="1" y="15"/>
                    </a:cubicBezTo>
                    <a:cubicBezTo>
                      <a:pt x="4" y="4"/>
                      <a:pt x="4" y="4"/>
                      <a:pt x="4" y="4"/>
                    </a:cubicBezTo>
                    <a:cubicBezTo>
                      <a:pt x="4" y="4"/>
                      <a:pt x="3" y="4"/>
                      <a:pt x="3" y="4"/>
                    </a:cubicBezTo>
                    <a:close/>
                  </a:path>
                </a:pathLst>
              </a:cu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10"/>
              <p:cNvSpPr>
                <a:spLocks noChangeArrowheads="1"/>
              </p:cNvSpPr>
              <p:nvPr/>
            </p:nvSpPr>
            <p:spPr bwMode="auto">
              <a:xfrm>
                <a:off x="5210" y="2152"/>
                <a:ext cx="5" cy="5"/>
              </a:xfrm>
              <a:prstGeom prst="ellipse">
                <a:avLst/>
              </a:pr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11"/>
              <p:cNvSpPr>
                <a:spLocks/>
              </p:cNvSpPr>
              <p:nvPr/>
            </p:nvSpPr>
            <p:spPr bwMode="auto">
              <a:xfrm>
                <a:off x="5205" y="2158"/>
                <a:ext cx="15" cy="32"/>
              </a:xfrm>
              <a:custGeom>
                <a:avLst/>
                <a:gdLst>
                  <a:gd name="T0" fmla="*/ 9 w 12"/>
                  <a:gd name="T1" fmla="*/ 6 h 25"/>
                  <a:gd name="T2" fmla="*/ 9 w 12"/>
                  <a:gd name="T3" fmla="*/ 10 h 25"/>
                  <a:gd name="T4" fmla="*/ 9 w 12"/>
                  <a:gd name="T5" fmla="*/ 23 h 25"/>
                  <a:gd name="T6" fmla="*/ 8 w 12"/>
                  <a:gd name="T7" fmla="*/ 25 h 25"/>
                  <a:gd name="T8" fmla="*/ 8 w 12"/>
                  <a:gd name="T9" fmla="*/ 25 h 25"/>
                  <a:gd name="T10" fmla="*/ 6 w 12"/>
                  <a:gd name="T11" fmla="*/ 23 h 25"/>
                  <a:gd name="T12" fmla="*/ 6 w 12"/>
                  <a:gd name="T13" fmla="*/ 12 h 25"/>
                  <a:gd name="T14" fmla="*/ 6 w 12"/>
                  <a:gd name="T15" fmla="*/ 12 h 25"/>
                  <a:gd name="T16" fmla="*/ 6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10 w 12"/>
                  <a:gd name="T87" fmla="*/ 3 h 25"/>
                  <a:gd name="T88" fmla="*/ 10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9" y="25"/>
                      <a:pt x="8" y="25"/>
                    </a:cubicBezTo>
                    <a:cubicBezTo>
                      <a:pt x="8" y="25"/>
                      <a:pt x="8" y="25"/>
                      <a:pt x="8" y="25"/>
                    </a:cubicBezTo>
                    <a:cubicBezTo>
                      <a:pt x="7" y="25"/>
                      <a:pt x="6" y="24"/>
                      <a:pt x="6" y="23"/>
                    </a:cubicBezTo>
                    <a:cubicBezTo>
                      <a:pt x="6" y="12"/>
                      <a:pt x="6" y="12"/>
                      <a:pt x="6" y="12"/>
                    </a:cubicBezTo>
                    <a:cubicBezTo>
                      <a:pt x="6" y="12"/>
                      <a:pt x="6" y="12"/>
                      <a:pt x="6" y="12"/>
                    </a:cubicBezTo>
                    <a:cubicBezTo>
                      <a:pt x="6" y="23"/>
                      <a:pt x="6" y="23"/>
                      <a:pt x="6" y="23"/>
                    </a:cubicBezTo>
                    <a:cubicBezTo>
                      <a:pt x="6" y="24"/>
                      <a:pt x="5" y="25"/>
                      <a:pt x="4" y="25"/>
                    </a:cubicBezTo>
                    <a:cubicBezTo>
                      <a:pt x="4" y="25"/>
                      <a:pt x="4" y="25"/>
                      <a:pt x="4" y="25"/>
                    </a:cubicBezTo>
                    <a:cubicBezTo>
                      <a:pt x="4" y="25"/>
                      <a:pt x="3" y="24"/>
                      <a:pt x="3" y="23"/>
                    </a:cubicBezTo>
                    <a:cubicBezTo>
                      <a:pt x="3" y="10"/>
                      <a:pt x="3" y="10"/>
                      <a:pt x="3" y="10"/>
                    </a:cubicBezTo>
                    <a:cubicBezTo>
                      <a:pt x="3" y="6"/>
                      <a:pt x="3" y="6"/>
                      <a:pt x="3" y="6"/>
                    </a:cubicBezTo>
                    <a:cubicBezTo>
                      <a:pt x="3" y="4"/>
                      <a:pt x="3" y="4"/>
                      <a:pt x="3" y="4"/>
                    </a:cubicBezTo>
                    <a:cubicBezTo>
                      <a:pt x="3" y="4"/>
                      <a:pt x="3" y="3"/>
                      <a:pt x="2" y="3"/>
                    </a:cubicBezTo>
                    <a:cubicBezTo>
                      <a:pt x="2" y="3"/>
                      <a:pt x="2" y="3"/>
                      <a:pt x="2" y="3"/>
                    </a:cubicBezTo>
                    <a:cubicBezTo>
                      <a:pt x="2" y="3"/>
                      <a:pt x="2" y="4"/>
                      <a:pt x="2" y="4"/>
                    </a:cubicBezTo>
                    <a:cubicBezTo>
                      <a:pt x="2" y="7"/>
                      <a:pt x="2" y="7"/>
                      <a:pt x="2" y="7"/>
                    </a:cubicBezTo>
                    <a:cubicBezTo>
                      <a:pt x="2" y="10"/>
                      <a:pt x="2" y="10"/>
                      <a:pt x="2" y="10"/>
                    </a:cubicBezTo>
                    <a:cubicBezTo>
                      <a:pt x="2" y="11"/>
                      <a:pt x="2" y="11"/>
                      <a:pt x="2" y="11"/>
                    </a:cubicBezTo>
                    <a:cubicBezTo>
                      <a:pt x="2" y="12"/>
                      <a:pt x="2"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4"/>
                      <a:pt x="10" y="3"/>
                      <a:pt x="10" y="3"/>
                    </a:cubicBezTo>
                    <a:cubicBezTo>
                      <a:pt x="10" y="3"/>
                      <a:pt x="10" y="3"/>
                      <a:pt x="10" y="3"/>
                    </a:cubicBezTo>
                    <a:cubicBezTo>
                      <a:pt x="9" y="3"/>
                      <a:pt x="9" y="4"/>
                      <a:pt x="9" y="4"/>
                    </a:cubicBezTo>
                    <a:lnTo>
                      <a:pt x="9" y="6"/>
                    </a:lnTo>
                    <a:close/>
                  </a:path>
                </a:pathLst>
              </a:cu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12"/>
              <p:cNvSpPr>
                <a:spLocks noChangeArrowheads="1"/>
              </p:cNvSpPr>
              <p:nvPr/>
            </p:nvSpPr>
            <p:spPr bwMode="auto">
              <a:xfrm>
                <a:off x="5189" y="2197"/>
                <a:ext cx="5" cy="7"/>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13"/>
              <p:cNvSpPr>
                <a:spLocks/>
              </p:cNvSpPr>
              <p:nvPr/>
            </p:nvSpPr>
            <p:spPr bwMode="auto">
              <a:xfrm>
                <a:off x="5184" y="2205"/>
                <a:ext cx="17" cy="30"/>
              </a:xfrm>
              <a:custGeom>
                <a:avLst/>
                <a:gdLst>
                  <a:gd name="T0" fmla="*/ 3 w 13"/>
                  <a:gd name="T1" fmla="*/ 4 h 24"/>
                  <a:gd name="T2" fmla="*/ 2 w 13"/>
                  <a:gd name="T3" fmla="*/ 10 h 24"/>
                  <a:gd name="T4" fmla="*/ 0 w 13"/>
                  <a:gd name="T5" fmla="*/ 11 h 24"/>
                  <a:gd name="T6" fmla="*/ 0 w 13"/>
                  <a:gd name="T7" fmla="*/ 11 h 24"/>
                  <a:gd name="T8" fmla="*/ 0 w 13"/>
                  <a:gd name="T9" fmla="*/ 9 h 24"/>
                  <a:gd name="T10" fmla="*/ 0 w 13"/>
                  <a:gd name="T11" fmla="*/ 7 h 24"/>
                  <a:gd name="T12" fmla="*/ 0 w 13"/>
                  <a:gd name="T13" fmla="*/ 7 h 24"/>
                  <a:gd name="T14" fmla="*/ 2 w 13"/>
                  <a:gd name="T15" fmla="*/ 1 h 24"/>
                  <a:gd name="T16" fmla="*/ 2 w 13"/>
                  <a:gd name="T17" fmla="*/ 1 h 24"/>
                  <a:gd name="T18" fmla="*/ 5 w 13"/>
                  <a:gd name="T19" fmla="*/ 0 h 24"/>
                  <a:gd name="T20" fmla="*/ 8 w 13"/>
                  <a:gd name="T21" fmla="*/ 0 h 24"/>
                  <a:gd name="T22" fmla="*/ 11 w 13"/>
                  <a:gd name="T23" fmla="*/ 1 h 24"/>
                  <a:gd name="T24" fmla="*/ 12 w 13"/>
                  <a:gd name="T25" fmla="*/ 7 h 24"/>
                  <a:gd name="T26" fmla="*/ 12 w 13"/>
                  <a:gd name="T27" fmla="*/ 7 h 24"/>
                  <a:gd name="T28" fmla="*/ 13 w 13"/>
                  <a:gd name="T29" fmla="*/ 9 h 24"/>
                  <a:gd name="T30" fmla="*/ 12 w 13"/>
                  <a:gd name="T31" fmla="*/ 11 h 24"/>
                  <a:gd name="T32" fmla="*/ 12 w 13"/>
                  <a:gd name="T33" fmla="*/ 11 h 24"/>
                  <a:gd name="T34" fmla="*/ 11 w 13"/>
                  <a:gd name="T35" fmla="*/ 10 h 24"/>
                  <a:gd name="T36" fmla="*/ 9 w 13"/>
                  <a:gd name="T37" fmla="*/ 4 h 24"/>
                  <a:gd name="T38" fmla="*/ 9 w 13"/>
                  <a:gd name="T39" fmla="*/ 4 h 24"/>
                  <a:gd name="T40" fmla="*/ 12 w 13"/>
                  <a:gd name="T41" fmla="*/ 15 h 24"/>
                  <a:gd name="T42" fmla="*/ 9 w 13"/>
                  <a:gd name="T43" fmla="*/ 15 h 24"/>
                  <a:gd name="T44" fmla="*/ 9 w 13"/>
                  <a:gd name="T45" fmla="*/ 23 h 24"/>
                  <a:gd name="T46" fmla="*/ 8 w 13"/>
                  <a:gd name="T47" fmla="*/ 24 h 24"/>
                  <a:gd name="T48" fmla="*/ 8 w 13"/>
                  <a:gd name="T49" fmla="*/ 24 h 24"/>
                  <a:gd name="T50" fmla="*/ 7 w 13"/>
                  <a:gd name="T51" fmla="*/ 23 h 24"/>
                  <a:gd name="T52" fmla="*/ 7 w 13"/>
                  <a:gd name="T53" fmla="*/ 15 h 24"/>
                  <a:gd name="T54" fmla="*/ 6 w 13"/>
                  <a:gd name="T55" fmla="*/ 15 h 24"/>
                  <a:gd name="T56" fmla="*/ 6 w 13"/>
                  <a:gd name="T57" fmla="*/ 23 h 24"/>
                  <a:gd name="T58" fmla="*/ 5 w 13"/>
                  <a:gd name="T59" fmla="*/ 24 h 24"/>
                  <a:gd name="T60" fmla="*/ 5 w 13"/>
                  <a:gd name="T61" fmla="*/ 24 h 24"/>
                  <a:gd name="T62" fmla="*/ 3 w 13"/>
                  <a:gd name="T63" fmla="*/ 23 h 24"/>
                  <a:gd name="T64" fmla="*/ 3 w 13"/>
                  <a:gd name="T65" fmla="*/ 15 h 24"/>
                  <a:gd name="T66" fmla="*/ 1 w 13"/>
                  <a:gd name="T67" fmla="*/ 15 h 24"/>
                  <a:gd name="T68" fmla="*/ 4 w 13"/>
                  <a:gd name="T69" fmla="*/ 4 h 24"/>
                  <a:gd name="T70" fmla="*/ 3 w 13"/>
                  <a:gd name="T7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4">
                    <a:moveTo>
                      <a:pt x="3" y="4"/>
                    </a:moveTo>
                    <a:cubicBezTo>
                      <a:pt x="2" y="10"/>
                      <a:pt x="2" y="10"/>
                      <a:pt x="2" y="10"/>
                    </a:cubicBezTo>
                    <a:cubicBezTo>
                      <a:pt x="1" y="10"/>
                      <a:pt x="1" y="11"/>
                      <a:pt x="0" y="11"/>
                    </a:cubicBezTo>
                    <a:cubicBezTo>
                      <a:pt x="0" y="11"/>
                      <a:pt x="0" y="11"/>
                      <a:pt x="0" y="11"/>
                    </a:cubicBezTo>
                    <a:cubicBezTo>
                      <a:pt x="0" y="10"/>
                      <a:pt x="0" y="10"/>
                      <a:pt x="0" y="9"/>
                    </a:cubicBezTo>
                    <a:cubicBezTo>
                      <a:pt x="0" y="7"/>
                      <a:pt x="0" y="7"/>
                      <a:pt x="0" y="7"/>
                    </a:cubicBezTo>
                    <a:cubicBezTo>
                      <a:pt x="0" y="7"/>
                      <a:pt x="0" y="7"/>
                      <a:pt x="0" y="7"/>
                    </a:cubicBezTo>
                    <a:cubicBezTo>
                      <a:pt x="2" y="1"/>
                      <a:pt x="2" y="1"/>
                      <a:pt x="2" y="1"/>
                    </a:cubicBezTo>
                    <a:cubicBezTo>
                      <a:pt x="2" y="1"/>
                      <a:pt x="2" y="1"/>
                      <a:pt x="2" y="1"/>
                    </a:cubicBezTo>
                    <a:cubicBezTo>
                      <a:pt x="2" y="0"/>
                      <a:pt x="4" y="0"/>
                      <a:pt x="5" y="0"/>
                    </a:cubicBezTo>
                    <a:cubicBezTo>
                      <a:pt x="8" y="0"/>
                      <a:pt x="8" y="0"/>
                      <a:pt x="8" y="0"/>
                    </a:cubicBezTo>
                    <a:cubicBezTo>
                      <a:pt x="9" y="0"/>
                      <a:pt x="10" y="0"/>
                      <a:pt x="11" y="1"/>
                    </a:cubicBezTo>
                    <a:cubicBezTo>
                      <a:pt x="12" y="7"/>
                      <a:pt x="12" y="7"/>
                      <a:pt x="12" y="7"/>
                    </a:cubicBezTo>
                    <a:cubicBezTo>
                      <a:pt x="12" y="7"/>
                      <a:pt x="12" y="7"/>
                      <a:pt x="12" y="7"/>
                    </a:cubicBezTo>
                    <a:cubicBezTo>
                      <a:pt x="13" y="9"/>
                      <a:pt x="13" y="9"/>
                      <a:pt x="13" y="9"/>
                    </a:cubicBezTo>
                    <a:cubicBezTo>
                      <a:pt x="13" y="10"/>
                      <a:pt x="13" y="10"/>
                      <a:pt x="12" y="11"/>
                    </a:cubicBezTo>
                    <a:cubicBezTo>
                      <a:pt x="12" y="11"/>
                      <a:pt x="12" y="11"/>
                      <a:pt x="12" y="11"/>
                    </a:cubicBezTo>
                    <a:cubicBezTo>
                      <a:pt x="12" y="11"/>
                      <a:pt x="11" y="10"/>
                      <a:pt x="11" y="10"/>
                    </a:cubicBezTo>
                    <a:cubicBezTo>
                      <a:pt x="9" y="4"/>
                      <a:pt x="9" y="4"/>
                      <a:pt x="9" y="4"/>
                    </a:cubicBezTo>
                    <a:cubicBezTo>
                      <a:pt x="9" y="3"/>
                      <a:pt x="9" y="3"/>
                      <a:pt x="9" y="4"/>
                    </a:cubicBezTo>
                    <a:cubicBezTo>
                      <a:pt x="12" y="15"/>
                      <a:pt x="12" y="15"/>
                      <a:pt x="12" y="15"/>
                    </a:cubicBezTo>
                    <a:cubicBezTo>
                      <a:pt x="9" y="15"/>
                      <a:pt x="9" y="15"/>
                      <a:pt x="9" y="15"/>
                    </a:cubicBezTo>
                    <a:cubicBezTo>
                      <a:pt x="9" y="23"/>
                      <a:pt x="9" y="23"/>
                      <a:pt x="9" y="23"/>
                    </a:cubicBezTo>
                    <a:cubicBezTo>
                      <a:pt x="9" y="24"/>
                      <a:pt x="9" y="24"/>
                      <a:pt x="8" y="24"/>
                    </a:cubicBezTo>
                    <a:cubicBezTo>
                      <a:pt x="8" y="24"/>
                      <a:pt x="8" y="24"/>
                      <a:pt x="8" y="24"/>
                    </a:cubicBezTo>
                    <a:cubicBezTo>
                      <a:pt x="7" y="24"/>
                      <a:pt x="7" y="24"/>
                      <a:pt x="7" y="23"/>
                    </a:cubicBezTo>
                    <a:cubicBezTo>
                      <a:pt x="7" y="15"/>
                      <a:pt x="7" y="15"/>
                      <a:pt x="7" y="15"/>
                    </a:cubicBezTo>
                    <a:cubicBezTo>
                      <a:pt x="6" y="15"/>
                      <a:pt x="6" y="15"/>
                      <a:pt x="6" y="15"/>
                    </a:cubicBezTo>
                    <a:cubicBezTo>
                      <a:pt x="6" y="23"/>
                      <a:pt x="6" y="23"/>
                      <a:pt x="6" y="23"/>
                    </a:cubicBezTo>
                    <a:cubicBezTo>
                      <a:pt x="6" y="24"/>
                      <a:pt x="5" y="24"/>
                      <a:pt x="5" y="24"/>
                    </a:cubicBezTo>
                    <a:cubicBezTo>
                      <a:pt x="5" y="24"/>
                      <a:pt x="5" y="24"/>
                      <a:pt x="5" y="24"/>
                    </a:cubicBezTo>
                    <a:cubicBezTo>
                      <a:pt x="4" y="24"/>
                      <a:pt x="3" y="24"/>
                      <a:pt x="3" y="23"/>
                    </a:cubicBezTo>
                    <a:cubicBezTo>
                      <a:pt x="3" y="15"/>
                      <a:pt x="3" y="15"/>
                      <a:pt x="3" y="15"/>
                    </a:cubicBezTo>
                    <a:cubicBezTo>
                      <a:pt x="1" y="15"/>
                      <a:pt x="1" y="15"/>
                      <a:pt x="1" y="15"/>
                    </a:cubicBezTo>
                    <a:cubicBezTo>
                      <a:pt x="4" y="4"/>
                      <a:pt x="4" y="4"/>
                      <a:pt x="4" y="4"/>
                    </a:cubicBezTo>
                    <a:cubicBezTo>
                      <a:pt x="4" y="3"/>
                      <a:pt x="3" y="3"/>
                      <a:pt x="3"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14"/>
              <p:cNvSpPr>
                <a:spLocks noChangeArrowheads="1"/>
              </p:cNvSpPr>
              <p:nvPr/>
            </p:nvSpPr>
            <p:spPr bwMode="auto">
              <a:xfrm>
                <a:off x="5210" y="2197"/>
                <a:ext cx="5" cy="7"/>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15"/>
              <p:cNvSpPr>
                <a:spLocks/>
              </p:cNvSpPr>
              <p:nvPr/>
            </p:nvSpPr>
            <p:spPr bwMode="auto">
              <a:xfrm>
                <a:off x="5205" y="2205"/>
                <a:ext cx="15" cy="30"/>
              </a:xfrm>
              <a:custGeom>
                <a:avLst/>
                <a:gdLst>
                  <a:gd name="T0" fmla="*/ 9 w 12"/>
                  <a:gd name="T1" fmla="*/ 5 h 24"/>
                  <a:gd name="T2" fmla="*/ 9 w 12"/>
                  <a:gd name="T3" fmla="*/ 10 h 24"/>
                  <a:gd name="T4" fmla="*/ 9 w 12"/>
                  <a:gd name="T5" fmla="*/ 23 h 24"/>
                  <a:gd name="T6" fmla="*/ 8 w 12"/>
                  <a:gd name="T7" fmla="*/ 24 h 24"/>
                  <a:gd name="T8" fmla="*/ 8 w 12"/>
                  <a:gd name="T9" fmla="*/ 24 h 24"/>
                  <a:gd name="T10" fmla="*/ 6 w 12"/>
                  <a:gd name="T11" fmla="*/ 23 h 24"/>
                  <a:gd name="T12" fmla="*/ 6 w 12"/>
                  <a:gd name="T13" fmla="*/ 12 h 24"/>
                  <a:gd name="T14" fmla="*/ 6 w 12"/>
                  <a:gd name="T15" fmla="*/ 12 h 24"/>
                  <a:gd name="T16" fmla="*/ 6 w 12"/>
                  <a:gd name="T17" fmla="*/ 23 h 24"/>
                  <a:gd name="T18" fmla="*/ 4 w 12"/>
                  <a:gd name="T19" fmla="*/ 24 h 24"/>
                  <a:gd name="T20" fmla="*/ 4 w 12"/>
                  <a:gd name="T21" fmla="*/ 24 h 24"/>
                  <a:gd name="T22" fmla="*/ 3 w 12"/>
                  <a:gd name="T23" fmla="*/ 23 h 24"/>
                  <a:gd name="T24" fmla="*/ 3 w 12"/>
                  <a:gd name="T25" fmla="*/ 10 h 24"/>
                  <a:gd name="T26" fmla="*/ 3 w 12"/>
                  <a:gd name="T27" fmla="*/ 5 h 24"/>
                  <a:gd name="T28" fmla="*/ 3 w 12"/>
                  <a:gd name="T29" fmla="*/ 3 h 24"/>
                  <a:gd name="T30" fmla="*/ 2 w 12"/>
                  <a:gd name="T31" fmla="*/ 3 h 24"/>
                  <a:gd name="T32" fmla="*/ 2 w 12"/>
                  <a:gd name="T33" fmla="*/ 3 h 24"/>
                  <a:gd name="T34" fmla="*/ 2 w 12"/>
                  <a:gd name="T35" fmla="*/ 3 h 24"/>
                  <a:gd name="T36" fmla="*/ 2 w 12"/>
                  <a:gd name="T37" fmla="*/ 7 h 24"/>
                  <a:gd name="T38" fmla="*/ 2 w 12"/>
                  <a:gd name="T39" fmla="*/ 10 h 24"/>
                  <a:gd name="T40" fmla="*/ 2 w 12"/>
                  <a:gd name="T41" fmla="*/ 11 h 24"/>
                  <a:gd name="T42" fmla="*/ 1 w 12"/>
                  <a:gd name="T43" fmla="*/ 12 h 24"/>
                  <a:gd name="T44" fmla="*/ 1 w 12"/>
                  <a:gd name="T45" fmla="*/ 12 h 24"/>
                  <a:gd name="T46" fmla="*/ 0 w 12"/>
                  <a:gd name="T47" fmla="*/ 11 h 24"/>
                  <a:gd name="T48" fmla="*/ 0 w 12"/>
                  <a:gd name="T49" fmla="*/ 10 h 24"/>
                  <a:gd name="T50" fmla="*/ 0 w 12"/>
                  <a:gd name="T51" fmla="*/ 10 h 24"/>
                  <a:gd name="T52" fmla="*/ 0 w 12"/>
                  <a:gd name="T53" fmla="*/ 10 h 24"/>
                  <a:gd name="T54" fmla="*/ 0 w 12"/>
                  <a:gd name="T55" fmla="*/ 7 h 24"/>
                  <a:gd name="T56" fmla="*/ 0 w 12"/>
                  <a:gd name="T57" fmla="*/ 3 h 24"/>
                  <a:gd name="T58" fmla="*/ 3 w 12"/>
                  <a:gd name="T59" fmla="*/ 0 h 24"/>
                  <a:gd name="T60" fmla="*/ 9 w 12"/>
                  <a:gd name="T61" fmla="*/ 0 h 24"/>
                  <a:gd name="T62" fmla="*/ 12 w 12"/>
                  <a:gd name="T63" fmla="*/ 3 h 24"/>
                  <a:gd name="T64" fmla="*/ 12 w 12"/>
                  <a:gd name="T65" fmla="*/ 7 h 24"/>
                  <a:gd name="T66" fmla="*/ 12 w 12"/>
                  <a:gd name="T67" fmla="*/ 10 h 24"/>
                  <a:gd name="T68" fmla="*/ 12 w 12"/>
                  <a:gd name="T69" fmla="*/ 10 h 24"/>
                  <a:gd name="T70" fmla="*/ 12 w 12"/>
                  <a:gd name="T71" fmla="*/ 10 h 24"/>
                  <a:gd name="T72" fmla="*/ 12 w 12"/>
                  <a:gd name="T73" fmla="*/ 11 h 24"/>
                  <a:gd name="T74" fmla="*/ 11 w 12"/>
                  <a:gd name="T75" fmla="*/ 12 h 24"/>
                  <a:gd name="T76" fmla="*/ 11 w 12"/>
                  <a:gd name="T77" fmla="*/ 12 h 24"/>
                  <a:gd name="T78" fmla="*/ 10 w 12"/>
                  <a:gd name="T79" fmla="*/ 11 h 24"/>
                  <a:gd name="T80" fmla="*/ 10 w 12"/>
                  <a:gd name="T81" fmla="*/ 10 h 24"/>
                  <a:gd name="T82" fmla="*/ 10 w 12"/>
                  <a:gd name="T83" fmla="*/ 7 h 24"/>
                  <a:gd name="T84" fmla="*/ 10 w 12"/>
                  <a:gd name="T85" fmla="*/ 3 h 24"/>
                  <a:gd name="T86" fmla="*/ 10 w 12"/>
                  <a:gd name="T87" fmla="*/ 3 h 24"/>
                  <a:gd name="T88" fmla="*/ 10 w 12"/>
                  <a:gd name="T89" fmla="*/ 3 h 24"/>
                  <a:gd name="T90" fmla="*/ 9 w 12"/>
                  <a:gd name="T91" fmla="*/ 3 h 24"/>
                  <a:gd name="T92" fmla="*/ 9 w 12"/>
                  <a:gd name="T9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4">
                    <a:moveTo>
                      <a:pt x="9" y="5"/>
                    </a:moveTo>
                    <a:cubicBezTo>
                      <a:pt x="9" y="10"/>
                      <a:pt x="9" y="10"/>
                      <a:pt x="9" y="10"/>
                    </a:cubicBezTo>
                    <a:cubicBezTo>
                      <a:pt x="9" y="23"/>
                      <a:pt x="9" y="23"/>
                      <a:pt x="9" y="23"/>
                    </a:cubicBezTo>
                    <a:cubicBezTo>
                      <a:pt x="9" y="24"/>
                      <a:pt x="9" y="24"/>
                      <a:pt x="8" y="24"/>
                    </a:cubicBezTo>
                    <a:cubicBezTo>
                      <a:pt x="8" y="24"/>
                      <a:pt x="8" y="24"/>
                      <a:pt x="8" y="24"/>
                    </a:cubicBezTo>
                    <a:cubicBezTo>
                      <a:pt x="7" y="24"/>
                      <a:pt x="6" y="24"/>
                      <a:pt x="6" y="23"/>
                    </a:cubicBezTo>
                    <a:cubicBezTo>
                      <a:pt x="6" y="12"/>
                      <a:pt x="6" y="12"/>
                      <a:pt x="6" y="12"/>
                    </a:cubicBezTo>
                    <a:cubicBezTo>
                      <a:pt x="6" y="12"/>
                      <a:pt x="6" y="12"/>
                      <a:pt x="6" y="12"/>
                    </a:cubicBezTo>
                    <a:cubicBezTo>
                      <a:pt x="6" y="23"/>
                      <a:pt x="6" y="23"/>
                      <a:pt x="6" y="23"/>
                    </a:cubicBezTo>
                    <a:cubicBezTo>
                      <a:pt x="6" y="24"/>
                      <a:pt x="5" y="24"/>
                      <a:pt x="4" y="24"/>
                    </a:cubicBezTo>
                    <a:cubicBezTo>
                      <a:pt x="4" y="24"/>
                      <a:pt x="4" y="24"/>
                      <a:pt x="4" y="24"/>
                    </a:cubicBezTo>
                    <a:cubicBezTo>
                      <a:pt x="4" y="24"/>
                      <a:pt x="3" y="24"/>
                      <a:pt x="3" y="23"/>
                    </a:cubicBezTo>
                    <a:cubicBezTo>
                      <a:pt x="3" y="10"/>
                      <a:pt x="3" y="10"/>
                      <a:pt x="3" y="10"/>
                    </a:cubicBezTo>
                    <a:cubicBezTo>
                      <a:pt x="3" y="5"/>
                      <a:pt x="3" y="5"/>
                      <a:pt x="3" y="5"/>
                    </a:cubicBezTo>
                    <a:cubicBezTo>
                      <a:pt x="3" y="3"/>
                      <a:pt x="3" y="3"/>
                      <a:pt x="3" y="3"/>
                    </a:cubicBezTo>
                    <a:cubicBezTo>
                      <a:pt x="3" y="3"/>
                      <a:pt x="3" y="3"/>
                      <a:pt x="2" y="3"/>
                    </a:cubicBezTo>
                    <a:cubicBezTo>
                      <a:pt x="2" y="3"/>
                      <a:pt x="2" y="3"/>
                      <a:pt x="2" y="3"/>
                    </a:cubicBezTo>
                    <a:cubicBezTo>
                      <a:pt x="2" y="3"/>
                      <a:pt x="2" y="3"/>
                      <a:pt x="2" y="3"/>
                    </a:cubicBezTo>
                    <a:cubicBezTo>
                      <a:pt x="2" y="7"/>
                      <a:pt x="2" y="7"/>
                      <a:pt x="2" y="7"/>
                    </a:cubicBezTo>
                    <a:cubicBezTo>
                      <a:pt x="2" y="10"/>
                      <a:pt x="2" y="10"/>
                      <a:pt x="2" y="10"/>
                    </a:cubicBezTo>
                    <a:cubicBezTo>
                      <a:pt x="2" y="11"/>
                      <a:pt x="2" y="11"/>
                      <a:pt x="2" y="11"/>
                    </a:cubicBezTo>
                    <a:cubicBezTo>
                      <a:pt x="2" y="11"/>
                      <a:pt x="2" y="12"/>
                      <a:pt x="1" y="12"/>
                    </a:cubicBezTo>
                    <a:cubicBezTo>
                      <a:pt x="1" y="12"/>
                      <a:pt x="1" y="12"/>
                      <a:pt x="1" y="12"/>
                    </a:cubicBezTo>
                    <a:cubicBezTo>
                      <a:pt x="0" y="12"/>
                      <a:pt x="0" y="11"/>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1"/>
                      <a:pt x="12" y="12"/>
                      <a:pt x="11" y="12"/>
                    </a:cubicBezTo>
                    <a:cubicBezTo>
                      <a:pt x="11" y="12"/>
                      <a:pt x="11" y="12"/>
                      <a:pt x="11" y="12"/>
                    </a:cubicBezTo>
                    <a:cubicBezTo>
                      <a:pt x="10" y="12"/>
                      <a:pt x="10" y="11"/>
                      <a:pt x="10" y="11"/>
                    </a:cubicBezTo>
                    <a:cubicBezTo>
                      <a:pt x="10" y="10"/>
                      <a:pt x="10" y="10"/>
                      <a:pt x="10" y="10"/>
                    </a:cubicBezTo>
                    <a:cubicBezTo>
                      <a:pt x="10" y="7"/>
                      <a:pt x="10" y="7"/>
                      <a:pt x="10" y="7"/>
                    </a:cubicBezTo>
                    <a:cubicBezTo>
                      <a:pt x="10" y="3"/>
                      <a:pt x="10" y="3"/>
                      <a:pt x="10" y="3"/>
                    </a:cubicBezTo>
                    <a:cubicBezTo>
                      <a:pt x="10" y="3"/>
                      <a:pt x="10" y="3"/>
                      <a:pt x="10" y="3"/>
                    </a:cubicBezTo>
                    <a:cubicBezTo>
                      <a:pt x="10" y="3"/>
                      <a:pt x="10" y="3"/>
                      <a:pt x="10" y="3"/>
                    </a:cubicBezTo>
                    <a:cubicBezTo>
                      <a:pt x="9" y="3"/>
                      <a:pt x="9" y="3"/>
                      <a:pt x="9" y="3"/>
                    </a:cubicBezTo>
                    <a:lnTo>
                      <a:pt x="9" y="5"/>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Oval 116"/>
              <p:cNvSpPr>
                <a:spLocks noChangeArrowheads="1"/>
              </p:cNvSpPr>
              <p:nvPr/>
            </p:nvSpPr>
            <p:spPr bwMode="auto">
              <a:xfrm>
                <a:off x="5189" y="2245"/>
                <a:ext cx="5" cy="6"/>
              </a:xfrm>
              <a:prstGeom prst="ellipse">
                <a:avLst/>
              </a:pr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17"/>
              <p:cNvSpPr>
                <a:spLocks/>
              </p:cNvSpPr>
              <p:nvPr/>
            </p:nvSpPr>
            <p:spPr bwMode="auto">
              <a:xfrm>
                <a:off x="5184" y="2253"/>
                <a:ext cx="17" cy="31"/>
              </a:xfrm>
              <a:custGeom>
                <a:avLst/>
                <a:gdLst>
                  <a:gd name="T0" fmla="*/ 3 w 13"/>
                  <a:gd name="T1" fmla="*/ 4 h 25"/>
                  <a:gd name="T2" fmla="*/ 2 w 13"/>
                  <a:gd name="T3" fmla="*/ 10 h 25"/>
                  <a:gd name="T4" fmla="*/ 0 w 13"/>
                  <a:gd name="T5" fmla="*/ 11 h 25"/>
                  <a:gd name="T6" fmla="*/ 0 w 13"/>
                  <a:gd name="T7" fmla="*/ 11 h 25"/>
                  <a:gd name="T8" fmla="*/ 0 w 13"/>
                  <a:gd name="T9" fmla="*/ 10 h 25"/>
                  <a:gd name="T10" fmla="*/ 0 w 13"/>
                  <a:gd name="T11" fmla="*/ 7 h 25"/>
                  <a:gd name="T12" fmla="*/ 0 w 13"/>
                  <a:gd name="T13" fmla="*/ 7 h 25"/>
                  <a:gd name="T14" fmla="*/ 2 w 13"/>
                  <a:gd name="T15" fmla="*/ 1 h 25"/>
                  <a:gd name="T16" fmla="*/ 2 w 13"/>
                  <a:gd name="T17" fmla="*/ 1 h 25"/>
                  <a:gd name="T18" fmla="*/ 5 w 13"/>
                  <a:gd name="T19" fmla="*/ 0 h 25"/>
                  <a:gd name="T20" fmla="*/ 8 w 13"/>
                  <a:gd name="T21" fmla="*/ 0 h 25"/>
                  <a:gd name="T22" fmla="*/ 11 w 13"/>
                  <a:gd name="T23" fmla="*/ 1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3 w 13"/>
                  <a:gd name="T63" fmla="*/ 23 h 25"/>
                  <a:gd name="T64" fmla="*/ 3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1" y="11"/>
                      <a:pt x="1" y="11"/>
                      <a:pt x="0" y="11"/>
                    </a:cubicBezTo>
                    <a:cubicBezTo>
                      <a:pt x="0" y="11"/>
                      <a:pt x="0" y="11"/>
                      <a:pt x="0" y="11"/>
                    </a:cubicBezTo>
                    <a:cubicBezTo>
                      <a:pt x="0" y="11"/>
                      <a:pt x="0" y="10"/>
                      <a:pt x="0" y="10"/>
                    </a:cubicBezTo>
                    <a:cubicBezTo>
                      <a:pt x="0" y="7"/>
                      <a:pt x="0" y="7"/>
                      <a:pt x="0" y="7"/>
                    </a:cubicBezTo>
                    <a:cubicBezTo>
                      <a:pt x="0" y="7"/>
                      <a:pt x="0" y="7"/>
                      <a:pt x="0" y="7"/>
                    </a:cubicBezTo>
                    <a:cubicBezTo>
                      <a:pt x="2" y="1"/>
                      <a:pt x="2" y="1"/>
                      <a:pt x="2" y="1"/>
                    </a:cubicBezTo>
                    <a:cubicBezTo>
                      <a:pt x="2" y="1"/>
                      <a:pt x="2" y="1"/>
                      <a:pt x="2" y="1"/>
                    </a:cubicBezTo>
                    <a:cubicBezTo>
                      <a:pt x="2" y="0"/>
                      <a:pt x="4" y="0"/>
                      <a:pt x="5" y="0"/>
                    </a:cubicBezTo>
                    <a:cubicBezTo>
                      <a:pt x="8" y="0"/>
                      <a:pt x="8" y="0"/>
                      <a:pt x="8" y="0"/>
                    </a:cubicBezTo>
                    <a:cubicBezTo>
                      <a:pt x="9" y="0"/>
                      <a:pt x="10" y="0"/>
                      <a:pt x="11" y="1"/>
                    </a:cubicBezTo>
                    <a:cubicBezTo>
                      <a:pt x="12" y="7"/>
                      <a:pt x="12" y="7"/>
                      <a:pt x="12" y="7"/>
                    </a:cubicBezTo>
                    <a:cubicBezTo>
                      <a:pt x="12" y="7"/>
                      <a:pt x="12" y="7"/>
                      <a:pt x="12" y="7"/>
                    </a:cubicBezTo>
                    <a:cubicBezTo>
                      <a:pt x="13" y="10"/>
                      <a:pt x="13" y="10"/>
                      <a:pt x="13" y="10"/>
                    </a:cubicBezTo>
                    <a:cubicBezTo>
                      <a:pt x="13" y="10"/>
                      <a:pt x="13" y="11"/>
                      <a:pt x="12" y="11"/>
                    </a:cubicBezTo>
                    <a:cubicBezTo>
                      <a:pt x="12" y="11"/>
                      <a:pt x="12" y="11"/>
                      <a:pt x="12" y="11"/>
                    </a:cubicBezTo>
                    <a:cubicBezTo>
                      <a:pt x="12"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3"/>
                      <a:pt x="9" y="23"/>
                      <a:pt x="9" y="23"/>
                    </a:cubicBezTo>
                    <a:cubicBezTo>
                      <a:pt x="9" y="24"/>
                      <a:pt x="9" y="25"/>
                      <a:pt x="8" y="25"/>
                    </a:cubicBezTo>
                    <a:cubicBezTo>
                      <a:pt x="8" y="25"/>
                      <a:pt x="8" y="25"/>
                      <a:pt x="8" y="25"/>
                    </a:cubicBezTo>
                    <a:cubicBezTo>
                      <a:pt x="7" y="25"/>
                      <a:pt x="7" y="24"/>
                      <a:pt x="7" y="23"/>
                    </a:cubicBezTo>
                    <a:cubicBezTo>
                      <a:pt x="7" y="15"/>
                      <a:pt x="7" y="15"/>
                      <a:pt x="7" y="15"/>
                    </a:cubicBezTo>
                    <a:cubicBezTo>
                      <a:pt x="6" y="15"/>
                      <a:pt x="6" y="15"/>
                      <a:pt x="6" y="15"/>
                    </a:cubicBezTo>
                    <a:cubicBezTo>
                      <a:pt x="6" y="23"/>
                      <a:pt x="6" y="23"/>
                      <a:pt x="6" y="23"/>
                    </a:cubicBezTo>
                    <a:cubicBezTo>
                      <a:pt x="6" y="24"/>
                      <a:pt x="5" y="25"/>
                      <a:pt x="5" y="25"/>
                    </a:cubicBezTo>
                    <a:cubicBezTo>
                      <a:pt x="5" y="25"/>
                      <a:pt x="5" y="25"/>
                      <a:pt x="5" y="25"/>
                    </a:cubicBezTo>
                    <a:cubicBezTo>
                      <a:pt x="4" y="25"/>
                      <a:pt x="3" y="24"/>
                      <a:pt x="3" y="23"/>
                    </a:cubicBezTo>
                    <a:cubicBezTo>
                      <a:pt x="3" y="15"/>
                      <a:pt x="3" y="15"/>
                      <a:pt x="3" y="15"/>
                    </a:cubicBezTo>
                    <a:cubicBezTo>
                      <a:pt x="1" y="15"/>
                      <a:pt x="1" y="15"/>
                      <a:pt x="1" y="15"/>
                    </a:cubicBezTo>
                    <a:cubicBezTo>
                      <a:pt x="4" y="4"/>
                      <a:pt x="4" y="4"/>
                      <a:pt x="4" y="4"/>
                    </a:cubicBezTo>
                    <a:cubicBezTo>
                      <a:pt x="4" y="4"/>
                      <a:pt x="3" y="4"/>
                      <a:pt x="3" y="4"/>
                    </a:cubicBezTo>
                    <a:close/>
                  </a:path>
                </a:pathLst>
              </a:cu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Oval 118"/>
              <p:cNvSpPr>
                <a:spLocks noChangeArrowheads="1"/>
              </p:cNvSpPr>
              <p:nvPr/>
            </p:nvSpPr>
            <p:spPr bwMode="auto">
              <a:xfrm>
                <a:off x="5210" y="2245"/>
                <a:ext cx="5" cy="6"/>
              </a:xfrm>
              <a:prstGeom prst="ellipse">
                <a:avLst/>
              </a:pr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19"/>
              <p:cNvSpPr>
                <a:spLocks/>
              </p:cNvSpPr>
              <p:nvPr/>
            </p:nvSpPr>
            <p:spPr bwMode="auto">
              <a:xfrm>
                <a:off x="5205" y="2253"/>
                <a:ext cx="15" cy="31"/>
              </a:xfrm>
              <a:custGeom>
                <a:avLst/>
                <a:gdLst>
                  <a:gd name="T0" fmla="*/ 9 w 12"/>
                  <a:gd name="T1" fmla="*/ 6 h 25"/>
                  <a:gd name="T2" fmla="*/ 9 w 12"/>
                  <a:gd name="T3" fmla="*/ 10 h 25"/>
                  <a:gd name="T4" fmla="*/ 9 w 12"/>
                  <a:gd name="T5" fmla="*/ 23 h 25"/>
                  <a:gd name="T6" fmla="*/ 8 w 12"/>
                  <a:gd name="T7" fmla="*/ 25 h 25"/>
                  <a:gd name="T8" fmla="*/ 8 w 12"/>
                  <a:gd name="T9" fmla="*/ 25 h 25"/>
                  <a:gd name="T10" fmla="*/ 6 w 12"/>
                  <a:gd name="T11" fmla="*/ 23 h 25"/>
                  <a:gd name="T12" fmla="*/ 6 w 12"/>
                  <a:gd name="T13" fmla="*/ 12 h 25"/>
                  <a:gd name="T14" fmla="*/ 6 w 12"/>
                  <a:gd name="T15" fmla="*/ 12 h 25"/>
                  <a:gd name="T16" fmla="*/ 6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10 w 12"/>
                  <a:gd name="T87" fmla="*/ 3 h 25"/>
                  <a:gd name="T88" fmla="*/ 10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9" y="25"/>
                      <a:pt x="8" y="25"/>
                    </a:cubicBezTo>
                    <a:cubicBezTo>
                      <a:pt x="8" y="25"/>
                      <a:pt x="8" y="25"/>
                      <a:pt x="8" y="25"/>
                    </a:cubicBezTo>
                    <a:cubicBezTo>
                      <a:pt x="7" y="25"/>
                      <a:pt x="6" y="24"/>
                      <a:pt x="6" y="23"/>
                    </a:cubicBezTo>
                    <a:cubicBezTo>
                      <a:pt x="6" y="12"/>
                      <a:pt x="6" y="12"/>
                      <a:pt x="6" y="12"/>
                    </a:cubicBezTo>
                    <a:cubicBezTo>
                      <a:pt x="6" y="12"/>
                      <a:pt x="6" y="12"/>
                      <a:pt x="6" y="12"/>
                    </a:cubicBezTo>
                    <a:cubicBezTo>
                      <a:pt x="6" y="23"/>
                      <a:pt x="6" y="23"/>
                      <a:pt x="6" y="23"/>
                    </a:cubicBezTo>
                    <a:cubicBezTo>
                      <a:pt x="6" y="24"/>
                      <a:pt x="5" y="25"/>
                      <a:pt x="4" y="25"/>
                    </a:cubicBezTo>
                    <a:cubicBezTo>
                      <a:pt x="4" y="25"/>
                      <a:pt x="4" y="25"/>
                      <a:pt x="4" y="25"/>
                    </a:cubicBezTo>
                    <a:cubicBezTo>
                      <a:pt x="4" y="25"/>
                      <a:pt x="3" y="24"/>
                      <a:pt x="3" y="23"/>
                    </a:cubicBezTo>
                    <a:cubicBezTo>
                      <a:pt x="3" y="10"/>
                      <a:pt x="3" y="10"/>
                      <a:pt x="3" y="10"/>
                    </a:cubicBezTo>
                    <a:cubicBezTo>
                      <a:pt x="3" y="6"/>
                      <a:pt x="3" y="6"/>
                      <a:pt x="3" y="6"/>
                    </a:cubicBezTo>
                    <a:cubicBezTo>
                      <a:pt x="3" y="4"/>
                      <a:pt x="3" y="4"/>
                      <a:pt x="3" y="4"/>
                    </a:cubicBezTo>
                    <a:cubicBezTo>
                      <a:pt x="3" y="3"/>
                      <a:pt x="3" y="3"/>
                      <a:pt x="2" y="3"/>
                    </a:cubicBezTo>
                    <a:cubicBezTo>
                      <a:pt x="2" y="3"/>
                      <a:pt x="2" y="3"/>
                      <a:pt x="2" y="3"/>
                    </a:cubicBezTo>
                    <a:cubicBezTo>
                      <a:pt x="2" y="3"/>
                      <a:pt x="2" y="3"/>
                      <a:pt x="2" y="4"/>
                    </a:cubicBezTo>
                    <a:cubicBezTo>
                      <a:pt x="2" y="7"/>
                      <a:pt x="2" y="7"/>
                      <a:pt x="2" y="7"/>
                    </a:cubicBezTo>
                    <a:cubicBezTo>
                      <a:pt x="2" y="10"/>
                      <a:pt x="2" y="10"/>
                      <a:pt x="2" y="10"/>
                    </a:cubicBezTo>
                    <a:cubicBezTo>
                      <a:pt x="2" y="11"/>
                      <a:pt x="2" y="11"/>
                      <a:pt x="2" y="11"/>
                    </a:cubicBezTo>
                    <a:cubicBezTo>
                      <a:pt x="2" y="12"/>
                      <a:pt x="2"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3"/>
                      <a:pt x="10" y="3"/>
                      <a:pt x="10" y="3"/>
                    </a:cubicBezTo>
                    <a:cubicBezTo>
                      <a:pt x="10" y="3"/>
                      <a:pt x="10" y="3"/>
                      <a:pt x="10" y="3"/>
                    </a:cubicBezTo>
                    <a:cubicBezTo>
                      <a:pt x="9" y="3"/>
                      <a:pt x="9" y="3"/>
                      <a:pt x="9" y="4"/>
                    </a:cubicBezTo>
                    <a:lnTo>
                      <a:pt x="9" y="6"/>
                    </a:lnTo>
                    <a:close/>
                  </a:path>
                </a:pathLst>
              </a:cu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Oval 120"/>
              <p:cNvSpPr>
                <a:spLocks noChangeArrowheads="1"/>
              </p:cNvSpPr>
              <p:nvPr/>
            </p:nvSpPr>
            <p:spPr bwMode="auto">
              <a:xfrm>
                <a:off x="5230" y="2152"/>
                <a:ext cx="6" cy="5"/>
              </a:xfrm>
              <a:prstGeom prst="ellipse">
                <a:avLst/>
              </a:pr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21"/>
              <p:cNvSpPr>
                <a:spLocks/>
              </p:cNvSpPr>
              <p:nvPr/>
            </p:nvSpPr>
            <p:spPr bwMode="auto">
              <a:xfrm>
                <a:off x="5225" y="2158"/>
                <a:ext cx="16" cy="32"/>
              </a:xfrm>
              <a:custGeom>
                <a:avLst/>
                <a:gdLst>
                  <a:gd name="T0" fmla="*/ 3 w 13"/>
                  <a:gd name="T1" fmla="*/ 4 h 25"/>
                  <a:gd name="T2" fmla="*/ 2 w 13"/>
                  <a:gd name="T3" fmla="*/ 10 h 25"/>
                  <a:gd name="T4" fmla="*/ 1 w 13"/>
                  <a:gd name="T5" fmla="*/ 11 h 25"/>
                  <a:gd name="T6" fmla="*/ 1 w 13"/>
                  <a:gd name="T7" fmla="*/ 11 h 25"/>
                  <a:gd name="T8" fmla="*/ 0 w 13"/>
                  <a:gd name="T9" fmla="*/ 10 h 25"/>
                  <a:gd name="T10" fmla="*/ 1 w 13"/>
                  <a:gd name="T11" fmla="*/ 7 h 25"/>
                  <a:gd name="T12" fmla="*/ 1 w 13"/>
                  <a:gd name="T13" fmla="*/ 7 h 25"/>
                  <a:gd name="T14" fmla="*/ 2 w 13"/>
                  <a:gd name="T15" fmla="*/ 1 h 25"/>
                  <a:gd name="T16" fmla="*/ 2 w 13"/>
                  <a:gd name="T17" fmla="*/ 1 h 25"/>
                  <a:gd name="T18" fmla="*/ 5 w 13"/>
                  <a:gd name="T19" fmla="*/ 0 h 25"/>
                  <a:gd name="T20" fmla="*/ 8 w 13"/>
                  <a:gd name="T21" fmla="*/ 0 h 25"/>
                  <a:gd name="T22" fmla="*/ 11 w 13"/>
                  <a:gd name="T23" fmla="*/ 2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4 w 13"/>
                  <a:gd name="T63" fmla="*/ 23 h 25"/>
                  <a:gd name="T64" fmla="*/ 4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2" y="11"/>
                      <a:pt x="1" y="11"/>
                      <a:pt x="1" y="11"/>
                    </a:cubicBezTo>
                    <a:cubicBezTo>
                      <a:pt x="1" y="11"/>
                      <a:pt x="1" y="11"/>
                      <a:pt x="1" y="11"/>
                    </a:cubicBezTo>
                    <a:cubicBezTo>
                      <a:pt x="0" y="11"/>
                      <a:pt x="0" y="10"/>
                      <a:pt x="0" y="10"/>
                    </a:cubicBezTo>
                    <a:cubicBezTo>
                      <a:pt x="1" y="7"/>
                      <a:pt x="1" y="7"/>
                      <a:pt x="1" y="7"/>
                    </a:cubicBezTo>
                    <a:cubicBezTo>
                      <a:pt x="1" y="7"/>
                      <a:pt x="1" y="7"/>
                      <a:pt x="1" y="7"/>
                    </a:cubicBezTo>
                    <a:cubicBezTo>
                      <a:pt x="2" y="1"/>
                      <a:pt x="2" y="1"/>
                      <a:pt x="2" y="1"/>
                    </a:cubicBezTo>
                    <a:cubicBezTo>
                      <a:pt x="2" y="1"/>
                      <a:pt x="2" y="1"/>
                      <a:pt x="2" y="1"/>
                    </a:cubicBezTo>
                    <a:cubicBezTo>
                      <a:pt x="2" y="0"/>
                      <a:pt x="4" y="0"/>
                      <a:pt x="5" y="0"/>
                    </a:cubicBezTo>
                    <a:cubicBezTo>
                      <a:pt x="8" y="0"/>
                      <a:pt x="8" y="0"/>
                      <a:pt x="8" y="0"/>
                    </a:cubicBezTo>
                    <a:cubicBezTo>
                      <a:pt x="9" y="0"/>
                      <a:pt x="11" y="0"/>
                      <a:pt x="11" y="2"/>
                    </a:cubicBezTo>
                    <a:cubicBezTo>
                      <a:pt x="12" y="7"/>
                      <a:pt x="12" y="7"/>
                      <a:pt x="12" y="7"/>
                    </a:cubicBezTo>
                    <a:cubicBezTo>
                      <a:pt x="12" y="7"/>
                      <a:pt x="12" y="7"/>
                      <a:pt x="12" y="7"/>
                    </a:cubicBezTo>
                    <a:cubicBezTo>
                      <a:pt x="13" y="10"/>
                      <a:pt x="13" y="10"/>
                      <a:pt x="13" y="10"/>
                    </a:cubicBezTo>
                    <a:cubicBezTo>
                      <a:pt x="13" y="10"/>
                      <a:pt x="13" y="11"/>
                      <a:pt x="12" y="11"/>
                    </a:cubicBezTo>
                    <a:cubicBezTo>
                      <a:pt x="12" y="11"/>
                      <a:pt x="12" y="11"/>
                      <a:pt x="12" y="11"/>
                    </a:cubicBezTo>
                    <a:cubicBezTo>
                      <a:pt x="12"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3"/>
                      <a:pt x="9" y="23"/>
                      <a:pt x="9" y="23"/>
                    </a:cubicBezTo>
                    <a:cubicBezTo>
                      <a:pt x="9" y="24"/>
                      <a:pt x="9" y="25"/>
                      <a:pt x="8" y="25"/>
                    </a:cubicBezTo>
                    <a:cubicBezTo>
                      <a:pt x="8" y="25"/>
                      <a:pt x="8" y="25"/>
                      <a:pt x="8" y="25"/>
                    </a:cubicBezTo>
                    <a:cubicBezTo>
                      <a:pt x="7" y="25"/>
                      <a:pt x="7" y="24"/>
                      <a:pt x="7" y="23"/>
                    </a:cubicBezTo>
                    <a:cubicBezTo>
                      <a:pt x="7" y="15"/>
                      <a:pt x="7" y="15"/>
                      <a:pt x="7" y="15"/>
                    </a:cubicBezTo>
                    <a:cubicBezTo>
                      <a:pt x="6" y="15"/>
                      <a:pt x="6" y="15"/>
                      <a:pt x="6" y="15"/>
                    </a:cubicBezTo>
                    <a:cubicBezTo>
                      <a:pt x="6" y="23"/>
                      <a:pt x="6" y="23"/>
                      <a:pt x="6" y="23"/>
                    </a:cubicBezTo>
                    <a:cubicBezTo>
                      <a:pt x="6" y="24"/>
                      <a:pt x="6" y="25"/>
                      <a:pt x="5" y="25"/>
                    </a:cubicBezTo>
                    <a:cubicBezTo>
                      <a:pt x="5" y="25"/>
                      <a:pt x="5" y="25"/>
                      <a:pt x="5" y="25"/>
                    </a:cubicBezTo>
                    <a:cubicBezTo>
                      <a:pt x="4" y="25"/>
                      <a:pt x="4" y="24"/>
                      <a:pt x="4" y="23"/>
                    </a:cubicBezTo>
                    <a:cubicBezTo>
                      <a:pt x="4" y="15"/>
                      <a:pt x="4" y="15"/>
                      <a:pt x="4" y="15"/>
                    </a:cubicBezTo>
                    <a:cubicBezTo>
                      <a:pt x="1" y="15"/>
                      <a:pt x="1" y="15"/>
                      <a:pt x="1" y="15"/>
                    </a:cubicBezTo>
                    <a:cubicBezTo>
                      <a:pt x="4" y="4"/>
                      <a:pt x="4" y="4"/>
                      <a:pt x="4" y="4"/>
                    </a:cubicBezTo>
                    <a:cubicBezTo>
                      <a:pt x="4" y="4"/>
                      <a:pt x="4" y="4"/>
                      <a:pt x="3" y="4"/>
                    </a:cubicBezTo>
                    <a:close/>
                  </a:path>
                </a:pathLst>
              </a:cu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Oval 122"/>
              <p:cNvSpPr>
                <a:spLocks noChangeArrowheads="1"/>
              </p:cNvSpPr>
              <p:nvPr/>
            </p:nvSpPr>
            <p:spPr bwMode="auto">
              <a:xfrm>
                <a:off x="5250" y="2152"/>
                <a:ext cx="6" cy="5"/>
              </a:xfrm>
              <a:prstGeom prst="ellipse">
                <a:avLst/>
              </a:pr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23"/>
              <p:cNvSpPr>
                <a:spLocks/>
              </p:cNvSpPr>
              <p:nvPr/>
            </p:nvSpPr>
            <p:spPr bwMode="auto">
              <a:xfrm>
                <a:off x="5245" y="2158"/>
                <a:ext cx="15" cy="32"/>
              </a:xfrm>
              <a:custGeom>
                <a:avLst/>
                <a:gdLst>
                  <a:gd name="T0" fmla="*/ 9 w 12"/>
                  <a:gd name="T1" fmla="*/ 6 h 25"/>
                  <a:gd name="T2" fmla="*/ 9 w 12"/>
                  <a:gd name="T3" fmla="*/ 10 h 25"/>
                  <a:gd name="T4" fmla="*/ 9 w 12"/>
                  <a:gd name="T5" fmla="*/ 23 h 25"/>
                  <a:gd name="T6" fmla="*/ 8 w 12"/>
                  <a:gd name="T7" fmla="*/ 25 h 25"/>
                  <a:gd name="T8" fmla="*/ 8 w 12"/>
                  <a:gd name="T9" fmla="*/ 25 h 25"/>
                  <a:gd name="T10" fmla="*/ 7 w 12"/>
                  <a:gd name="T11" fmla="*/ 23 h 25"/>
                  <a:gd name="T12" fmla="*/ 7 w 12"/>
                  <a:gd name="T13" fmla="*/ 12 h 25"/>
                  <a:gd name="T14" fmla="*/ 6 w 12"/>
                  <a:gd name="T15" fmla="*/ 12 h 25"/>
                  <a:gd name="T16" fmla="*/ 6 w 12"/>
                  <a:gd name="T17" fmla="*/ 23 h 25"/>
                  <a:gd name="T18" fmla="*/ 5 w 12"/>
                  <a:gd name="T19" fmla="*/ 25 h 25"/>
                  <a:gd name="T20" fmla="*/ 5 w 12"/>
                  <a:gd name="T21" fmla="*/ 25 h 25"/>
                  <a:gd name="T22" fmla="*/ 3 w 12"/>
                  <a:gd name="T23" fmla="*/ 23 h 25"/>
                  <a:gd name="T24" fmla="*/ 3 w 12"/>
                  <a:gd name="T25" fmla="*/ 10 h 25"/>
                  <a:gd name="T26" fmla="*/ 3 w 12"/>
                  <a:gd name="T27" fmla="*/ 6 h 25"/>
                  <a:gd name="T28" fmla="*/ 3 w 12"/>
                  <a:gd name="T29" fmla="*/ 4 h 25"/>
                  <a:gd name="T30" fmla="*/ 3 w 12"/>
                  <a:gd name="T31" fmla="*/ 3 h 25"/>
                  <a:gd name="T32" fmla="*/ 3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10 w 12"/>
                  <a:gd name="T87" fmla="*/ 3 h 25"/>
                  <a:gd name="T88" fmla="*/ 10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9" y="25"/>
                      <a:pt x="8" y="25"/>
                    </a:cubicBezTo>
                    <a:cubicBezTo>
                      <a:pt x="8" y="25"/>
                      <a:pt x="8" y="25"/>
                      <a:pt x="8" y="25"/>
                    </a:cubicBezTo>
                    <a:cubicBezTo>
                      <a:pt x="7" y="25"/>
                      <a:pt x="7" y="24"/>
                      <a:pt x="7" y="23"/>
                    </a:cubicBezTo>
                    <a:cubicBezTo>
                      <a:pt x="7" y="12"/>
                      <a:pt x="7" y="12"/>
                      <a:pt x="7" y="12"/>
                    </a:cubicBezTo>
                    <a:cubicBezTo>
                      <a:pt x="6" y="12"/>
                      <a:pt x="6" y="12"/>
                      <a:pt x="6" y="12"/>
                    </a:cubicBezTo>
                    <a:cubicBezTo>
                      <a:pt x="6" y="23"/>
                      <a:pt x="6" y="23"/>
                      <a:pt x="6" y="23"/>
                    </a:cubicBezTo>
                    <a:cubicBezTo>
                      <a:pt x="6" y="24"/>
                      <a:pt x="5" y="25"/>
                      <a:pt x="5" y="25"/>
                    </a:cubicBezTo>
                    <a:cubicBezTo>
                      <a:pt x="5" y="25"/>
                      <a:pt x="5" y="25"/>
                      <a:pt x="5" y="25"/>
                    </a:cubicBezTo>
                    <a:cubicBezTo>
                      <a:pt x="4" y="25"/>
                      <a:pt x="3" y="24"/>
                      <a:pt x="3" y="23"/>
                    </a:cubicBezTo>
                    <a:cubicBezTo>
                      <a:pt x="3" y="10"/>
                      <a:pt x="3" y="10"/>
                      <a:pt x="3" y="10"/>
                    </a:cubicBezTo>
                    <a:cubicBezTo>
                      <a:pt x="3" y="6"/>
                      <a:pt x="3" y="6"/>
                      <a:pt x="3" y="6"/>
                    </a:cubicBezTo>
                    <a:cubicBezTo>
                      <a:pt x="3" y="4"/>
                      <a:pt x="3" y="4"/>
                      <a:pt x="3" y="4"/>
                    </a:cubicBezTo>
                    <a:cubicBezTo>
                      <a:pt x="3" y="4"/>
                      <a:pt x="3" y="3"/>
                      <a:pt x="3" y="3"/>
                    </a:cubicBezTo>
                    <a:cubicBezTo>
                      <a:pt x="3" y="3"/>
                      <a:pt x="3" y="3"/>
                      <a:pt x="3" y="3"/>
                    </a:cubicBezTo>
                    <a:cubicBezTo>
                      <a:pt x="3" y="3"/>
                      <a:pt x="2" y="4"/>
                      <a:pt x="2" y="4"/>
                    </a:cubicBezTo>
                    <a:cubicBezTo>
                      <a:pt x="2" y="7"/>
                      <a:pt x="2" y="7"/>
                      <a:pt x="2" y="7"/>
                    </a:cubicBezTo>
                    <a:cubicBezTo>
                      <a:pt x="2" y="10"/>
                      <a:pt x="2" y="10"/>
                      <a:pt x="2" y="10"/>
                    </a:cubicBezTo>
                    <a:cubicBezTo>
                      <a:pt x="2" y="11"/>
                      <a:pt x="2" y="11"/>
                      <a:pt x="2" y="11"/>
                    </a:cubicBezTo>
                    <a:cubicBezTo>
                      <a:pt x="2" y="12"/>
                      <a:pt x="2" y="12"/>
                      <a:pt x="1" y="12"/>
                    </a:cubicBezTo>
                    <a:cubicBezTo>
                      <a:pt x="1" y="12"/>
                      <a:pt x="1" y="12"/>
                      <a:pt x="1" y="12"/>
                    </a:cubicBezTo>
                    <a:cubicBezTo>
                      <a:pt x="1"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2"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2"/>
                      <a:pt x="11" y="12"/>
                    </a:cubicBezTo>
                    <a:cubicBezTo>
                      <a:pt x="11" y="12"/>
                      <a:pt x="11" y="12"/>
                      <a:pt x="11" y="12"/>
                    </a:cubicBezTo>
                    <a:cubicBezTo>
                      <a:pt x="11" y="12"/>
                      <a:pt x="10" y="12"/>
                      <a:pt x="10" y="11"/>
                    </a:cubicBezTo>
                    <a:cubicBezTo>
                      <a:pt x="10" y="10"/>
                      <a:pt x="10" y="10"/>
                      <a:pt x="10" y="10"/>
                    </a:cubicBezTo>
                    <a:cubicBezTo>
                      <a:pt x="10" y="7"/>
                      <a:pt x="10" y="7"/>
                      <a:pt x="10" y="7"/>
                    </a:cubicBezTo>
                    <a:cubicBezTo>
                      <a:pt x="10" y="4"/>
                      <a:pt x="10" y="4"/>
                      <a:pt x="10" y="4"/>
                    </a:cubicBezTo>
                    <a:cubicBezTo>
                      <a:pt x="10" y="4"/>
                      <a:pt x="10" y="3"/>
                      <a:pt x="10" y="3"/>
                    </a:cubicBezTo>
                    <a:cubicBezTo>
                      <a:pt x="10" y="3"/>
                      <a:pt x="10" y="3"/>
                      <a:pt x="10" y="3"/>
                    </a:cubicBezTo>
                    <a:cubicBezTo>
                      <a:pt x="10" y="3"/>
                      <a:pt x="9" y="4"/>
                      <a:pt x="9" y="4"/>
                    </a:cubicBezTo>
                    <a:lnTo>
                      <a:pt x="9" y="6"/>
                    </a:lnTo>
                    <a:close/>
                  </a:path>
                </a:pathLst>
              </a:custGeom>
              <a:solidFill>
                <a:srgbClr val="218C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Oval 124"/>
              <p:cNvSpPr>
                <a:spLocks noChangeArrowheads="1"/>
              </p:cNvSpPr>
              <p:nvPr/>
            </p:nvSpPr>
            <p:spPr bwMode="auto">
              <a:xfrm>
                <a:off x="5230" y="2197"/>
                <a:ext cx="6" cy="7"/>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25"/>
              <p:cNvSpPr>
                <a:spLocks/>
              </p:cNvSpPr>
              <p:nvPr/>
            </p:nvSpPr>
            <p:spPr bwMode="auto">
              <a:xfrm>
                <a:off x="5225" y="2205"/>
                <a:ext cx="16" cy="30"/>
              </a:xfrm>
              <a:custGeom>
                <a:avLst/>
                <a:gdLst>
                  <a:gd name="T0" fmla="*/ 3 w 13"/>
                  <a:gd name="T1" fmla="*/ 4 h 24"/>
                  <a:gd name="T2" fmla="*/ 2 w 13"/>
                  <a:gd name="T3" fmla="*/ 10 h 24"/>
                  <a:gd name="T4" fmla="*/ 1 w 13"/>
                  <a:gd name="T5" fmla="*/ 11 h 24"/>
                  <a:gd name="T6" fmla="*/ 1 w 13"/>
                  <a:gd name="T7" fmla="*/ 11 h 24"/>
                  <a:gd name="T8" fmla="*/ 0 w 13"/>
                  <a:gd name="T9" fmla="*/ 9 h 24"/>
                  <a:gd name="T10" fmla="*/ 1 w 13"/>
                  <a:gd name="T11" fmla="*/ 7 h 24"/>
                  <a:gd name="T12" fmla="*/ 1 w 13"/>
                  <a:gd name="T13" fmla="*/ 7 h 24"/>
                  <a:gd name="T14" fmla="*/ 2 w 13"/>
                  <a:gd name="T15" fmla="*/ 1 h 24"/>
                  <a:gd name="T16" fmla="*/ 2 w 13"/>
                  <a:gd name="T17" fmla="*/ 1 h 24"/>
                  <a:gd name="T18" fmla="*/ 5 w 13"/>
                  <a:gd name="T19" fmla="*/ 0 h 24"/>
                  <a:gd name="T20" fmla="*/ 8 w 13"/>
                  <a:gd name="T21" fmla="*/ 0 h 24"/>
                  <a:gd name="T22" fmla="*/ 11 w 13"/>
                  <a:gd name="T23" fmla="*/ 1 h 24"/>
                  <a:gd name="T24" fmla="*/ 12 w 13"/>
                  <a:gd name="T25" fmla="*/ 7 h 24"/>
                  <a:gd name="T26" fmla="*/ 12 w 13"/>
                  <a:gd name="T27" fmla="*/ 7 h 24"/>
                  <a:gd name="T28" fmla="*/ 13 w 13"/>
                  <a:gd name="T29" fmla="*/ 9 h 24"/>
                  <a:gd name="T30" fmla="*/ 12 w 13"/>
                  <a:gd name="T31" fmla="*/ 11 h 24"/>
                  <a:gd name="T32" fmla="*/ 12 w 13"/>
                  <a:gd name="T33" fmla="*/ 11 h 24"/>
                  <a:gd name="T34" fmla="*/ 11 w 13"/>
                  <a:gd name="T35" fmla="*/ 10 h 24"/>
                  <a:gd name="T36" fmla="*/ 9 w 13"/>
                  <a:gd name="T37" fmla="*/ 4 h 24"/>
                  <a:gd name="T38" fmla="*/ 9 w 13"/>
                  <a:gd name="T39" fmla="*/ 4 h 24"/>
                  <a:gd name="T40" fmla="*/ 12 w 13"/>
                  <a:gd name="T41" fmla="*/ 15 h 24"/>
                  <a:gd name="T42" fmla="*/ 9 w 13"/>
                  <a:gd name="T43" fmla="*/ 15 h 24"/>
                  <a:gd name="T44" fmla="*/ 9 w 13"/>
                  <a:gd name="T45" fmla="*/ 23 h 24"/>
                  <a:gd name="T46" fmla="*/ 8 w 13"/>
                  <a:gd name="T47" fmla="*/ 24 h 24"/>
                  <a:gd name="T48" fmla="*/ 8 w 13"/>
                  <a:gd name="T49" fmla="*/ 24 h 24"/>
                  <a:gd name="T50" fmla="*/ 7 w 13"/>
                  <a:gd name="T51" fmla="*/ 23 h 24"/>
                  <a:gd name="T52" fmla="*/ 7 w 13"/>
                  <a:gd name="T53" fmla="*/ 15 h 24"/>
                  <a:gd name="T54" fmla="*/ 6 w 13"/>
                  <a:gd name="T55" fmla="*/ 15 h 24"/>
                  <a:gd name="T56" fmla="*/ 6 w 13"/>
                  <a:gd name="T57" fmla="*/ 23 h 24"/>
                  <a:gd name="T58" fmla="*/ 5 w 13"/>
                  <a:gd name="T59" fmla="*/ 24 h 24"/>
                  <a:gd name="T60" fmla="*/ 5 w 13"/>
                  <a:gd name="T61" fmla="*/ 24 h 24"/>
                  <a:gd name="T62" fmla="*/ 4 w 13"/>
                  <a:gd name="T63" fmla="*/ 23 h 24"/>
                  <a:gd name="T64" fmla="*/ 4 w 13"/>
                  <a:gd name="T65" fmla="*/ 15 h 24"/>
                  <a:gd name="T66" fmla="*/ 1 w 13"/>
                  <a:gd name="T67" fmla="*/ 15 h 24"/>
                  <a:gd name="T68" fmla="*/ 4 w 13"/>
                  <a:gd name="T69" fmla="*/ 4 h 24"/>
                  <a:gd name="T70" fmla="*/ 3 w 13"/>
                  <a:gd name="T7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4">
                    <a:moveTo>
                      <a:pt x="3" y="4"/>
                    </a:moveTo>
                    <a:cubicBezTo>
                      <a:pt x="2" y="10"/>
                      <a:pt x="2" y="10"/>
                      <a:pt x="2" y="10"/>
                    </a:cubicBezTo>
                    <a:cubicBezTo>
                      <a:pt x="2" y="10"/>
                      <a:pt x="1" y="11"/>
                      <a:pt x="1" y="11"/>
                    </a:cubicBezTo>
                    <a:cubicBezTo>
                      <a:pt x="1" y="11"/>
                      <a:pt x="1" y="11"/>
                      <a:pt x="1" y="11"/>
                    </a:cubicBezTo>
                    <a:cubicBezTo>
                      <a:pt x="0" y="10"/>
                      <a:pt x="0" y="10"/>
                      <a:pt x="0" y="9"/>
                    </a:cubicBezTo>
                    <a:cubicBezTo>
                      <a:pt x="1" y="7"/>
                      <a:pt x="1" y="7"/>
                      <a:pt x="1" y="7"/>
                    </a:cubicBezTo>
                    <a:cubicBezTo>
                      <a:pt x="1" y="7"/>
                      <a:pt x="1" y="7"/>
                      <a:pt x="1" y="7"/>
                    </a:cubicBezTo>
                    <a:cubicBezTo>
                      <a:pt x="2" y="1"/>
                      <a:pt x="2" y="1"/>
                      <a:pt x="2" y="1"/>
                    </a:cubicBezTo>
                    <a:cubicBezTo>
                      <a:pt x="2" y="1"/>
                      <a:pt x="2" y="1"/>
                      <a:pt x="2" y="1"/>
                    </a:cubicBezTo>
                    <a:cubicBezTo>
                      <a:pt x="2" y="0"/>
                      <a:pt x="4" y="0"/>
                      <a:pt x="5" y="0"/>
                    </a:cubicBezTo>
                    <a:cubicBezTo>
                      <a:pt x="8" y="0"/>
                      <a:pt x="8" y="0"/>
                      <a:pt x="8" y="0"/>
                    </a:cubicBezTo>
                    <a:cubicBezTo>
                      <a:pt x="9" y="0"/>
                      <a:pt x="11" y="0"/>
                      <a:pt x="11" y="1"/>
                    </a:cubicBezTo>
                    <a:cubicBezTo>
                      <a:pt x="12" y="7"/>
                      <a:pt x="12" y="7"/>
                      <a:pt x="12" y="7"/>
                    </a:cubicBezTo>
                    <a:cubicBezTo>
                      <a:pt x="12" y="7"/>
                      <a:pt x="12" y="7"/>
                      <a:pt x="12" y="7"/>
                    </a:cubicBezTo>
                    <a:cubicBezTo>
                      <a:pt x="13" y="9"/>
                      <a:pt x="13" y="9"/>
                      <a:pt x="13" y="9"/>
                    </a:cubicBezTo>
                    <a:cubicBezTo>
                      <a:pt x="13" y="10"/>
                      <a:pt x="13" y="10"/>
                      <a:pt x="12" y="11"/>
                    </a:cubicBezTo>
                    <a:cubicBezTo>
                      <a:pt x="12" y="11"/>
                      <a:pt x="12" y="11"/>
                      <a:pt x="12" y="11"/>
                    </a:cubicBezTo>
                    <a:cubicBezTo>
                      <a:pt x="12" y="11"/>
                      <a:pt x="11" y="10"/>
                      <a:pt x="11" y="10"/>
                    </a:cubicBezTo>
                    <a:cubicBezTo>
                      <a:pt x="9" y="4"/>
                      <a:pt x="9" y="4"/>
                      <a:pt x="9" y="4"/>
                    </a:cubicBezTo>
                    <a:cubicBezTo>
                      <a:pt x="9" y="3"/>
                      <a:pt x="9" y="3"/>
                      <a:pt x="9" y="4"/>
                    </a:cubicBezTo>
                    <a:cubicBezTo>
                      <a:pt x="12" y="15"/>
                      <a:pt x="12" y="15"/>
                      <a:pt x="12" y="15"/>
                    </a:cubicBezTo>
                    <a:cubicBezTo>
                      <a:pt x="9" y="15"/>
                      <a:pt x="9" y="15"/>
                      <a:pt x="9" y="15"/>
                    </a:cubicBezTo>
                    <a:cubicBezTo>
                      <a:pt x="9" y="23"/>
                      <a:pt x="9" y="23"/>
                      <a:pt x="9" y="23"/>
                    </a:cubicBezTo>
                    <a:cubicBezTo>
                      <a:pt x="9" y="24"/>
                      <a:pt x="9" y="24"/>
                      <a:pt x="8" y="24"/>
                    </a:cubicBezTo>
                    <a:cubicBezTo>
                      <a:pt x="8" y="24"/>
                      <a:pt x="8" y="24"/>
                      <a:pt x="8" y="24"/>
                    </a:cubicBezTo>
                    <a:cubicBezTo>
                      <a:pt x="7" y="24"/>
                      <a:pt x="7" y="24"/>
                      <a:pt x="7" y="23"/>
                    </a:cubicBezTo>
                    <a:cubicBezTo>
                      <a:pt x="7" y="15"/>
                      <a:pt x="7" y="15"/>
                      <a:pt x="7" y="15"/>
                    </a:cubicBezTo>
                    <a:cubicBezTo>
                      <a:pt x="6" y="15"/>
                      <a:pt x="6" y="15"/>
                      <a:pt x="6" y="15"/>
                    </a:cubicBezTo>
                    <a:cubicBezTo>
                      <a:pt x="6" y="23"/>
                      <a:pt x="6" y="23"/>
                      <a:pt x="6" y="23"/>
                    </a:cubicBezTo>
                    <a:cubicBezTo>
                      <a:pt x="6" y="24"/>
                      <a:pt x="6" y="24"/>
                      <a:pt x="5" y="24"/>
                    </a:cubicBezTo>
                    <a:cubicBezTo>
                      <a:pt x="5" y="24"/>
                      <a:pt x="5" y="24"/>
                      <a:pt x="5" y="24"/>
                    </a:cubicBezTo>
                    <a:cubicBezTo>
                      <a:pt x="4" y="24"/>
                      <a:pt x="4" y="24"/>
                      <a:pt x="4" y="23"/>
                    </a:cubicBezTo>
                    <a:cubicBezTo>
                      <a:pt x="4" y="15"/>
                      <a:pt x="4" y="15"/>
                      <a:pt x="4" y="15"/>
                    </a:cubicBezTo>
                    <a:cubicBezTo>
                      <a:pt x="1" y="15"/>
                      <a:pt x="1" y="15"/>
                      <a:pt x="1" y="15"/>
                    </a:cubicBezTo>
                    <a:cubicBezTo>
                      <a:pt x="4" y="4"/>
                      <a:pt x="4" y="4"/>
                      <a:pt x="4" y="4"/>
                    </a:cubicBezTo>
                    <a:cubicBezTo>
                      <a:pt x="4" y="3"/>
                      <a:pt x="4" y="3"/>
                      <a:pt x="3"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Oval 126"/>
              <p:cNvSpPr>
                <a:spLocks noChangeArrowheads="1"/>
              </p:cNvSpPr>
              <p:nvPr/>
            </p:nvSpPr>
            <p:spPr bwMode="auto">
              <a:xfrm>
                <a:off x="5250" y="2197"/>
                <a:ext cx="6" cy="7"/>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27"/>
              <p:cNvSpPr>
                <a:spLocks/>
              </p:cNvSpPr>
              <p:nvPr/>
            </p:nvSpPr>
            <p:spPr bwMode="auto">
              <a:xfrm>
                <a:off x="5245" y="2205"/>
                <a:ext cx="15" cy="30"/>
              </a:xfrm>
              <a:custGeom>
                <a:avLst/>
                <a:gdLst>
                  <a:gd name="T0" fmla="*/ 9 w 12"/>
                  <a:gd name="T1" fmla="*/ 5 h 24"/>
                  <a:gd name="T2" fmla="*/ 9 w 12"/>
                  <a:gd name="T3" fmla="*/ 10 h 24"/>
                  <a:gd name="T4" fmla="*/ 9 w 12"/>
                  <a:gd name="T5" fmla="*/ 23 h 24"/>
                  <a:gd name="T6" fmla="*/ 8 w 12"/>
                  <a:gd name="T7" fmla="*/ 24 h 24"/>
                  <a:gd name="T8" fmla="*/ 8 w 12"/>
                  <a:gd name="T9" fmla="*/ 24 h 24"/>
                  <a:gd name="T10" fmla="*/ 7 w 12"/>
                  <a:gd name="T11" fmla="*/ 23 h 24"/>
                  <a:gd name="T12" fmla="*/ 7 w 12"/>
                  <a:gd name="T13" fmla="*/ 12 h 24"/>
                  <a:gd name="T14" fmla="*/ 6 w 12"/>
                  <a:gd name="T15" fmla="*/ 12 h 24"/>
                  <a:gd name="T16" fmla="*/ 6 w 12"/>
                  <a:gd name="T17" fmla="*/ 23 h 24"/>
                  <a:gd name="T18" fmla="*/ 5 w 12"/>
                  <a:gd name="T19" fmla="*/ 24 h 24"/>
                  <a:gd name="T20" fmla="*/ 5 w 12"/>
                  <a:gd name="T21" fmla="*/ 24 h 24"/>
                  <a:gd name="T22" fmla="*/ 3 w 12"/>
                  <a:gd name="T23" fmla="*/ 23 h 24"/>
                  <a:gd name="T24" fmla="*/ 3 w 12"/>
                  <a:gd name="T25" fmla="*/ 10 h 24"/>
                  <a:gd name="T26" fmla="*/ 3 w 12"/>
                  <a:gd name="T27" fmla="*/ 5 h 24"/>
                  <a:gd name="T28" fmla="*/ 3 w 12"/>
                  <a:gd name="T29" fmla="*/ 3 h 24"/>
                  <a:gd name="T30" fmla="*/ 3 w 12"/>
                  <a:gd name="T31" fmla="*/ 3 h 24"/>
                  <a:gd name="T32" fmla="*/ 3 w 12"/>
                  <a:gd name="T33" fmla="*/ 3 h 24"/>
                  <a:gd name="T34" fmla="*/ 2 w 12"/>
                  <a:gd name="T35" fmla="*/ 3 h 24"/>
                  <a:gd name="T36" fmla="*/ 2 w 12"/>
                  <a:gd name="T37" fmla="*/ 7 h 24"/>
                  <a:gd name="T38" fmla="*/ 2 w 12"/>
                  <a:gd name="T39" fmla="*/ 10 h 24"/>
                  <a:gd name="T40" fmla="*/ 2 w 12"/>
                  <a:gd name="T41" fmla="*/ 11 h 24"/>
                  <a:gd name="T42" fmla="*/ 1 w 12"/>
                  <a:gd name="T43" fmla="*/ 12 h 24"/>
                  <a:gd name="T44" fmla="*/ 1 w 12"/>
                  <a:gd name="T45" fmla="*/ 12 h 24"/>
                  <a:gd name="T46" fmla="*/ 0 w 12"/>
                  <a:gd name="T47" fmla="*/ 11 h 24"/>
                  <a:gd name="T48" fmla="*/ 0 w 12"/>
                  <a:gd name="T49" fmla="*/ 10 h 24"/>
                  <a:gd name="T50" fmla="*/ 0 w 12"/>
                  <a:gd name="T51" fmla="*/ 10 h 24"/>
                  <a:gd name="T52" fmla="*/ 0 w 12"/>
                  <a:gd name="T53" fmla="*/ 10 h 24"/>
                  <a:gd name="T54" fmla="*/ 0 w 12"/>
                  <a:gd name="T55" fmla="*/ 7 h 24"/>
                  <a:gd name="T56" fmla="*/ 0 w 12"/>
                  <a:gd name="T57" fmla="*/ 3 h 24"/>
                  <a:gd name="T58" fmla="*/ 3 w 12"/>
                  <a:gd name="T59" fmla="*/ 0 h 24"/>
                  <a:gd name="T60" fmla="*/ 9 w 12"/>
                  <a:gd name="T61" fmla="*/ 0 h 24"/>
                  <a:gd name="T62" fmla="*/ 12 w 12"/>
                  <a:gd name="T63" fmla="*/ 3 h 24"/>
                  <a:gd name="T64" fmla="*/ 12 w 12"/>
                  <a:gd name="T65" fmla="*/ 7 h 24"/>
                  <a:gd name="T66" fmla="*/ 12 w 12"/>
                  <a:gd name="T67" fmla="*/ 10 h 24"/>
                  <a:gd name="T68" fmla="*/ 12 w 12"/>
                  <a:gd name="T69" fmla="*/ 10 h 24"/>
                  <a:gd name="T70" fmla="*/ 12 w 12"/>
                  <a:gd name="T71" fmla="*/ 10 h 24"/>
                  <a:gd name="T72" fmla="*/ 12 w 12"/>
                  <a:gd name="T73" fmla="*/ 11 h 24"/>
                  <a:gd name="T74" fmla="*/ 11 w 12"/>
                  <a:gd name="T75" fmla="*/ 12 h 24"/>
                  <a:gd name="T76" fmla="*/ 11 w 12"/>
                  <a:gd name="T77" fmla="*/ 12 h 24"/>
                  <a:gd name="T78" fmla="*/ 10 w 12"/>
                  <a:gd name="T79" fmla="*/ 11 h 24"/>
                  <a:gd name="T80" fmla="*/ 10 w 12"/>
                  <a:gd name="T81" fmla="*/ 10 h 24"/>
                  <a:gd name="T82" fmla="*/ 10 w 12"/>
                  <a:gd name="T83" fmla="*/ 7 h 24"/>
                  <a:gd name="T84" fmla="*/ 10 w 12"/>
                  <a:gd name="T85" fmla="*/ 3 h 24"/>
                  <a:gd name="T86" fmla="*/ 10 w 12"/>
                  <a:gd name="T87" fmla="*/ 3 h 24"/>
                  <a:gd name="T88" fmla="*/ 10 w 12"/>
                  <a:gd name="T89" fmla="*/ 3 h 24"/>
                  <a:gd name="T90" fmla="*/ 9 w 12"/>
                  <a:gd name="T91" fmla="*/ 3 h 24"/>
                  <a:gd name="T92" fmla="*/ 9 w 12"/>
                  <a:gd name="T9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4">
                    <a:moveTo>
                      <a:pt x="9" y="5"/>
                    </a:moveTo>
                    <a:cubicBezTo>
                      <a:pt x="9" y="10"/>
                      <a:pt x="9" y="10"/>
                      <a:pt x="9" y="10"/>
                    </a:cubicBezTo>
                    <a:cubicBezTo>
                      <a:pt x="9" y="23"/>
                      <a:pt x="9" y="23"/>
                      <a:pt x="9" y="23"/>
                    </a:cubicBezTo>
                    <a:cubicBezTo>
                      <a:pt x="9" y="24"/>
                      <a:pt x="9" y="24"/>
                      <a:pt x="8" y="24"/>
                    </a:cubicBezTo>
                    <a:cubicBezTo>
                      <a:pt x="8" y="24"/>
                      <a:pt x="8" y="24"/>
                      <a:pt x="8" y="24"/>
                    </a:cubicBezTo>
                    <a:cubicBezTo>
                      <a:pt x="7" y="24"/>
                      <a:pt x="7" y="24"/>
                      <a:pt x="7" y="23"/>
                    </a:cubicBezTo>
                    <a:cubicBezTo>
                      <a:pt x="7" y="12"/>
                      <a:pt x="7" y="12"/>
                      <a:pt x="7" y="12"/>
                    </a:cubicBezTo>
                    <a:cubicBezTo>
                      <a:pt x="6" y="12"/>
                      <a:pt x="6" y="12"/>
                      <a:pt x="6" y="12"/>
                    </a:cubicBezTo>
                    <a:cubicBezTo>
                      <a:pt x="6" y="23"/>
                      <a:pt x="6" y="23"/>
                      <a:pt x="6" y="23"/>
                    </a:cubicBezTo>
                    <a:cubicBezTo>
                      <a:pt x="6" y="24"/>
                      <a:pt x="5" y="24"/>
                      <a:pt x="5" y="24"/>
                    </a:cubicBezTo>
                    <a:cubicBezTo>
                      <a:pt x="5" y="24"/>
                      <a:pt x="5" y="24"/>
                      <a:pt x="5" y="24"/>
                    </a:cubicBezTo>
                    <a:cubicBezTo>
                      <a:pt x="4" y="24"/>
                      <a:pt x="3" y="24"/>
                      <a:pt x="3" y="23"/>
                    </a:cubicBezTo>
                    <a:cubicBezTo>
                      <a:pt x="3" y="10"/>
                      <a:pt x="3" y="10"/>
                      <a:pt x="3" y="10"/>
                    </a:cubicBezTo>
                    <a:cubicBezTo>
                      <a:pt x="3" y="5"/>
                      <a:pt x="3" y="5"/>
                      <a:pt x="3" y="5"/>
                    </a:cubicBezTo>
                    <a:cubicBezTo>
                      <a:pt x="3" y="3"/>
                      <a:pt x="3" y="3"/>
                      <a:pt x="3" y="3"/>
                    </a:cubicBezTo>
                    <a:cubicBezTo>
                      <a:pt x="3" y="3"/>
                      <a:pt x="3" y="3"/>
                      <a:pt x="3" y="3"/>
                    </a:cubicBezTo>
                    <a:cubicBezTo>
                      <a:pt x="3" y="3"/>
                      <a:pt x="3" y="3"/>
                      <a:pt x="3" y="3"/>
                    </a:cubicBezTo>
                    <a:cubicBezTo>
                      <a:pt x="3" y="3"/>
                      <a:pt x="2" y="3"/>
                      <a:pt x="2" y="3"/>
                    </a:cubicBezTo>
                    <a:cubicBezTo>
                      <a:pt x="2" y="7"/>
                      <a:pt x="2" y="7"/>
                      <a:pt x="2" y="7"/>
                    </a:cubicBezTo>
                    <a:cubicBezTo>
                      <a:pt x="2" y="10"/>
                      <a:pt x="2" y="10"/>
                      <a:pt x="2" y="10"/>
                    </a:cubicBezTo>
                    <a:cubicBezTo>
                      <a:pt x="2" y="11"/>
                      <a:pt x="2" y="11"/>
                      <a:pt x="2" y="11"/>
                    </a:cubicBezTo>
                    <a:cubicBezTo>
                      <a:pt x="2" y="11"/>
                      <a:pt x="2" y="12"/>
                      <a:pt x="1" y="12"/>
                    </a:cubicBezTo>
                    <a:cubicBezTo>
                      <a:pt x="1" y="12"/>
                      <a:pt x="1" y="12"/>
                      <a:pt x="1" y="12"/>
                    </a:cubicBezTo>
                    <a:cubicBezTo>
                      <a:pt x="1" y="12"/>
                      <a:pt x="0" y="11"/>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2"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1"/>
                      <a:pt x="12" y="12"/>
                      <a:pt x="11" y="12"/>
                    </a:cubicBezTo>
                    <a:cubicBezTo>
                      <a:pt x="11" y="12"/>
                      <a:pt x="11" y="12"/>
                      <a:pt x="11" y="12"/>
                    </a:cubicBezTo>
                    <a:cubicBezTo>
                      <a:pt x="11" y="12"/>
                      <a:pt x="10" y="11"/>
                      <a:pt x="10" y="11"/>
                    </a:cubicBezTo>
                    <a:cubicBezTo>
                      <a:pt x="10" y="10"/>
                      <a:pt x="10" y="10"/>
                      <a:pt x="10" y="10"/>
                    </a:cubicBezTo>
                    <a:cubicBezTo>
                      <a:pt x="10" y="7"/>
                      <a:pt x="10" y="7"/>
                      <a:pt x="10" y="7"/>
                    </a:cubicBezTo>
                    <a:cubicBezTo>
                      <a:pt x="10" y="3"/>
                      <a:pt x="10" y="3"/>
                      <a:pt x="10" y="3"/>
                    </a:cubicBezTo>
                    <a:cubicBezTo>
                      <a:pt x="10" y="3"/>
                      <a:pt x="10" y="3"/>
                      <a:pt x="10" y="3"/>
                    </a:cubicBezTo>
                    <a:cubicBezTo>
                      <a:pt x="10" y="3"/>
                      <a:pt x="10" y="3"/>
                      <a:pt x="10" y="3"/>
                    </a:cubicBezTo>
                    <a:cubicBezTo>
                      <a:pt x="10" y="3"/>
                      <a:pt x="9" y="3"/>
                      <a:pt x="9" y="3"/>
                    </a:cubicBezTo>
                    <a:lnTo>
                      <a:pt x="9" y="5"/>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Oval 128"/>
              <p:cNvSpPr>
                <a:spLocks noChangeArrowheads="1"/>
              </p:cNvSpPr>
              <p:nvPr/>
            </p:nvSpPr>
            <p:spPr bwMode="auto">
              <a:xfrm>
                <a:off x="5230" y="2245"/>
                <a:ext cx="6" cy="6"/>
              </a:xfrm>
              <a:prstGeom prst="ellipse">
                <a:avLst/>
              </a:pr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29"/>
              <p:cNvSpPr>
                <a:spLocks/>
              </p:cNvSpPr>
              <p:nvPr/>
            </p:nvSpPr>
            <p:spPr bwMode="auto">
              <a:xfrm>
                <a:off x="5225" y="2253"/>
                <a:ext cx="16" cy="31"/>
              </a:xfrm>
              <a:custGeom>
                <a:avLst/>
                <a:gdLst>
                  <a:gd name="T0" fmla="*/ 3 w 13"/>
                  <a:gd name="T1" fmla="*/ 4 h 25"/>
                  <a:gd name="T2" fmla="*/ 2 w 13"/>
                  <a:gd name="T3" fmla="*/ 10 h 25"/>
                  <a:gd name="T4" fmla="*/ 1 w 13"/>
                  <a:gd name="T5" fmla="*/ 11 h 25"/>
                  <a:gd name="T6" fmla="*/ 1 w 13"/>
                  <a:gd name="T7" fmla="*/ 11 h 25"/>
                  <a:gd name="T8" fmla="*/ 0 w 13"/>
                  <a:gd name="T9" fmla="*/ 10 h 25"/>
                  <a:gd name="T10" fmla="*/ 1 w 13"/>
                  <a:gd name="T11" fmla="*/ 7 h 25"/>
                  <a:gd name="T12" fmla="*/ 1 w 13"/>
                  <a:gd name="T13" fmla="*/ 7 h 25"/>
                  <a:gd name="T14" fmla="*/ 2 w 13"/>
                  <a:gd name="T15" fmla="*/ 1 h 25"/>
                  <a:gd name="T16" fmla="*/ 2 w 13"/>
                  <a:gd name="T17" fmla="*/ 1 h 25"/>
                  <a:gd name="T18" fmla="*/ 5 w 13"/>
                  <a:gd name="T19" fmla="*/ 0 h 25"/>
                  <a:gd name="T20" fmla="*/ 8 w 13"/>
                  <a:gd name="T21" fmla="*/ 0 h 25"/>
                  <a:gd name="T22" fmla="*/ 11 w 13"/>
                  <a:gd name="T23" fmla="*/ 1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4 w 13"/>
                  <a:gd name="T63" fmla="*/ 23 h 25"/>
                  <a:gd name="T64" fmla="*/ 4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2" y="11"/>
                      <a:pt x="1" y="11"/>
                      <a:pt x="1" y="11"/>
                    </a:cubicBezTo>
                    <a:cubicBezTo>
                      <a:pt x="1" y="11"/>
                      <a:pt x="1" y="11"/>
                      <a:pt x="1" y="11"/>
                    </a:cubicBezTo>
                    <a:cubicBezTo>
                      <a:pt x="0" y="11"/>
                      <a:pt x="0" y="10"/>
                      <a:pt x="0" y="10"/>
                    </a:cubicBezTo>
                    <a:cubicBezTo>
                      <a:pt x="1" y="7"/>
                      <a:pt x="1" y="7"/>
                      <a:pt x="1" y="7"/>
                    </a:cubicBezTo>
                    <a:cubicBezTo>
                      <a:pt x="1" y="7"/>
                      <a:pt x="1" y="7"/>
                      <a:pt x="1" y="7"/>
                    </a:cubicBezTo>
                    <a:cubicBezTo>
                      <a:pt x="2" y="1"/>
                      <a:pt x="2" y="1"/>
                      <a:pt x="2" y="1"/>
                    </a:cubicBezTo>
                    <a:cubicBezTo>
                      <a:pt x="2" y="1"/>
                      <a:pt x="2" y="1"/>
                      <a:pt x="2" y="1"/>
                    </a:cubicBezTo>
                    <a:cubicBezTo>
                      <a:pt x="2" y="0"/>
                      <a:pt x="4" y="0"/>
                      <a:pt x="5" y="0"/>
                    </a:cubicBezTo>
                    <a:cubicBezTo>
                      <a:pt x="8" y="0"/>
                      <a:pt x="8" y="0"/>
                      <a:pt x="8" y="0"/>
                    </a:cubicBezTo>
                    <a:cubicBezTo>
                      <a:pt x="9" y="0"/>
                      <a:pt x="11" y="0"/>
                      <a:pt x="11" y="1"/>
                    </a:cubicBezTo>
                    <a:cubicBezTo>
                      <a:pt x="12" y="7"/>
                      <a:pt x="12" y="7"/>
                      <a:pt x="12" y="7"/>
                    </a:cubicBezTo>
                    <a:cubicBezTo>
                      <a:pt x="12" y="7"/>
                      <a:pt x="12" y="7"/>
                      <a:pt x="12" y="7"/>
                    </a:cubicBezTo>
                    <a:cubicBezTo>
                      <a:pt x="13" y="10"/>
                      <a:pt x="13" y="10"/>
                      <a:pt x="13" y="10"/>
                    </a:cubicBezTo>
                    <a:cubicBezTo>
                      <a:pt x="13" y="10"/>
                      <a:pt x="13" y="11"/>
                      <a:pt x="12" y="11"/>
                    </a:cubicBezTo>
                    <a:cubicBezTo>
                      <a:pt x="12" y="11"/>
                      <a:pt x="12" y="11"/>
                      <a:pt x="12" y="11"/>
                    </a:cubicBezTo>
                    <a:cubicBezTo>
                      <a:pt x="12"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3"/>
                      <a:pt x="9" y="23"/>
                      <a:pt x="9" y="23"/>
                    </a:cubicBezTo>
                    <a:cubicBezTo>
                      <a:pt x="9" y="24"/>
                      <a:pt x="9" y="25"/>
                      <a:pt x="8" y="25"/>
                    </a:cubicBezTo>
                    <a:cubicBezTo>
                      <a:pt x="8" y="25"/>
                      <a:pt x="8" y="25"/>
                      <a:pt x="8" y="25"/>
                    </a:cubicBezTo>
                    <a:cubicBezTo>
                      <a:pt x="7" y="25"/>
                      <a:pt x="7" y="24"/>
                      <a:pt x="7" y="23"/>
                    </a:cubicBezTo>
                    <a:cubicBezTo>
                      <a:pt x="7" y="15"/>
                      <a:pt x="7" y="15"/>
                      <a:pt x="7" y="15"/>
                    </a:cubicBezTo>
                    <a:cubicBezTo>
                      <a:pt x="6" y="15"/>
                      <a:pt x="6" y="15"/>
                      <a:pt x="6" y="15"/>
                    </a:cubicBezTo>
                    <a:cubicBezTo>
                      <a:pt x="6" y="23"/>
                      <a:pt x="6" y="23"/>
                      <a:pt x="6" y="23"/>
                    </a:cubicBezTo>
                    <a:cubicBezTo>
                      <a:pt x="6" y="24"/>
                      <a:pt x="6" y="25"/>
                      <a:pt x="5" y="25"/>
                    </a:cubicBezTo>
                    <a:cubicBezTo>
                      <a:pt x="5" y="25"/>
                      <a:pt x="5" y="25"/>
                      <a:pt x="5" y="25"/>
                    </a:cubicBezTo>
                    <a:cubicBezTo>
                      <a:pt x="4" y="25"/>
                      <a:pt x="4" y="24"/>
                      <a:pt x="4" y="23"/>
                    </a:cubicBezTo>
                    <a:cubicBezTo>
                      <a:pt x="4" y="15"/>
                      <a:pt x="4" y="15"/>
                      <a:pt x="4" y="15"/>
                    </a:cubicBezTo>
                    <a:cubicBezTo>
                      <a:pt x="1" y="15"/>
                      <a:pt x="1" y="15"/>
                      <a:pt x="1" y="15"/>
                    </a:cubicBezTo>
                    <a:cubicBezTo>
                      <a:pt x="4" y="4"/>
                      <a:pt x="4" y="4"/>
                      <a:pt x="4" y="4"/>
                    </a:cubicBezTo>
                    <a:cubicBezTo>
                      <a:pt x="4" y="4"/>
                      <a:pt x="4" y="4"/>
                      <a:pt x="3" y="4"/>
                    </a:cubicBezTo>
                    <a:close/>
                  </a:path>
                </a:pathLst>
              </a:cu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Oval 130"/>
              <p:cNvSpPr>
                <a:spLocks noChangeArrowheads="1"/>
              </p:cNvSpPr>
              <p:nvPr/>
            </p:nvSpPr>
            <p:spPr bwMode="auto">
              <a:xfrm>
                <a:off x="5250" y="2245"/>
                <a:ext cx="6" cy="6"/>
              </a:xfrm>
              <a:prstGeom prst="ellipse">
                <a:avLst/>
              </a:pr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31"/>
              <p:cNvSpPr>
                <a:spLocks/>
              </p:cNvSpPr>
              <p:nvPr/>
            </p:nvSpPr>
            <p:spPr bwMode="auto">
              <a:xfrm>
                <a:off x="5245" y="2253"/>
                <a:ext cx="15" cy="31"/>
              </a:xfrm>
              <a:custGeom>
                <a:avLst/>
                <a:gdLst>
                  <a:gd name="T0" fmla="*/ 9 w 12"/>
                  <a:gd name="T1" fmla="*/ 6 h 25"/>
                  <a:gd name="T2" fmla="*/ 9 w 12"/>
                  <a:gd name="T3" fmla="*/ 10 h 25"/>
                  <a:gd name="T4" fmla="*/ 9 w 12"/>
                  <a:gd name="T5" fmla="*/ 23 h 25"/>
                  <a:gd name="T6" fmla="*/ 8 w 12"/>
                  <a:gd name="T7" fmla="*/ 25 h 25"/>
                  <a:gd name="T8" fmla="*/ 8 w 12"/>
                  <a:gd name="T9" fmla="*/ 25 h 25"/>
                  <a:gd name="T10" fmla="*/ 7 w 12"/>
                  <a:gd name="T11" fmla="*/ 23 h 25"/>
                  <a:gd name="T12" fmla="*/ 7 w 12"/>
                  <a:gd name="T13" fmla="*/ 12 h 25"/>
                  <a:gd name="T14" fmla="*/ 6 w 12"/>
                  <a:gd name="T15" fmla="*/ 12 h 25"/>
                  <a:gd name="T16" fmla="*/ 6 w 12"/>
                  <a:gd name="T17" fmla="*/ 23 h 25"/>
                  <a:gd name="T18" fmla="*/ 5 w 12"/>
                  <a:gd name="T19" fmla="*/ 25 h 25"/>
                  <a:gd name="T20" fmla="*/ 5 w 12"/>
                  <a:gd name="T21" fmla="*/ 25 h 25"/>
                  <a:gd name="T22" fmla="*/ 3 w 12"/>
                  <a:gd name="T23" fmla="*/ 23 h 25"/>
                  <a:gd name="T24" fmla="*/ 3 w 12"/>
                  <a:gd name="T25" fmla="*/ 10 h 25"/>
                  <a:gd name="T26" fmla="*/ 3 w 12"/>
                  <a:gd name="T27" fmla="*/ 6 h 25"/>
                  <a:gd name="T28" fmla="*/ 3 w 12"/>
                  <a:gd name="T29" fmla="*/ 4 h 25"/>
                  <a:gd name="T30" fmla="*/ 3 w 12"/>
                  <a:gd name="T31" fmla="*/ 3 h 25"/>
                  <a:gd name="T32" fmla="*/ 3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10 w 12"/>
                  <a:gd name="T87" fmla="*/ 3 h 25"/>
                  <a:gd name="T88" fmla="*/ 10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9" y="25"/>
                      <a:pt x="8" y="25"/>
                    </a:cubicBezTo>
                    <a:cubicBezTo>
                      <a:pt x="8" y="25"/>
                      <a:pt x="8" y="25"/>
                      <a:pt x="8" y="25"/>
                    </a:cubicBezTo>
                    <a:cubicBezTo>
                      <a:pt x="7" y="25"/>
                      <a:pt x="7" y="24"/>
                      <a:pt x="7" y="23"/>
                    </a:cubicBezTo>
                    <a:cubicBezTo>
                      <a:pt x="7" y="12"/>
                      <a:pt x="7" y="12"/>
                      <a:pt x="7" y="12"/>
                    </a:cubicBezTo>
                    <a:cubicBezTo>
                      <a:pt x="6" y="12"/>
                      <a:pt x="6" y="12"/>
                      <a:pt x="6" y="12"/>
                    </a:cubicBezTo>
                    <a:cubicBezTo>
                      <a:pt x="6" y="23"/>
                      <a:pt x="6" y="23"/>
                      <a:pt x="6" y="23"/>
                    </a:cubicBezTo>
                    <a:cubicBezTo>
                      <a:pt x="6" y="24"/>
                      <a:pt x="5" y="25"/>
                      <a:pt x="5" y="25"/>
                    </a:cubicBezTo>
                    <a:cubicBezTo>
                      <a:pt x="5" y="25"/>
                      <a:pt x="5" y="25"/>
                      <a:pt x="5" y="25"/>
                    </a:cubicBezTo>
                    <a:cubicBezTo>
                      <a:pt x="4" y="25"/>
                      <a:pt x="3" y="24"/>
                      <a:pt x="3" y="23"/>
                    </a:cubicBezTo>
                    <a:cubicBezTo>
                      <a:pt x="3" y="10"/>
                      <a:pt x="3" y="10"/>
                      <a:pt x="3" y="10"/>
                    </a:cubicBezTo>
                    <a:cubicBezTo>
                      <a:pt x="3" y="6"/>
                      <a:pt x="3" y="6"/>
                      <a:pt x="3" y="6"/>
                    </a:cubicBezTo>
                    <a:cubicBezTo>
                      <a:pt x="3" y="4"/>
                      <a:pt x="3" y="4"/>
                      <a:pt x="3" y="4"/>
                    </a:cubicBezTo>
                    <a:cubicBezTo>
                      <a:pt x="3" y="3"/>
                      <a:pt x="3" y="3"/>
                      <a:pt x="3" y="3"/>
                    </a:cubicBezTo>
                    <a:cubicBezTo>
                      <a:pt x="3" y="3"/>
                      <a:pt x="3" y="3"/>
                      <a:pt x="3" y="3"/>
                    </a:cubicBezTo>
                    <a:cubicBezTo>
                      <a:pt x="3" y="3"/>
                      <a:pt x="2" y="3"/>
                      <a:pt x="2" y="4"/>
                    </a:cubicBezTo>
                    <a:cubicBezTo>
                      <a:pt x="2" y="7"/>
                      <a:pt x="2" y="7"/>
                      <a:pt x="2" y="7"/>
                    </a:cubicBezTo>
                    <a:cubicBezTo>
                      <a:pt x="2" y="10"/>
                      <a:pt x="2" y="10"/>
                      <a:pt x="2" y="10"/>
                    </a:cubicBezTo>
                    <a:cubicBezTo>
                      <a:pt x="2" y="11"/>
                      <a:pt x="2" y="11"/>
                      <a:pt x="2" y="11"/>
                    </a:cubicBezTo>
                    <a:cubicBezTo>
                      <a:pt x="2" y="12"/>
                      <a:pt x="2" y="12"/>
                      <a:pt x="1" y="12"/>
                    </a:cubicBezTo>
                    <a:cubicBezTo>
                      <a:pt x="1" y="12"/>
                      <a:pt x="1" y="12"/>
                      <a:pt x="1" y="12"/>
                    </a:cubicBezTo>
                    <a:cubicBezTo>
                      <a:pt x="1"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2"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2"/>
                      <a:pt x="11" y="12"/>
                    </a:cubicBezTo>
                    <a:cubicBezTo>
                      <a:pt x="11" y="12"/>
                      <a:pt x="11" y="12"/>
                      <a:pt x="11" y="12"/>
                    </a:cubicBezTo>
                    <a:cubicBezTo>
                      <a:pt x="11" y="12"/>
                      <a:pt x="10" y="12"/>
                      <a:pt x="10" y="11"/>
                    </a:cubicBezTo>
                    <a:cubicBezTo>
                      <a:pt x="10" y="10"/>
                      <a:pt x="10" y="10"/>
                      <a:pt x="10" y="10"/>
                    </a:cubicBezTo>
                    <a:cubicBezTo>
                      <a:pt x="10" y="7"/>
                      <a:pt x="10" y="7"/>
                      <a:pt x="10" y="7"/>
                    </a:cubicBezTo>
                    <a:cubicBezTo>
                      <a:pt x="10" y="4"/>
                      <a:pt x="10" y="4"/>
                      <a:pt x="10" y="4"/>
                    </a:cubicBezTo>
                    <a:cubicBezTo>
                      <a:pt x="10" y="3"/>
                      <a:pt x="10" y="3"/>
                      <a:pt x="10" y="3"/>
                    </a:cubicBezTo>
                    <a:cubicBezTo>
                      <a:pt x="10" y="3"/>
                      <a:pt x="10" y="3"/>
                      <a:pt x="10" y="3"/>
                    </a:cubicBezTo>
                    <a:cubicBezTo>
                      <a:pt x="10" y="3"/>
                      <a:pt x="9" y="3"/>
                      <a:pt x="9" y="4"/>
                    </a:cubicBezTo>
                    <a:lnTo>
                      <a:pt x="9" y="6"/>
                    </a:lnTo>
                    <a:close/>
                  </a:path>
                </a:pathLst>
              </a:cu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Oval 132"/>
              <p:cNvSpPr>
                <a:spLocks noChangeArrowheads="1"/>
              </p:cNvSpPr>
              <p:nvPr/>
            </p:nvSpPr>
            <p:spPr bwMode="auto">
              <a:xfrm>
                <a:off x="5270" y="2152"/>
                <a:ext cx="6" cy="5"/>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33"/>
              <p:cNvSpPr>
                <a:spLocks/>
              </p:cNvSpPr>
              <p:nvPr/>
            </p:nvSpPr>
            <p:spPr bwMode="auto">
              <a:xfrm>
                <a:off x="5265" y="2158"/>
                <a:ext cx="16" cy="32"/>
              </a:xfrm>
              <a:custGeom>
                <a:avLst/>
                <a:gdLst>
                  <a:gd name="T0" fmla="*/ 4 w 13"/>
                  <a:gd name="T1" fmla="*/ 4 h 25"/>
                  <a:gd name="T2" fmla="*/ 2 w 13"/>
                  <a:gd name="T3" fmla="*/ 10 h 25"/>
                  <a:gd name="T4" fmla="*/ 1 w 13"/>
                  <a:gd name="T5" fmla="*/ 11 h 25"/>
                  <a:gd name="T6" fmla="*/ 1 w 13"/>
                  <a:gd name="T7" fmla="*/ 11 h 25"/>
                  <a:gd name="T8" fmla="*/ 0 w 13"/>
                  <a:gd name="T9" fmla="*/ 10 h 25"/>
                  <a:gd name="T10" fmla="*/ 1 w 13"/>
                  <a:gd name="T11" fmla="*/ 7 h 25"/>
                  <a:gd name="T12" fmla="*/ 1 w 13"/>
                  <a:gd name="T13" fmla="*/ 7 h 25"/>
                  <a:gd name="T14" fmla="*/ 2 w 13"/>
                  <a:gd name="T15" fmla="*/ 1 h 25"/>
                  <a:gd name="T16" fmla="*/ 2 w 13"/>
                  <a:gd name="T17" fmla="*/ 1 h 25"/>
                  <a:gd name="T18" fmla="*/ 5 w 13"/>
                  <a:gd name="T19" fmla="*/ 0 h 25"/>
                  <a:gd name="T20" fmla="*/ 8 w 13"/>
                  <a:gd name="T21" fmla="*/ 0 h 25"/>
                  <a:gd name="T22" fmla="*/ 11 w 13"/>
                  <a:gd name="T23" fmla="*/ 2 h 25"/>
                  <a:gd name="T24" fmla="*/ 13 w 13"/>
                  <a:gd name="T25" fmla="*/ 7 h 25"/>
                  <a:gd name="T26" fmla="*/ 13 w 13"/>
                  <a:gd name="T27" fmla="*/ 7 h 25"/>
                  <a:gd name="T28" fmla="*/ 13 w 13"/>
                  <a:gd name="T29" fmla="*/ 10 h 25"/>
                  <a:gd name="T30" fmla="*/ 13 w 13"/>
                  <a:gd name="T31" fmla="*/ 11 h 25"/>
                  <a:gd name="T32" fmla="*/ 13 w 13"/>
                  <a:gd name="T33" fmla="*/ 11 h 25"/>
                  <a:gd name="T34" fmla="*/ 11 w 13"/>
                  <a:gd name="T35" fmla="*/ 10 h 25"/>
                  <a:gd name="T36" fmla="*/ 10 w 13"/>
                  <a:gd name="T37" fmla="*/ 4 h 25"/>
                  <a:gd name="T38" fmla="*/ 9 w 13"/>
                  <a:gd name="T39" fmla="*/ 4 h 25"/>
                  <a:gd name="T40" fmla="*/ 12 w 13"/>
                  <a:gd name="T41" fmla="*/ 15 h 25"/>
                  <a:gd name="T42" fmla="*/ 10 w 13"/>
                  <a:gd name="T43" fmla="*/ 15 h 25"/>
                  <a:gd name="T44" fmla="*/ 10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4 w 13"/>
                  <a:gd name="T63" fmla="*/ 23 h 25"/>
                  <a:gd name="T64" fmla="*/ 4 w 13"/>
                  <a:gd name="T65" fmla="*/ 15 h 25"/>
                  <a:gd name="T66" fmla="*/ 1 w 13"/>
                  <a:gd name="T67" fmla="*/ 15 h 25"/>
                  <a:gd name="T68" fmla="*/ 4 w 13"/>
                  <a:gd name="T69" fmla="*/ 4 h 25"/>
                  <a:gd name="T70" fmla="*/ 4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4" y="4"/>
                    </a:moveTo>
                    <a:cubicBezTo>
                      <a:pt x="2" y="10"/>
                      <a:pt x="2" y="10"/>
                      <a:pt x="2" y="10"/>
                    </a:cubicBezTo>
                    <a:cubicBezTo>
                      <a:pt x="2" y="11"/>
                      <a:pt x="1" y="11"/>
                      <a:pt x="1" y="11"/>
                    </a:cubicBezTo>
                    <a:cubicBezTo>
                      <a:pt x="1" y="11"/>
                      <a:pt x="1" y="11"/>
                      <a:pt x="1" y="11"/>
                    </a:cubicBezTo>
                    <a:cubicBezTo>
                      <a:pt x="0" y="11"/>
                      <a:pt x="0" y="10"/>
                      <a:pt x="0" y="10"/>
                    </a:cubicBezTo>
                    <a:cubicBezTo>
                      <a:pt x="1" y="7"/>
                      <a:pt x="1" y="7"/>
                      <a:pt x="1" y="7"/>
                    </a:cubicBezTo>
                    <a:cubicBezTo>
                      <a:pt x="1" y="7"/>
                      <a:pt x="1" y="7"/>
                      <a:pt x="1" y="7"/>
                    </a:cubicBezTo>
                    <a:cubicBezTo>
                      <a:pt x="2" y="1"/>
                      <a:pt x="2" y="1"/>
                      <a:pt x="2" y="1"/>
                    </a:cubicBezTo>
                    <a:cubicBezTo>
                      <a:pt x="2" y="1"/>
                      <a:pt x="2" y="1"/>
                      <a:pt x="2" y="1"/>
                    </a:cubicBezTo>
                    <a:cubicBezTo>
                      <a:pt x="3" y="0"/>
                      <a:pt x="5" y="0"/>
                      <a:pt x="5" y="0"/>
                    </a:cubicBezTo>
                    <a:cubicBezTo>
                      <a:pt x="8" y="0"/>
                      <a:pt x="8" y="0"/>
                      <a:pt x="8" y="0"/>
                    </a:cubicBezTo>
                    <a:cubicBezTo>
                      <a:pt x="9" y="0"/>
                      <a:pt x="11" y="0"/>
                      <a:pt x="11" y="2"/>
                    </a:cubicBezTo>
                    <a:cubicBezTo>
                      <a:pt x="13" y="7"/>
                      <a:pt x="13" y="7"/>
                      <a:pt x="13" y="7"/>
                    </a:cubicBezTo>
                    <a:cubicBezTo>
                      <a:pt x="13" y="7"/>
                      <a:pt x="13" y="7"/>
                      <a:pt x="13" y="7"/>
                    </a:cubicBezTo>
                    <a:cubicBezTo>
                      <a:pt x="13" y="10"/>
                      <a:pt x="13" y="10"/>
                      <a:pt x="13" y="10"/>
                    </a:cubicBezTo>
                    <a:cubicBezTo>
                      <a:pt x="13" y="10"/>
                      <a:pt x="13" y="11"/>
                      <a:pt x="13" y="11"/>
                    </a:cubicBezTo>
                    <a:cubicBezTo>
                      <a:pt x="13" y="11"/>
                      <a:pt x="13" y="11"/>
                      <a:pt x="13" y="11"/>
                    </a:cubicBezTo>
                    <a:cubicBezTo>
                      <a:pt x="12" y="11"/>
                      <a:pt x="11" y="11"/>
                      <a:pt x="11" y="10"/>
                    </a:cubicBezTo>
                    <a:cubicBezTo>
                      <a:pt x="10" y="4"/>
                      <a:pt x="10" y="4"/>
                      <a:pt x="10" y="4"/>
                    </a:cubicBezTo>
                    <a:cubicBezTo>
                      <a:pt x="10" y="4"/>
                      <a:pt x="9" y="4"/>
                      <a:pt x="9" y="4"/>
                    </a:cubicBezTo>
                    <a:cubicBezTo>
                      <a:pt x="12" y="15"/>
                      <a:pt x="12" y="15"/>
                      <a:pt x="12" y="15"/>
                    </a:cubicBezTo>
                    <a:cubicBezTo>
                      <a:pt x="10" y="15"/>
                      <a:pt x="10" y="15"/>
                      <a:pt x="10" y="15"/>
                    </a:cubicBezTo>
                    <a:cubicBezTo>
                      <a:pt x="10" y="23"/>
                      <a:pt x="10" y="23"/>
                      <a:pt x="10" y="23"/>
                    </a:cubicBezTo>
                    <a:cubicBezTo>
                      <a:pt x="10" y="24"/>
                      <a:pt x="9" y="25"/>
                      <a:pt x="8" y="25"/>
                    </a:cubicBezTo>
                    <a:cubicBezTo>
                      <a:pt x="8" y="25"/>
                      <a:pt x="8" y="25"/>
                      <a:pt x="8" y="25"/>
                    </a:cubicBezTo>
                    <a:cubicBezTo>
                      <a:pt x="8" y="25"/>
                      <a:pt x="7" y="24"/>
                      <a:pt x="7" y="23"/>
                    </a:cubicBezTo>
                    <a:cubicBezTo>
                      <a:pt x="7" y="15"/>
                      <a:pt x="7" y="15"/>
                      <a:pt x="7" y="15"/>
                    </a:cubicBezTo>
                    <a:cubicBezTo>
                      <a:pt x="6" y="15"/>
                      <a:pt x="6" y="15"/>
                      <a:pt x="6" y="15"/>
                    </a:cubicBezTo>
                    <a:cubicBezTo>
                      <a:pt x="6" y="23"/>
                      <a:pt x="6" y="23"/>
                      <a:pt x="6" y="23"/>
                    </a:cubicBezTo>
                    <a:cubicBezTo>
                      <a:pt x="6" y="24"/>
                      <a:pt x="6" y="25"/>
                      <a:pt x="5" y="25"/>
                    </a:cubicBezTo>
                    <a:cubicBezTo>
                      <a:pt x="5" y="25"/>
                      <a:pt x="5" y="25"/>
                      <a:pt x="5" y="25"/>
                    </a:cubicBezTo>
                    <a:cubicBezTo>
                      <a:pt x="4" y="25"/>
                      <a:pt x="4" y="24"/>
                      <a:pt x="4" y="23"/>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Oval 134"/>
              <p:cNvSpPr>
                <a:spLocks noChangeArrowheads="1"/>
              </p:cNvSpPr>
              <p:nvPr/>
            </p:nvSpPr>
            <p:spPr bwMode="auto">
              <a:xfrm>
                <a:off x="5290" y="2152"/>
                <a:ext cx="6" cy="5"/>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35"/>
              <p:cNvSpPr>
                <a:spLocks/>
              </p:cNvSpPr>
              <p:nvPr/>
            </p:nvSpPr>
            <p:spPr bwMode="auto">
              <a:xfrm>
                <a:off x="5285" y="2158"/>
                <a:ext cx="16" cy="32"/>
              </a:xfrm>
              <a:custGeom>
                <a:avLst/>
                <a:gdLst>
                  <a:gd name="T0" fmla="*/ 10 w 13"/>
                  <a:gd name="T1" fmla="*/ 6 h 25"/>
                  <a:gd name="T2" fmla="*/ 10 w 13"/>
                  <a:gd name="T3" fmla="*/ 10 h 25"/>
                  <a:gd name="T4" fmla="*/ 10 w 13"/>
                  <a:gd name="T5" fmla="*/ 23 h 25"/>
                  <a:gd name="T6" fmla="*/ 8 w 13"/>
                  <a:gd name="T7" fmla="*/ 25 h 25"/>
                  <a:gd name="T8" fmla="*/ 8 w 13"/>
                  <a:gd name="T9" fmla="*/ 25 h 25"/>
                  <a:gd name="T10" fmla="*/ 7 w 13"/>
                  <a:gd name="T11" fmla="*/ 23 h 25"/>
                  <a:gd name="T12" fmla="*/ 7 w 13"/>
                  <a:gd name="T13" fmla="*/ 12 h 25"/>
                  <a:gd name="T14" fmla="*/ 6 w 13"/>
                  <a:gd name="T15" fmla="*/ 12 h 25"/>
                  <a:gd name="T16" fmla="*/ 6 w 13"/>
                  <a:gd name="T17" fmla="*/ 23 h 25"/>
                  <a:gd name="T18" fmla="*/ 5 w 13"/>
                  <a:gd name="T19" fmla="*/ 25 h 25"/>
                  <a:gd name="T20" fmla="*/ 5 w 13"/>
                  <a:gd name="T21" fmla="*/ 25 h 25"/>
                  <a:gd name="T22" fmla="*/ 3 w 13"/>
                  <a:gd name="T23" fmla="*/ 23 h 25"/>
                  <a:gd name="T24" fmla="*/ 3 w 13"/>
                  <a:gd name="T25" fmla="*/ 10 h 25"/>
                  <a:gd name="T26" fmla="*/ 3 w 13"/>
                  <a:gd name="T27" fmla="*/ 6 h 25"/>
                  <a:gd name="T28" fmla="*/ 3 w 13"/>
                  <a:gd name="T29" fmla="*/ 4 h 25"/>
                  <a:gd name="T30" fmla="*/ 3 w 13"/>
                  <a:gd name="T31" fmla="*/ 3 h 25"/>
                  <a:gd name="T32" fmla="*/ 3 w 13"/>
                  <a:gd name="T33" fmla="*/ 3 h 25"/>
                  <a:gd name="T34" fmla="*/ 3 w 13"/>
                  <a:gd name="T35" fmla="*/ 4 h 25"/>
                  <a:gd name="T36" fmla="*/ 3 w 13"/>
                  <a:gd name="T37" fmla="*/ 7 h 25"/>
                  <a:gd name="T38" fmla="*/ 3 w 13"/>
                  <a:gd name="T39" fmla="*/ 10 h 25"/>
                  <a:gd name="T40" fmla="*/ 3 w 13"/>
                  <a:gd name="T41" fmla="*/ 11 h 25"/>
                  <a:gd name="T42" fmla="*/ 1 w 13"/>
                  <a:gd name="T43" fmla="*/ 12 h 25"/>
                  <a:gd name="T44" fmla="*/ 1 w 13"/>
                  <a:gd name="T45" fmla="*/ 12 h 25"/>
                  <a:gd name="T46" fmla="*/ 0 w 13"/>
                  <a:gd name="T47" fmla="*/ 11 h 25"/>
                  <a:gd name="T48" fmla="*/ 0 w 13"/>
                  <a:gd name="T49" fmla="*/ 10 h 25"/>
                  <a:gd name="T50" fmla="*/ 0 w 13"/>
                  <a:gd name="T51" fmla="*/ 10 h 25"/>
                  <a:gd name="T52" fmla="*/ 0 w 13"/>
                  <a:gd name="T53" fmla="*/ 10 h 25"/>
                  <a:gd name="T54" fmla="*/ 0 w 13"/>
                  <a:gd name="T55" fmla="*/ 7 h 25"/>
                  <a:gd name="T56" fmla="*/ 0 w 13"/>
                  <a:gd name="T57" fmla="*/ 3 h 25"/>
                  <a:gd name="T58" fmla="*/ 4 w 13"/>
                  <a:gd name="T59" fmla="*/ 0 h 25"/>
                  <a:gd name="T60" fmla="*/ 9 w 13"/>
                  <a:gd name="T61" fmla="*/ 0 h 25"/>
                  <a:gd name="T62" fmla="*/ 13 w 13"/>
                  <a:gd name="T63" fmla="*/ 3 h 25"/>
                  <a:gd name="T64" fmla="*/ 13 w 13"/>
                  <a:gd name="T65" fmla="*/ 7 h 25"/>
                  <a:gd name="T66" fmla="*/ 13 w 13"/>
                  <a:gd name="T67" fmla="*/ 10 h 25"/>
                  <a:gd name="T68" fmla="*/ 13 w 13"/>
                  <a:gd name="T69" fmla="*/ 10 h 25"/>
                  <a:gd name="T70" fmla="*/ 13 w 13"/>
                  <a:gd name="T71" fmla="*/ 10 h 25"/>
                  <a:gd name="T72" fmla="*/ 13 w 13"/>
                  <a:gd name="T73" fmla="*/ 11 h 25"/>
                  <a:gd name="T74" fmla="*/ 12 w 13"/>
                  <a:gd name="T75" fmla="*/ 12 h 25"/>
                  <a:gd name="T76" fmla="*/ 12 w 13"/>
                  <a:gd name="T77" fmla="*/ 12 h 25"/>
                  <a:gd name="T78" fmla="*/ 10 w 13"/>
                  <a:gd name="T79" fmla="*/ 11 h 25"/>
                  <a:gd name="T80" fmla="*/ 10 w 13"/>
                  <a:gd name="T81" fmla="*/ 10 h 25"/>
                  <a:gd name="T82" fmla="*/ 10 w 13"/>
                  <a:gd name="T83" fmla="*/ 7 h 25"/>
                  <a:gd name="T84" fmla="*/ 10 w 13"/>
                  <a:gd name="T85" fmla="*/ 4 h 25"/>
                  <a:gd name="T86" fmla="*/ 10 w 13"/>
                  <a:gd name="T87" fmla="*/ 3 h 25"/>
                  <a:gd name="T88" fmla="*/ 10 w 13"/>
                  <a:gd name="T89" fmla="*/ 3 h 25"/>
                  <a:gd name="T90" fmla="*/ 10 w 13"/>
                  <a:gd name="T91" fmla="*/ 4 h 25"/>
                  <a:gd name="T92" fmla="*/ 10 w 13"/>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 h="25">
                    <a:moveTo>
                      <a:pt x="10" y="6"/>
                    </a:moveTo>
                    <a:cubicBezTo>
                      <a:pt x="10" y="10"/>
                      <a:pt x="10" y="10"/>
                      <a:pt x="10" y="10"/>
                    </a:cubicBezTo>
                    <a:cubicBezTo>
                      <a:pt x="10" y="23"/>
                      <a:pt x="10" y="23"/>
                      <a:pt x="10" y="23"/>
                    </a:cubicBezTo>
                    <a:cubicBezTo>
                      <a:pt x="10" y="24"/>
                      <a:pt x="9" y="25"/>
                      <a:pt x="8" y="25"/>
                    </a:cubicBezTo>
                    <a:cubicBezTo>
                      <a:pt x="8" y="25"/>
                      <a:pt x="8" y="25"/>
                      <a:pt x="8" y="25"/>
                    </a:cubicBezTo>
                    <a:cubicBezTo>
                      <a:pt x="7" y="25"/>
                      <a:pt x="7" y="24"/>
                      <a:pt x="7" y="23"/>
                    </a:cubicBezTo>
                    <a:cubicBezTo>
                      <a:pt x="7" y="12"/>
                      <a:pt x="7" y="12"/>
                      <a:pt x="7" y="12"/>
                    </a:cubicBezTo>
                    <a:cubicBezTo>
                      <a:pt x="6" y="12"/>
                      <a:pt x="6" y="12"/>
                      <a:pt x="6" y="12"/>
                    </a:cubicBezTo>
                    <a:cubicBezTo>
                      <a:pt x="6" y="23"/>
                      <a:pt x="6" y="23"/>
                      <a:pt x="6" y="23"/>
                    </a:cubicBezTo>
                    <a:cubicBezTo>
                      <a:pt x="6" y="24"/>
                      <a:pt x="6" y="25"/>
                      <a:pt x="5" y="25"/>
                    </a:cubicBezTo>
                    <a:cubicBezTo>
                      <a:pt x="5" y="25"/>
                      <a:pt x="5" y="25"/>
                      <a:pt x="5" y="25"/>
                    </a:cubicBezTo>
                    <a:cubicBezTo>
                      <a:pt x="4" y="25"/>
                      <a:pt x="3" y="24"/>
                      <a:pt x="3" y="23"/>
                    </a:cubicBezTo>
                    <a:cubicBezTo>
                      <a:pt x="3" y="10"/>
                      <a:pt x="3" y="10"/>
                      <a:pt x="3" y="10"/>
                    </a:cubicBezTo>
                    <a:cubicBezTo>
                      <a:pt x="3" y="6"/>
                      <a:pt x="3" y="6"/>
                      <a:pt x="3" y="6"/>
                    </a:cubicBezTo>
                    <a:cubicBezTo>
                      <a:pt x="3" y="4"/>
                      <a:pt x="3" y="4"/>
                      <a:pt x="3" y="4"/>
                    </a:cubicBezTo>
                    <a:cubicBezTo>
                      <a:pt x="3" y="4"/>
                      <a:pt x="3" y="3"/>
                      <a:pt x="3" y="3"/>
                    </a:cubicBezTo>
                    <a:cubicBezTo>
                      <a:pt x="3" y="3"/>
                      <a:pt x="3" y="3"/>
                      <a:pt x="3" y="3"/>
                    </a:cubicBezTo>
                    <a:cubicBezTo>
                      <a:pt x="3" y="3"/>
                      <a:pt x="3" y="4"/>
                      <a:pt x="3" y="4"/>
                    </a:cubicBezTo>
                    <a:cubicBezTo>
                      <a:pt x="3" y="7"/>
                      <a:pt x="3" y="7"/>
                      <a:pt x="3" y="7"/>
                    </a:cubicBezTo>
                    <a:cubicBezTo>
                      <a:pt x="3" y="10"/>
                      <a:pt x="3" y="10"/>
                      <a:pt x="3" y="10"/>
                    </a:cubicBezTo>
                    <a:cubicBezTo>
                      <a:pt x="3" y="11"/>
                      <a:pt x="3" y="11"/>
                      <a:pt x="3" y="11"/>
                    </a:cubicBezTo>
                    <a:cubicBezTo>
                      <a:pt x="3" y="12"/>
                      <a:pt x="2" y="12"/>
                      <a:pt x="1" y="12"/>
                    </a:cubicBezTo>
                    <a:cubicBezTo>
                      <a:pt x="1" y="12"/>
                      <a:pt x="1" y="12"/>
                      <a:pt x="1" y="12"/>
                    </a:cubicBezTo>
                    <a:cubicBezTo>
                      <a:pt x="1"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2" y="0"/>
                      <a:pt x="4" y="0"/>
                    </a:cubicBezTo>
                    <a:cubicBezTo>
                      <a:pt x="9" y="0"/>
                      <a:pt x="9" y="0"/>
                      <a:pt x="9" y="0"/>
                    </a:cubicBezTo>
                    <a:cubicBezTo>
                      <a:pt x="11" y="0"/>
                      <a:pt x="13" y="1"/>
                      <a:pt x="13" y="3"/>
                    </a:cubicBezTo>
                    <a:cubicBezTo>
                      <a:pt x="13" y="7"/>
                      <a:pt x="13" y="7"/>
                      <a:pt x="13" y="7"/>
                    </a:cubicBezTo>
                    <a:cubicBezTo>
                      <a:pt x="13" y="10"/>
                      <a:pt x="13" y="10"/>
                      <a:pt x="13" y="10"/>
                    </a:cubicBezTo>
                    <a:cubicBezTo>
                      <a:pt x="13" y="10"/>
                      <a:pt x="13" y="10"/>
                      <a:pt x="13" y="10"/>
                    </a:cubicBezTo>
                    <a:cubicBezTo>
                      <a:pt x="13" y="10"/>
                      <a:pt x="13" y="10"/>
                      <a:pt x="13" y="10"/>
                    </a:cubicBezTo>
                    <a:cubicBezTo>
                      <a:pt x="13" y="11"/>
                      <a:pt x="13" y="11"/>
                      <a:pt x="13" y="11"/>
                    </a:cubicBezTo>
                    <a:cubicBezTo>
                      <a:pt x="13" y="12"/>
                      <a:pt x="12" y="12"/>
                      <a:pt x="12" y="12"/>
                    </a:cubicBezTo>
                    <a:cubicBezTo>
                      <a:pt x="12" y="12"/>
                      <a:pt x="12" y="12"/>
                      <a:pt x="12" y="12"/>
                    </a:cubicBezTo>
                    <a:cubicBezTo>
                      <a:pt x="11" y="12"/>
                      <a:pt x="10" y="12"/>
                      <a:pt x="10" y="11"/>
                    </a:cubicBezTo>
                    <a:cubicBezTo>
                      <a:pt x="10" y="10"/>
                      <a:pt x="10" y="10"/>
                      <a:pt x="10" y="10"/>
                    </a:cubicBezTo>
                    <a:cubicBezTo>
                      <a:pt x="10" y="7"/>
                      <a:pt x="10" y="7"/>
                      <a:pt x="10" y="7"/>
                    </a:cubicBezTo>
                    <a:cubicBezTo>
                      <a:pt x="10" y="4"/>
                      <a:pt x="10" y="4"/>
                      <a:pt x="10" y="4"/>
                    </a:cubicBezTo>
                    <a:cubicBezTo>
                      <a:pt x="10" y="4"/>
                      <a:pt x="10" y="3"/>
                      <a:pt x="10" y="3"/>
                    </a:cubicBezTo>
                    <a:cubicBezTo>
                      <a:pt x="10" y="3"/>
                      <a:pt x="10" y="3"/>
                      <a:pt x="10" y="3"/>
                    </a:cubicBezTo>
                    <a:cubicBezTo>
                      <a:pt x="10" y="3"/>
                      <a:pt x="10" y="4"/>
                      <a:pt x="10" y="4"/>
                    </a:cubicBezTo>
                    <a:lnTo>
                      <a:pt x="10" y="6"/>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Oval 136"/>
              <p:cNvSpPr>
                <a:spLocks noChangeArrowheads="1"/>
              </p:cNvSpPr>
              <p:nvPr/>
            </p:nvSpPr>
            <p:spPr bwMode="auto">
              <a:xfrm>
                <a:off x="5270" y="2197"/>
                <a:ext cx="6" cy="7"/>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37"/>
              <p:cNvSpPr>
                <a:spLocks/>
              </p:cNvSpPr>
              <p:nvPr/>
            </p:nvSpPr>
            <p:spPr bwMode="auto">
              <a:xfrm>
                <a:off x="5265" y="2205"/>
                <a:ext cx="16" cy="30"/>
              </a:xfrm>
              <a:custGeom>
                <a:avLst/>
                <a:gdLst>
                  <a:gd name="T0" fmla="*/ 4 w 13"/>
                  <a:gd name="T1" fmla="*/ 4 h 24"/>
                  <a:gd name="T2" fmla="*/ 2 w 13"/>
                  <a:gd name="T3" fmla="*/ 10 h 24"/>
                  <a:gd name="T4" fmla="*/ 1 w 13"/>
                  <a:gd name="T5" fmla="*/ 11 h 24"/>
                  <a:gd name="T6" fmla="*/ 1 w 13"/>
                  <a:gd name="T7" fmla="*/ 11 h 24"/>
                  <a:gd name="T8" fmla="*/ 0 w 13"/>
                  <a:gd name="T9" fmla="*/ 9 h 24"/>
                  <a:gd name="T10" fmla="*/ 1 w 13"/>
                  <a:gd name="T11" fmla="*/ 7 h 24"/>
                  <a:gd name="T12" fmla="*/ 1 w 13"/>
                  <a:gd name="T13" fmla="*/ 7 h 24"/>
                  <a:gd name="T14" fmla="*/ 2 w 13"/>
                  <a:gd name="T15" fmla="*/ 1 h 24"/>
                  <a:gd name="T16" fmla="*/ 2 w 13"/>
                  <a:gd name="T17" fmla="*/ 1 h 24"/>
                  <a:gd name="T18" fmla="*/ 5 w 13"/>
                  <a:gd name="T19" fmla="*/ 0 h 24"/>
                  <a:gd name="T20" fmla="*/ 8 w 13"/>
                  <a:gd name="T21" fmla="*/ 0 h 24"/>
                  <a:gd name="T22" fmla="*/ 11 w 13"/>
                  <a:gd name="T23" fmla="*/ 1 h 24"/>
                  <a:gd name="T24" fmla="*/ 13 w 13"/>
                  <a:gd name="T25" fmla="*/ 7 h 24"/>
                  <a:gd name="T26" fmla="*/ 13 w 13"/>
                  <a:gd name="T27" fmla="*/ 7 h 24"/>
                  <a:gd name="T28" fmla="*/ 13 w 13"/>
                  <a:gd name="T29" fmla="*/ 9 h 24"/>
                  <a:gd name="T30" fmla="*/ 13 w 13"/>
                  <a:gd name="T31" fmla="*/ 11 h 24"/>
                  <a:gd name="T32" fmla="*/ 13 w 13"/>
                  <a:gd name="T33" fmla="*/ 11 h 24"/>
                  <a:gd name="T34" fmla="*/ 11 w 13"/>
                  <a:gd name="T35" fmla="*/ 10 h 24"/>
                  <a:gd name="T36" fmla="*/ 10 w 13"/>
                  <a:gd name="T37" fmla="*/ 4 h 24"/>
                  <a:gd name="T38" fmla="*/ 9 w 13"/>
                  <a:gd name="T39" fmla="*/ 4 h 24"/>
                  <a:gd name="T40" fmla="*/ 12 w 13"/>
                  <a:gd name="T41" fmla="*/ 15 h 24"/>
                  <a:gd name="T42" fmla="*/ 10 w 13"/>
                  <a:gd name="T43" fmla="*/ 15 h 24"/>
                  <a:gd name="T44" fmla="*/ 10 w 13"/>
                  <a:gd name="T45" fmla="*/ 23 h 24"/>
                  <a:gd name="T46" fmla="*/ 8 w 13"/>
                  <a:gd name="T47" fmla="*/ 24 h 24"/>
                  <a:gd name="T48" fmla="*/ 8 w 13"/>
                  <a:gd name="T49" fmla="*/ 24 h 24"/>
                  <a:gd name="T50" fmla="*/ 7 w 13"/>
                  <a:gd name="T51" fmla="*/ 23 h 24"/>
                  <a:gd name="T52" fmla="*/ 7 w 13"/>
                  <a:gd name="T53" fmla="*/ 15 h 24"/>
                  <a:gd name="T54" fmla="*/ 6 w 13"/>
                  <a:gd name="T55" fmla="*/ 15 h 24"/>
                  <a:gd name="T56" fmla="*/ 6 w 13"/>
                  <a:gd name="T57" fmla="*/ 23 h 24"/>
                  <a:gd name="T58" fmla="*/ 5 w 13"/>
                  <a:gd name="T59" fmla="*/ 24 h 24"/>
                  <a:gd name="T60" fmla="*/ 5 w 13"/>
                  <a:gd name="T61" fmla="*/ 24 h 24"/>
                  <a:gd name="T62" fmla="*/ 4 w 13"/>
                  <a:gd name="T63" fmla="*/ 23 h 24"/>
                  <a:gd name="T64" fmla="*/ 4 w 13"/>
                  <a:gd name="T65" fmla="*/ 15 h 24"/>
                  <a:gd name="T66" fmla="*/ 1 w 13"/>
                  <a:gd name="T67" fmla="*/ 15 h 24"/>
                  <a:gd name="T68" fmla="*/ 4 w 13"/>
                  <a:gd name="T69" fmla="*/ 4 h 24"/>
                  <a:gd name="T70" fmla="*/ 4 w 13"/>
                  <a:gd name="T7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4">
                    <a:moveTo>
                      <a:pt x="4" y="4"/>
                    </a:moveTo>
                    <a:cubicBezTo>
                      <a:pt x="2" y="10"/>
                      <a:pt x="2" y="10"/>
                      <a:pt x="2" y="10"/>
                    </a:cubicBezTo>
                    <a:cubicBezTo>
                      <a:pt x="2" y="10"/>
                      <a:pt x="1" y="11"/>
                      <a:pt x="1" y="11"/>
                    </a:cubicBezTo>
                    <a:cubicBezTo>
                      <a:pt x="1" y="11"/>
                      <a:pt x="1" y="11"/>
                      <a:pt x="1" y="11"/>
                    </a:cubicBezTo>
                    <a:cubicBezTo>
                      <a:pt x="0" y="10"/>
                      <a:pt x="0" y="10"/>
                      <a:pt x="0" y="9"/>
                    </a:cubicBezTo>
                    <a:cubicBezTo>
                      <a:pt x="1" y="7"/>
                      <a:pt x="1" y="7"/>
                      <a:pt x="1" y="7"/>
                    </a:cubicBezTo>
                    <a:cubicBezTo>
                      <a:pt x="1" y="7"/>
                      <a:pt x="1" y="7"/>
                      <a:pt x="1" y="7"/>
                    </a:cubicBezTo>
                    <a:cubicBezTo>
                      <a:pt x="2" y="1"/>
                      <a:pt x="2" y="1"/>
                      <a:pt x="2" y="1"/>
                    </a:cubicBezTo>
                    <a:cubicBezTo>
                      <a:pt x="2" y="1"/>
                      <a:pt x="2" y="1"/>
                      <a:pt x="2" y="1"/>
                    </a:cubicBezTo>
                    <a:cubicBezTo>
                      <a:pt x="3" y="0"/>
                      <a:pt x="5" y="0"/>
                      <a:pt x="5" y="0"/>
                    </a:cubicBezTo>
                    <a:cubicBezTo>
                      <a:pt x="8" y="0"/>
                      <a:pt x="8" y="0"/>
                      <a:pt x="8" y="0"/>
                    </a:cubicBezTo>
                    <a:cubicBezTo>
                      <a:pt x="9" y="0"/>
                      <a:pt x="11" y="0"/>
                      <a:pt x="11" y="1"/>
                    </a:cubicBezTo>
                    <a:cubicBezTo>
                      <a:pt x="13" y="7"/>
                      <a:pt x="13" y="7"/>
                      <a:pt x="13" y="7"/>
                    </a:cubicBezTo>
                    <a:cubicBezTo>
                      <a:pt x="13" y="7"/>
                      <a:pt x="13" y="7"/>
                      <a:pt x="13" y="7"/>
                    </a:cubicBezTo>
                    <a:cubicBezTo>
                      <a:pt x="13" y="9"/>
                      <a:pt x="13" y="9"/>
                      <a:pt x="13" y="9"/>
                    </a:cubicBezTo>
                    <a:cubicBezTo>
                      <a:pt x="13" y="10"/>
                      <a:pt x="13" y="10"/>
                      <a:pt x="13" y="11"/>
                    </a:cubicBezTo>
                    <a:cubicBezTo>
                      <a:pt x="13" y="11"/>
                      <a:pt x="13" y="11"/>
                      <a:pt x="13" y="11"/>
                    </a:cubicBezTo>
                    <a:cubicBezTo>
                      <a:pt x="12" y="11"/>
                      <a:pt x="11" y="10"/>
                      <a:pt x="11" y="10"/>
                    </a:cubicBezTo>
                    <a:cubicBezTo>
                      <a:pt x="10" y="4"/>
                      <a:pt x="10" y="4"/>
                      <a:pt x="10" y="4"/>
                    </a:cubicBezTo>
                    <a:cubicBezTo>
                      <a:pt x="10" y="3"/>
                      <a:pt x="9" y="3"/>
                      <a:pt x="9" y="4"/>
                    </a:cubicBezTo>
                    <a:cubicBezTo>
                      <a:pt x="12" y="15"/>
                      <a:pt x="12" y="15"/>
                      <a:pt x="12" y="15"/>
                    </a:cubicBezTo>
                    <a:cubicBezTo>
                      <a:pt x="10" y="15"/>
                      <a:pt x="10" y="15"/>
                      <a:pt x="10" y="15"/>
                    </a:cubicBezTo>
                    <a:cubicBezTo>
                      <a:pt x="10" y="23"/>
                      <a:pt x="10" y="23"/>
                      <a:pt x="10" y="23"/>
                    </a:cubicBezTo>
                    <a:cubicBezTo>
                      <a:pt x="10" y="24"/>
                      <a:pt x="9" y="24"/>
                      <a:pt x="8" y="24"/>
                    </a:cubicBezTo>
                    <a:cubicBezTo>
                      <a:pt x="8" y="24"/>
                      <a:pt x="8" y="24"/>
                      <a:pt x="8" y="24"/>
                    </a:cubicBezTo>
                    <a:cubicBezTo>
                      <a:pt x="8" y="24"/>
                      <a:pt x="7" y="24"/>
                      <a:pt x="7" y="23"/>
                    </a:cubicBezTo>
                    <a:cubicBezTo>
                      <a:pt x="7" y="15"/>
                      <a:pt x="7" y="15"/>
                      <a:pt x="7" y="15"/>
                    </a:cubicBezTo>
                    <a:cubicBezTo>
                      <a:pt x="6" y="15"/>
                      <a:pt x="6" y="15"/>
                      <a:pt x="6" y="15"/>
                    </a:cubicBezTo>
                    <a:cubicBezTo>
                      <a:pt x="6" y="23"/>
                      <a:pt x="6" y="23"/>
                      <a:pt x="6" y="23"/>
                    </a:cubicBezTo>
                    <a:cubicBezTo>
                      <a:pt x="6" y="24"/>
                      <a:pt x="6" y="24"/>
                      <a:pt x="5" y="24"/>
                    </a:cubicBezTo>
                    <a:cubicBezTo>
                      <a:pt x="5" y="24"/>
                      <a:pt x="5" y="24"/>
                      <a:pt x="5" y="24"/>
                    </a:cubicBezTo>
                    <a:cubicBezTo>
                      <a:pt x="4" y="24"/>
                      <a:pt x="4" y="24"/>
                      <a:pt x="4" y="23"/>
                    </a:cubicBezTo>
                    <a:cubicBezTo>
                      <a:pt x="4" y="15"/>
                      <a:pt x="4" y="15"/>
                      <a:pt x="4" y="15"/>
                    </a:cubicBezTo>
                    <a:cubicBezTo>
                      <a:pt x="1" y="15"/>
                      <a:pt x="1" y="15"/>
                      <a:pt x="1" y="15"/>
                    </a:cubicBezTo>
                    <a:cubicBezTo>
                      <a:pt x="4" y="4"/>
                      <a:pt x="4" y="4"/>
                      <a:pt x="4" y="4"/>
                    </a:cubicBezTo>
                    <a:cubicBezTo>
                      <a:pt x="4" y="3"/>
                      <a:pt x="4" y="3"/>
                      <a:pt x="4"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Oval 138"/>
              <p:cNvSpPr>
                <a:spLocks noChangeArrowheads="1"/>
              </p:cNvSpPr>
              <p:nvPr/>
            </p:nvSpPr>
            <p:spPr bwMode="auto">
              <a:xfrm>
                <a:off x="5290" y="2197"/>
                <a:ext cx="6" cy="7"/>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39"/>
              <p:cNvSpPr>
                <a:spLocks/>
              </p:cNvSpPr>
              <p:nvPr/>
            </p:nvSpPr>
            <p:spPr bwMode="auto">
              <a:xfrm>
                <a:off x="5285" y="2205"/>
                <a:ext cx="16" cy="30"/>
              </a:xfrm>
              <a:custGeom>
                <a:avLst/>
                <a:gdLst>
                  <a:gd name="T0" fmla="*/ 10 w 13"/>
                  <a:gd name="T1" fmla="*/ 5 h 24"/>
                  <a:gd name="T2" fmla="*/ 10 w 13"/>
                  <a:gd name="T3" fmla="*/ 10 h 24"/>
                  <a:gd name="T4" fmla="*/ 10 w 13"/>
                  <a:gd name="T5" fmla="*/ 23 h 24"/>
                  <a:gd name="T6" fmla="*/ 8 w 13"/>
                  <a:gd name="T7" fmla="*/ 24 h 24"/>
                  <a:gd name="T8" fmla="*/ 8 w 13"/>
                  <a:gd name="T9" fmla="*/ 24 h 24"/>
                  <a:gd name="T10" fmla="*/ 7 w 13"/>
                  <a:gd name="T11" fmla="*/ 23 h 24"/>
                  <a:gd name="T12" fmla="*/ 7 w 13"/>
                  <a:gd name="T13" fmla="*/ 12 h 24"/>
                  <a:gd name="T14" fmla="*/ 6 w 13"/>
                  <a:gd name="T15" fmla="*/ 12 h 24"/>
                  <a:gd name="T16" fmla="*/ 6 w 13"/>
                  <a:gd name="T17" fmla="*/ 23 h 24"/>
                  <a:gd name="T18" fmla="*/ 5 w 13"/>
                  <a:gd name="T19" fmla="*/ 24 h 24"/>
                  <a:gd name="T20" fmla="*/ 5 w 13"/>
                  <a:gd name="T21" fmla="*/ 24 h 24"/>
                  <a:gd name="T22" fmla="*/ 3 w 13"/>
                  <a:gd name="T23" fmla="*/ 23 h 24"/>
                  <a:gd name="T24" fmla="*/ 3 w 13"/>
                  <a:gd name="T25" fmla="*/ 10 h 24"/>
                  <a:gd name="T26" fmla="*/ 3 w 13"/>
                  <a:gd name="T27" fmla="*/ 5 h 24"/>
                  <a:gd name="T28" fmla="*/ 3 w 13"/>
                  <a:gd name="T29" fmla="*/ 3 h 24"/>
                  <a:gd name="T30" fmla="*/ 3 w 13"/>
                  <a:gd name="T31" fmla="*/ 3 h 24"/>
                  <a:gd name="T32" fmla="*/ 3 w 13"/>
                  <a:gd name="T33" fmla="*/ 3 h 24"/>
                  <a:gd name="T34" fmla="*/ 3 w 13"/>
                  <a:gd name="T35" fmla="*/ 3 h 24"/>
                  <a:gd name="T36" fmla="*/ 3 w 13"/>
                  <a:gd name="T37" fmla="*/ 7 h 24"/>
                  <a:gd name="T38" fmla="*/ 3 w 13"/>
                  <a:gd name="T39" fmla="*/ 10 h 24"/>
                  <a:gd name="T40" fmla="*/ 3 w 13"/>
                  <a:gd name="T41" fmla="*/ 11 h 24"/>
                  <a:gd name="T42" fmla="*/ 1 w 13"/>
                  <a:gd name="T43" fmla="*/ 12 h 24"/>
                  <a:gd name="T44" fmla="*/ 1 w 13"/>
                  <a:gd name="T45" fmla="*/ 12 h 24"/>
                  <a:gd name="T46" fmla="*/ 0 w 13"/>
                  <a:gd name="T47" fmla="*/ 11 h 24"/>
                  <a:gd name="T48" fmla="*/ 0 w 13"/>
                  <a:gd name="T49" fmla="*/ 10 h 24"/>
                  <a:gd name="T50" fmla="*/ 0 w 13"/>
                  <a:gd name="T51" fmla="*/ 10 h 24"/>
                  <a:gd name="T52" fmla="*/ 0 w 13"/>
                  <a:gd name="T53" fmla="*/ 10 h 24"/>
                  <a:gd name="T54" fmla="*/ 0 w 13"/>
                  <a:gd name="T55" fmla="*/ 7 h 24"/>
                  <a:gd name="T56" fmla="*/ 0 w 13"/>
                  <a:gd name="T57" fmla="*/ 3 h 24"/>
                  <a:gd name="T58" fmla="*/ 4 w 13"/>
                  <a:gd name="T59" fmla="*/ 0 h 24"/>
                  <a:gd name="T60" fmla="*/ 9 w 13"/>
                  <a:gd name="T61" fmla="*/ 0 h 24"/>
                  <a:gd name="T62" fmla="*/ 13 w 13"/>
                  <a:gd name="T63" fmla="*/ 3 h 24"/>
                  <a:gd name="T64" fmla="*/ 13 w 13"/>
                  <a:gd name="T65" fmla="*/ 7 h 24"/>
                  <a:gd name="T66" fmla="*/ 13 w 13"/>
                  <a:gd name="T67" fmla="*/ 10 h 24"/>
                  <a:gd name="T68" fmla="*/ 13 w 13"/>
                  <a:gd name="T69" fmla="*/ 10 h 24"/>
                  <a:gd name="T70" fmla="*/ 13 w 13"/>
                  <a:gd name="T71" fmla="*/ 10 h 24"/>
                  <a:gd name="T72" fmla="*/ 13 w 13"/>
                  <a:gd name="T73" fmla="*/ 11 h 24"/>
                  <a:gd name="T74" fmla="*/ 12 w 13"/>
                  <a:gd name="T75" fmla="*/ 12 h 24"/>
                  <a:gd name="T76" fmla="*/ 12 w 13"/>
                  <a:gd name="T77" fmla="*/ 12 h 24"/>
                  <a:gd name="T78" fmla="*/ 10 w 13"/>
                  <a:gd name="T79" fmla="*/ 11 h 24"/>
                  <a:gd name="T80" fmla="*/ 10 w 13"/>
                  <a:gd name="T81" fmla="*/ 10 h 24"/>
                  <a:gd name="T82" fmla="*/ 10 w 13"/>
                  <a:gd name="T83" fmla="*/ 7 h 24"/>
                  <a:gd name="T84" fmla="*/ 10 w 13"/>
                  <a:gd name="T85" fmla="*/ 3 h 24"/>
                  <a:gd name="T86" fmla="*/ 10 w 13"/>
                  <a:gd name="T87" fmla="*/ 3 h 24"/>
                  <a:gd name="T88" fmla="*/ 10 w 13"/>
                  <a:gd name="T89" fmla="*/ 3 h 24"/>
                  <a:gd name="T90" fmla="*/ 10 w 13"/>
                  <a:gd name="T91" fmla="*/ 3 h 24"/>
                  <a:gd name="T92" fmla="*/ 10 w 13"/>
                  <a:gd name="T9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 h="24">
                    <a:moveTo>
                      <a:pt x="10" y="5"/>
                    </a:moveTo>
                    <a:cubicBezTo>
                      <a:pt x="10" y="10"/>
                      <a:pt x="10" y="10"/>
                      <a:pt x="10" y="10"/>
                    </a:cubicBezTo>
                    <a:cubicBezTo>
                      <a:pt x="10" y="23"/>
                      <a:pt x="10" y="23"/>
                      <a:pt x="10" y="23"/>
                    </a:cubicBezTo>
                    <a:cubicBezTo>
                      <a:pt x="10" y="24"/>
                      <a:pt x="9" y="24"/>
                      <a:pt x="8" y="24"/>
                    </a:cubicBezTo>
                    <a:cubicBezTo>
                      <a:pt x="8" y="24"/>
                      <a:pt x="8" y="24"/>
                      <a:pt x="8" y="24"/>
                    </a:cubicBezTo>
                    <a:cubicBezTo>
                      <a:pt x="7" y="24"/>
                      <a:pt x="7" y="24"/>
                      <a:pt x="7" y="23"/>
                    </a:cubicBezTo>
                    <a:cubicBezTo>
                      <a:pt x="7" y="12"/>
                      <a:pt x="7" y="12"/>
                      <a:pt x="7" y="12"/>
                    </a:cubicBezTo>
                    <a:cubicBezTo>
                      <a:pt x="6" y="12"/>
                      <a:pt x="6" y="12"/>
                      <a:pt x="6" y="12"/>
                    </a:cubicBezTo>
                    <a:cubicBezTo>
                      <a:pt x="6" y="23"/>
                      <a:pt x="6" y="23"/>
                      <a:pt x="6" y="23"/>
                    </a:cubicBezTo>
                    <a:cubicBezTo>
                      <a:pt x="6" y="24"/>
                      <a:pt x="6" y="24"/>
                      <a:pt x="5" y="24"/>
                    </a:cubicBezTo>
                    <a:cubicBezTo>
                      <a:pt x="5" y="24"/>
                      <a:pt x="5" y="24"/>
                      <a:pt x="5" y="24"/>
                    </a:cubicBezTo>
                    <a:cubicBezTo>
                      <a:pt x="4" y="24"/>
                      <a:pt x="3" y="24"/>
                      <a:pt x="3" y="23"/>
                    </a:cubicBezTo>
                    <a:cubicBezTo>
                      <a:pt x="3" y="10"/>
                      <a:pt x="3" y="10"/>
                      <a:pt x="3" y="10"/>
                    </a:cubicBezTo>
                    <a:cubicBezTo>
                      <a:pt x="3" y="5"/>
                      <a:pt x="3" y="5"/>
                      <a:pt x="3" y="5"/>
                    </a:cubicBezTo>
                    <a:cubicBezTo>
                      <a:pt x="3" y="3"/>
                      <a:pt x="3" y="3"/>
                      <a:pt x="3" y="3"/>
                    </a:cubicBezTo>
                    <a:cubicBezTo>
                      <a:pt x="3" y="3"/>
                      <a:pt x="3" y="3"/>
                      <a:pt x="3" y="3"/>
                    </a:cubicBezTo>
                    <a:cubicBezTo>
                      <a:pt x="3" y="3"/>
                      <a:pt x="3" y="3"/>
                      <a:pt x="3" y="3"/>
                    </a:cubicBezTo>
                    <a:cubicBezTo>
                      <a:pt x="3" y="3"/>
                      <a:pt x="3" y="3"/>
                      <a:pt x="3" y="3"/>
                    </a:cubicBezTo>
                    <a:cubicBezTo>
                      <a:pt x="3" y="7"/>
                      <a:pt x="3" y="7"/>
                      <a:pt x="3" y="7"/>
                    </a:cubicBezTo>
                    <a:cubicBezTo>
                      <a:pt x="3" y="10"/>
                      <a:pt x="3" y="10"/>
                      <a:pt x="3" y="10"/>
                    </a:cubicBezTo>
                    <a:cubicBezTo>
                      <a:pt x="3" y="11"/>
                      <a:pt x="3" y="11"/>
                      <a:pt x="3" y="11"/>
                    </a:cubicBezTo>
                    <a:cubicBezTo>
                      <a:pt x="3" y="11"/>
                      <a:pt x="2" y="12"/>
                      <a:pt x="1" y="12"/>
                    </a:cubicBezTo>
                    <a:cubicBezTo>
                      <a:pt x="1" y="12"/>
                      <a:pt x="1" y="12"/>
                      <a:pt x="1" y="12"/>
                    </a:cubicBezTo>
                    <a:cubicBezTo>
                      <a:pt x="1" y="12"/>
                      <a:pt x="0" y="11"/>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2" y="0"/>
                      <a:pt x="4" y="0"/>
                    </a:cubicBezTo>
                    <a:cubicBezTo>
                      <a:pt x="9" y="0"/>
                      <a:pt x="9" y="0"/>
                      <a:pt x="9" y="0"/>
                    </a:cubicBezTo>
                    <a:cubicBezTo>
                      <a:pt x="11" y="0"/>
                      <a:pt x="13" y="1"/>
                      <a:pt x="13" y="3"/>
                    </a:cubicBezTo>
                    <a:cubicBezTo>
                      <a:pt x="13" y="7"/>
                      <a:pt x="13" y="7"/>
                      <a:pt x="13" y="7"/>
                    </a:cubicBezTo>
                    <a:cubicBezTo>
                      <a:pt x="13" y="10"/>
                      <a:pt x="13" y="10"/>
                      <a:pt x="13" y="10"/>
                    </a:cubicBezTo>
                    <a:cubicBezTo>
                      <a:pt x="13" y="10"/>
                      <a:pt x="13" y="10"/>
                      <a:pt x="13" y="10"/>
                    </a:cubicBezTo>
                    <a:cubicBezTo>
                      <a:pt x="13" y="10"/>
                      <a:pt x="13" y="10"/>
                      <a:pt x="13" y="10"/>
                    </a:cubicBezTo>
                    <a:cubicBezTo>
                      <a:pt x="13" y="11"/>
                      <a:pt x="13" y="11"/>
                      <a:pt x="13" y="11"/>
                    </a:cubicBezTo>
                    <a:cubicBezTo>
                      <a:pt x="13" y="11"/>
                      <a:pt x="12" y="12"/>
                      <a:pt x="12" y="12"/>
                    </a:cubicBezTo>
                    <a:cubicBezTo>
                      <a:pt x="12" y="12"/>
                      <a:pt x="12" y="12"/>
                      <a:pt x="12" y="12"/>
                    </a:cubicBezTo>
                    <a:cubicBezTo>
                      <a:pt x="11" y="12"/>
                      <a:pt x="10" y="11"/>
                      <a:pt x="10" y="11"/>
                    </a:cubicBezTo>
                    <a:cubicBezTo>
                      <a:pt x="10" y="10"/>
                      <a:pt x="10" y="10"/>
                      <a:pt x="10" y="10"/>
                    </a:cubicBezTo>
                    <a:cubicBezTo>
                      <a:pt x="10" y="7"/>
                      <a:pt x="10" y="7"/>
                      <a:pt x="10" y="7"/>
                    </a:cubicBezTo>
                    <a:cubicBezTo>
                      <a:pt x="10" y="3"/>
                      <a:pt x="10" y="3"/>
                      <a:pt x="10" y="3"/>
                    </a:cubicBezTo>
                    <a:cubicBezTo>
                      <a:pt x="10" y="3"/>
                      <a:pt x="10" y="3"/>
                      <a:pt x="10" y="3"/>
                    </a:cubicBezTo>
                    <a:cubicBezTo>
                      <a:pt x="10" y="3"/>
                      <a:pt x="10" y="3"/>
                      <a:pt x="10" y="3"/>
                    </a:cubicBezTo>
                    <a:cubicBezTo>
                      <a:pt x="10" y="3"/>
                      <a:pt x="10" y="3"/>
                      <a:pt x="10" y="3"/>
                    </a:cubicBezTo>
                    <a:lnTo>
                      <a:pt x="10" y="5"/>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Oval 140"/>
              <p:cNvSpPr>
                <a:spLocks noChangeArrowheads="1"/>
              </p:cNvSpPr>
              <p:nvPr/>
            </p:nvSpPr>
            <p:spPr bwMode="auto">
              <a:xfrm>
                <a:off x="5270" y="2245"/>
                <a:ext cx="6" cy="6"/>
              </a:xfrm>
              <a:prstGeom prst="ellipse">
                <a:avLst/>
              </a:pr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41"/>
              <p:cNvSpPr>
                <a:spLocks/>
              </p:cNvSpPr>
              <p:nvPr/>
            </p:nvSpPr>
            <p:spPr bwMode="auto">
              <a:xfrm>
                <a:off x="5265" y="2253"/>
                <a:ext cx="16" cy="31"/>
              </a:xfrm>
              <a:custGeom>
                <a:avLst/>
                <a:gdLst>
                  <a:gd name="T0" fmla="*/ 4 w 13"/>
                  <a:gd name="T1" fmla="*/ 4 h 25"/>
                  <a:gd name="T2" fmla="*/ 2 w 13"/>
                  <a:gd name="T3" fmla="*/ 10 h 25"/>
                  <a:gd name="T4" fmla="*/ 1 w 13"/>
                  <a:gd name="T5" fmla="*/ 11 h 25"/>
                  <a:gd name="T6" fmla="*/ 1 w 13"/>
                  <a:gd name="T7" fmla="*/ 11 h 25"/>
                  <a:gd name="T8" fmla="*/ 0 w 13"/>
                  <a:gd name="T9" fmla="*/ 10 h 25"/>
                  <a:gd name="T10" fmla="*/ 1 w 13"/>
                  <a:gd name="T11" fmla="*/ 7 h 25"/>
                  <a:gd name="T12" fmla="*/ 1 w 13"/>
                  <a:gd name="T13" fmla="*/ 7 h 25"/>
                  <a:gd name="T14" fmla="*/ 2 w 13"/>
                  <a:gd name="T15" fmla="*/ 1 h 25"/>
                  <a:gd name="T16" fmla="*/ 2 w 13"/>
                  <a:gd name="T17" fmla="*/ 1 h 25"/>
                  <a:gd name="T18" fmla="*/ 5 w 13"/>
                  <a:gd name="T19" fmla="*/ 0 h 25"/>
                  <a:gd name="T20" fmla="*/ 8 w 13"/>
                  <a:gd name="T21" fmla="*/ 0 h 25"/>
                  <a:gd name="T22" fmla="*/ 11 w 13"/>
                  <a:gd name="T23" fmla="*/ 1 h 25"/>
                  <a:gd name="T24" fmla="*/ 13 w 13"/>
                  <a:gd name="T25" fmla="*/ 7 h 25"/>
                  <a:gd name="T26" fmla="*/ 13 w 13"/>
                  <a:gd name="T27" fmla="*/ 7 h 25"/>
                  <a:gd name="T28" fmla="*/ 13 w 13"/>
                  <a:gd name="T29" fmla="*/ 10 h 25"/>
                  <a:gd name="T30" fmla="*/ 13 w 13"/>
                  <a:gd name="T31" fmla="*/ 11 h 25"/>
                  <a:gd name="T32" fmla="*/ 13 w 13"/>
                  <a:gd name="T33" fmla="*/ 11 h 25"/>
                  <a:gd name="T34" fmla="*/ 11 w 13"/>
                  <a:gd name="T35" fmla="*/ 10 h 25"/>
                  <a:gd name="T36" fmla="*/ 10 w 13"/>
                  <a:gd name="T37" fmla="*/ 4 h 25"/>
                  <a:gd name="T38" fmla="*/ 9 w 13"/>
                  <a:gd name="T39" fmla="*/ 4 h 25"/>
                  <a:gd name="T40" fmla="*/ 12 w 13"/>
                  <a:gd name="T41" fmla="*/ 15 h 25"/>
                  <a:gd name="T42" fmla="*/ 10 w 13"/>
                  <a:gd name="T43" fmla="*/ 15 h 25"/>
                  <a:gd name="T44" fmla="*/ 10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4 w 13"/>
                  <a:gd name="T63" fmla="*/ 23 h 25"/>
                  <a:gd name="T64" fmla="*/ 4 w 13"/>
                  <a:gd name="T65" fmla="*/ 15 h 25"/>
                  <a:gd name="T66" fmla="*/ 1 w 13"/>
                  <a:gd name="T67" fmla="*/ 15 h 25"/>
                  <a:gd name="T68" fmla="*/ 4 w 13"/>
                  <a:gd name="T69" fmla="*/ 4 h 25"/>
                  <a:gd name="T70" fmla="*/ 4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4" y="4"/>
                    </a:moveTo>
                    <a:cubicBezTo>
                      <a:pt x="2" y="10"/>
                      <a:pt x="2" y="10"/>
                      <a:pt x="2" y="10"/>
                    </a:cubicBezTo>
                    <a:cubicBezTo>
                      <a:pt x="2" y="11"/>
                      <a:pt x="1" y="11"/>
                      <a:pt x="1" y="11"/>
                    </a:cubicBezTo>
                    <a:cubicBezTo>
                      <a:pt x="1" y="11"/>
                      <a:pt x="1" y="11"/>
                      <a:pt x="1" y="11"/>
                    </a:cubicBezTo>
                    <a:cubicBezTo>
                      <a:pt x="0" y="11"/>
                      <a:pt x="0" y="10"/>
                      <a:pt x="0" y="10"/>
                    </a:cubicBezTo>
                    <a:cubicBezTo>
                      <a:pt x="1" y="7"/>
                      <a:pt x="1" y="7"/>
                      <a:pt x="1" y="7"/>
                    </a:cubicBezTo>
                    <a:cubicBezTo>
                      <a:pt x="1" y="7"/>
                      <a:pt x="1" y="7"/>
                      <a:pt x="1" y="7"/>
                    </a:cubicBezTo>
                    <a:cubicBezTo>
                      <a:pt x="2" y="1"/>
                      <a:pt x="2" y="1"/>
                      <a:pt x="2" y="1"/>
                    </a:cubicBezTo>
                    <a:cubicBezTo>
                      <a:pt x="2" y="1"/>
                      <a:pt x="2" y="1"/>
                      <a:pt x="2" y="1"/>
                    </a:cubicBezTo>
                    <a:cubicBezTo>
                      <a:pt x="3" y="0"/>
                      <a:pt x="5" y="0"/>
                      <a:pt x="5" y="0"/>
                    </a:cubicBezTo>
                    <a:cubicBezTo>
                      <a:pt x="8" y="0"/>
                      <a:pt x="8" y="0"/>
                      <a:pt x="8" y="0"/>
                    </a:cubicBezTo>
                    <a:cubicBezTo>
                      <a:pt x="9" y="0"/>
                      <a:pt x="11" y="0"/>
                      <a:pt x="11" y="1"/>
                    </a:cubicBezTo>
                    <a:cubicBezTo>
                      <a:pt x="13" y="7"/>
                      <a:pt x="13" y="7"/>
                      <a:pt x="13" y="7"/>
                    </a:cubicBezTo>
                    <a:cubicBezTo>
                      <a:pt x="13" y="7"/>
                      <a:pt x="13" y="7"/>
                      <a:pt x="13" y="7"/>
                    </a:cubicBezTo>
                    <a:cubicBezTo>
                      <a:pt x="13" y="10"/>
                      <a:pt x="13" y="10"/>
                      <a:pt x="13" y="10"/>
                    </a:cubicBezTo>
                    <a:cubicBezTo>
                      <a:pt x="13" y="10"/>
                      <a:pt x="13" y="11"/>
                      <a:pt x="13" y="11"/>
                    </a:cubicBezTo>
                    <a:cubicBezTo>
                      <a:pt x="13" y="11"/>
                      <a:pt x="13" y="11"/>
                      <a:pt x="13" y="11"/>
                    </a:cubicBezTo>
                    <a:cubicBezTo>
                      <a:pt x="12" y="11"/>
                      <a:pt x="11" y="11"/>
                      <a:pt x="11" y="10"/>
                    </a:cubicBezTo>
                    <a:cubicBezTo>
                      <a:pt x="10" y="4"/>
                      <a:pt x="10" y="4"/>
                      <a:pt x="10" y="4"/>
                    </a:cubicBezTo>
                    <a:cubicBezTo>
                      <a:pt x="10" y="4"/>
                      <a:pt x="9" y="4"/>
                      <a:pt x="9" y="4"/>
                    </a:cubicBezTo>
                    <a:cubicBezTo>
                      <a:pt x="12" y="15"/>
                      <a:pt x="12" y="15"/>
                      <a:pt x="12" y="15"/>
                    </a:cubicBezTo>
                    <a:cubicBezTo>
                      <a:pt x="10" y="15"/>
                      <a:pt x="10" y="15"/>
                      <a:pt x="10" y="15"/>
                    </a:cubicBezTo>
                    <a:cubicBezTo>
                      <a:pt x="10" y="23"/>
                      <a:pt x="10" y="23"/>
                      <a:pt x="10" y="23"/>
                    </a:cubicBezTo>
                    <a:cubicBezTo>
                      <a:pt x="10" y="24"/>
                      <a:pt x="9" y="25"/>
                      <a:pt x="8" y="25"/>
                    </a:cubicBezTo>
                    <a:cubicBezTo>
                      <a:pt x="8" y="25"/>
                      <a:pt x="8" y="25"/>
                      <a:pt x="8" y="25"/>
                    </a:cubicBezTo>
                    <a:cubicBezTo>
                      <a:pt x="8" y="25"/>
                      <a:pt x="7" y="24"/>
                      <a:pt x="7" y="23"/>
                    </a:cubicBezTo>
                    <a:cubicBezTo>
                      <a:pt x="7" y="15"/>
                      <a:pt x="7" y="15"/>
                      <a:pt x="7" y="15"/>
                    </a:cubicBezTo>
                    <a:cubicBezTo>
                      <a:pt x="6" y="15"/>
                      <a:pt x="6" y="15"/>
                      <a:pt x="6" y="15"/>
                    </a:cubicBezTo>
                    <a:cubicBezTo>
                      <a:pt x="6" y="23"/>
                      <a:pt x="6" y="23"/>
                      <a:pt x="6" y="23"/>
                    </a:cubicBezTo>
                    <a:cubicBezTo>
                      <a:pt x="6" y="24"/>
                      <a:pt x="6" y="25"/>
                      <a:pt x="5" y="25"/>
                    </a:cubicBezTo>
                    <a:cubicBezTo>
                      <a:pt x="5" y="25"/>
                      <a:pt x="5" y="25"/>
                      <a:pt x="5" y="25"/>
                    </a:cubicBezTo>
                    <a:cubicBezTo>
                      <a:pt x="4" y="25"/>
                      <a:pt x="4" y="24"/>
                      <a:pt x="4" y="23"/>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Oval 142"/>
              <p:cNvSpPr>
                <a:spLocks noChangeArrowheads="1"/>
              </p:cNvSpPr>
              <p:nvPr/>
            </p:nvSpPr>
            <p:spPr bwMode="auto">
              <a:xfrm>
                <a:off x="5290" y="2245"/>
                <a:ext cx="6" cy="6"/>
              </a:xfrm>
              <a:prstGeom prst="ellipse">
                <a:avLst/>
              </a:pr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43"/>
              <p:cNvSpPr>
                <a:spLocks/>
              </p:cNvSpPr>
              <p:nvPr/>
            </p:nvSpPr>
            <p:spPr bwMode="auto">
              <a:xfrm>
                <a:off x="5285" y="2253"/>
                <a:ext cx="16" cy="31"/>
              </a:xfrm>
              <a:custGeom>
                <a:avLst/>
                <a:gdLst>
                  <a:gd name="T0" fmla="*/ 10 w 13"/>
                  <a:gd name="T1" fmla="*/ 6 h 25"/>
                  <a:gd name="T2" fmla="*/ 10 w 13"/>
                  <a:gd name="T3" fmla="*/ 10 h 25"/>
                  <a:gd name="T4" fmla="*/ 10 w 13"/>
                  <a:gd name="T5" fmla="*/ 23 h 25"/>
                  <a:gd name="T6" fmla="*/ 8 w 13"/>
                  <a:gd name="T7" fmla="*/ 25 h 25"/>
                  <a:gd name="T8" fmla="*/ 8 w 13"/>
                  <a:gd name="T9" fmla="*/ 25 h 25"/>
                  <a:gd name="T10" fmla="*/ 7 w 13"/>
                  <a:gd name="T11" fmla="*/ 23 h 25"/>
                  <a:gd name="T12" fmla="*/ 7 w 13"/>
                  <a:gd name="T13" fmla="*/ 12 h 25"/>
                  <a:gd name="T14" fmla="*/ 6 w 13"/>
                  <a:gd name="T15" fmla="*/ 12 h 25"/>
                  <a:gd name="T16" fmla="*/ 6 w 13"/>
                  <a:gd name="T17" fmla="*/ 23 h 25"/>
                  <a:gd name="T18" fmla="*/ 5 w 13"/>
                  <a:gd name="T19" fmla="*/ 25 h 25"/>
                  <a:gd name="T20" fmla="*/ 5 w 13"/>
                  <a:gd name="T21" fmla="*/ 25 h 25"/>
                  <a:gd name="T22" fmla="*/ 3 w 13"/>
                  <a:gd name="T23" fmla="*/ 23 h 25"/>
                  <a:gd name="T24" fmla="*/ 3 w 13"/>
                  <a:gd name="T25" fmla="*/ 10 h 25"/>
                  <a:gd name="T26" fmla="*/ 3 w 13"/>
                  <a:gd name="T27" fmla="*/ 6 h 25"/>
                  <a:gd name="T28" fmla="*/ 3 w 13"/>
                  <a:gd name="T29" fmla="*/ 4 h 25"/>
                  <a:gd name="T30" fmla="*/ 3 w 13"/>
                  <a:gd name="T31" fmla="*/ 3 h 25"/>
                  <a:gd name="T32" fmla="*/ 3 w 13"/>
                  <a:gd name="T33" fmla="*/ 3 h 25"/>
                  <a:gd name="T34" fmla="*/ 3 w 13"/>
                  <a:gd name="T35" fmla="*/ 4 h 25"/>
                  <a:gd name="T36" fmla="*/ 3 w 13"/>
                  <a:gd name="T37" fmla="*/ 7 h 25"/>
                  <a:gd name="T38" fmla="*/ 3 w 13"/>
                  <a:gd name="T39" fmla="*/ 10 h 25"/>
                  <a:gd name="T40" fmla="*/ 3 w 13"/>
                  <a:gd name="T41" fmla="*/ 11 h 25"/>
                  <a:gd name="T42" fmla="*/ 1 w 13"/>
                  <a:gd name="T43" fmla="*/ 12 h 25"/>
                  <a:gd name="T44" fmla="*/ 1 w 13"/>
                  <a:gd name="T45" fmla="*/ 12 h 25"/>
                  <a:gd name="T46" fmla="*/ 0 w 13"/>
                  <a:gd name="T47" fmla="*/ 11 h 25"/>
                  <a:gd name="T48" fmla="*/ 0 w 13"/>
                  <a:gd name="T49" fmla="*/ 10 h 25"/>
                  <a:gd name="T50" fmla="*/ 0 w 13"/>
                  <a:gd name="T51" fmla="*/ 10 h 25"/>
                  <a:gd name="T52" fmla="*/ 0 w 13"/>
                  <a:gd name="T53" fmla="*/ 10 h 25"/>
                  <a:gd name="T54" fmla="*/ 0 w 13"/>
                  <a:gd name="T55" fmla="*/ 7 h 25"/>
                  <a:gd name="T56" fmla="*/ 0 w 13"/>
                  <a:gd name="T57" fmla="*/ 3 h 25"/>
                  <a:gd name="T58" fmla="*/ 4 w 13"/>
                  <a:gd name="T59" fmla="*/ 0 h 25"/>
                  <a:gd name="T60" fmla="*/ 9 w 13"/>
                  <a:gd name="T61" fmla="*/ 0 h 25"/>
                  <a:gd name="T62" fmla="*/ 13 w 13"/>
                  <a:gd name="T63" fmla="*/ 3 h 25"/>
                  <a:gd name="T64" fmla="*/ 13 w 13"/>
                  <a:gd name="T65" fmla="*/ 7 h 25"/>
                  <a:gd name="T66" fmla="*/ 13 w 13"/>
                  <a:gd name="T67" fmla="*/ 10 h 25"/>
                  <a:gd name="T68" fmla="*/ 13 w 13"/>
                  <a:gd name="T69" fmla="*/ 10 h 25"/>
                  <a:gd name="T70" fmla="*/ 13 w 13"/>
                  <a:gd name="T71" fmla="*/ 10 h 25"/>
                  <a:gd name="T72" fmla="*/ 13 w 13"/>
                  <a:gd name="T73" fmla="*/ 11 h 25"/>
                  <a:gd name="T74" fmla="*/ 12 w 13"/>
                  <a:gd name="T75" fmla="*/ 12 h 25"/>
                  <a:gd name="T76" fmla="*/ 12 w 13"/>
                  <a:gd name="T77" fmla="*/ 12 h 25"/>
                  <a:gd name="T78" fmla="*/ 10 w 13"/>
                  <a:gd name="T79" fmla="*/ 11 h 25"/>
                  <a:gd name="T80" fmla="*/ 10 w 13"/>
                  <a:gd name="T81" fmla="*/ 10 h 25"/>
                  <a:gd name="T82" fmla="*/ 10 w 13"/>
                  <a:gd name="T83" fmla="*/ 7 h 25"/>
                  <a:gd name="T84" fmla="*/ 10 w 13"/>
                  <a:gd name="T85" fmla="*/ 4 h 25"/>
                  <a:gd name="T86" fmla="*/ 10 w 13"/>
                  <a:gd name="T87" fmla="*/ 3 h 25"/>
                  <a:gd name="T88" fmla="*/ 10 w 13"/>
                  <a:gd name="T89" fmla="*/ 3 h 25"/>
                  <a:gd name="T90" fmla="*/ 10 w 13"/>
                  <a:gd name="T91" fmla="*/ 4 h 25"/>
                  <a:gd name="T92" fmla="*/ 10 w 13"/>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 h="25">
                    <a:moveTo>
                      <a:pt x="10" y="6"/>
                    </a:moveTo>
                    <a:cubicBezTo>
                      <a:pt x="10" y="10"/>
                      <a:pt x="10" y="10"/>
                      <a:pt x="10" y="10"/>
                    </a:cubicBezTo>
                    <a:cubicBezTo>
                      <a:pt x="10" y="23"/>
                      <a:pt x="10" y="23"/>
                      <a:pt x="10" y="23"/>
                    </a:cubicBezTo>
                    <a:cubicBezTo>
                      <a:pt x="10" y="24"/>
                      <a:pt x="9" y="25"/>
                      <a:pt x="8" y="25"/>
                    </a:cubicBezTo>
                    <a:cubicBezTo>
                      <a:pt x="8" y="25"/>
                      <a:pt x="8" y="25"/>
                      <a:pt x="8" y="25"/>
                    </a:cubicBezTo>
                    <a:cubicBezTo>
                      <a:pt x="7" y="25"/>
                      <a:pt x="7" y="24"/>
                      <a:pt x="7" y="23"/>
                    </a:cubicBezTo>
                    <a:cubicBezTo>
                      <a:pt x="7" y="12"/>
                      <a:pt x="7" y="12"/>
                      <a:pt x="7" y="12"/>
                    </a:cubicBezTo>
                    <a:cubicBezTo>
                      <a:pt x="6" y="12"/>
                      <a:pt x="6" y="12"/>
                      <a:pt x="6" y="12"/>
                    </a:cubicBezTo>
                    <a:cubicBezTo>
                      <a:pt x="6" y="23"/>
                      <a:pt x="6" y="23"/>
                      <a:pt x="6" y="23"/>
                    </a:cubicBezTo>
                    <a:cubicBezTo>
                      <a:pt x="6" y="24"/>
                      <a:pt x="6" y="25"/>
                      <a:pt x="5" y="25"/>
                    </a:cubicBezTo>
                    <a:cubicBezTo>
                      <a:pt x="5" y="25"/>
                      <a:pt x="5" y="25"/>
                      <a:pt x="5" y="25"/>
                    </a:cubicBezTo>
                    <a:cubicBezTo>
                      <a:pt x="4" y="25"/>
                      <a:pt x="3" y="24"/>
                      <a:pt x="3" y="23"/>
                    </a:cubicBezTo>
                    <a:cubicBezTo>
                      <a:pt x="3" y="10"/>
                      <a:pt x="3" y="10"/>
                      <a:pt x="3" y="10"/>
                    </a:cubicBezTo>
                    <a:cubicBezTo>
                      <a:pt x="3" y="6"/>
                      <a:pt x="3" y="6"/>
                      <a:pt x="3" y="6"/>
                    </a:cubicBezTo>
                    <a:cubicBezTo>
                      <a:pt x="3" y="4"/>
                      <a:pt x="3" y="4"/>
                      <a:pt x="3" y="4"/>
                    </a:cubicBezTo>
                    <a:cubicBezTo>
                      <a:pt x="3" y="3"/>
                      <a:pt x="3" y="3"/>
                      <a:pt x="3" y="3"/>
                    </a:cubicBezTo>
                    <a:cubicBezTo>
                      <a:pt x="3" y="3"/>
                      <a:pt x="3" y="3"/>
                      <a:pt x="3" y="3"/>
                    </a:cubicBezTo>
                    <a:cubicBezTo>
                      <a:pt x="3" y="3"/>
                      <a:pt x="3" y="3"/>
                      <a:pt x="3" y="4"/>
                    </a:cubicBezTo>
                    <a:cubicBezTo>
                      <a:pt x="3" y="7"/>
                      <a:pt x="3" y="7"/>
                      <a:pt x="3" y="7"/>
                    </a:cubicBezTo>
                    <a:cubicBezTo>
                      <a:pt x="3" y="10"/>
                      <a:pt x="3" y="10"/>
                      <a:pt x="3" y="10"/>
                    </a:cubicBezTo>
                    <a:cubicBezTo>
                      <a:pt x="3" y="11"/>
                      <a:pt x="3" y="11"/>
                      <a:pt x="3" y="11"/>
                    </a:cubicBezTo>
                    <a:cubicBezTo>
                      <a:pt x="3" y="12"/>
                      <a:pt x="2" y="12"/>
                      <a:pt x="1" y="12"/>
                    </a:cubicBezTo>
                    <a:cubicBezTo>
                      <a:pt x="1" y="12"/>
                      <a:pt x="1" y="12"/>
                      <a:pt x="1" y="12"/>
                    </a:cubicBezTo>
                    <a:cubicBezTo>
                      <a:pt x="1"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2" y="0"/>
                      <a:pt x="4" y="0"/>
                    </a:cubicBezTo>
                    <a:cubicBezTo>
                      <a:pt x="9" y="0"/>
                      <a:pt x="9" y="0"/>
                      <a:pt x="9" y="0"/>
                    </a:cubicBezTo>
                    <a:cubicBezTo>
                      <a:pt x="11" y="0"/>
                      <a:pt x="13" y="1"/>
                      <a:pt x="13" y="3"/>
                    </a:cubicBezTo>
                    <a:cubicBezTo>
                      <a:pt x="13" y="7"/>
                      <a:pt x="13" y="7"/>
                      <a:pt x="13" y="7"/>
                    </a:cubicBezTo>
                    <a:cubicBezTo>
                      <a:pt x="13" y="10"/>
                      <a:pt x="13" y="10"/>
                      <a:pt x="13" y="10"/>
                    </a:cubicBezTo>
                    <a:cubicBezTo>
                      <a:pt x="13" y="10"/>
                      <a:pt x="13" y="10"/>
                      <a:pt x="13" y="10"/>
                    </a:cubicBezTo>
                    <a:cubicBezTo>
                      <a:pt x="13" y="10"/>
                      <a:pt x="13" y="10"/>
                      <a:pt x="13" y="10"/>
                    </a:cubicBezTo>
                    <a:cubicBezTo>
                      <a:pt x="13" y="11"/>
                      <a:pt x="13" y="11"/>
                      <a:pt x="13" y="11"/>
                    </a:cubicBezTo>
                    <a:cubicBezTo>
                      <a:pt x="13" y="12"/>
                      <a:pt x="12" y="12"/>
                      <a:pt x="12" y="12"/>
                    </a:cubicBezTo>
                    <a:cubicBezTo>
                      <a:pt x="12" y="12"/>
                      <a:pt x="12" y="12"/>
                      <a:pt x="12" y="12"/>
                    </a:cubicBezTo>
                    <a:cubicBezTo>
                      <a:pt x="11" y="12"/>
                      <a:pt x="10" y="12"/>
                      <a:pt x="10" y="11"/>
                    </a:cubicBezTo>
                    <a:cubicBezTo>
                      <a:pt x="10" y="10"/>
                      <a:pt x="10" y="10"/>
                      <a:pt x="10" y="10"/>
                    </a:cubicBezTo>
                    <a:cubicBezTo>
                      <a:pt x="10" y="7"/>
                      <a:pt x="10" y="7"/>
                      <a:pt x="10" y="7"/>
                    </a:cubicBezTo>
                    <a:cubicBezTo>
                      <a:pt x="10" y="4"/>
                      <a:pt x="10" y="4"/>
                      <a:pt x="10" y="4"/>
                    </a:cubicBezTo>
                    <a:cubicBezTo>
                      <a:pt x="10" y="3"/>
                      <a:pt x="10" y="3"/>
                      <a:pt x="10" y="3"/>
                    </a:cubicBezTo>
                    <a:cubicBezTo>
                      <a:pt x="10" y="3"/>
                      <a:pt x="10" y="3"/>
                      <a:pt x="10" y="3"/>
                    </a:cubicBezTo>
                    <a:cubicBezTo>
                      <a:pt x="10" y="3"/>
                      <a:pt x="10" y="3"/>
                      <a:pt x="10" y="4"/>
                    </a:cubicBezTo>
                    <a:lnTo>
                      <a:pt x="10" y="6"/>
                    </a:lnTo>
                    <a:close/>
                  </a:path>
                </a:pathLst>
              </a:custGeom>
              <a:solidFill>
                <a:srgbClr val="FAA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Oval 144"/>
              <p:cNvSpPr>
                <a:spLocks noChangeArrowheads="1"/>
              </p:cNvSpPr>
              <p:nvPr/>
            </p:nvSpPr>
            <p:spPr bwMode="auto">
              <a:xfrm>
                <a:off x="5310" y="2152"/>
                <a:ext cx="7" cy="5"/>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45"/>
              <p:cNvSpPr>
                <a:spLocks/>
              </p:cNvSpPr>
              <p:nvPr/>
            </p:nvSpPr>
            <p:spPr bwMode="auto">
              <a:xfrm>
                <a:off x="5305" y="2158"/>
                <a:ext cx="18" cy="32"/>
              </a:xfrm>
              <a:custGeom>
                <a:avLst/>
                <a:gdLst>
                  <a:gd name="T0" fmla="*/ 4 w 14"/>
                  <a:gd name="T1" fmla="*/ 4 h 25"/>
                  <a:gd name="T2" fmla="*/ 2 w 14"/>
                  <a:gd name="T3" fmla="*/ 10 h 25"/>
                  <a:gd name="T4" fmla="*/ 1 w 14"/>
                  <a:gd name="T5" fmla="*/ 11 h 25"/>
                  <a:gd name="T6" fmla="*/ 1 w 14"/>
                  <a:gd name="T7" fmla="*/ 11 h 25"/>
                  <a:gd name="T8" fmla="*/ 0 w 14"/>
                  <a:gd name="T9" fmla="*/ 10 h 25"/>
                  <a:gd name="T10" fmla="*/ 1 w 14"/>
                  <a:gd name="T11" fmla="*/ 7 h 25"/>
                  <a:gd name="T12" fmla="*/ 1 w 14"/>
                  <a:gd name="T13" fmla="*/ 7 h 25"/>
                  <a:gd name="T14" fmla="*/ 3 w 14"/>
                  <a:gd name="T15" fmla="*/ 1 h 25"/>
                  <a:gd name="T16" fmla="*/ 3 w 14"/>
                  <a:gd name="T17" fmla="*/ 1 h 25"/>
                  <a:gd name="T18" fmla="*/ 5 w 14"/>
                  <a:gd name="T19" fmla="*/ 0 h 25"/>
                  <a:gd name="T20" fmla="*/ 8 w 14"/>
                  <a:gd name="T21" fmla="*/ 0 h 25"/>
                  <a:gd name="T22" fmla="*/ 11 w 14"/>
                  <a:gd name="T23" fmla="*/ 2 h 25"/>
                  <a:gd name="T24" fmla="*/ 13 w 14"/>
                  <a:gd name="T25" fmla="*/ 7 h 25"/>
                  <a:gd name="T26" fmla="*/ 13 w 14"/>
                  <a:gd name="T27" fmla="*/ 7 h 25"/>
                  <a:gd name="T28" fmla="*/ 13 w 14"/>
                  <a:gd name="T29" fmla="*/ 10 h 25"/>
                  <a:gd name="T30" fmla="*/ 13 w 14"/>
                  <a:gd name="T31" fmla="*/ 11 h 25"/>
                  <a:gd name="T32" fmla="*/ 13 w 14"/>
                  <a:gd name="T33" fmla="*/ 11 h 25"/>
                  <a:gd name="T34" fmla="*/ 12 w 14"/>
                  <a:gd name="T35" fmla="*/ 10 h 25"/>
                  <a:gd name="T36" fmla="*/ 10 w 14"/>
                  <a:gd name="T37" fmla="*/ 4 h 25"/>
                  <a:gd name="T38" fmla="*/ 10 w 14"/>
                  <a:gd name="T39" fmla="*/ 4 h 25"/>
                  <a:gd name="T40" fmla="*/ 13 w 14"/>
                  <a:gd name="T41" fmla="*/ 15 h 25"/>
                  <a:gd name="T42" fmla="*/ 10 w 14"/>
                  <a:gd name="T43" fmla="*/ 15 h 25"/>
                  <a:gd name="T44" fmla="*/ 10 w 14"/>
                  <a:gd name="T45" fmla="*/ 23 h 25"/>
                  <a:gd name="T46" fmla="*/ 9 w 14"/>
                  <a:gd name="T47" fmla="*/ 25 h 25"/>
                  <a:gd name="T48" fmla="*/ 9 w 14"/>
                  <a:gd name="T49" fmla="*/ 25 h 25"/>
                  <a:gd name="T50" fmla="*/ 7 w 14"/>
                  <a:gd name="T51" fmla="*/ 23 h 25"/>
                  <a:gd name="T52" fmla="*/ 7 w 14"/>
                  <a:gd name="T53" fmla="*/ 15 h 25"/>
                  <a:gd name="T54" fmla="*/ 7 w 14"/>
                  <a:gd name="T55" fmla="*/ 15 h 25"/>
                  <a:gd name="T56" fmla="*/ 7 w 14"/>
                  <a:gd name="T57" fmla="*/ 23 h 25"/>
                  <a:gd name="T58" fmla="*/ 5 w 14"/>
                  <a:gd name="T59" fmla="*/ 25 h 25"/>
                  <a:gd name="T60" fmla="*/ 5 w 14"/>
                  <a:gd name="T61" fmla="*/ 25 h 25"/>
                  <a:gd name="T62" fmla="*/ 4 w 14"/>
                  <a:gd name="T63" fmla="*/ 23 h 25"/>
                  <a:gd name="T64" fmla="*/ 4 w 14"/>
                  <a:gd name="T65" fmla="*/ 15 h 25"/>
                  <a:gd name="T66" fmla="*/ 1 w 14"/>
                  <a:gd name="T67" fmla="*/ 15 h 25"/>
                  <a:gd name="T68" fmla="*/ 4 w 14"/>
                  <a:gd name="T69" fmla="*/ 4 h 25"/>
                  <a:gd name="T70" fmla="*/ 4 w 14"/>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5">
                    <a:moveTo>
                      <a:pt x="4" y="4"/>
                    </a:moveTo>
                    <a:cubicBezTo>
                      <a:pt x="2" y="10"/>
                      <a:pt x="2" y="10"/>
                      <a:pt x="2" y="10"/>
                    </a:cubicBezTo>
                    <a:cubicBezTo>
                      <a:pt x="2" y="11"/>
                      <a:pt x="2" y="11"/>
                      <a:pt x="1" y="11"/>
                    </a:cubicBezTo>
                    <a:cubicBezTo>
                      <a:pt x="1" y="11"/>
                      <a:pt x="1" y="11"/>
                      <a:pt x="1" y="11"/>
                    </a:cubicBezTo>
                    <a:cubicBezTo>
                      <a:pt x="1" y="11"/>
                      <a:pt x="0" y="10"/>
                      <a:pt x="0" y="10"/>
                    </a:cubicBezTo>
                    <a:cubicBezTo>
                      <a:pt x="1" y="7"/>
                      <a:pt x="1" y="7"/>
                      <a:pt x="1" y="7"/>
                    </a:cubicBezTo>
                    <a:cubicBezTo>
                      <a:pt x="1" y="7"/>
                      <a:pt x="1" y="7"/>
                      <a:pt x="1" y="7"/>
                    </a:cubicBezTo>
                    <a:cubicBezTo>
                      <a:pt x="3" y="1"/>
                      <a:pt x="3" y="1"/>
                      <a:pt x="3" y="1"/>
                    </a:cubicBezTo>
                    <a:cubicBezTo>
                      <a:pt x="3" y="1"/>
                      <a:pt x="3" y="1"/>
                      <a:pt x="3" y="1"/>
                    </a:cubicBezTo>
                    <a:cubicBezTo>
                      <a:pt x="3" y="0"/>
                      <a:pt x="5" y="0"/>
                      <a:pt x="5" y="0"/>
                    </a:cubicBezTo>
                    <a:cubicBezTo>
                      <a:pt x="8" y="0"/>
                      <a:pt x="8" y="0"/>
                      <a:pt x="8" y="0"/>
                    </a:cubicBezTo>
                    <a:cubicBezTo>
                      <a:pt x="10" y="0"/>
                      <a:pt x="11" y="0"/>
                      <a:pt x="11" y="2"/>
                    </a:cubicBezTo>
                    <a:cubicBezTo>
                      <a:pt x="13" y="7"/>
                      <a:pt x="13" y="7"/>
                      <a:pt x="13" y="7"/>
                    </a:cubicBezTo>
                    <a:cubicBezTo>
                      <a:pt x="13" y="7"/>
                      <a:pt x="13" y="7"/>
                      <a:pt x="13" y="7"/>
                    </a:cubicBezTo>
                    <a:cubicBezTo>
                      <a:pt x="13" y="10"/>
                      <a:pt x="13" y="10"/>
                      <a:pt x="13" y="10"/>
                    </a:cubicBezTo>
                    <a:cubicBezTo>
                      <a:pt x="14" y="10"/>
                      <a:pt x="13" y="11"/>
                      <a:pt x="13" y="11"/>
                    </a:cubicBezTo>
                    <a:cubicBezTo>
                      <a:pt x="13" y="11"/>
                      <a:pt x="13" y="11"/>
                      <a:pt x="13" y="11"/>
                    </a:cubicBezTo>
                    <a:cubicBezTo>
                      <a:pt x="12" y="11"/>
                      <a:pt x="12" y="11"/>
                      <a:pt x="12" y="10"/>
                    </a:cubicBezTo>
                    <a:cubicBezTo>
                      <a:pt x="10" y="4"/>
                      <a:pt x="10" y="4"/>
                      <a:pt x="10" y="4"/>
                    </a:cubicBezTo>
                    <a:cubicBezTo>
                      <a:pt x="10" y="4"/>
                      <a:pt x="10" y="4"/>
                      <a:pt x="10" y="4"/>
                    </a:cubicBezTo>
                    <a:cubicBezTo>
                      <a:pt x="13" y="15"/>
                      <a:pt x="13" y="15"/>
                      <a:pt x="13" y="15"/>
                    </a:cubicBezTo>
                    <a:cubicBezTo>
                      <a:pt x="10" y="15"/>
                      <a:pt x="10" y="15"/>
                      <a:pt x="10" y="15"/>
                    </a:cubicBezTo>
                    <a:cubicBezTo>
                      <a:pt x="10" y="23"/>
                      <a:pt x="10" y="23"/>
                      <a:pt x="10" y="23"/>
                    </a:cubicBezTo>
                    <a:cubicBezTo>
                      <a:pt x="10" y="24"/>
                      <a:pt x="9" y="25"/>
                      <a:pt x="9" y="25"/>
                    </a:cubicBezTo>
                    <a:cubicBezTo>
                      <a:pt x="9" y="25"/>
                      <a:pt x="9" y="25"/>
                      <a:pt x="9" y="25"/>
                    </a:cubicBezTo>
                    <a:cubicBezTo>
                      <a:pt x="8" y="25"/>
                      <a:pt x="7" y="24"/>
                      <a:pt x="7" y="23"/>
                    </a:cubicBezTo>
                    <a:cubicBezTo>
                      <a:pt x="7" y="15"/>
                      <a:pt x="7" y="15"/>
                      <a:pt x="7" y="15"/>
                    </a:cubicBezTo>
                    <a:cubicBezTo>
                      <a:pt x="7" y="15"/>
                      <a:pt x="7" y="15"/>
                      <a:pt x="7" y="15"/>
                    </a:cubicBezTo>
                    <a:cubicBezTo>
                      <a:pt x="7" y="23"/>
                      <a:pt x="7" y="23"/>
                      <a:pt x="7" y="23"/>
                    </a:cubicBezTo>
                    <a:cubicBezTo>
                      <a:pt x="7" y="24"/>
                      <a:pt x="6" y="25"/>
                      <a:pt x="5" y="25"/>
                    </a:cubicBezTo>
                    <a:cubicBezTo>
                      <a:pt x="5" y="25"/>
                      <a:pt x="5" y="25"/>
                      <a:pt x="5" y="25"/>
                    </a:cubicBezTo>
                    <a:cubicBezTo>
                      <a:pt x="5" y="25"/>
                      <a:pt x="4" y="24"/>
                      <a:pt x="4" y="23"/>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Oval 146"/>
              <p:cNvSpPr>
                <a:spLocks noChangeArrowheads="1"/>
              </p:cNvSpPr>
              <p:nvPr/>
            </p:nvSpPr>
            <p:spPr bwMode="auto">
              <a:xfrm>
                <a:off x="5330" y="2152"/>
                <a:ext cx="7" cy="5"/>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47"/>
              <p:cNvSpPr>
                <a:spLocks/>
              </p:cNvSpPr>
              <p:nvPr/>
            </p:nvSpPr>
            <p:spPr bwMode="auto">
              <a:xfrm>
                <a:off x="5327" y="2158"/>
                <a:ext cx="15" cy="32"/>
              </a:xfrm>
              <a:custGeom>
                <a:avLst/>
                <a:gdLst>
                  <a:gd name="T0" fmla="*/ 9 w 12"/>
                  <a:gd name="T1" fmla="*/ 6 h 25"/>
                  <a:gd name="T2" fmla="*/ 9 w 12"/>
                  <a:gd name="T3" fmla="*/ 10 h 25"/>
                  <a:gd name="T4" fmla="*/ 9 w 12"/>
                  <a:gd name="T5" fmla="*/ 23 h 25"/>
                  <a:gd name="T6" fmla="*/ 7 w 12"/>
                  <a:gd name="T7" fmla="*/ 25 h 25"/>
                  <a:gd name="T8" fmla="*/ 7 w 12"/>
                  <a:gd name="T9" fmla="*/ 25 h 25"/>
                  <a:gd name="T10" fmla="*/ 6 w 12"/>
                  <a:gd name="T11" fmla="*/ 23 h 25"/>
                  <a:gd name="T12" fmla="*/ 6 w 12"/>
                  <a:gd name="T13" fmla="*/ 12 h 25"/>
                  <a:gd name="T14" fmla="*/ 5 w 12"/>
                  <a:gd name="T15" fmla="*/ 12 h 25"/>
                  <a:gd name="T16" fmla="*/ 5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9 w 12"/>
                  <a:gd name="T87" fmla="*/ 3 h 25"/>
                  <a:gd name="T88" fmla="*/ 9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8" y="25"/>
                      <a:pt x="7" y="25"/>
                    </a:cubicBezTo>
                    <a:cubicBezTo>
                      <a:pt x="7" y="25"/>
                      <a:pt x="7" y="25"/>
                      <a:pt x="7" y="25"/>
                    </a:cubicBezTo>
                    <a:cubicBezTo>
                      <a:pt x="7" y="25"/>
                      <a:pt x="6" y="24"/>
                      <a:pt x="6" y="23"/>
                    </a:cubicBezTo>
                    <a:cubicBezTo>
                      <a:pt x="6" y="12"/>
                      <a:pt x="6" y="12"/>
                      <a:pt x="6" y="12"/>
                    </a:cubicBezTo>
                    <a:cubicBezTo>
                      <a:pt x="5" y="12"/>
                      <a:pt x="5" y="12"/>
                      <a:pt x="5" y="12"/>
                    </a:cubicBezTo>
                    <a:cubicBezTo>
                      <a:pt x="5" y="23"/>
                      <a:pt x="5" y="23"/>
                      <a:pt x="5" y="23"/>
                    </a:cubicBezTo>
                    <a:cubicBezTo>
                      <a:pt x="5" y="24"/>
                      <a:pt x="5" y="25"/>
                      <a:pt x="4" y="25"/>
                    </a:cubicBezTo>
                    <a:cubicBezTo>
                      <a:pt x="4" y="25"/>
                      <a:pt x="4" y="25"/>
                      <a:pt x="4" y="25"/>
                    </a:cubicBezTo>
                    <a:cubicBezTo>
                      <a:pt x="3" y="25"/>
                      <a:pt x="3" y="24"/>
                      <a:pt x="3" y="23"/>
                    </a:cubicBezTo>
                    <a:cubicBezTo>
                      <a:pt x="3" y="10"/>
                      <a:pt x="3" y="10"/>
                      <a:pt x="3" y="10"/>
                    </a:cubicBezTo>
                    <a:cubicBezTo>
                      <a:pt x="3" y="6"/>
                      <a:pt x="3" y="6"/>
                      <a:pt x="3" y="6"/>
                    </a:cubicBezTo>
                    <a:cubicBezTo>
                      <a:pt x="3" y="4"/>
                      <a:pt x="3" y="4"/>
                      <a:pt x="3" y="4"/>
                    </a:cubicBezTo>
                    <a:cubicBezTo>
                      <a:pt x="3" y="4"/>
                      <a:pt x="2" y="3"/>
                      <a:pt x="2" y="3"/>
                    </a:cubicBezTo>
                    <a:cubicBezTo>
                      <a:pt x="2" y="3"/>
                      <a:pt x="2" y="3"/>
                      <a:pt x="2" y="3"/>
                    </a:cubicBezTo>
                    <a:cubicBezTo>
                      <a:pt x="2" y="3"/>
                      <a:pt x="2" y="4"/>
                      <a:pt x="2" y="4"/>
                    </a:cubicBezTo>
                    <a:cubicBezTo>
                      <a:pt x="2" y="7"/>
                      <a:pt x="2" y="7"/>
                      <a:pt x="2" y="7"/>
                    </a:cubicBezTo>
                    <a:cubicBezTo>
                      <a:pt x="2" y="10"/>
                      <a:pt x="2" y="10"/>
                      <a:pt x="2" y="10"/>
                    </a:cubicBezTo>
                    <a:cubicBezTo>
                      <a:pt x="2" y="11"/>
                      <a:pt x="2" y="11"/>
                      <a:pt x="2" y="11"/>
                    </a:cubicBezTo>
                    <a:cubicBezTo>
                      <a:pt x="2" y="12"/>
                      <a:pt x="1"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0"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1"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4"/>
                      <a:pt x="9" y="3"/>
                      <a:pt x="9" y="3"/>
                    </a:cubicBezTo>
                    <a:cubicBezTo>
                      <a:pt x="9" y="3"/>
                      <a:pt x="9" y="3"/>
                      <a:pt x="9" y="3"/>
                    </a:cubicBezTo>
                    <a:cubicBezTo>
                      <a:pt x="9" y="3"/>
                      <a:pt x="9" y="4"/>
                      <a:pt x="9" y="4"/>
                    </a:cubicBezTo>
                    <a:lnTo>
                      <a:pt x="9" y="6"/>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48"/>
              <p:cNvSpPr>
                <a:spLocks noChangeArrowheads="1"/>
              </p:cNvSpPr>
              <p:nvPr/>
            </p:nvSpPr>
            <p:spPr bwMode="auto">
              <a:xfrm>
                <a:off x="5310" y="2197"/>
                <a:ext cx="7" cy="7"/>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49"/>
              <p:cNvSpPr>
                <a:spLocks/>
              </p:cNvSpPr>
              <p:nvPr/>
            </p:nvSpPr>
            <p:spPr bwMode="auto">
              <a:xfrm>
                <a:off x="5305" y="2205"/>
                <a:ext cx="18" cy="30"/>
              </a:xfrm>
              <a:custGeom>
                <a:avLst/>
                <a:gdLst>
                  <a:gd name="T0" fmla="*/ 4 w 14"/>
                  <a:gd name="T1" fmla="*/ 4 h 24"/>
                  <a:gd name="T2" fmla="*/ 2 w 14"/>
                  <a:gd name="T3" fmla="*/ 10 h 24"/>
                  <a:gd name="T4" fmla="*/ 1 w 14"/>
                  <a:gd name="T5" fmla="*/ 11 h 24"/>
                  <a:gd name="T6" fmla="*/ 1 w 14"/>
                  <a:gd name="T7" fmla="*/ 11 h 24"/>
                  <a:gd name="T8" fmla="*/ 0 w 14"/>
                  <a:gd name="T9" fmla="*/ 9 h 24"/>
                  <a:gd name="T10" fmla="*/ 1 w 14"/>
                  <a:gd name="T11" fmla="*/ 7 h 24"/>
                  <a:gd name="T12" fmla="*/ 1 w 14"/>
                  <a:gd name="T13" fmla="*/ 7 h 24"/>
                  <a:gd name="T14" fmla="*/ 3 w 14"/>
                  <a:gd name="T15" fmla="*/ 1 h 24"/>
                  <a:gd name="T16" fmla="*/ 3 w 14"/>
                  <a:gd name="T17" fmla="*/ 1 h 24"/>
                  <a:gd name="T18" fmla="*/ 5 w 14"/>
                  <a:gd name="T19" fmla="*/ 0 h 24"/>
                  <a:gd name="T20" fmla="*/ 8 w 14"/>
                  <a:gd name="T21" fmla="*/ 0 h 24"/>
                  <a:gd name="T22" fmla="*/ 11 w 14"/>
                  <a:gd name="T23" fmla="*/ 1 h 24"/>
                  <a:gd name="T24" fmla="*/ 13 w 14"/>
                  <a:gd name="T25" fmla="*/ 7 h 24"/>
                  <a:gd name="T26" fmla="*/ 13 w 14"/>
                  <a:gd name="T27" fmla="*/ 7 h 24"/>
                  <a:gd name="T28" fmla="*/ 13 w 14"/>
                  <a:gd name="T29" fmla="*/ 9 h 24"/>
                  <a:gd name="T30" fmla="*/ 13 w 14"/>
                  <a:gd name="T31" fmla="*/ 11 h 24"/>
                  <a:gd name="T32" fmla="*/ 13 w 14"/>
                  <a:gd name="T33" fmla="*/ 11 h 24"/>
                  <a:gd name="T34" fmla="*/ 12 w 14"/>
                  <a:gd name="T35" fmla="*/ 10 h 24"/>
                  <a:gd name="T36" fmla="*/ 10 w 14"/>
                  <a:gd name="T37" fmla="*/ 4 h 24"/>
                  <a:gd name="T38" fmla="*/ 10 w 14"/>
                  <a:gd name="T39" fmla="*/ 4 h 24"/>
                  <a:gd name="T40" fmla="*/ 13 w 14"/>
                  <a:gd name="T41" fmla="*/ 15 h 24"/>
                  <a:gd name="T42" fmla="*/ 10 w 14"/>
                  <a:gd name="T43" fmla="*/ 15 h 24"/>
                  <a:gd name="T44" fmla="*/ 10 w 14"/>
                  <a:gd name="T45" fmla="*/ 23 h 24"/>
                  <a:gd name="T46" fmla="*/ 9 w 14"/>
                  <a:gd name="T47" fmla="*/ 24 h 24"/>
                  <a:gd name="T48" fmla="*/ 9 w 14"/>
                  <a:gd name="T49" fmla="*/ 24 h 24"/>
                  <a:gd name="T50" fmla="*/ 7 w 14"/>
                  <a:gd name="T51" fmla="*/ 23 h 24"/>
                  <a:gd name="T52" fmla="*/ 7 w 14"/>
                  <a:gd name="T53" fmla="*/ 15 h 24"/>
                  <a:gd name="T54" fmla="*/ 7 w 14"/>
                  <a:gd name="T55" fmla="*/ 15 h 24"/>
                  <a:gd name="T56" fmla="*/ 7 w 14"/>
                  <a:gd name="T57" fmla="*/ 23 h 24"/>
                  <a:gd name="T58" fmla="*/ 5 w 14"/>
                  <a:gd name="T59" fmla="*/ 24 h 24"/>
                  <a:gd name="T60" fmla="*/ 5 w 14"/>
                  <a:gd name="T61" fmla="*/ 24 h 24"/>
                  <a:gd name="T62" fmla="*/ 4 w 14"/>
                  <a:gd name="T63" fmla="*/ 23 h 24"/>
                  <a:gd name="T64" fmla="*/ 4 w 14"/>
                  <a:gd name="T65" fmla="*/ 15 h 24"/>
                  <a:gd name="T66" fmla="*/ 1 w 14"/>
                  <a:gd name="T67" fmla="*/ 15 h 24"/>
                  <a:gd name="T68" fmla="*/ 4 w 14"/>
                  <a:gd name="T69" fmla="*/ 4 h 24"/>
                  <a:gd name="T70" fmla="*/ 4 w 14"/>
                  <a:gd name="T7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4">
                    <a:moveTo>
                      <a:pt x="4" y="4"/>
                    </a:moveTo>
                    <a:cubicBezTo>
                      <a:pt x="2" y="10"/>
                      <a:pt x="2" y="10"/>
                      <a:pt x="2" y="10"/>
                    </a:cubicBezTo>
                    <a:cubicBezTo>
                      <a:pt x="2" y="10"/>
                      <a:pt x="2" y="11"/>
                      <a:pt x="1" y="11"/>
                    </a:cubicBezTo>
                    <a:cubicBezTo>
                      <a:pt x="1" y="11"/>
                      <a:pt x="1" y="11"/>
                      <a:pt x="1" y="11"/>
                    </a:cubicBezTo>
                    <a:cubicBezTo>
                      <a:pt x="1" y="10"/>
                      <a:pt x="0" y="10"/>
                      <a:pt x="0" y="9"/>
                    </a:cubicBezTo>
                    <a:cubicBezTo>
                      <a:pt x="1" y="7"/>
                      <a:pt x="1" y="7"/>
                      <a:pt x="1" y="7"/>
                    </a:cubicBezTo>
                    <a:cubicBezTo>
                      <a:pt x="1" y="7"/>
                      <a:pt x="1" y="7"/>
                      <a:pt x="1" y="7"/>
                    </a:cubicBezTo>
                    <a:cubicBezTo>
                      <a:pt x="3" y="1"/>
                      <a:pt x="3" y="1"/>
                      <a:pt x="3" y="1"/>
                    </a:cubicBezTo>
                    <a:cubicBezTo>
                      <a:pt x="3" y="1"/>
                      <a:pt x="3" y="1"/>
                      <a:pt x="3" y="1"/>
                    </a:cubicBezTo>
                    <a:cubicBezTo>
                      <a:pt x="3" y="0"/>
                      <a:pt x="5" y="0"/>
                      <a:pt x="5" y="0"/>
                    </a:cubicBezTo>
                    <a:cubicBezTo>
                      <a:pt x="8" y="0"/>
                      <a:pt x="8" y="0"/>
                      <a:pt x="8" y="0"/>
                    </a:cubicBezTo>
                    <a:cubicBezTo>
                      <a:pt x="10" y="0"/>
                      <a:pt x="11" y="0"/>
                      <a:pt x="11" y="1"/>
                    </a:cubicBezTo>
                    <a:cubicBezTo>
                      <a:pt x="13" y="7"/>
                      <a:pt x="13" y="7"/>
                      <a:pt x="13" y="7"/>
                    </a:cubicBezTo>
                    <a:cubicBezTo>
                      <a:pt x="13" y="7"/>
                      <a:pt x="13" y="7"/>
                      <a:pt x="13" y="7"/>
                    </a:cubicBezTo>
                    <a:cubicBezTo>
                      <a:pt x="13" y="9"/>
                      <a:pt x="13" y="9"/>
                      <a:pt x="13" y="9"/>
                    </a:cubicBezTo>
                    <a:cubicBezTo>
                      <a:pt x="14" y="10"/>
                      <a:pt x="13" y="10"/>
                      <a:pt x="13" y="11"/>
                    </a:cubicBezTo>
                    <a:cubicBezTo>
                      <a:pt x="13" y="11"/>
                      <a:pt x="13" y="11"/>
                      <a:pt x="13" y="11"/>
                    </a:cubicBezTo>
                    <a:cubicBezTo>
                      <a:pt x="12" y="11"/>
                      <a:pt x="12" y="10"/>
                      <a:pt x="12" y="10"/>
                    </a:cubicBezTo>
                    <a:cubicBezTo>
                      <a:pt x="10" y="4"/>
                      <a:pt x="10" y="4"/>
                      <a:pt x="10" y="4"/>
                    </a:cubicBezTo>
                    <a:cubicBezTo>
                      <a:pt x="10" y="3"/>
                      <a:pt x="10" y="3"/>
                      <a:pt x="10" y="4"/>
                    </a:cubicBezTo>
                    <a:cubicBezTo>
                      <a:pt x="13" y="15"/>
                      <a:pt x="13" y="15"/>
                      <a:pt x="13" y="15"/>
                    </a:cubicBezTo>
                    <a:cubicBezTo>
                      <a:pt x="10" y="15"/>
                      <a:pt x="10" y="15"/>
                      <a:pt x="10" y="15"/>
                    </a:cubicBezTo>
                    <a:cubicBezTo>
                      <a:pt x="10" y="23"/>
                      <a:pt x="10" y="23"/>
                      <a:pt x="10" y="23"/>
                    </a:cubicBezTo>
                    <a:cubicBezTo>
                      <a:pt x="10" y="24"/>
                      <a:pt x="9" y="24"/>
                      <a:pt x="9" y="24"/>
                    </a:cubicBezTo>
                    <a:cubicBezTo>
                      <a:pt x="9" y="24"/>
                      <a:pt x="9" y="24"/>
                      <a:pt x="9" y="24"/>
                    </a:cubicBezTo>
                    <a:cubicBezTo>
                      <a:pt x="8" y="24"/>
                      <a:pt x="7" y="24"/>
                      <a:pt x="7" y="23"/>
                    </a:cubicBezTo>
                    <a:cubicBezTo>
                      <a:pt x="7" y="15"/>
                      <a:pt x="7" y="15"/>
                      <a:pt x="7" y="15"/>
                    </a:cubicBezTo>
                    <a:cubicBezTo>
                      <a:pt x="7" y="15"/>
                      <a:pt x="7" y="15"/>
                      <a:pt x="7" y="15"/>
                    </a:cubicBezTo>
                    <a:cubicBezTo>
                      <a:pt x="7" y="23"/>
                      <a:pt x="7" y="23"/>
                      <a:pt x="7" y="23"/>
                    </a:cubicBezTo>
                    <a:cubicBezTo>
                      <a:pt x="7" y="24"/>
                      <a:pt x="6" y="24"/>
                      <a:pt x="5" y="24"/>
                    </a:cubicBezTo>
                    <a:cubicBezTo>
                      <a:pt x="5" y="24"/>
                      <a:pt x="5" y="24"/>
                      <a:pt x="5" y="24"/>
                    </a:cubicBezTo>
                    <a:cubicBezTo>
                      <a:pt x="5" y="24"/>
                      <a:pt x="4" y="24"/>
                      <a:pt x="4" y="23"/>
                    </a:cubicBezTo>
                    <a:cubicBezTo>
                      <a:pt x="4" y="15"/>
                      <a:pt x="4" y="15"/>
                      <a:pt x="4" y="15"/>
                    </a:cubicBezTo>
                    <a:cubicBezTo>
                      <a:pt x="1" y="15"/>
                      <a:pt x="1" y="15"/>
                      <a:pt x="1" y="15"/>
                    </a:cubicBezTo>
                    <a:cubicBezTo>
                      <a:pt x="4" y="4"/>
                      <a:pt x="4" y="4"/>
                      <a:pt x="4" y="4"/>
                    </a:cubicBezTo>
                    <a:cubicBezTo>
                      <a:pt x="4" y="3"/>
                      <a:pt x="4" y="3"/>
                      <a:pt x="4"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Oval 150"/>
              <p:cNvSpPr>
                <a:spLocks noChangeArrowheads="1"/>
              </p:cNvSpPr>
              <p:nvPr/>
            </p:nvSpPr>
            <p:spPr bwMode="auto">
              <a:xfrm>
                <a:off x="5330" y="2197"/>
                <a:ext cx="7" cy="7"/>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51"/>
              <p:cNvSpPr>
                <a:spLocks/>
              </p:cNvSpPr>
              <p:nvPr/>
            </p:nvSpPr>
            <p:spPr bwMode="auto">
              <a:xfrm>
                <a:off x="5327" y="2205"/>
                <a:ext cx="15" cy="30"/>
              </a:xfrm>
              <a:custGeom>
                <a:avLst/>
                <a:gdLst>
                  <a:gd name="T0" fmla="*/ 9 w 12"/>
                  <a:gd name="T1" fmla="*/ 5 h 24"/>
                  <a:gd name="T2" fmla="*/ 9 w 12"/>
                  <a:gd name="T3" fmla="*/ 10 h 24"/>
                  <a:gd name="T4" fmla="*/ 9 w 12"/>
                  <a:gd name="T5" fmla="*/ 23 h 24"/>
                  <a:gd name="T6" fmla="*/ 7 w 12"/>
                  <a:gd name="T7" fmla="*/ 24 h 24"/>
                  <a:gd name="T8" fmla="*/ 7 w 12"/>
                  <a:gd name="T9" fmla="*/ 24 h 24"/>
                  <a:gd name="T10" fmla="*/ 6 w 12"/>
                  <a:gd name="T11" fmla="*/ 23 h 24"/>
                  <a:gd name="T12" fmla="*/ 6 w 12"/>
                  <a:gd name="T13" fmla="*/ 12 h 24"/>
                  <a:gd name="T14" fmla="*/ 5 w 12"/>
                  <a:gd name="T15" fmla="*/ 12 h 24"/>
                  <a:gd name="T16" fmla="*/ 5 w 12"/>
                  <a:gd name="T17" fmla="*/ 23 h 24"/>
                  <a:gd name="T18" fmla="*/ 4 w 12"/>
                  <a:gd name="T19" fmla="*/ 24 h 24"/>
                  <a:gd name="T20" fmla="*/ 4 w 12"/>
                  <a:gd name="T21" fmla="*/ 24 h 24"/>
                  <a:gd name="T22" fmla="*/ 3 w 12"/>
                  <a:gd name="T23" fmla="*/ 23 h 24"/>
                  <a:gd name="T24" fmla="*/ 3 w 12"/>
                  <a:gd name="T25" fmla="*/ 10 h 24"/>
                  <a:gd name="T26" fmla="*/ 3 w 12"/>
                  <a:gd name="T27" fmla="*/ 5 h 24"/>
                  <a:gd name="T28" fmla="*/ 3 w 12"/>
                  <a:gd name="T29" fmla="*/ 3 h 24"/>
                  <a:gd name="T30" fmla="*/ 2 w 12"/>
                  <a:gd name="T31" fmla="*/ 3 h 24"/>
                  <a:gd name="T32" fmla="*/ 2 w 12"/>
                  <a:gd name="T33" fmla="*/ 3 h 24"/>
                  <a:gd name="T34" fmla="*/ 2 w 12"/>
                  <a:gd name="T35" fmla="*/ 3 h 24"/>
                  <a:gd name="T36" fmla="*/ 2 w 12"/>
                  <a:gd name="T37" fmla="*/ 7 h 24"/>
                  <a:gd name="T38" fmla="*/ 2 w 12"/>
                  <a:gd name="T39" fmla="*/ 10 h 24"/>
                  <a:gd name="T40" fmla="*/ 2 w 12"/>
                  <a:gd name="T41" fmla="*/ 11 h 24"/>
                  <a:gd name="T42" fmla="*/ 1 w 12"/>
                  <a:gd name="T43" fmla="*/ 12 h 24"/>
                  <a:gd name="T44" fmla="*/ 1 w 12"/>
                  <a:gd name="T45" fmla="*/ 12 h 24"/>
                  <a:gd name="T46" fmla="*/ 0 w 12"/>
                  <a:gd name="T47" fmla="*/ 11 h 24"/>
                  <a:gd name="T48" fmla="*/ 0 w 12"/>
                  <a:gd name="T49" fmla="*/ 10 h 24"/>
                  <a:gd name="T50" fmla="*/ 0 w 12"/>
                  <a:gd name="T51" fmla="*/ 10 h 24"/>
                  <a:gd name="T52" fmla="*/ 0 w 12"/>
                  <a:gd name="T53" fmla="*/ 10 h 24"/>
                  <a:gd name="T54" fmla="*/ 0 w 12"/>
                  <a:gd name="T55" fmla="*/ 7 h 24"/>
                  <a:gd name="T56" fmla="*/ 0 w 12"/>
                  <a:gd name="T57" fmla="*/ 3 h 24"/>
                  <a:gd name="T58" fmla="*/ 3 w 12"/>
                  <a:gd name="T59" fmla="*/ 0 h 24"/>
                  <a:gd name="T60" fmla="*/ 9 w 12"/>
                  <a:gd name="T61" fmla="*/ 0 h 24"/>
                  <a:gd name="T62" fmla="*/ 12 w 12"/>
                  <a:gd name="T63" fmla="*/ 3 h 24"/>
                  <a:gd name="T64" fmla="*/ 12 w 12"/>
                  <a:gd name="T65" fmla="*/ 7 h 24"/>
                  <a:gd name="T66" fmla="*/ 12 w 12"/>
                  <a:gd name="T67" fmla="*/ 10 h 24"/>
                  <a:gd name="T68" fmla="*/ 12 w 12"/>
                  <a:gd name="T69" fmla="*/ 10 h 24"/>
                  <a:gd name="T70" fmla="*/ 12 w 12"/>
                  <a:gd name="T71" fmla="*/ 10 h 24"/>
                  <a:gd name="T72" fmla="*/ 12 w 12"/>
                  <a:gd name="T73" fmla="*/ 11 h 24"/>
                  <a:gd name="T74" fmla="*/ 11 w 12"/>
                  <a:gd name="T75" fmla="*/ 12 h 24"/>
                  <a:gd name="T76" fmla="*/ 11 w 12"/>
                  <a:gd name="T77" fmla="*/ 12 h 24"/>
                  <a:gd name="T78" fmla="*/ 10 w 12"/>
                  <a:gd name="T79" fmla="*/ 11 h 24"/>
                  <a:gd name="T80" fmla="*/ 10 w 12"/>
                  <a:gd name="T81" fmla="*/ 10 h 24"/>
                  <a:gd name="T82" fmla="*/ 10 w 12"/>
                  <a:gd name="T83" fmla="*/ 7 h 24"/>
                  <a:gd name="T84" fmla="*/ 10 w 12"/>
                  <a:gd name="T85" fmla="*/ 3 h 24"/>
                  <a:gd name="T86" fmla="*/ 9 w 12"/>
                  <a:gd name="T87" fmla="*/ 3 h 24"/>
                  <a:gd name="T88" fmla="*/ 9 w 12"/>
                  <a:gd name="T89" fmla="*/ 3 h 24"/>
                  <a:gd name="T90" fmla="*/ 9 w 12"/>
                  <a:gd name="T91" fmla="*/ 3 h 24"/>
                  <a:gd name="T92" fmla="*/ 9 w 12"/>
                  <a:gd name="T9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4">
                    <a:moveTo>
                      <a:pt x="9" y="5"/>
                    </a:moveTo>
                    <a:cubicBezTo>
                      <a:pt x="9" y="10"/>
                      <a:pt x="9" y="10"/>
                      <a:pt x="9" y="10"/>
                    </a:cubicBezTo>
                    <a:cubicBezTo>
                      <a:pt x="9" y="23"/>
                      <a:pt x="9" y="23"/>
                      <a:pt x="9" y="23"/>
                    </a:cubicBezTo>
                    <a:cubicBezTo>
                      <a:pt x="9" y="24"/>
                      <a:pt x="8" y="24"/>
                      <a:pt x="7" y="24"/>
                    </a:cubicBezTo>
                    <a:cubicBezTo>
                      <a:pt x="7" y="24"/>
                      <a:pt x="7" y="24"/>
                      <a:pt x="7" y="24"/>
                    </a:cubicBezTo>
                    <a:cubicBezTo>
                      <a:pt x="7" y="24"/>
                      <a:pt x="6" y="24"/>
                      <a:pt x="6" y="23"/>
                    </a:cubicBezTo>
                    <a:cubicBezTo>
                      <a:pt x="6" y="12"/>
                      <a:pt x="6" y="12"/>
                      <a:pt x="6" y="12"/>
                    </a:cubicBezTo>
                    <a:cubicBezTo>
                      <a:pt x="5" y="12"/>
                      <a:pt x="5" y="12"/>
                      <a:pt x="5" y="12"/>
                    </a:cubicBezTo>
                    <a:cubicBezTo>
                      <a:pt x="5" y="23"/>
                      <a:pt x="5" y="23"/>
                      <a:pt x="5" y="23"/>
                    </a:cubicBezTo>
                    <a:cubicBezTo>
                      <a:pt x="5" y="24"/>
                      <a:pt x="5" y="24"/>
                      <a:pt x="4" y="24"/>
                    </a:cubicBezTo>
                    <a:cubicBezTo>
                      <a:pt x="4" y="24"/>
                      <a:pt x="4" y="24"/>
                      <a:pt x="4" y="24"/>
                    </a:cubicBezTo>
                    <a:cubicBezTo>
                      <a:pt x="3" y="24"/>
                      <a:pt x="3" y="24"/>
                      <a:pt x="3" y="23"/>
                    </a:cubicBezTo>
                    <a:cubicBezTo>
                      <a:pt x="3" y="10"/>
                      <a:pt x="3" y="10"/>
                      <a:pt x="3" y="10"/>
                    </a:cubicBezTo>
                    <a:cubicBezTo>
                      <a:pt x="3" y="5"/>
                      <a:pt x="3" y="5"/>
                      <a:pt x="3" y="5"/>
                    </a:cubicBezTo>
                    <a:cubicBezTo>
                      <a:pt x="3" y="3"/>
                      <a:pt x="3" y="3"/>
                      <a:pt x="3" y="3"/>
                    </a:cubicBezTo>
                    <a:cubicBezTo>
                      <a:pt x="3" y="3"/>
                      <a:pt x="2" y="3"/>
                      <a:pt x="2" y="3"/>
                    </a:cubicBezTo>
                    <a:cubicBezTo>
                      <a:pt x="2" y="3"/>
                      <a:pt x="2" y="3"/>
                      <a:pt x="2" y="3"/>
                    </a:cubicBezTo>
                    <a:cubicBezTo>
                      <a:pt x="2" y="3"/>
                      <a:pt x="2" y="3"/>
                      <a:pt x="2" y="3"/>
                    </a:cubicBezTo>
                    <a:cubicBezTo>
                      <a:pt x="2" y="7"/>
                      <a:pt x="2" y="7"/>
                      <a:pt x="2" y="7"/>
                    </a:cubicBezTo>
                    <a:cubicBezTo>
                      <a:pt x="2" y="10"/>
                      <a:pt x="2" y="10"/>
                      <a:pt x="2" y="10"/>
                    </a:cubicBezTo>
                    <a:cubicBezTo>
                      <a:pt x="2" y="11"/>
                      <a:pt x="2" y="11"/>
                      <a:pt x="2" y="11"/>
                    </a:cubicBezTo>
                    <a:cubicBezTo>
                      <a:pt x="2" y="11"/>
                      <a:pt x="1" y="12"/>
                      <a:pt x="1" y="12"/>
                    </a:cubicBezTo>
                    <a:cubicBezTo>
                      <a:pt x="1" y="12"/>
                      <a:pt x="1" y="12"/>
                      <a:pt x="1" y="12"/>
                    </a:cubicBezTo>
                    <a:cubicBezTo>
                      <a:pt x="0" y="12"/>
                      <a:pt x="0" y="11"/>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0"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1"/>
                      <a:pt x="11" y="12"/>
                      <a:pt x="11" y="12"/>
                    </a:cubicBezTo>
                    <a:cubicBezTo>
                      <a:pt x="11" y="12"/>
                      <a:pt x="11" y="12"/>
                      <a:pt x="11" y="12"/>
                    </a:cubicBezTo>
                    <a:cubicBezTo>
                      <a:pt x="10" y="12"/>
                      <a:pt x="10" y="11"/>
                      <a:pt x="10" y="11"/>
                    </a:cubicBezTo>
                    <a:cubicBezTo>
                      <a:pt x="10" y="10"/>
                      <a:pt x="10" y="10"/>
                      <a:pt x="10" y="10"/>
                    </a:cubicBezTo>
                    <a:cubicBezTo>
                      <a:pt x="10" y="7"/>
                      <a:pt x="10" y="7"/>
                      <a:pt x="10" y="7"/>
                    </a:cubicBezTo>
                    <a:cubicBezTo>
                      <a:pt x="10" y="3"/>
                      <a:pt x="10" y="3"/>
                      <a:pt x="10" y="3"/>
                    </a:cubicBezTo>
                    <a:cubicBezTo>
                      <a:pt x="10" y="3"/>
                      <a:pt x="9" y="3"/>
                      <a:pt x="9" y="3"/>
                    </a:cubicBezTo>
                    <a:cubicBezTo>
                      <a:pt x="9" y="3"/>
                      <a:pt x="9" y="3"/>
                      <a:pt x="9" y="3"/>
                    </a:cubicBezTo>
                    <a:cubicBezTo>
                      <a:pt x="9" y="3"/>
                      <a:pt x="9" y="3"/>
                      <a:pt x="9" y="3"/>
                    </a:cubicBezTo>
                    <a:lnTo>
                      <a:pt x="9" y="5"/>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Oval 152"/>
              <p:cNvSpPr>
                <a:spLocks noChangeArrowheads="1"/>
              </p:cNvSpPr>
              <p:nvPr/>
            </p:nvSpPr>
            <p:spPr bwMode="auto">
              <a:xfrm>
                <a:off x="5310" y="2245"/>
                <a:ext cx="7"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53"/>
              <p:cNvSpPr>
                <a:spLocks/>
              </p:cNvSpPr>
              <p:nvPr/>
            </p:nvSpPr>
            <p:spPr bwMode="auto">
              <a:xfrm>
                <a:off x="5305" y="2253"/>
                <a:ext cx="18" cy="31"/>
              </a:xfrm>
              <a:custGeom>
                <a:avLst/>
                <a:gdLst>
                  <a:gd name="T0" fmla="*/ 4 w 14"/>
                  <a:gd name="T1" fmla="*/ 4 h 25"/>
                  <a:gd name="T2" fmla="*/ 2 w 14"/>
                  <a:gd name="T3" fmla="*/ 10 h 25"/>
                  <a:gd name="T4" fmla="*/ 1 w 14"/>
                  <a:gd name="T5" fmla="*/ 11 h 25"/>
                  <a:gd name="T6" fmla="*/ 1 w 14"/>
                  <a:gd name="T7" fmla="*/ 11 h 25"/>
                  <a:gd name="T8" fmla="*/ 0 w 14"/>
                  <a:gd name="T9" fmla="*/ 10 h 25"/>
                  <a:gd name="T10" fmla="*/ 1 w 14"/>
                  <a:gd name="T11" fmla="*/ 7 h 25"/>
                  <a:gd name="T12" fmla="*/ 1 w 14"/>
                  <a:gd name="T13" fmla="*/ 7 h 25"/>
                  <a:gd name="T14" fmla="*/ 3 w 14"/>
                  <a:gd name="T15" fmla="*/ 1 h 25"/>
                  <a:gd name="T16" fmla="*/ 3 w 14"/>
                  <a:gd name="T17" fmla="*/ 1 h 25"/>
                  <a:gd name="T18" fmla="*/ 5 w 14"/>
                  <a:gd name="T19" fmla="*/ 0 h 25"/>
                  <a:gd name="T20" fmla="*/ 8 w 14"/>
                  <a:gd name="T21" fmla="*/ 0 h 25"/>
                  <a:gd name="T22" fmla="*/ 11 w 14"/>
                  <a:gd name="T23" fmla="*/ 1 h 25"/>
                  <a:gd name="T24" fmla="*/ 13 w 14"/>
                  <a:gd name="T25" fmla="*/ 7 h 25"/>
                  <a:gd name="T26" fmla="*/ 13 w 14"/>
                  <a:gd name="T27" fmla="*/ 7 h 25"/>
                  <a:gd name="T28" fmla="*/ 13 w 14"/>
                  <a:gd name="T29" fmla="*/ 10 h 25"/>
                  <a:gd name="T30" fmla="*/ 13 w 14"/>
                  <a:gd name="T31" fmla="*/ 11 h 25"/>
                  <a:gd name="T32" fmla="*/ 13 w 14"/>
                  <a:gd name="T33" fmla="*/ 11 h 25"/>
                  <a:gd name="T34" fmla="*/ 12 w 14"/>
                  <a:gd name="T35" fmla="*/ 10 h 25"/>
                  <a:gd name="T36" fmla="*/ 10 w 14"/>
                  <a:gd name="T37" fmla="*/ 4 h 25"/>
                  <a:gd name="T38" fmla="*/ 10 w 14"/>
                  <a:gd name="T39" fmla="*/ 4 h 25"/>
                  <a:gd name="T40" fmla="*/ 13 w 14"/>
                  <a:gd name="T41" fmla="*/ 15 h 25"/>
                  <a:gd name="T42" fmla="*/ 10 w 14"/>
                  <a:gd name="T43" fmla="*/ 15 h 25"/>
                  <a:gd name="T44" fmla="*/ 10 w 14"/>
                  <a:gd name="T45" fmla="*/ 23 h 25"/>
                  <a:gd name="T46" fmla="*/ 9 w 14"/>
                  <a:gd name="T47" fmla="*/ 25 h 25"/>
                  <a:gd name="T48" fmla="*/ 9 w 14"/>
                  <a:gd name="T49" fmla="*/ 25 h 25"/>
                  <a:gd name="T50" fmla="*/ 7 w 14"/>
                  <a:gd name="T51" fmla="*/ 23 h 25"/>
                  <a:gd name="T52" fmla="*/ 7 w 14"/>
                  <a:gd name="T53" fmla="*/ 15 h 25"/>
                  <a:gd name="T54" fmla="*/ 7 w 14"/>
                  <a:gd name="T55" fmla="*/ 15 h 25"/>
                  <a:gd name="T56" fmla="*/ 7 w 14"/>
                  <a:gd name="T57" fmla="*/ 23 h 25"/>
                  <a:gd name="T58" fmla="*/ 5 w 14"/>
                  <a:gd name="T59" fmla="*/ 25 h 25"/>
                  <a:gd name="T60" fmla="*/ 5 w 14"/>
                  <a:gd name="T61" fmla="*/ 25 h 25"/>
                  <a:gd name="T62" fmla="*/ 4 w 14"/>
                  <a:gd name="T63" fmla="*/ 23 h 25"/>
                  <a:gd name="T64" fmla="*/ 4 w 14"/>
                  <a:gd name="T65" fmla="*/ 15 h 25"/>
                  <a:gd name="T66" fmla="*/ 1 w 14"/>
                  <a:gd name="T67" fmla="*/ 15 h 25"/>
                  <a:gd name="T68" fmla="*/ 4 w 14"/>
                  <a:gd name="T69" fmla="*/ 4 h 25"/>
                  <a:gd name="T70" fmla="*/ 4 w 14"/>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5">
                    <a:moveTo>
                      <a:pt x="4" y="4"/>
                    </a:moveTo>
                    <a:cubicBezTo>
                      <a:pt x="2" y="10"/>
                      <a:pt x="2" y="10"/>
                      <a:pt x="2" y="10"/>
                    </a:cubicBezTo>
                    <a:cubicBezTo>
                      <a:pt x="2" y="11"/>
                      <a:pt x="2" y="11"/>
                      <a:pt x="1" y="11"/>
                    </a:cubicBezTo>
                    <a:cubicBezTo>
                      <a:pt x="1" y="11"/>
                      <a:pt x="1" y="11"/>
                      <a:pt x="1" y="11"/>
                    </a:cubicBezTo>
                    <a:cubicBezTo>
                      <a:pt x="1" y="11"/>
                      <a:pt x="0" y="10"/>
                      <a:pt x="0" y="10"/>
                    </a:cubicBezTo>
                    <a:cubicBezTo>
                      <a:pt x="1" y="7"/>
                      <a:pt x="1" y="7"/>
                      <a:pt x="1" y="7"/>
                    </a:cubicBezTo>
                    <a:cubicBezTo>
                      <a:pt x="1" y="7"/>
                      <a:pt x="1" y="7"/>
                      <a:pt x="1" y="7"/>
                    </a:cubicBezTo>
                    <a:cubicBezTo>
                      <a:pt x="3" y="1"/>
                      <a:pt x="3" y="1"/>
                      <a:pt x="3" y="1"/>
                    </a:cubicBezTo>
                    <a:cubicBezTo>
                      <a:pt x="3" y="1"/>
                      <a:pt x="3" y="1"/>
                      <a:pt x="3" y="1"/>
                    </a:cubicBezTo>
                    <a:cubicBezTo>
                      <a:pt x="3" y="0"/>
                      <a:pt x="5" y="0"/>
                      <a:pt x="5" y="0"/>
                    </a:cubicBezTo>
                    <a:cubicBezTo>
                      <a:pt x="8" y="0"/>
                      <a:pt x="8" y="0"/>
                      <a:pt x="8" y="0"/>
                    </a:cubicBezTo>
                    <a:cubicBezTo>
                      <a:pt x="10" y="0"/>
                      <a:pt x="11" y="0"/>
                      <a:pt x="11" y="1"/>
                    </a:cubicBezTo>
                    <a:cubicBezTo>
                      <a:pt x="13" y="7"/>
                      <a:pt x="13" y="7"/>
                      <a:pt x="13" y="7"/>
                    </a:cubicBezTo>
                    <a:cubicBezTo>
                      <a:pt x="13" y="7"/>
                      <a:pt x="13" y="7"/>
                      <a:pt x="13" y="7"/>
                    </a:cubicBezTo>
                    <a:cubicBezTo>
                      <a:pt x="13" y="10"/>
                      <a:pt x="13" y="10"/>
                      <a:pt x="13" y="10"/>
                    </a:cubicBezTo>
                    <a:cubicBezTo>
                      <a:pt x="14" y="10"/>
                      <a:pt x="13" y="11"/>
                      <a:pt x="13" y="11"/>
                    </a:cubicBezTo>
                    <a:cubicBezTo>
                      <a:pt x="13" y="11"/>
                      <a:pt x="13" y="11"/>
                      <a:pt x="13" y="11"/>
                    </a:cubicBezTo>
                    <a:cubicBezTo>
                      <a:pt x="12" y="11"/>
                      <a:pt x="12" y="11"/>
                      <a:pt x="12" y="10"/>
                    </a:cubicBezTo>
                    <a:cubicBezTo>
                      <a:pt x="10" y="4"/>
                      <a:pt x="10" y="4"/>
                      <a:pt x="10" y="4"/>
                    </a:cubicBezTo>
                    <a:cubicBezTo>
                      <a:pt x="10" y="4"/>
                      <a:pt x="10" y="4"/>
                      <a:pt x="10" y="4"/>
                    </a:cubicBezTo>
                    <a:cubicBezTo>
                      <a:pt x="13" y="15"/>
                      <a:pt x="13" y="15"/>
                      <a:pt x="13" y="15"/>
                    </a:cubicBezTo>
                    <a:cubicBezTo>
                      <a:pt x="10" y="15"/>
                      <a:pt x="10" y="15"/>
                      <a:pt x="10" y="15"/>
                    </a:cubicBezTo>
                    <a:cubicBezTo>
                      <a:pt x="10" y="23"/>
                      <a:pt x="10" y="23"/>
                      <a:pt x="10" y="23"/>
                    </a:cubicBezTo>
                    <a:cubicBezTo>
                      <a:pt x="10" y="24"/>
                      <a:pt x="9" y="25"/>
                      <a:pt x="9" y="25"/>
                    </a:cubicBezTo>
                    <a:cubicBezTo>
                      <a:pt x="9" y="25"/>
                      <a:pt x="9" y="25"/>
                      <a:pt x="9" y="25"/>
                    </a:cubicBezTo>
                    <a:cubicBezTo>
                      <a:pt x="8" y="25"/>
                      <a:pt x="7" y="24"/>
                      <a:pt x="7" y="23"/>
                    </a:cubicBezTo>
                    <a:cubicBezTo>
                      <a:pt x="7" y="15"/>
                      <a:pt x="7" y="15"/>
                      <a:pt x="7" y="15"/>
                    </a:cubicBezTo>
                    <a:cubicBezTo>
                      <a:pt x="7" y="15"/>
                      <a:pt x="7" y="15"/>
                      <a:pt x="7" y="15"/>
                    </a:cubicBezTo>
                    <a:cubicBezTo>
                      <a:pt x="7" y="23"/>
                      <a:pt x="7" y="23"/>
                      <a:pt x="7" y="23"/>
                    </a:cubicBezTo>
                    <a:cubicBezTo>
                      <a:pt x="7" y="24"/>
                      <a:pt x="6" y="25"/>
                      <a:pt x="5" y="25"/>
                    </a:cubicBezTo>
                    <a:cubicBezTo>
                      <a:pt x="5" y="25"/>
                      <a:pt x="5" y="25"/>
                      <a:pt x="5" y="25"/>
                    </a:cubicBezTo>
                    <a:cubicBezTo>
                      <a:pt x="5" y="25"/>
                      <a:pt x="4" y="24"/>
                      <a:pt x="4" y="23"/>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54"/>
              <p:cNvSpPr>
                <a:spLocks noChangeArrowheads="1"/>
              </p:cNvSpPr>
              <p:nvPr/>
            </p:nvSpPr>
            <p:spPr bwMode="auto">
              <a:xfrm>
                <a:off x="5330" y="2245"/>
                <a:ext cx="7"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55"/>
              <p:cNvSpPr>
                <a:spLocks/>
              </p:cNvSpPr>
              <p:nvPr/>
            </p:nvSpPr>
            <p:spPr bwMode="auto">
              <a:xfrm>
                <a:off x="5327" y="2253"/>
                <a:ext cx="15" cy="31"/>
              </a:xfrm>
              <a:custGeom>
                <a:avLst/>
                <a:gdLst>
                  <a:gd name="T0" fmla="*/ 9 w 12"/>
                  <a:gd name="T1" fmla="*/ 6 h 25"/>
                  <a:gd name="T2" fmla="*/ 9 w 12"/>
                  <a:gd name="T3" fmla="*/ 10 h 25"/>
                  <a:gd name="T4" fmla="*/ 9 w 12"/>
                  <a:gd name="T5" fmla="*/ 23 h 25"/>
                  <a:gd name="T6" fmla="*/ 7 w 12"/>
                  <a:gd name="T7" fmla="*/ 25 h 25"/>
                  <a:gd name="T8" fmla="*/ 7 w 12"/>
                  <a:gd name="T9" fmla="*/ 25 h 25"/>
                  <a:gd name="T10" fmla="*/ 6 w 12"/>
                  <a:gd name="T11" fmla="*/ 23 h 25"/>
                  <a:gd name="T12" fmla="*/ 6 w 12"/>
                  <a:gd name="T13" fmla="*/ 12 h 25"/>
                  <a:gd name="T14" fmla="*/ 5 w 12"/>
                  <a:gd name="T15" fmla="*/ 12 h 25"/>
                  <a:gd name="T16" fmla="*/ 5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9 w 12"/>
                  <a:gd name="T87" fmla="*/ 3 h 25"/>
                  <a:gd name="T88" fmla="*/ 9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8" y="25"/>
                      <a:pt x="7" y="25"/>
                    </a:cubicBezTo>
                    <a:cubicBezTo>
                      <a:pt x="7" y="25"/>
                      <a:pt x="7" y="25"/>
                      <a:pt x="7" y="25"/>
                    </a:cubicBezTo>
                    <a:cubicBezTo>
                      <a:pt x="7" y="25"/>
                      <a:pt x="6" y="24"/>
                      <a:pt x="6" y="23"/>
                    </a:cubicBezTo>
                    <a:cubicBezTo>
                      <a:pt x="6" y="12"/>
                      <a:pt x="6" y="12"/>
                      <a:pt x="6" y="12"/>
                    </a:cubicBezTo>
                    <a:cubicBezTo>
                      <a:pt x="5" y="12"/>
                      <a:pt x="5" y="12"/>
                      <a:pt x="5" y="12"/>
                    </a:cubicBezTo>
                    <a:cubicBezTo>
                      <a:pt x="5" y="23"/>
                      <a:pt x="5" y="23"/>
                      <a:pt x="5" y="23"/>
                    </a:cubicBezTo>
                    <a:cubicBezTo>
                      <a:pt x="5" y="24"/>
                      <a:pt x="5" y="25"/>
                      <a:pt x="4" y="25"/>
                    </a:cubicBezTo>
                    <a:cubicBezTo>
                      <a:pt x="4" y="25"/>
                      <a:pt x="4" y="25"/>
                      <a:pt x="4" y="25"/>
                    </a:cubicBezTo>
                    <a:cubicBezTo>
                      <a:pt x="3" y="25"/>
                      <a:pt x="3" y="24"/>
                      <a:pt x="3" y="23"/>
                    </a:cubicBezTo>
                    <a:cubicBezTo>
                      <a:pt x="3" y="10"/>
                      <a:pt x="3" y="10"/>
                      <a:pt x="3" y="10"/>
                    </a:cubicBezTo>
                    <a:cubicBezTo>
                      <a:pt x="3" y="6"/>
                      <a:pt x="3" y="6"/>
                      <a:pt x="3" y="6"/>
                    </a:cubicBezTo>
                    <a:cubicBezTo>
                      <a:pt x="3" y="4"/>
                      <a:pt x="3" y="4"/>
                      <a:pt x="3" y="4"/>
                    </a:cubicBezTo>
                    <a:cubicBezTo>
                      <a:pt x="3" y="3"/>
                      <a:pt x="2" y="3"/>
                      <a:pt x="2" y="3"/>
                    </a:cubicBezTo>
                    <a:cubicBezTo>
                      <a:pt x="2" y="3"/>
                      <a:pt x="2" y="3"/>
                      <a:pt x="2" y="3"/>
                    </a:cubicBezTo>
                    <a:cubicBezTo>
                      <a:pt x="2" y="3"/>
                      <a:pt x="2" y="3"/>
                      <a:pt x="2" y="4"/>
                    </a:cubicBezTo>
                    <a:cubicBezTo>
                      <a:pt x="2" y="7"/>
                      <a:pt x="2" y="7"/>
                      <a:pt x="2" y="7"/>
                    </a:cubicBezTo>
                    <a:cubicBezTo>
                      <a:pt x="2" y="10"/>
                      <a:pt x="2" y="10"/>
                      <a:pt x="2" y="10"/>
                    </a:cubicBezTo>
                    <a:cubicBezTo>
                      <a:pt x="2" y="11"/>
                      <a:pt x="2" y="11"/>
                      <a:pt x="2" y="11"/>
                    </a:cubicBezTo>
                    <a:cubicBezTo>
                      <a:pt x="2" y="12"/>
                      <a:pt x="1"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0"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1"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3"/>
                      <a:pt x="9" y="3"/>
                      <a:pt x="9" y="3"/>
                    </a:cubicBezTo>
                    <a:cubicBezTo>
                      <a:pt x="9" y="3"/>
                      <a:pt x="9" y="3"/>
                      <a:pt x="9" y="3"/>
                    </a:cubicBezTo>
                    <a:cubicBezTo>
                      <a:pt x="9" y="3"/>
                      <a:pt x="9" y="3"/>
                      <a:pt x="9" y="4"/>
                    </a:cubicBezTo>
                    <a:lnTo>
                      <a:pt x="9" y="6"/>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156"/>
              <p:cNvSpPr>
                <a:spLocks noChangeArrowheads="1"/>
              </p:cNvSpPr>
              <p:nvPr/>
            </p:nvSpPr>
            <p:spPr bwMode="auto">
              <a:xfrm>
                <a:off x="5352" y="2152"/>
                <a:ext cx="5" cy="5"/>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57"/>
              <p:cNvSpPr>
                <a:spLocks/>
              </p:cNvSpPr>
              <p:nvPr/>
            </p:nvSpPr>
            <p:spPr bwMode="auto">
              <a:xfrm>
                <a:off x="5347" y="2158"/>
                <a:ext cx="16" cy="32"/>
              </a:xfrm>
              <a:custGeom>
                <a:avLst/>
                <a:gdLst>
                  <a:gd name="T0" fmla="*/ 3 w 13"/>
                  <a:gd name="T1" fmla="*/ 4 h 25"/>
                  <a:gd name="T2" fmla="*/ 2 w 13"/>
                  <a:gd name="T3" fmla="*/ 10 h 25"/>
                  <a:gd name="T4" fmla="*/ 0 w 13"/>
                  <a:gd name="T5" fmla="*/ 11 h 25"/>
                  <a:gd name="T6" fmla="*/ 0 w 13"/>
                  <a:gd name="T7" fmla="*/ 11 h 25"/>
                  <a:gd name="T8" fmla="*/ 0 w 13"/>
                  <a:gd name="T9" fmla="*/ 10 h 25"/>
                  <a:gd name="T10" fmla="*/ 0 w 13"/>
                  <a:gd name="T11" fmla="*/ 7 h 25"/>
                  <a:gd name="T12" fmla="*/ 0 w 13"/>
                  <a:gd name="T13" fmla="*/ 7 h 25"/>
                  <a:gd name="T14" fmla="*/ 2 w 13"/>
                  <a:gd name="T15" fmla="*/ 1 h 25"/>
                  <a:gd name="T16" fmla="*/ 2 w 13"/>
                  <a:gd name="T17" fmla="*/ 1 h 25"/>
                  <a:gd name="T18" fmla="*/ 5 w 13"/>
                  <a:gd name="T19" fmla="*/ 0 h 25"/>
                  <a:gd name="T20" fmla="*/ 8 w 13"/>
                  <a:gd name="T21" fmla="*/ 0 h 25"/>
                  <a:gd name="T22" fmla="*/ 11 w 13"/>
                  <a:gd name="T23" fmla="*/ 2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3 w 13"/>
                  <a:gd name="T63" fmla="*/ 23 h 25"/>
                  <a:gd name="T64" fmla="*/ 3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1" y="11"/>
                      <a:pt x="1" y="11"/>
                      <a:pt x="0" y="11"/>
                    </a:cubicBezTo>
                    <a:cubicBezTo>
                      <a:pt x="0" y="11"/>
                      <a:pt x="0" y="11"/>
                      <a:pt x="0" y="11"/>
                    </a:cubicBezTo>
                    <a:cubicBezTo>
                      <a:pt x="0" y="11"/>
                      <a:pt x="0" y="10"/>
                      <a:pt x="0" y="10"/>
                    </a:cubicBezTo>
                    <a:cubicBezTo>
                      <a:pt x="0" y="7"/>
                      <a:pt x="0" y="7"/>
                      <a:pt x="0" y="7"/>
                    </a:cubicBezTo>
                    <a:cubicBezTo>
                      <a:pt x="0" y="7"/>
                      <a:pt x="0" y="7"/>
                      <a:pt x="0" y="7"/>
                    </a:cubicBezTo>
                    <a:cubicBezTo>
                      <a:pt x="2" y="1"/>
                      <a:pt x="2" y="1"/>
                      <a:pt x="2" y="1"/>
                    </a:cubicBezTo>
                    <a:cubicBezTo>
                      <a:pt x="2" y="1"/>
                      <a:pt x="2" y="1"/>
                      <a:pt x="2" y="1"/>
                    </a:cubicBezTo>
                    <a:cubicBezTo>
                      <a:pt x="2" y="0"/>
                      <a:pt x="4" y="0"/>
                      <a:pt x="5" y="0"/>
                    </a:cubicBezTo>
                    <a:cubicBezTo>
                      <a:pt x="8" y="0"/>
                      <a:pt x="8" y="0"/>
                      <a:pt x="8" y="0"/>
                    </a:cubicBezTo>
                    <a:cubicBezTo>
                      <a:pt x="9" y="0"/>
                      <a:pt x="10" y="0"/>
                      <a:pt x="11" y="2"/>
                    </a:cubicBezTo>
                    <a:cubicBezTo>
                      <a:pt x="12" y="7"/>
                      <a:pt x="12" y="7"/>
                      <a:pt x="12" y="7"/>
                    </a:cubicBezTo>
                    <a:cubicBezTo>
                      <a:pt x="12" y="7"/>
                      <a:pt x="12" y="7"/>
                      <a:pt x="12" y="7"/>
                    </a:cubicBezTo>
                    <a:cubicBezTo>
                      <a:pt x="13" y="10"/>
                      <a:pt x="13" y="10"/>
                      <a:pt x="13" y="10"/>
                    </a:cubicBezTo>
                    <a:cubicBezTo>
                      <a:pt x="13" y="10"/>
                      <a:pt x="13" y="11"/>
                      <a:pt x="12" y="11"/>
                    </a:cubicBezTo>
                    <a:cubicBezTo>
                      <a:pt x="12" y="11"/>
                      <a:pt x="12" y="11"/>
                      <a:pt x="12" y="11"/>
                    </a:cubicBezTo>
                    <a:cubicBezTo>
                      <a:pt x="11"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3"/>
                      <a:pt x="9" y="23"/>
                      <a:pt x="9" y="23"/>
                    </a:cubicBezTo>
                    <a:cubicBezTo>
                      <a:pt x="9" y="24"/>
                      <a:pt x="9" y="25"/>
                      <a:pt x="8" y="25"/>
                    </a:cubicBezTo>
                    <a:cubicBezTo>
                      <a:pt x="8" y="25"/>
                      <a:pt x="8" y="25"/>
                      <a:pt x="8" y="25"/>
                    </a:cubicBezTo>
                    <a:cubicBezTo>
                      <a:pt x="7" y="25"/>
                      <a:pt x="7" y="24"/>
                      <a:pt x="7" y="23"/>
                    </a:cubicBezTo>
                    <a:cubicBezTo>
                      <a:pt x="7" y="15"/>
                      <a:pt x="7" y="15"/>
                      <a:pt x="7" y="15"/>
                    </a:cubicBezTo>
                    <a:cubicBezTo>
                      <a:pt x="6" y="15"/>
                      <a:pt x="6" y="15"/>
                      <a:pt x="6" y="15"/>
                    </a:cubicBezTo>
                    <a:cubicBezTo>
                      <a:pt x="6" y="23"/>
                      <a:pt x="6" y="23"/>
                      <a:pt x="6" y="23"/>
                    </a:cubicBezTo>
                    <a:cubicBezTo>
                      <a:pt x="6" y="24"/>
                      <a:pt x="5" y="25"/>
                      <a:pt x="5" y="25"/>
                    </a:cubicBezTo>
                    <a:cubicBezTo>
                      <a:pt x="5" y="25"/>
                      <a:pt x="5" y="25"/>
                      <a:pt x="5" y="25"/>
                    </a:cubicBezTo>
                    <a:cubicBezTo>
                      <a:pt x="4" y="25"/>
                      <a:pt x="3" y="24"/>
                      <a:pt x="3" y="23"/>
                    </a:cubicBezTo>
                    <a:cubicBezTo>
                      <a:pt x="3" y="15"/>
                      <a:pt x="3" y="15"/>
                      <a:pt x="3" y="15"/>
                    </a:cubicBezTo>
                    <a:cubicBezTo>
                      <a:pt x="1" y="15"/>
                      <a:pt x="1" y="15"/>
                      <a:pt x="1" y="15"/>
                    </a:cubicBezTo>
                    <a:cubicBezTo>
                      <a:pt x="4" y="4"/>
                      <a:pt x="4" y="4"/>
                      <a:pt x="4" y="4"/>
                    </a:cubicBezTo>
                    <a:cubicBezTo>
                      <a:pt x="4" y="4"/>
                      <a:pt x="3" y="4"/>
                      <a:pt x="3"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Oval 158"/>
              <p:cNvSpPr>
                <a:spLocks noChangeArrowheads="1"/>
              </p:cNvSpPr>
              <p:nvPr/>
            </p:nvSpPr>
            <p:spPr bwMode="auto">
              <a:xfrm>
                <a:off x="5372" y="2152"/>
                <a:ext cx="5" cy="5"/>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59"/>
              <p:cNvSpPr>
                <a:spLocks/>
              </p:cNvSpPr>
              <p:nvPr/>
            </p:nvSpPr>
            <p:spPr bwMode="auto">
              <a:xfrm>
                <a:off x="5367" y="2158"/>
                <a:ext cx="15" cy="32"/>
              </a:xfrm>
              <a:custGeom>
                <a:avLst/>
                <a:gdLst>
                  <a:gd name="T0" fmla="*/ 9 w 12"/>
                  <a:gd name="T1" fmla="*/ 6 h 25"/>
                  <a:gd name="T2" fmla="*/ 9 w 12"/>
                  <a:gd name="T3" fmla="*/ 10 h 25"/>
                  <a:gd name="T4" fmla="*/ 9 w 12"/>
                  <a:gd name="T5" fmla="*/ 23 h 25"/>
                  <a:gd name="T6" fmla="*/ 8 w 12"/>
                  <a:gd name="T7" fmla="*/ 25 h 25"/>
                  <a:gd name="T8" fmla="*/ 8 w 12"/>
                  <a:gd name="T9" fmla="*/ 25 h 25"/>
                  <a:gd name="T10" fmla="*/ 6 w 12"/>
                  <a:gd name="T11" fmla="*/ 23 h 25"/>
                  <a:gd name="T12" fmla="*/ 6 w 12"/>
                  <a:gd name="T13" fmla="*/ 12 h 25"/>
                  <a:gd name="T14" fmla="*/ 6 w 12"/>
                  <a:gd name="T15" fmla="*/ 12 h 25"/>
                  <a:gd name="T16" fmla="*/ 6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10 w 12"/>
                  <a:gd name="T87" fmla="*/ 3 h 25"/>
                  <a:gd name="T88" fmla="*/ 10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9" y="25"/>
                      <a:pt x="8" y="25"/>
                    </a:cubicBezTo>
                    <a:cubicBezTo>
                      <a:pt x="8" y="25"/>
                      <a:pt x="8" y="25"/>
                      <a:pt x="8" y="25"/>
                    </a:cubicBezTo>
                    <a:cubicBezTo>
                      <a:pt x="7" y="25"/>
                      <a:pt x="6" y="24"/>
                      <a:pt x="6" y="23"/>
                    </a:cubicBezTo>
                    <a:cubicBezTo>
                      <a:pt x="6" y="12"/>
                      <a:pt x="6" y="12"/>
                      <a:pt x="6" y="12"/>
                    </a:cubicBezTo>
                    <a:cubicBezTo>
                      <a:pt x="6" y="12"/>
                      <a:pt x="6" y="12"/>
                      <a:pt x="6" y="12"/>
                    </a:cubicBezTo>
                    <a:cubicBezTo>
                      <a:pt x="6" y="23"/>
                      <a:pt x="6" y="23"/>
                      <a:pt x="6" y="23"/>
                    </a:cubicBezTo>
                    <a:cubicBezTo>
                      <a:pt x="6" y="24"/>
                      <a:pt x="5" y="25"/>
                      <a:pt x="4" y="25"/>
                    </a:cubicBezTo>
                    <a:cubicBezTo>
                      <a:pt x="4" y="25"/>
                      <a:pt x="4" y="25"/>
                      <a:pt x="4" y="25"/>
                    </a:cubicBezTo>
                    <a:cubicBezTo>
                      <a:pt x="4" y="25"/>
                      <a:pt x="3" y="24"/>
                      <a:pt x="3" y="23"/>
                    </a:cubicBezTo>
                    <a:cubicBezTo>
                      <a:pt x="3" y="10"/>
                      <a:pt x="3" y="10"/>
                      <a:pt x="3" y="10"/>
                    </a:cubicBezTo>
                    <a:cubicBezTo>
                      <a:pt x="3" y="6"/>
                      <a:pt x="3" y="6"/>
                      <a:pt x="3" y="6"/>
                    </a:cubicBezTo>
                    <a:cubicBezTo>
                      <a:pt x="3" y="4"/>
                      <a:pt x="3" y="4"/>
                      <a:pt x="3" y="4"/>
                    </a:cubicBezTo>
                    <a:cubicBezTo>
                      <a:pt x="3" y="4"/>
                      <a:pt x="3" y="3"/>
                      <a:pt x="2" y="3"/>
                    </a:cubicBezTo>
                    <a:cubicBezTo>
                      <a:pt x="2" y="3"/>
                      <a:pt x="2" y="3"/>
                      <a:pt x="2" y="3"/>
                    </a:cubicBezTo>
                    <a:cubicBezTo>
                      <a:pt x="2" y="3"/>
                      <a:pt x="2" y="4"/>
                      <a:pt x="2" y="4"/>
                    </a:cubicBezTo>
                    <a:cubicBezTo>
                      <a:pt x="2" y="7"/>
                      <a:pt x="2" y="7"/>
                      <a:pt x="2" y="7"/>
                    </a:cubicBezTo>
                    <a:cubicBezTo>
                      <a:pt x="2" y="10"/>
                      <a:pt x="2" y="10"/>
                      <a:pt x="2" y="10"/>
                    </a:cubicBezTo>
                    <a:cubicBezTo>
                      <a:pt x="2" y="11"/>
                      <a:pt x="2" y="11"/>
                      <a:pt x="2" y="11"/>
                    </a:cubicBezTo>
                    <a:cubicBezTo>
                      <a:pt x="2" y="12"/>
                      <a:pt x="2"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4"/>
                      <a:pt x="10" y="3"/>
                      <a:pt x="10" y="3"/>
                    </a:cubicBezTo>
                    <a:cubicBezTo>
                      <a:pt x="10" y="3"/>
                      <a:pt x="10" y="3"/>
                      <a:pt x="10" y="3"/>
                    </a:cubicBezTo>
                    <a:cubicBezTo>
                      <a:pt x="9" y="3"/>
                      <a:pt x="9" y="4"/>
                      <a:pt x="9" y="4"/>
                    </a:cubicBezTo>
                    <a:lnTo>
                      <a:pt x="9" y="6"/>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Oval 160"/>
              <p:cNvSpPr>
                <a:spLocks noChangeArrowheads="1"/>
              </p:cNvSpPr>
              <p:nvPr/>
            </p:nvSpPr>
            <p:spPr bwMode="auto">
              <a:xfrm>
                <a:off x="5352" y="2197"/>
                <a:ext cx="5" cy="7"/>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61"/>
              <p:cNvSpPr>
                <a:spLocks/>
              </p:cNvSpPr>
              <p:nvPr/>
            </p:nvSpPr>
            <p:spPr bwMode="auto">
              <a:xfrm>
                <a:off x="5347" y="2205"/>
                <a:ext cx="16" cy="30"/>
              </a:xfrm>
              <a:custGeom>
                <a:avLst/>
                <a:gdLst>
                  <a:gd name="T0" fmla="*/ 3 w 13"/>
                  <a:gd name="T1" fmla="*/ 4 h 24"/>
                  <a:gd name="T2" fmla="*/ 2 w 13"/>
                  <a:gd name="T3" fmla="*/ 10 h 24"/>
                  <a:gd name="T4" fmla="*/ 0 w 13"/>
                  <a:gd name="T5" fmla="*/ 11 h 24"/>
                  <a:gd name="T6" fmla="*/ 0 w 13"/>
                  <a:gd name="T7" fmla="*/ 11 h 24"/>
                  <a:gd name="T8" fmla="*/ 0 w 13"/>
                  <a:gd name="T9" fmla="*/ 9 h 24"/>
                  <a:gd name="T10" fmla="*/ 0 w 13"/>
                  <a:gd name="T11" fmla="*/ 7 h 24"/>
                  <a:gd name="T12" fmla="*/ 0 w 13"/>
                  <a:gd name="T13" fmla="*/ 7 h 24"/>
                  <a:gd name="T14" fmla="*/ 2 w 13"/>
                  <a:gd name="T15" fmla="*/ 1 h 24"/>
                  <a:gd name="T16" fmla="*/ 2 w 13"/>
                  <a:gd name="T17" fmla="*/ 1 h 24"/>
                  <a:gd name="T18" fmla="*/ 5 w 13"/>
                  <a:gd name="T19" fmla="*/ 0 h 24"/>
                  <a:gd name="T20" fmla="*/ 8 w 13"/>
                  <a:gd name="T21" fmla="*/ 0 h 24"/>
                  <a:gd name="T22" fmla="*/ 11 w 13"/>
                  <a:gd name="T23" fmla="*/ 1 h 24"/>
                  <a:gd name="T24" fmla="*/ 12 w 13"/>
                  <a:gd name="T25" fmla="*/ 7 h 24"/>
                  <a:gd name="T26" fmla="*/ 12 w 13"/>
                  <a:gd name="T27" fmla="*/ 7 h 24"/>
                  <a:gd name="T28" fmla="*/ 13 w 13"/>
                  <a:gd name="T29" fmla="*/ 9 h 24"/>
                  <a:gd name="T30" fmla="*/ 12 w 13"/>
                  <a:gd name="T31" fmla="*/ 11 h 24"/>
                  <a:gd name="T32" fmla="*/ 12 w 13"/>
                  <a:gd name="T33" fmla="*/ 11 h 24"/>
                  <a:gd name="T34" fmla="*/ 11 w 13"/>
                  <a:gd name="T35" fmla="*/ 10 h 24"/>
                  <a:gd name="T36" fmla="*/ 9 w 13"/>
                  <a:gd name="T37" fmla="*/ 4 h 24"/>
                  <a:gd name="T38" fmla="*/ 9 w 13"/>
                  <a:gd name="T39" fmla="*/ 4 h 24"/>
                  <a:gd name="T40" fmla="*/ 12 w 13"/>
                  <a:gd name="T41" fmla="*/ 15 h 24"/>
                  <a:gd name="T42" fmla="*/ 9 w 13"/>
                  <a:gd name="T43" fmla="*/ 15 h 24"/>
                  <a:gd name="T44" fmla="*/ 9 w 13"/>
                  <a:gd name="T45" fmla="*/ 23 h 24"/>
                  <a:gd name="T46" fmla="*/ 8 w 13"/>
                  <a:gd name="T47" fmla="*/ 24 h 24"/>
                  <a:gd name="T48" fmla="*/ 8 w 13"/>
                  <a:gd name="T49" fmla="*/ 24 h 24"/>
                  <a:gd name="T50" fmla="*/ 7 w 13"/>
                  <a:gd name="T51" fmla="*/ 23 h 24"/>
                  <a:gd name="T52" fmla="*/ 7 w 13"/>
                  <a:gd name="T53" fmla="*/ 15 h 24"/>
                  <a:gd name="T54" fmla="*/ 6 w 13"/>
                  <a:gd name="T55" fmla="*/ 15 h 24"/>
                  <a:gd name="T56" fmla="*/ 6 w 13"/>
                  <a:gd name="T57" fmla="*/ 23 h 24"/>
                  <a:gd name="T58" fmla="*/ 5 w 13"/>
                  <a:gd name="T59" fmla="*/ 24 h 24"/>
                  <a:gd name="T60" fmla="*/ 5 w 13"/>
                  <a:gd name="T61" fmla="*/ 24 h 24"/>
                  <a:gd name="T62" fmla="*/ 3 w 13"/>
                  <a:gd name="T63" fmla="*/ 23 h 24"/>
                  <a:gd name="T64" fmla="*/ 3 w 13"/>
                  <a:gd name="T65" fmla="*/ 15 h 24"/>
                  <a:gd name="T66" fmla="*/ 1 w 13"/>
                  <a:gd name="T67" fmla="*/ 15 h 24"/>
                  <a:gd name="T68" fmla="*/ 4 w 13"/>
                  <a:gd name="T69" fmla="*/ 4 h 24"/>
                  <a:gd name="T70" fmla="*/ 3 w 13"/>
                  <a:gd name="T7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4">
                    <a:moveTo>
                      <a:pt x="3" y="4"/>
                    </a:moveTo>
                    <a:cubicBezTo>
                      <a:pt x="2" y="10"/>
                      <a:pt x="2" y="10"/>
                      <a:pt x="2" y="10"/>
                    </a:cubicBezTo>
                    <a:cubicBezTo>
                      <a:pt x="1" y="10"/>
                      <a:pt x="1" y="11"/>
                      <a:pt x="0" y="11"/>
                    </a:cubicBezTo>
                    <a:cubicBezTo>
                      <a:pt x="0" y="11"/>
                      <a:pt x="0" y="11"/>
                      <a:pt x="0" y="11"/>
                    </a:cubicBezTo>
                    <a:cubicBezTo>
                      <a:pt x="0" y="10"/>
                      <a:pt x="0" y="10"/>
                      <a:pt x="0" y="9"/>
                    </a:cubicBezTo>
                    <a:cubicBezTo>
                      <a:pt x="0" y="7"/>
                      <a:pt x="0" y="7"/>
                      <a:pt x="0" y="7"/>
                    </a:cubicBezTo>
                    <a:cubicBezTo>
                      <a:pt x="0" y="7"/>
                      <a:pt x="0" y="7"/>
                      <a:pt x="0" y="7"/>
                    </a:cubicBezTo>
                    <a:cubicBezTo>
                      <a:pt x="2" y="1"/>
                      <a:pt x="2" y="1"/>
                      <a:pt x="2" y="1"/>
                    </a:cubicBezTo>
                    <a:cubicBezTo>
                      <a:pt x="2" y="1"/>
                      <a:pt x="2" y="1"/>
                      <a:pt x="2" y="1"/>
                    </a:cubicBezTo>
                    <a:cubicBezTo>
                      <a:pt x="2" y="0"/>
                      <a:pt x="4" y="0"/>
                      <a:pt x="5" y="0"/>
                    </a:cubicBezTo>
                    <a:cubicBezTo>
                      <a:pt x="8" y="0"/>
                      <a:pt x="8" y="0"/>
                      <a:pt x="8" y="0"/>
                    </a:cubicBezTo>
                    <a:cubicBezTo>
                      <a:pt x="9" y="0"/>
                      <a:pt x="10" y="0"/>
                      <a:pt x="11" y="1"/>
                    </a:cubicBezTo>
                    <a:cubicBezTo>
                      <a:pt x="12" y="7"/>
                      <a:pt x="12" y="7"/>
                      <a:pt x="12" y="7"/>
                    </a:cubicBezTo>
                    <a:cubicBezTo>
                      <a:pt x="12" y="7"/>
                      <a:pt x="12" y="7"/>
                      <a:pt x="12" y="7"/>
                    </a:cubicBezTo>
                    <a:cubicBezTo>
                      <a:pt x="13" y="9"/>
                      <a:pt x="13" y="9"/>
                      <a:pt x="13" y="9"/>
                    </a:cubicBezTo>
                    <a:cubicBezTo>
                      <a:pt x="13" y="10"/>
                      <a:pt x="13" y="10"/>
                      <a:pt x="12" y="11"/>
                    </a:cubicBezTo>
                    <a:cubicBezTo>
                      <a:pt x="12" y="11"/>
                      <a:pt x="12" y="11"/>
                      <a:pt x="12" y="11"/>
                    </a:cubicBezTo>
                    <a:cubicBezTo>
                      <a:pt x="11" y="11"/>
                      <a:pt x="11" y="10"/>
                      <a:pt x="11" y="10"/>
                    </a:cubicBezTo>
                    <a:cubicBezTo>
                      <a:pt x="9" y="4"/>
                      <a:pt x="9" y="4"/>
                      <a:pt x="9" y="4"/>
                    </a:cubicBezTo>
                    <a:cubicBezTo>
                      <a:pt x="9" y="3"/>
                      <a:pt x="9" y="3"/>
                      <a:pt x="9" y="4"/>
                    </a:cubicBezTo>
                    <a:cubicBezTo>
                      <a:pt x="12" y="15"/>
                      <a:pt x="12" y="15"/>
                      <a:pt x="12" y="15"/>
                    </a:cubicBezTo>
                    <a:cubicBezTo>
                      <a:pt x="9" y="15"/>
                      <a:pt x="9" y="15"/>
                      <a:pt x="9" y="15"/>
                    </a:cubicBezTo>
                    <a:cubicBezTo>
                      <a:pt x="9" y="23"/>
                      <a:pt x="9" y="23"/>
                      <a:pt x="9" y="23"/>
                    </a:cubicBezTo>
                    <a:cubicBezTo>
                      <a:pt x="9" y="24"/>
                      <a:pt x="9" y="24"/>
                      <a:pt x="8" y="24"/>
                    </a:cubicBezTo>
                    <a:cubicBezTo>
                      <a:pt x="8" y="24"/>
                      <a:pt x="8" y="24"/>
                      <a:pt x="8" y="24"/>
                    </a:cubicBezTo>
                    <a:cubicBezTo>
                      <a:pt x="7" y="24"/>
                      <a:pt x="7" y="24"/>
                      <a:pt x="7" y="23"/>
                    </a:cubicBezTo>
                    <a:cubicBezTo>
                      <a:pt x="7" y="15"/>
                      <a:pt x="7" y="15"/>
                      <a:pt x="7" y="15"/>
                    </a:cubicBezTo>
                    <a:cubicBezTo>
                      <a:pt x="6" y="15"/>
                      <a:pt x="6" y="15"/>
                      <a:pt x="6" y="15"/>
                    </a:cubicBezTo>
                    <a:cubicBezTo>
                      <a:pt x="6" y="23"/>
                      <a:pt x="6" y="23"/>
                      <a:pt x="6" y="23"/>
                    </a:cubicBezTo>
                    <a:cubicBezTo>
                      <a:pt x="6" y="24"/>
                      <a:pt x="5" y="24"/>
                      <a:pt x="5" y="24"/>
                    </a:cubicBezTo>
                    <a:cubicBezTo>
                      <a:pt x="5" y="24"/>
                      <a:pt x="5" y="24"/>
                      <a:pt x="5" y="24"/>
                    </a:cubicBezTo>
                    <a:cubicBezTo>
                      <a:pt x="4" y="24"/>
                      <a:pt x="3" y="24"/>
                      <a:pt x="3" y="23"/>
                    </a:cubicBezTo>
                    <a:cubicBezTo>
                      <a:pt x="3" y="15"/>
                      <a:pt x="3" y="15"/>
                      <a:pt x="3" y="15"/>
                    </a:cubicBezTo>
                    <a:cubicBezTo>
                      <a:pt x="1" y="15"/>
                      <a:pt x="1" y="15"/>
                      <a:pt x="1" y="15"/>
                    </a:cubicBezTo>
                    <a:cubicBezTo>
                      <a:pt x="4" y="4"/>
                      <a:pt x="4" y="4"/>
                      <a:pt x="4" y="4"/>
                    </a:cubicBezTo>
                    <a:cubicBezTo>
                      <a:pt x="4" y="3"/>
                      <a:pt x="3" y="3"/>
                      <a:pt x="3"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162"/>
              <p:cNvSpPr>
                <a:spLocks noChangeArrowheads="1"/>
              </p:cNvSpPr>
              <p:nvPr/>
            </p:nvSpPr>
            <p:spPr bwMode="auto">
              <a:xfrm>
                <a:off x="5372" y="2197"/>
                <a:ext cx="5" cy="7"/>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63"/>
              <p:cNvSpPr>
                <a:spLocks/>
              </p:cNvSpPr>
              <p:nvPr/>
            </p:nvSpPr>
            <p:spPr bwMode="auto">
              <a:xfrm>
                <a:off x="5367" y="2205"/>
                <a:ext cx="15" cy="30"/>
              </a:xfrm>
              <a:custGeom>
                <a:avLst/>
                <a:gdLst>
                  <a:gd name="T0" fmla="*/ 9 w 12"/>
                  <a:gd name="T1" fmla="*/ 5 h 24"/>
                  <a:gd name="T2" fmla="*/ 9 w 12"/>
                  <a:gd name="T3" fmla="*/ 10 h 24"/>
                  <a:gd name="T4" fmla="*/ 9 w 12"/>
                  <a:gd name="T5" fmla="*/ 23 h 24"/>
                  <a:gd name="T6" fmla="*/ 8 w 12"/>
                  <a:gd name="T7" fmla="*/ 24 h 24"/>
                  <a:gd name="T8" fmla="*/ 8 w 12"/>
                  <a:gd name="T9" fmla="*/ 24 h 24"/>
                  <a:gd name="T10" fmla="*/ 6 w 12"/>
                  <a:gd name="T11" fmla="*/ 23 h 24"/>
                  <a:gd name="T12" fmla="*/ 6 w 12"/>
                  <a:gd name="T13" fmla="*/ 12 h 24"/>
                  <a:gd name="T14" fmla="*/ 6 w 12"/>
                  <a:gd name="T15" fmla="*/ 12 h 24"/>
                  <a:gd name="T16" fmla="*/ 6 w 12"/>
                  <a:gd name="T17" fmla="*/ 23 h 24"/>
                  <a:gd name="T18" fmla="*/ 4 w 12"/>
                  <a:gd name="T19" fmla="*/ 24 h 24"/>
                  <a:gd name="T20" fmla="*/ 4 w 12"/>
                  <a:gd name="T21" fmla="*/ 24 h 24"/>
                  <a:gd name="T22" fmla="*/ 3 w 12"/>
                  <a:gd name="T23" fmla="*/ 23 h 24"/>
                  <a:gd name="T24" fmla="*/ 3 w 12"/>
                  <a:gd name="T25" fmla="*/ 10 h 24"/>
                  <a:gd name="T26" fmla="*/ 3 w 12"/>
                  <a:gd name="T27" fmla="*/ 5 h 24"/>
                  <a:gd name="T28" fmla="*/ 3 w 12"/>
                  <a:gd name="T29" fmla="*/ 3 h 24"/>
                  <a:gd name="T30" fmla="*/ 2 w 12"/>
                  <a:gd name="T31" fmla="*/ 3 h 24"/>
                  <a:gd name="T32" fmla="*/ 2 w 12"/>
                  <a:gd name="T33" fmla="*/ 3 h 24"/>
                  <a:gd name="T34" fmla="*/ 2 w 12"/>
                  <a:gd name="T35" fmla="*/ 3 h 24"/>
                  <a:gd name="T36" fmla="*/ 2 w 12"/>
                  <a:gd name="T37" fmla="*/ 7 h 24"/>
                  <a:gd name="T38" fmla="*/ 2 w 12"/>
                  <a:gd name="T39" fmla="*/ 10 h 24"/>
                  <a:gd name="T40" fmla="*/ 2 w 12"/>
                  <a:gd name="T41" fmla="*/ 11 h 24"/>
                  <a:gd name="T42" fmla="*/ 1 w 12"/>
                  <a:gd name="T43" fmla="*/ 12 h 24"/>
                  <a:gd name="T44" fmla="*/ 1 w 12"/>
                  <a:gd name="T45" fmla="*/ 12 h 24"/>
                  <a:gd name="T46" fmla="*/ 0 w 12"/>
                  <a:gd name="T47" fmla="*/ 11 h 24"/>
                  <a:gd name="T48" fmla="*/ 0 w 12"/>
                  <a:gd name="T49" fmla="*/ 10 h 24"/>
                  <a:gd name="T50" fmla="*/ 0 w 12"/>
                  <a:gd name="T51" fmla="*/ 10 h 24"/>
                  <a:gd name="T52" fmla="*/ 0 w 12"/>
                  <a:gd name="T53" fmla="*/ 10 h 24"/>
                  <a:gd name="T54" fmla="*/ 0 w 12"/>
                  <a:gd name="T55" fmla="*/ 7 h 24"/>
                  <a:gd name="T56" fmla="*/ 0 w 12"/>
                  <a:gd name="T57" fmla="*/ 3 h 24"/>
                  <a:gd name="T58" fmla="*/ 3 w 12"/>
                  <a:gd name="T59" fmla="*/ 0 h 24"/>
                  <a:gd name="T60" fmla="*/ 9 w 12"/>
                  <a:gd name="T61" fmla="*/ 0 h 24"/>
                  <a:gd name="T62" fmla="*/ 12 w 12"/>
                  <a:gd name="T63" fmla="*/ 3 h 24"/>
                  <a:gd name="T64" fmla="*/ 12 w 12"/>
                  <a:gd name="T65" fmla="*/ 7 h 24"/>
                  <a:gd name="T66" fmla="*/ 12 w 12"/>
                  <a:gd name="T67" fmla="*/ 10 h 24"/>
                  <a:gd name="T68" fmla="*/ 12 w 12"/>
                  <a:gd name="T69" fmla="*/ 10 h 24"/>
                  <a:gd name="T70" fmla="*/ 12 w 12"/>
                  <a:gd name="T71" fmla="*/ 10 h 24"/>
                  <a:gd name="T72" fmla="*/ 12 w 12"/>
                  <a:gd name="T73" fmla="*/ 11 h 24"/>
                  <a:gd name="T74" fmla="*/ 11 w 12"/>
                  <a:gd name="T75" fmla="*/ 12 h 24"/>
                  <a:gd name="T76" fmla="*/ 11 w 12"/>
                  <a:gd name="T77" fmla="*/ 12 h 24"/>
                  <a:gd name="T78" fmla="*/ 10 w 12"/>
                  <a:gd name="T79" fmla="*/ 11 h 24"/>
                  <a:gd name="T80" fmla="*/ 10 w 12"/>
                  <a:gd name="T81" fmla="*/ 10 h 24"/>
                  <a:gd name="T82" fmla="*/ 10 w 12"/>
                  <a:gd name="T83" fmla="*/ 7 h 24"/>
                  <a:gd name="T84" fmla="*/ 10 w 12"/>
                  <a:gd name="T85" fmla="*/ 3 h 24"/>
                  <a:gd name="T86" fmla="*/ 10 w 12"/>
                  <a:gd name="T87" fmla="*/ 3 h 24"/>
                  <a:gd name="T88" fmla="*/ 10 w 12"/>
                  <a:gd name="T89" fmla="*/ 3 h 24"/>
                  <a:gd name="T90" fmla="*/ 9 w 12"/>
                  <a:gd name="T91" fmla="*/ 3 h 24"/>
                  <a:gd name="T92" fmla="*/ 9 w 12"/>
                  <a:gd name="T9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4">
                    <a:moveTo>
                      <a:pt x="9" y="5"/>
                    </a:moveTo>
                    <a:cubicBezTo>
                      <a:pt x="9" y="10"/>
                      <a:pt x="9" y="10"/>
                      <a:pt x="9" y="10"/>
                    </a:cubicBezTo>
                    <a:cubicBezTo>
                      <a:pt x="9" y="23"/>
                      <a:pt x="9" y="23"/>
                      <a:pt x="9" y="23"/>
                    </a:cubicBezTo>
                    <a:cubicBezTo>
                      <a:pt x="9" y="24"/>
                      <a:pt x="9" y="24"/>
                      <a:pt x="8" y="24"/>
                    </a:cubicBezTo>
                    <a:cubicBezTo>
                      <a:pt x="8" y="24"/>
                      <a:pt x="8" y="24"/>
                      <a:pt x="8" y="24"/>
                    </a:cubicBezTo>
                    <a:cubicBezTo>
                      <a:pt x="7" y="24"/>
                      <a:pt x="6" y="24"/>
                      <a:pt x="6" y="23"/>
                    </a:cubicBezTo>
                    <a:cubicBezTo>
                      <a:pt x="6" y="12"/>
                      <a:pt x="6" y="12"/>
                      <a:pt x="6" y="12"/>
                    </a:cubicBezTo>
                    <a:cubicBezTo>
                      <a:pt x="6" y="12"/>
                      <a:pt x="6" y="12"/>
                      <a:pt x="6" y="12"/>
                    </a:cubicBezTo>
                    <a:cubicBezTo>
                      <a:pt x="6" y="23"/>
                      <a:pt x="6" y="23"/>
                      <a:pt x="6" y="23"/>
                    </a:cubicBezTo>
                    <a:cubicBezTo>
                      <a:pt x="6" y="24"/>
                      <a:pt x="5" y="24"/>
                      <a:pt x="4" y="24"/>
                    </a:cubicBezTo>
                    <a:cubicBezTo>
                      <a:pt x="4" y="24"/>
                      <a:pt x="4" y="24"/>
                      <a:pt x="4" y="24"/>
                    </a:cubicBezTo>
                    <a:cubicBezTo>
                      <a:pt x="4" y="24"/>
                      <a:pt x="3" y="24"/>
                      <a:pt x="3" y="23"/>
                    </a:cubicBezTo>
                    <a:cubicBezTo>
                      <a:pt x="3" y="10"/>
                      <a:pt x="3" y="10"/>
                      <a:pt x="3" y="10"/>
                    </a:cubicBezTo>
                    <a:cubicBezTo>
                      <a:pt x="3" y="5"/>
                      <a:pt x="3" y="5"/>
                      <a:pt x="3" y="5"/>
                    </a:cubicBezTo>
                    <a:cubicBezTo>
                      <a:pt x="3" y="3"/>
                      <a:pt x="3" y="3"/>
                      <a:pt x="3" y="3"/>
                    </a:cubicBezTo>
                    <a:cubicBezTo>
                      <a:pt x="3" y="3"/>
                      <a:pt x="3" y="3"/>
                      <a:pt x="2" y="3"/>
                    </a:cubicBezTo>
                    <a:cubicBezTo>
                      <a:pt x="2" y="3"/>
                      <a:pt x="2" y="3"/>
                      <a:pt x="2" y="3"/>
                    </a:cubicBezTo>
                    <a:cubicBezTo>
                      <a:pt x="2" y="3"/>
                      <a:pt x="2" y="3"/>
                      <a:pt x="2" y="3"/>
                    </a:cubicBezTo>
                    <a:cubicBezTo>
                      <a:pt x="2" y="7"/>
                      <a:pt x="2" y="7"/>
                      <a:pt x="2" y="7"/>
                    </a:cubicBezTo>
                    <a:cubicBezTo>
                      <a:pt x="2" y="10"/>
                      <a:pt x="2" y="10"/>
                      <a:pt x="2" y="10"/>
                    </a:cubicBezTo>
                    <a:cubicBezTo>
                      <a:pt x="2" y="11"/>
                      <a:pt x="2" y="11"/>
                      <a:pt x="2" y="11"/>
                    </a:cubicBezTo>
                    <a:cubicBezTo>
                      <a:pt x="2" y="11"/>
                      <a:pt x="2" y="12"/>
                      <a:pt x="1" y="12"/>
                    </a:cubicBezTo>
                    <a:cubicBezTo>
                      <a:pt x="1" y="12"/>
                      <a:pt x="1" y="12"/>
                      <a:pt x="1" y="12"/>
                    </a:cubicBezTo>
                    <a:cubicBezTo>
                      <a:pt x="0" y="12"/>
                      <a:pt x="0" y="11"/>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1"/>
                      <a:pt x="12" y="12"/>
                      <a:pt x="11" y="12"/>
                    </a:cubicBezTo>
                    <a:cubicBezTo>
                      <a:pt x="11" y="12"/>
                      <a:pt x="11" y="12"/>
                      <a:pt x="11" y="12"/>
                    </a:cubicBezTo>
                    <a:cubicBezTo>
                      <a:pt x="10" y="12"/>
                      <a:pt x="10" y="11"/>
                      <a:pt x="10" y="11"/>
                    </a:cubicBezTo>
                    <a:cubicBezTo>
                      <a:pt x="10" y="10"/>
                      <a:pt x="10" y="10"/>
                      <a:pt x="10" y="10"/>
                    </a:cubicBezTo>
                    <a:cubicBezTo>
                      <a:pt x="10" y="7"/>
                      <a:pt x="10" y="7"/>
                      <a:pt x="10" y="7"/>
                    </a:cubicBezTo>
                    <a:cubicBezTo>
                      <a:pt x="10" y="3"/>
                      <a:pt x="10" y="3"/>
                      <a:pt x="10" y="3"/>
                    </a:cubicBezTo>
                    <a:cubicBezTo>
                      <a:pt x="10" y="3"/>
                      <a:pt x="10" y="3"/>
                      <a:pt x="10" y="3"/>
                    </a:cubicBezTo>
                    <a:cubicBezTo>
                      <a:pt x="10" y="3"/>
                      <a:pt x="10" y="3"/>
                      <a:pt x="10" y="3"/>
                    </a:cubicBezTo>
                    <a:cubicBezTo>
                      <a:pt x="9" y="3"/>
                      <a:pt x="9" y="3"/>
                      <a:pt x="9" y="3"/>
                    </a:cubicBezTo>
                    <a:lnTo>
                      <a:pt x="9" y="5"/>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Oval 164"/>
              <p:cNvSpPr>
                <a:spLocks noChangeArrowheads="1"/>
              </p:cNvSpPr>
              <p:nvPr/>
            </p:nvSpPr>
            <p:spPr bwMode="auto">
              <a:xfrm>
                <a:off x="5352" y="2245"/>
                <a:ext cx="5"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65"/>
              <p:cNvSpPr>
                <a:spLocks/>
              </p:cNvSpPr>
              <p:nvPr/>
            </p:nvSpPr>
            <p:spPr bwMode="auto">
              <a:xfrm>
                <a:off x="5347" y="2253"/>
                <a:ext cx="16" cy="31"/>
              </a:xfrm>
              <a:custGeom>
                <a:avLst/>
                <a:gdLst>
                  <a:gd name="T0" fmla="*/ 3 w 13"/>
                  <a:gd name="T1" fmla="*/ 4 h 25"/>
                  <a:gd name="T2" fmla="*/ 2 w 13"/>
                  <a:gd name="T3" fmla="*/ 10 h 25"/>
                  <a:gd name="T4" fmla="*/ 0 w 13"/>
                  <a:gd name="T5" fmla="*/ 11 h 25"/>
                  <a:gd name="T6" fmla="*/ 0 w 13"/>
                  <a:gd name="T7" fmla="*/ 11 h 25"/>
                  <a:gd name="T8" fmla="*/ 0 w 13"/>
                  <a:gd name="T9" fmla="*/ 10 h 25"/>
                  <a:gd name="T10" fmla="*/ 0 w 13"/>
                  <a:gd name="T11" fmla="*/ 7 h 25"/>
                  <a:gd name="T12" fmla="*/ 0 w 13"/>
                  <a:gd name="T13" fmla="*/ 7 h 25"/>
                  <a:gd name="T14" fmla="*/ 2 w 13"/>
                  <a:gd name="T15" fmla="*/ 1 h 25"/>
                  <a:gd name="T16" fmla="*/ 2 w 13"/>
                  <a:gd name="T17" fmla="*/ 1 h 25"/>
                  <a:gd name="T18" fmla="*/ 5 w 13"/>
                  <a:gd name="T19" fmla="*/ 0 h 25"/>
                  <a:gd name="T20" fmla="*/ 8 w 13"/>
                  <a:gd name="T21" fmla="*/ 0 h 25"/>
                  <a:gd name="T22" fmla="*/ 11 w 13"/>
                  <a:gd name="T23" fmla="*/ 1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3 w 13"/>
                  <a:gd name="T63" fmla="*/ 23 h 25"/>
                  <a:gd name="T64" fmla="*/ 3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1" y="11"/>
                      <a:pt x="1" y="11"/>
                      <a:pt x="0" y="11"/>
                    </a:cubicBezTo>
                    <a:cubicBezTo>
                      <a:pt x="0" y="11"/>
                      <a:pt x="0" y="11"/>
                      <a:pt x="0" y="11"/>
                    </a:cubicBezTo>
                    <a:cubicBezTo>
                      <a:pt x="0" y="11"/>
                      <a:pt x="0" y="10"/>
                      <a:pt x="0" y="10"/>
                    </a:cubicBezTo>
                    <a:cubicBezTo>
                      <a:pt x="0" y="7"/>
                      <a:pt x="0" y="7"/>
                      <a:pt x="0" y="7"/>
                    </a:cubicBezTo>
                    <a:cubicBezTo>
                      <a:pt x="0" y="7"/>
                      <a:pt x="0" y="7"/>
                      <a:pt x="0" y="7"/>
                    </a:cubicBezTo>
                    <a:cubicBezTo>
                      <a:pt x="2" y="1"/>
                      <a:pt x="2" y="1"/>
                      <a:pt x="2" y="1"/>
                    </a:cubicBezTo>
                    <a:cubicBezTo>
                      <a:pt x="2" y="1"/>
                      <a:pt x="2" y="1"/>
                      <a:pt x="2" y="1"/>
                    </a:cubicBezTo>
                    <a:cubicBezTo>
                      <a:pt x="2" y="0"/>
                      <a:pt x="4" y="0"/>
                      <a:pt x="5" y="0"/>
                    </a:cubicBezTo>
                    <a:cubicBezTo>
                      <a:pt x="8" y="0"/>
                      <a:pt x="8" y="0"/>
                      <a:pt x="8" y="0"/>
                    </a:cubicBezTo>
                    <a:cubicBezTo>
                      <a:pt x="9" y="0"/>
                      <a:pt x="10" y="0"/>
                      <a:pt x="11" y="1"/>
                    </a:cubicBezTo>
                    <a:cubicBezTo>
                      <a:pt x="12" y="7"/>
                      <a:pt x="12" y="7"/>
                      <a:pt x="12" y="7"/>
                    </a:cubicBezTo>
                    <a:cubicBezTo>
                      <a:pt x="12" y="7"/>
                      <a:pt x="12" y="7"/>
                      <a:pt x="12" y="7"/>
                    </a:cubicBezTo>
                    <a:cubicBezTo>
                      <a:pt x="13" y="10"/>
                      <a:pt x="13" y="10"/>
                      <a:pt x="13" y="10"/>
                    </a:cubicBezTo>
                    <a:cubicBezTo>
                      <a:pt x="13" y="10"/>
                      <a:pt x="13" y="11"/>
                      <a:pt x="12" y="11"/>
                    </a:cubicBezTo>
                    <a:cubicBezTo>
                      <a:pt x="12" y="11"/>
                      <a:pt x="12" y="11"/>
                      <a:pt x="12" y="11"/>
                    </a:cubicBezTo>
                    <a:cubicBezTo>
                      <a:pt x="11"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3"/>
                      <a:pt x="9" y="23"/>
                      <a:pt x="9" y="23"/>
                    </a:cubicBezTo>
                    <a:cubicBezTo>
                      <a:pt x="9" y="24"/>
                      <a:pt x="9" y="25"/>
                      <a:pt x="8" y="25"/>
                    </a:cubicBezTo>
                    <a:cubicBezTo>
                      <a:pt x="8" y="25"/>
                      <a:pt x="8" y="25"/>
                      <a:pt x="8" y="25"/>
                    </a:cubicBezTo>
                    <a:cubicBezTo>
                      <a:pt x="7" y="25"/>
                      <a:pt x="7" y="24"/>
                      <a:pt x="7" y="23"/>
                    </a:cubicBezTo>
                    <a:cubicBezTo>
                      <a:pt x="7" y="15"/>
                      <a:pt x="7" y="15"/>
                      <a:pt x="7" y="15"/>
                    </a:cubicBezTo>
                    <a:cubicBezTo>
                      <a:pt x="6" y="15"/>
                      <a:pt x="6" y="15"/>
                      <a:pt x="6" y="15"/>
                    </a:cubicBezTo>
                    <a:cubicBezTo>
                      <a:pt x="6" y="23"/>
                      <a:pt x="6" y="23"/>
                      <a:pt x="6" y="23"/>
                    </a:cubicBezTo>
                    <a:cubicBezTo>
                      <a:pt x="6" y="24"/>
                      <a:pt x="5" y="25"/>
                      <a:pt x="5" y="25"/>
                    </a:cubicBezTo>
                    <a:cubicBezTo>
                      <a:pt x="5" y="25"/>
                      <a:pt x="5" y="25"/>
                      <a:pt x="5" y="25"/>
                    </a:cubicBezTo>
                    <a:cubicBezTo>
                      <a:pt x="4" y="25"/>
                      <a:pt x="3" y="24"/>
                      <a:pt x="3" y="23"/>
                    </a:cubicBezTo>
                    <a:cubicBezTo>
                      <a:pt x="3" y="15"/>
                      <a:pt x="3" y="15"/>
                      <a:pt x="3" y="15"/>
                    </a:cubicBezTo>
                    <a:cubicBezTo>
                      <a:pt x="1" y="15"/>
                      <a:pt x="1" y="15"/>
                      <a:pt x="1" y="15"/>
                    </a:cubicBezTo>
                    <a:cubicBezTo>
                      <a:pt x="4" y="4"/>
                      <a:pt x="4" y="4"/>
                      <a:pt x="4" y="4"/>
                    </a:cubicBezTo>
                    <a:cubicBezTo>
                      <a:pt x="4" y="4"/>
                      <a:pt x="3" y="4"/>
                      <a:pt x="3"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Oval 166"/>
              <p:cNvSpPr>
                <a:spLocks noChangeArrowheads="1"/>
              </p:cNvSpPr>
              <p:nvPr/>
            </p:nvSpPr>
            <p:spPr bwMode="auto">
              <a:xfrm>
                <a:off x="5372" y="2245"/>
                <a:ext cx="5"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67"/>
              <p:cNvSpPr>
                <a:spLocks/>
              </p:cNvSpPr>
              <p:nvPr/>
            </p:nvSpPr>
            <p:spPr bwMode="auto">
              <a:xfrm>
                <a:off x="5367" y="2253"/>
                <a:ext cx="15" cy="31"/>
              </a:xfrm>
              <a:custGeom>
                <a:avLst/>
                <a:gdLst>
                  <a:gd name="T0" fmla="*/ 9 w 12"/>
                  <a:gd name="T1" fmla="*/ 6 h 25"/>
                  <a:gd name="T2" fmla="*/ 9 w 12"/>
                  <a:gd name="T3" fmla="*/ 10 h 25"/>
                  <a:gd name="T4" fmla="*/ 9 w 12"/>
                  <a:gd name="T5" fmla="*/ 23 h 25"/>
                  <a:gd name="T6" fmla="*/ 8 w 12"/>
                  <a:gd name="T7" fmla="*/ 25 h 25"/>
                  <a:gd name="T8" fmla="*/ 8 w 12"/>
                  <a:gd name="T9" fmla="*/ 25 h 25"/>
                  <a:gd name="T10" fmla="*/ 6 w 12"/>
                  <a:gd name="T11" fmla="*/ 23 h 25"/>
                  <a:gd name="T12" fmla="*/ 6 w 12"/>
                  <a:gd name="T13" fmla="*/ 12 h 25"/>
                  <a:gd name="T14" fmla="*/ 6 w 12"/>
                  <a:gd name="T15" fmla="*/ 12 h 25"/>
                  <a:gd name="T16" fmla="*/ 6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10 w 12"/>
                  <a:gd name="T87" fmla="*/ 3 h 25"/>
                  <a:gd name="T88" fmla="*/ 10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9" y="25"/>
                      <a:pt x="8" y="25"/>
                    </a:cubicBezTo>
                    <a:cubicBezTo>
                      <a:pt x="8" y="25"/>
                      <a:pt x="8" y="25"/>
                      <a:pt x="8" y="25"/>
                    </a:cubicBezTo>
                    <a:cubicBezTo>
                      <a:pt x="7" y="25"/>
                      <a:pt x="6" y="24"/>
                      <a:pt x="6" y="23"/>
                    </a:cubicBezTo>
                    <a:cubicBezTo>
                      <a:pt x="6" y="12"/>
                      <a:pt x="6" y="12"/>
                      <a:pt x="6" y="12"/>
                    </a:cubicBezTo>
                    <a:cubicBezTo>
                      <a:pt x="6" y="12"/>
                      <a:pt x="6" y="12"/>
                      <a:pt x="6" y="12"/>
                    </a:cubicBezTo>
                    <a:cubicBezTo>
                      <a:pt x="6" y="23"/>
                      <a:pt x="6" y="23"/>
                      <a:pt x="6" y="23"/>
                    </a:cubicBezTo>
                    <a:cubicBezTo>
                      <a:pt x="6" y="24"/>
                      <a:pt x="5" y="25"/>
                      <a:pt x="4" y="25"/>
                    </a:cubicBezTo>
                    <a:cubicBezTo>
                      <a:pt x="4" y="25"/>
                      <a:pt x="4" y="25"/>
                      <a:pt x="4" y="25"/>
                    </a:cubicBezTo>
                    <a:cubicBezTo>
                      <a:pt x="4" y="25"/>
                      <a:pt x="3" y="24"/>
                      <a:pt x="3" y="23"/>
                    </a:cubicBezTo>
                    <a:cubicBezTo>
                      <a:pt x="3" y="10"/>
                      <a:pt x="3" y="10"/>
                      <a:pt x="3" y="10"/>
                    </a:cubicBezTo>
                    <a:cubicBezTo>
                      <a:pt x="3" y="6"/>
                      <a:pt x="3" y="6"/>
                      <a:pt x="3" y="6"/>
                    </a:cubicBezTo>
                    <a:cubicBezTo>
                      <a:pt x="3" y="4"/>
                      <a:pt x="3" y="4"/>
                      <a:pt x="3" y="4"/>
                    </a:cubicBezTo>
                    <a:cubicBezTo>
                      <a:pt x="3" y="3"/>
                      <a:pt x="3" y="3"/>
                      <a:pt x="2" y="3"/>
                    </a:cubicBezTo>
                    <a:cubicBezTo>
                      <a:pt x="2" y="3"/>
                      <a:pt x="2" y="3"/>
                      <a:pt x="2" y="3"/>
                    </a:cubicBezTo>
                    <a:cubicBezTo>
                      <a:pt x="2" y="3"/>
                      <a:pt x="2" y="3"/>
                      <a:pt x="2" y="4"/>
                    </a:cubicBezTo>
                    <a:cubicBezTo>
                      <a:pt x="2" y="7"/>
                      <a:pt x="2" y="7"/>
                      <a:pt x="2" y="7"/>
                    </a:cubicBezTo>
                    <a:cubicBezTo>
                      <a:pt x="2" y="10"/>
                      <a:pt x="2" y="10"/>
                      <a:pt x="2" y="10"/>
                    </a:cubicBezTo>
                    <a:cubicBezTo>
                      <a:pt x="2" y="11"/>
                      <a:pt x="2" y="11"/>
                      <a:pt x="2" y="11"/>
                    </a:cubicBezTo>
                    <a:cubicBezTo>
                      <a:pt x="2" y="12"/>
                      <a:pt x="2"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3"/>
                      <a:pt x="10" y="3"/>
                      <a:pt x="10" y="3"/>
                    </a:cubicBezTo>
                    <a:cubicBezTo>
                      <a:pt x="10" y="3"/>
                      <a:pt x="10" y="3"/>
                      <a:pt x="10" y="3"/>
                    </a:cubicBezTo>
                    <a:cubicBezTo>
                      <a:pt x="9" y="3"/>
                      <a:pt x="9" y="3"/>
                      <a:pt x="9" y="4"/>
                    </a:cubicBezTo>
                    <a:lnTo>
                      <a:pt x="9" y="6"/>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Oval 168"/>
              <p:cNvSpPr>
                <a:spLocks noChangeArrowheads="1"/>
              </p:cNvSpPr>
              <p:nvPr/>
            </p:nvSpPr>
            <p:spPr bwMode="auto">
              <a:xfrm>
                <a:off x="5148" y="2296"/>
                <a:ext cx="6" cy="6"/>
              </a:xfrm>
              <a:prstGeom prst="ellipse">
                <a:avLst/>
              </a:pr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69"/>
              <p:cNvSpPr>
                <a:spLocks/>
              </p:cNvSpPr>
              <p:nvPr/>
            </p:nvSpPr>
            <p:spPr bwMode="auto">
              <a:xfrm>
                <a:off x="5143" y="2303"/>
                <a:ext cx="17" cy="32"/>
              </a:xfrm>
              <a:custGeom>
                <a:avLst/>
                <a:gdLst>
                  <a:gd name="T0" fmla="*/ 4 w 14"/>
                  <a:gd name="T1" fmla="*/ 4 h 25"/>
                  <a:gd name="T2" fmla="*/ 2 w 14"/>
                  <a:gd name="T3" fmla="*/ 10 h 25"/>
                  <a:gd name="T4" fmla="*/ 1 w 14"/>
                  <a:gd name="T5" fmla="*/ 11 h 25"/>
                  <a:gd name="T6" fmla="*/ 1 w 14"/>
                  <a:gd name="T7" fmla="*/ 11 h 25"/>
                  <a:gd name="T8" fmla="*/ 0 w 14"/>
                  <a:gd name="T9" fmla="*/ 10 h 25"/>
                  <a:gd name="T10" fmla="*/ 1 w 14"/>
                  <a:gd name="T11" fmla="*/ 7 h 25"/>
                  <a:gd name="T12" fmla="*/ 1 w 14"/>
                  <a:gd name="T13" fmla="*/ 7 h 25"/>
                  <a:gd name="T14" fmla="*/ 3 w 14"/>
                  <a:gd name="T15" fmla="*/ 1 h 25"/>
                  <a:gd name="T16" fmla="*/ 3 w 14"/>
                  <a:gd name="T17" fmla="*/ 1 h 25"/>
                  <a:gd name="T18" fmla="*/ 5 w 14"/>
                  <a:gd name="T19" fmla="*/ 0 h 25"/>
                  <a:gd name="T20" fmla="*/ 8 w 14"/>
                  <a:gd name="T21" fmla="*/ 0 h 25"/>
                  <a:gd name="T22" fmla="*/ 11 w 14"/>
                  <a:gd name="T23" fmla="*/ 1 h 25"/>
                  <a:gd name="T24" fmla="*/ 13 w 14"/>
                  <a:gd name="T25" fmla="*/ 7 h 25"/>
                  <a:gd name="T26" fmla="*/ 13 w 14"/>
                  <a:gd name="T27" fmla="*/ 7 h 25"/>
                  <a:gd name="T28" fmla="*/ 13 w 14"/>
                  <a:gd name="T29" fmla="*/ 10 h 25"/>
                  <a:gd name="T30" fmla="*/ 13 w 14"/>
                  <a:gd name="T31" fmla="*/ 11 h 25"/>
                  <a:gd name="T32" fmla="*/ 13 w 14"/>
                  <a:gd name="T33" fmla="*/ 11 h 25"/>
                  <a:gd name="T34" fmla="*/ 12 w 14"/>
                  <a:gd name="T35" fmla="*/ 10 h 25"/>
                  <a:gd name="T36" fmla="*/ 10 w 14"/>
                  <a:gd name="T37" fmla="*/ 4 h 25"/>
                  <a:gd name="T38" fmla="*/ 10 w 14"/>
                  <a:gd name="T39" fmla="*/ 4 h 25"/>
                  <a:gd name="T40" fmla="*/ 13 w 14"/>
                  <a:gd name="T41" fmla="*/ 15 h 25"/>
                  <a:gd name="T42" fmla="*/ 10 w 14"/>
                  <a:gd name="T43" fmla="*/ 15 h 25"/>
                  <a:gd name="T44" fmla="*/ 10 w 14"/>
                  <a:gd name="T45" fmla="*/ 23 h 25"/>
                  <a:gd name="T46" fmla="*/ 9 w 14"/>
                  <a:gd name="T47" fmla="*/ 25 h 25"/>
                  <a:gd name="T48" fmla="*/ 9 w 14"/>
                  <a:gd name="T49" fmla="*/ 25 h 25"/>
                  <a:gd name="T50" fmla="*/ 7 w 14"/>
                  <a:gd name="T51" fmla="*/ 23 h 25"/>
                  <a:gd name="T52" fmla="*/ 7 w 14"/>
                  <a:gd name="T53" fmla="*/ 15 h 25"/>
                  <a:gd name="T54" fmla="*/ 7 w 14"/>
                  <a:gd name="T55" fmla="*/ 15 h 25"/>
                  <a:gd name="T56" fmla="*/ 7 w 14"/>
                  <a:gd name="T57" fmla="*/ 23 h 25"/>
                  <a:gd name="T58" fmla="*/ 5 w 14"/>
                  <a:gd name="T59" fmla="*/ 25 h 25"/>
                  <a:gd name="T60" fmla="*/ 5 w 14"/>
                  <a:gd name="T61" fmla="*/ 25 h 25"/>
                  <a:gd name="T62" fmla="*/ 4 w 14"/>
                  <a:gd name="T63" fmla="*/ 23 h 25"/>
                  <a:gd name="T64" fmla="*/ 4 w 14"/>
                  <a:gd name="T65" fmla="*/ 15 h 25"/>
                  <a:gd name="T66" fmla="*/ 1 w 14"/>
                  <a:gd name="T67" fmla="*/ 15 h 25"/>
                  <a:gd name="T68" fmla="*/ 4 w 14"/>
                  <a:gd name="T69" fmla="*/ 4 h 25"/>
                  <a:gd name="T70" fmla="*/ 4 w 14"/>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5">
                    <a:moveTo>
                      <a:pt x="4" y="4"/>
                    </a:moveTo>
                    <a:cubicBezTo>
                      <a:pt x="2" y="10"/>
                      <a:pt x="2" y="10"/>
                      <a:pt x="2" y="10"/>
                    </a:cubicBezTo>
                    <a:cubicBezTo>
                      <a:pt x="2" y="11"/>
                      <a:pt x="2" y="11"/>
                      <a:pt x="1" y="11"/>
                    </a:cubicBezTo>
                    <a:cubicBezTo>
                      <a:pt x="1" y="11"/>
                      <a:pt x="1" y="11"/>
                      <a:pt x="1" y="11"/>
                    </a:cubicBezTo>
                    <a:cubicBezTo>
                      <a:pt x="1" y="11"/>
                      <a:pt x="0" y="10"/>
                      <a:pt x="0" y="10"/>
                    </a:cubicBezTo>
                    <a:cubicBezTo>
                      <a:pt x="1" y="7"/>
                      <a:pt x="1" y="7"/>
                      <a:pt x="1" y="7"/>
                    </a:cubicBezTo>
                    <a:cubicBezTo>
                      <a:pt x="1" y="7"/>
                      <a:pt x="1" y="7"/>
                      <a:pt x="1" y="7"/>
                    </a:cubicBezTo>
                    <a:cubicBezTo>
                      <a:pt x="3" y="1"/>
                      <a:pt x="3" y="1"/>
                      <a:pt x="3" y="1"/>
                    </a:cubicBezTo>
                    <a:cubicBezTo>
                      <a:pt x="3" y="1"/>
                      <a:pt x="3" y="1"/>
                      <a:pt x="3" y="1"/>
                    </a:cubicBezTo>
                    <a:cubicBezTo>
                      <a:pt x="3" y="0"/>
                      <a:pt x="5" y="0"/>
                      <a:pt x="5" y="0"/>
                    </a:cubicBezTo>
                    <a:cubicBezTo>
                      <a:pt x="8" y="0"/>
                      <a:pt x="8" y="0"/>
                      <a:pt x="8" y="0"/>
                    </a:cubicBezTo>
                    <a:cubicBezTo>
                      <a:pt x="10" y="0"/>
                      <a:pt x="11" y="0"/>
                      <a:pt x="11" y="1"/>
                    </a:cubicBezTo>
                    <a:cubicBezTo>
                      <a:pt x="13" y="7"/>
                      <a:pt x="13" y="7"/>
                      <a:pt x="13" y="7"/>
                    </a:cubicBezTo>
                    <a:cubicBezTo>
                      <a:pt x="13" y="7"/>
                      <a:pt x="13" y="7"/>
                      <a:pt x="13" y="7"/>
                    </a:cubicBezTo>
                    <a:cubicBezTo>
                      <a:pt x="13" y="10"/>
                      <a:pt x="13" y="10"/>
                      <a:pt x="13" y="10"/>
                    </a:cubicBezTo>
                    <a:cubicBezTo>
                      <a:pt x="14" y="10"/>
                      <a:pt x="13" y="11"/>
                      <a:pt x="13" y="11"/>
                    </a:cubicBezTo>
                    <a:cubicBezTo>
                      <a:pt x="13" y="11"/>
                      <a:pt x="13" y="11"/>
                      <a:pt x="13" y="11"/>
                    </a:cubicBezTo>
                    <a:cubicBezTo>
                      <a:pt x="12" y="11"/>
                      <a:pt x="12" y="11"/>
                      <a:pt x="12" y="10"/>
                    </a:cubicBezTo>
                    <a:cubicBezTo>
                      <a:pt x="10" y="4"/>
                      <a:pt x="10" y="4"/>
                      <a:pt x="10" y="4"/>
                    </a:cubicBezTo>
                    <a:cubicBezTo>
                      <a:pt x="10" y="4"/>
                      <a:pt x="10" y="4"/>
                      <a:pt x="10" y="4"/>
                    </a:cubicBezTo>
                    <a:cubicBezTo>
                      <a:pt x="13" y="15"/>
                      <a:pt x="13" y="15"/>
                      <a:pt x="13" y="15"/>
                    </a:cubicBezTo>
                    <a:cubicBezTo>
                      <a:pt x="10" y="15"/>
                      <a:pt x="10" y="15"/>
                      <a:pt x="10" y="15"/>
                    </a:cubicBezTo>
                    <a:cubicBezTo>
                      <a:pt x="10" y="23"/>
                      <a:pt x="10" y="23"/>
                      <a:pt x="10" y="23"/>
                    </a:cubicBezTo>
                    <a:cubicBezTo>
                      <a:pt x="10" y="24"/>
                      <a:pt x="9" y="25"/>
                      <a:pt x="9" y="25"/>
                    </a:cubicBezTo>
                    <a:cubicBezTo>
                      <a:pt x="9" y="25"/>
                      <a:pt x="9" y="25"/>
                      <a:pt x="9" y="25"/>
                    </a:cubicBezTo>
                    <a:cubicBezTo>
                      <a:pt x="8" y="25"/>
                      <a:pt x="7" y="24"/>
                      <a:pt x="7" y="23"/>
                    </a:cubicBezTo>
                    <a:cubicBezTo>
                      <a:pt x="7" y="15"/>
                      <a:pt x="7" y="15"/>
                      <a:pt x="7" y="15"/>
                    </a:cubicBezTo>
                    <a:cubicBezTo>
                      <a:pt x="7" y="15"/>
                      <a:pt x="7" y="15"/>
                      <a:pt x="7" y="15"/>
                    </a:cubicBezTo>
                    <a:cubicBezTo>
                      <a:pt x="7" y="23"/>
                      <a:pt x="7" y="23"/>
                      <a:pt x="7" y="23"/>
                    </a:cubicBezTo>
                    <a:cubicBezTo>
                      <a:pt x="7" y="24"/>
                      <a:pt x="6" y="25"/>
                      <a:pt x="5" y="25"/>
                    </a:cubicBezTo>
                    <a:cubicBezTo>
                      <a:pt x="5" y="25"/>
                      <a:pt x="5" y="25"/>
                      <a:pt x="5" y="25"/>
                    </a:cubicBezTo>
                    <a:cubicBezTo>
                      <a:pt x="5" y="25"/>
                      <a:pt x="4" y="24"/>
                      <a:pt x="4" y="23"/>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Oval 170"/>
              <p:cNvSpPr>
                <a:spLocks noChangeArrowheads="1"/>
              </p:cNvSpPr>
              <p:nvPr/>
            </p:nvSpPr>
            <p:spPr bwMode="auto">
              <a:xfrm>
                <a:off x="5168" y="2296"/>
                <a:ext cx="6" cy="6"/>
              </a:xfrm>
              <a:prstGeom prst="ellipse">
                <a:avLst/>
              </a:pr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71"/>
              <p:cNvSpPr>
                <a:spLocks/>
              </p:cNvSpPr>
              <p:nvPr/>
            </p:nvSpPr>
            <p:spPr bwMode="auto">
              <a:xfrm>
                <a:off x="5164" y="2303"/>
                <a:ext cx="15" cy="32"/>
              </a:xfrm>
              <a:custGeom>
                <a:avLst/>
                <a:gdLst>
                  <a:gd name="T0" fmla="*/ 9 w 12"/>
                  <a:gd name="T1" fmla="*/ 6 h 25"/>
                  <a:gd name="T2" fmla="*/ 9 w 12"/>
                  <a:gd name="T3" fmla="*/ 10 h 25"/>
                  <a:gd name="T4" fmla="*/ 9 w 12"/>
                  <a:gd name="T5" fmla="*/ 23 h 25"/>
                  <a:gd name="T6" fmla="*/ 7 w 12"/>
                  <a:gd name="T7" fmla="*/ 25 h 25"/>
                  <a:gd name="T8" fmla="*/ 7 w 12"/>
                  <a:gd name="T9" fmla="*/ 25 h 25"/>
                  <a:gd name="T10" fmla="*/ 6 w 12"/>
                  <a:gd name="T11" fmla="*/ 23 h 25"/>
                  <a:gd name="T12" fmla="*/ 6 w 12"/>
                  <a:gd name="T13" fmla="*/ 12 h 25"/>
                  <a:gd name="T14" fmla="*/ 5 w 12"/>
                  <a:gd name="T15" fmla="*/ 12 h 25"/>
                  <a:gd name="T16" fmla="*/ 5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9 w 12"/>
                  <a:gd name="T87" fmla="*/ 3 h 25"/>
                  <a:gd name="T88" fmla="*/ 9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8" y="25"/>
                      <a:pt x="7" y="25"/>
                    </a:cubicBezTo>
                    <a:cubicBezTo>
                      <a:pt x="7" y="25"/>
                      <a:pt x="7" y="25"/>
                      <a:pt x="7" y="25"/>
                    </a:cubicBezTo>
                    <a:cubicBezTo>
                      <a:pt x="7" y="25"/>
                      <a:pt x="6" y="24"/>
                      <a:pt x="6" y="23"/>
                    </a:cubicBezTo>
                    <a:cubicBezTo>
                      <a:pt x="6" y="12"/>
                      <a:pt x="6" y="12"/>
                      <a:pt x="6" y="12"/>
                    </a:cubicBezTo>
                    <a:cubicBezTo>
                      <a:pt x="5" y="12"/>
                      <a:pt x="5" y="12"/>
                      <a:pt x="5" y="12"/>
                    </a:cubicBezTo>
                    <a:cubicBezTo>
                      <a:pt x="5" y="23"/>
                      <a:pt x="5" y="23"/>
                      <a:pt x="5" y="23"/>
                    </a:cubicBezTo>
                    <a:cubicBezTo>
                      <a:pt x="5" y="24"/>
                      <a:pt x="5" y="25"/>
                      <a:pt x="4" y="25"/>
                    </a:cubicBezTo>
                    <a:cubicBezTo>
                      <a:pt x="4" y="25"/>
                      <a:pt x="4" y="25"/>
                      <a:pt x="4" y="25"/>
                    </a:cubicBezTo>
                    <a:cubicBezTo>
                      <a:pt x="3" y="25"/>
                      <a:pt x="3" y="24"/>
                      <a:pt x="3" y="23"/>
                    </a:cubicBezTo>
                    <a:cubicBezTo>
                      <a:pt x="3" y="10"/>
                      <a:pt x="3" y="10"/>
                      <a:pt x="3" y="10"/>
                    </a:cubicBezTo>
                    <a:cubicBezTo>
                      <a:pt x="3" y="6"/>
                      <a:pt x="3" y="6"/>
                      <a:pt x="3" y="6"/>
                    </a:cubicBezTo>
                    <a:cubicBezTo>
                      <a:pt x="3" y="4"/>
                      <a:pt x="3" y="4"/>
                      <a:pt x="3" y="4"/>
                    </a:cubicBezTo>
                    <a:cubicBezTo>
                      <a:pt x="3" y="3"/>
                      <a:pt x="2" y="3"/>
                      <a:pt x="2" y="3"/>
                    </a:cubicBezTo>
                    <a:cubicBezTo>
                      <a:pt x="2" y="3"/>
                      <a:pt x="2" y="3"/>
                      <a:pt x="2" y="3"/>
                    </a:cubicBezTo>
                    <a:cubicBezTo>
                      <a:pt x="2" y="3"/>
                      <a:pt x="2" y="3"/>
                      <a:pt x="2" y="4"/>
                    </a:cubicBezTo>
                    <a:cubicBezTo>
                      <a:pt x="2" y="7"/>
                      <a:pt x="2" y="7"/>
                      <a:pt x="2" y="7"/>
                    </a:cubicBezTo>
                    <a:cubicBezTo>
                      <a:pt x="2" y="10"/>
                      <a:pt x="2" y="10"/>
                      <a:pt x="2" y="10"/>
                    </a:cubicBezTo>
                    <a:cubicBezTo>
                      <a:pt x="2" y="11"/>
                      <a:pt x="2" y="11"/>
                      <a:pt x="2" y="11"/>
                    </a:cubicBezTo>
                    <a:cubicBezTo>
                      <a:pt x="2" y="12"/>
                      <a:pt x="1"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0"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1"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3"/>
                      <a:pt x="10" y="3"/>
                      <a:pt x="9" y="3"/>
                    </a:cubicBezTo>
                    <a:cubicBezTo>
                      <a:pt x="9" y="3"/>
                      <a:pt x="9" y="3"/>
                      <a:pt x="9" y="3"/>
                    </a:cubicBezTo>
                    <a:cubicBezTo>
                      <a:pt x="9" y="3"/>
                      <a:pt x="9" y="3"/>
                      <a:pt x="9" y="4"/>
                    </a:cubicBezTo>
                    <a:lnTo>
                      <a:pt x="9" y="6"/>
                    </a:lnTo>
                    <a:close/>
                  </a:path>
                </a:pathLst>
              </a:cu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Oval 172"/>
              <p:cNvSpPr>
                <a:spLocks noChangeArrowheads="1"/>
              </p:cNvSpPr>
              <p:nvPr/>
            </p:nvSpPr>
            <p:spPr bwMode="auto">
              <a:xfrm>
                <a:off x="5148" y="2345"/>
                <a:ext cx="6" cy="6"/>
              </a:xfrm>
              <a:prstGeom prst="ellipse">
                <a:avLst/>
              </a:pr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73"/>
              <p:cNvSpPr>
                <a:spLocks/>
              </p:cNvSpPr>
              <p:nvPr/>
            </p:nvSpPr>
            <p:spPr bwMode="auto">
              <a:xfrm>
                <a:off x="5143" y="2351"/>
                <a:ext cx="17" cy="31"/>
              </a:xfrm>
              <a:custGeom>
                <a:avLst/>
                <a:gdLst>
                  <a:gd name="T0" fmla="*/ 4 w 14"/>
                  <a:gd name="T1" fmla="*/ 4 h 25"/>
                  <a:gd name="T2" fmla="*/ 2 w 14"/>
                  <a:gd name="T3" fmla="*/ 10 h 25"/>
                  <a:gd name="T4" fmla="*/ 1 w 14"/>
                  <a:gd name="T5" fmla="*/ 11 h 25"/>
                  <a:gd name="T6" fmla="*/ 1 w 14"/>
                  <a:gd name="T7" fmla="*/ 11 h 25"/>
                  <a:gd name="T8" fmla="*/ 0 w 14"/>
                  <a:gd name="T9" fmla="*/ 10 h 25"/>
                  <a:gd name="T10" fmla="*/ 1 w 14"/>
                  <a:gd name="T11" fmla="*/ 7 h 25"/>
                  <a:gd name="T12" fmla="*/ 1 w 14"/>
                  <a:gd name="T13" fmla="*/ 7 h 25"/>
                  <a:gd name="T14" fmla="*/ 3 w 14"/>
                  <a:gd name="T15" fmla="*/ 2 h 25"/>
                  <a:gd name="T16" fmla="*/ 3 w 14"/>
                  <a:gd name="T17" fmla="*/ 1 h 25"/>
                  <a:gd name="T18" fmla="*/ 5 w 14"/>
                  <a:gd name="T19" fmla="*/ 0 h 25"/>
                  <a:gd name="T20" fmla="*/ 8 w 14"/>
                  <a:gd name="T21" fmla="*/ 0 h 25"/>
                  <a:gd name="T22" fmla="*/ 11 w 14"/>
                  <a:gd name="T23" fmla="*/ 2 h 25"/>
                  <a:gd name="T24" fmla="*/ 13 w 14"/>
                  <a:gd name="T25" fmla="*/ 7 h 25"/>
                  <a:gd name="T26" fmla="*/ 13 w 14"/>
                  <a:gd name="T27" fmla="*/ 7 h 25"/>
                  <a:gd name="T28" fmla="*/ 13 w 14"/>
                  <a:gd name="T29" fmla="*/ 10 h 25"/>
                  <a:gd name="T30" fmla="*/ 13 w 14"/>
                  <a:gd name="T31" fmla="*/ 11 h 25"/>
                  <a:gd name="T32" fmla="*/ 13 w 14"/>
                  <a:gd name="T33" fmla="*/ 11 h 25"/>
                  <a:gd name="T34" fmla="*/ 12 w 14"/>
                  <a:gd name="T35" fmla="*/ 10 h 25"/>
                  <a:gd name="T36" fmla="*/ 10 w 14"/>
                  <a:gd name="T37" fmla="*/ 4 h 25"/>
                  <a:gd name="T38" fmla="*/ 10 w 14"/>
                  <a:gd name="T39" fmla="*/ 4 h 25"/>
                  <a:gd name="T40" fmla="*/ 13 w 14"/>
                  <a:gd name="T41" fmla="*/ 15 h 25"/>
                  <a:gd name="T42" fmla="*/ 10 w 14"/>
                  <a:gd name="T43" fmla="*/ 15 h 25"/>
                  <a:gd name="T44" fmla="*/ 10 w 14"/>
                  <a:gd name="T45" fmla="*/ 24 h 25"/>
                  <a:gd name="T46" fmla="*/ 9 w 14"/>
                  <a:gd name="T47" fmla="*/ 25 h 25"/>
                  <a:gd name="T48" fmla="*/ 9 w 14"/>
                  <a:gd name="T49" fmla="*/ 25 h 25"/>
                  <a:gd name="T50" fmla="*/ 7 w 14"/>
                  <a:gd name="T51" fmla="*/ 24 h 25"/>
                  <a:gd name="T52" fmla="*/ 7 w 14"/>
                  <a:gd name="T53" fmla="*/ 15 h 25"/>
                  <a:gd name="T54" fmla="*/ 7 w 14"/>
                  <a:gd name="T55" fmla="*/ 15 h 25"/>
                  <a:gd name="T56" fmla="*/ 7 w 14"/>
                  <a:gd name="T57" fmla="*/ 24 h 25"/>
                  <a:gd name="T58" fmla="*/ 5 w 14"/>
                  <a:gd name="T59" fmla="*/ 25 h 25"/>
                  <a:gd name="T60" fmla="*/ 5 w 14"/>
                  <a:gd name="T61" fmla="*/ 25 h 25"/>
                  <a:gd name="T62" fmla="*/ 4 w 14"/>
                  <a:gd name="T63" fmla="*/ 24 h 25"/>
                  <a:gd name="T64" fmla="*/ 4 w 14"/>
                  <a:gd name="T65" fmla="*/ 15 h 25"/>
                  <a:gd name="T66" fmla="*/ 1 w 14"/>
                  <a:gd name="T67" fmla="*/ 15 h 25"/>
                  <a:gd name="T68" fmla="*/ 4 w 14"/>
                  <a:gd name="T69" fmla="*/ 4 h 25"/>
                  <a:gd name="T70" fmla="*/ 4 w 14"/>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5">
                    <a:moveTo>
                      <a:pt x="4" y="4"/>
                    </a:moveTo>
                    <a:cubicBezTo>
                      <a:pt x="2" y="10"/>
                      <a:pt x="2" y="10"/>
                      <a:pt x="2" y="10"/>
                    </a:cubicBezTo>
                    <a:cubicBezTo>
                      <a:pt x="2" y="11"/>
                      <a:pt x="2" y="11"/>
                      <a:pt x="1" y="11"/>
                    </a:cubicBezTo>
                    <a:cubicBezTo>
                      <a:pt x="1" y="11"/>
                      <a:pt x="1" y="11"/>
                      <a:pt x="1" y="11"/>
                    </a:cubicBezTo>
                    <a:cubicBezTo>
                      <a:pt x="1" y="11"/>
                      <a:pt x="0" y="11"/>
                      <a:pt x="0" y="10"/>
                    </a:cubicBezTo>
                    <a:cubicBezTo>
                      <a:pt x="1" y="7"/>
                      <a:pt x="1" y="7"/>
                      <a:pt x="1" y="7"/>
                    </a:cubicBezTo>
                    <a:cubicBezTo>
                      <a:pt x="1" y="7"/>
                      <a:pt x="1" y="7"/>
                      <a:pt x="1" y="7"/>
                    </a:cubicBezTo>
                    <a:cubicBezTo>
                      <a:pt x="3" y="2"/>
                      <a:pt x="3" y="2"/>
                      <a:pt x="3" y="2"/>
                    </a:cubicBezTo>
                    <a:cubicBezTo>
                      <a:pt x="3" y="1"/>
                      <a:pt x="3" y="1"/>
                      <a:pt x="3" y="1"/>
                    </a:cubicBezTo>
                    <a:cubicBezTo>
                      <a:pt x="3" y="1"/>
                      <a:pt x="5" y="0"/>
                      <a:pt x="5" y="0"/>
                    </a:cubicBezTo>
                    <a:cubicBezTo>
                      <a:pt x="8" y="0"/>
                      <a:pt x="8" y="0"/>
                      <a:pt x="8" y="0"/>
                    </a:cubicBezTo>
                    <a:cubicBezTo>
                      <a:pt x="10" y="0"/>
                      <a:pt x="11" y="1"/>
                      <a:pt x="11" y="2"/>
                    </a:cubicBezTo>
                    <a:cubicBezTo>
                      <a:pt x="13" y="7"/>
                      <a:pt x="13" y="7"/>
                      <a:pt x="13" y="7"/>
                    </a:cubicBezTo>
                    <a:cubicBezTo>
                      <a:pt x="13" y="7"/>
                      <a:pt x="13" y="7"/>
                      <a:pt x="13" y="7"/>
                    </a:cubicBezTo>
                    <a:cubicBezTo>
                      <a:pt x="13" y="10"/>
                      <a:pt x="13" y="10"/>
                      <a:pt x="13" y="10"/>
                    </a:cubicBezTo>
                    <a:cubicBezTo>
                      <a:pt x="14" y="11"/>
                      <a:pt x="13" y="11"/>
                      <a:pt x="13" y="11"/>
                    </a:cubicBezTo>
                    <a:cubicBezTo>
                      <a:pt x="13" y="11"/>
                      <a:pt x="13" y="11"/>
                      <a:pt x="13" y="11"/>
                    </a:cubicBezTo>
                    <a:cubicBezTo>
                      <a:pt x="12" y="11"/>
                      <a:pt x="12" y="11"/>
                      <a:pt x="12" y="10"/>
                    </a:cubicBezTo>
                    <a:cubicBezTo>
                      <a:pt x="10" y="4"/>
                      <a:pt x="10" y="4"/>
                      <a:pt x="10" y="4"/>
                    </a:cubicBezTo>
                    <a:cubicBezTo>
                      <a:pt x="10" y="4"/>
                      <a:pt x="10" y="4"/>
                      <a:pt x="10" y="4"/>
                    </a:cubicBezTo>
                    <a:cubicBezTo>
                      <a:pt x="13" y="15"/>
                      <a:pt x="13" y="15"/>
                      <a:pt x="13" y="15"/>
                    </a:cubicBezTo>
                    <a:cubicBezTo>
                      <a:pt x="10" y="15"/>
                      <a:pt x="10" y="15"/>
                      <a:pt x="10" y="15"/>
                    </a:cubicBezTo>
                    <a:cubicBezTo>
                      <a:pt x="10" y="24"/>
                      <a:pt x="10" y="24"/>
                      <a:pt x="10" y="24"/>
                    </a:cubicBezTo>
                    <a:cubicBezTo>
                      <a:pt x="10" y="24"/>
                      <a:pt x="9" y="25"/>
                      <a:pt x="9" y="25"/>
                    </a:cubicBezTo>
                    <a:cubicBezTo>
                      <a:pt x="9" y="25"/>
                      <a:pt x="9" y="25"/>
                      <a:pt x="9" y="25"/>
                    </a:cubicBezTo>
                    <a:cubicBezTo>
                      <a:pt x="8" y="25"/>
                      <a:pt x="7" y="24"/>
                      <a:pt x="7" y="24"/>
                    </a:cubicBezTo>
                    <a:cubicBezTo>
                      <a:pt x="7" y="15"/>
                      <a:pt x="7" y="15"/>
                      <a:pt x="7" y="15"/>
                    </a:cubicBezTo>
                    <a:cubicBezTo>
                      <a:pt x="7" y="15"/>
                      <a:pt x="7" y="15"/>
                      <a:pt x="7" y="15"/>
                    </a:cubicBezTo>
                    <a:cubicBezTo>
                      <a:pt x="7" y="24"/>
                      <a:pt x="7" y="24"/>
                      <a:pt x="7" y="24"/>
                    </a:cubicBezTo>
                    <a:cubicBezTo>
                      <a:pt x="7" y="24"/>
                      <a:pt x="6" y="25"/>
                      <a:pt x="5" y="25"/>
                    </a:cubicBezTo>
                    <a:cubicBezTo>
                      <a:pt x="5" y="25"/>
                      <a:pt x="5" y="25"/>
                      <a:pt x="5" y="25"/>
                    </a:cubicBezTo>
                    <a:cubicBezTo>
                      <a:pt x="5" y="25"/>
                      <a:pt x="4" y="24"/>
                      <a:pt x="4" y="24"/>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174"/>
              <p:cNvSpPr>
                <a:spLocks noChangeArrowheads="1"/>
              </p:cNvSpPr>
              <p:nvPr/>
            </p:nvSpPr>
            <p:spPr bwMode="auto">
              <a:xfrm>
                <a:off x="5168" y="2345"/>
                <a:ext cx="6" cy="6"/>
              </a:xfrm>
              <a:prstGeom prst="ellipse">
                <a:avLst/>
              </a:pr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75"/>
              <p:cNvSpPr>
                <a:spLocks/>
              </p:cNvSpPr>
              <p:nvPr/>
            </p:nvSpPr>
            <p:spPr bwMode="auto">
              <a:xfrm>
                <a:off x="5164" y="2351"/>
                <a:ext cx="15" cy="31"/>
              </a:xfrm>
              <a:custGeom>
                <a:avLst/>
                <a:gdLst>
                  <a:gd name="T0" fmla="*/ 9 w 12"/>
                  <a:gd name="T1" fmla="*/ 6 h 25"/>
                  <a:gd name="T2" fmla="*/ 9 w 12"/>
                  <a:gd name="T3" fmla="*/ 11 h 25"/>
                  <a:gd name="T4" fmla="*/ 9 w 12"/>
                  <a:gd name="T5" fmla="*/ 24 h 25"/>
                  <a:gd name="T6" fmla="*/ 7 w 12"/>
                  <a:gd name="T7" fmla="*/ 25 h 25"/>
                  <a:gd name="T8" fmla="*/ 7 w 12"/>
                  <a:gd name="T9" fmla="*/ 25 h 25"/>
                  <a:gd name="T10" fmla="*/ 6 w 12"/>
                  <a:gd name="T11" fmla="*/ 24 h 25"/>
                  <a:gd name="T12" fmla="*/ 6 w 12"/>
                  <a:gd name="T13" fmla="*/ 12 h 25"/>
                  <a:gd name="T14" fmla="*/ 5 w 12"/>
                  <a:gd name="T15" fmla="*/ 12 h 25"/>
                  <a:gd name="T16" fmla="*/ 5 w 12"/>
                  <a:gd name="T17" fmla="*/ 24 h 25"/>
                  <a:gd name="T18" fmla="*/ 4 w 12"/>
                  <a:gd name="T19" fmla="*/ 25 h 25"/>
                  <a:gd name="T20" fmla="*/ 4 w 12"/>
                  <a:gd name="T21" fmla="*/ 25 h 25"/>
                  <a:gd name="T22" fmla="*/ 3 w 12"/>
                  <a:gd name="T23" fmla="*/ 24 h 25"/>
                  <a:gd name="T24" fmla="*/ 3 w 12"/>
                  <a:gd name="T25" fmla="*/ 11 h 25"/>
                  <a:gd name="T26" fmla="*/ 3 w 12"/>
                  <a:gd name="T27" fmla="*/ 6 h 25"/>
                  <a:gd name="T28" fmla="*/ 3 w 12"/>
                  <a:gd name="T29" fmla="*/ 4 h 25"/>
                  <a:gd name="T30" fmla="*/ 2 w 12"/>
                  <a:gd name="T31" fmla="*/ 4 h 25"/>
                  <a:gd name="T32" fmla="*/ 2 w 12"/>
                  <a:gd name="T33" fmla="*/ 4 h 25"/>
                  <a:gd name="T34" fmla="*/ 2 w 12"/>
                  <a:gd name="T35" fmla="*/ 4 h 25"/>
                  <a:gd name="T36" fmla="*/ 2 w 12"/>
                  <a:gd name="T37" fmla="*/ 7 h 25"/>
                  <a:gd name="T38" fmla="*/ 2 w 12"/>
                  <a:gd name="T39" fmla="*/ 11 h 25"/>
                  <a:gd name="T40" fmla="*/ 2 w 12"/>
                  <a:gd name="T41" fmla="*/ 11 h 25"/>
                  <a:gd name="T42" fmla="*/ 1 w 12"/>
                  <a:gd name="T43" fmla="*/ 13 h 25"/>
                  <a:gd name="T44" fmla="*/ 1 w 12"/>
                  <a:gd name="T45" fmla="*/ 13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3 h 25"/>
                  <a:gd name="T76" fmla="*/ 11 w 12"/>
                  <a:gd name="T77" fmla="*/ 13 h 25"/>
                  <a:gd name="T78" fmla="*/ 10 w 12"/>
                  <a:gd name="T79" fmla="*/ 11 h 25"/>
                  <a:gd name="T80" fmla="*/ 10 w 12"/>
                  <a:gd name="T81" fmla="*/ 11 h 25"/>
                  <a:gd name="T82" fmla="*/ 10 w 12"/>
                  <a:gd name="T83" fmla="*/ 7 h 25"/>
                  <a:gd name="T84" fmla="*/ 10 w 12"/>
                  <a:gd name="T85" fmla="*/ 4 h 25"/>
                  <a:gd name="T86" fmla="*/ 9 w 12"/>
                  <a:gd name="T87" fmla="*/ 4 h 25"/>
                  <a:gd name="T88" fmla="*/ 9 w 12"/>
                  <a:gd name="T89" fmla="*/ 4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1"/>
                      <a:pt x="9" y="11"/>
                      <a:pt x="9" y="11"/>
                    </a:cubicBezTo>
                    <a:cubicBezTo>
                      <a:pt x="9" y="24"/>
                      <a:pt x="9" y="24"/>
                      <a:pt x="9" y="24"/>
                    </a:cubicBezTo>
                    <a:cubicBezTo>
                      <a:pt x="9" y="24"/>
                      <a:pt x="8" y="25"/>
                      <a:pt x="7" y="25"/>
                    </a:cubicBezTo>
                    <a:cubicBezTo>
                      <a:pt x="7" y="25"/>
                      <a:pt x="7" y="25"/>
                      <a:pt x="7" y="25"/>
                    </a:cubicBezTo>
                    <a:cubicBezTo>
                      <a:pt x="7" y="25"/>
                      <a:pt x="6" y="24"/>
                      <a:pt x="6" y="24"/>
                    </a:cubicBezTo>
                    <a:cubicBezTo>
                      <a:pt x="6" y="12"/>
                      <a:pt x="6" y="12"/>
                      <a:pt x="6" y="12"/>
                    </a:cubicBezTo>
                    <a:cubicBezTo>
                      <a:pt x="5" y="12"/>
                      <a:pt x="5" y="12"/>
                      <a:pt x="5" y="12"/>
                    </a:cubicBezTo>
                    <a:cubicBezTo>
                      <a:pt x="5" y="24"/>
                      <a:pt x="5" y="24"/>
                      <a:pt x="5" y="24"/>
                    </a:cubicBezTo>
                    <a:cubicBezTo>
                      <a:pt x="5" y="24"/>
                      <a:pt x="5" y="25"/>
                      <a:pt x="4" y="25"/>
                    </a:cubicBezTo>
                    <a:cubicBezTo>
                      <a:pt x="4" y="25"/>
                      <a:pt x="4" y="25"/>
                      <a:pt x="4" y="25"/>
                    </a:cubicBezTo>
                    <a:cubicBezTo>
                      <a:pt x="3" y="25"/>
                      <a:pt x="3" y="24"/>
                      <a:pt x="3" y="24"/>
                    </a:cubicBezTo>
                    <a:cubicBezTo>
                      <a:pt x="3" y="11"/>
                      <a:pt x="3" y="11"/>
                      <a:pt x="3" y="11"/>
                    </a:cubicBezTo>
                    <a:cubicBezTo>
                      <a:pt x="3" y="6"/>
                      <a:pt x="3" y="6"/>
                      <a:pt x="3" y="6"/>
                    </a:cubicBezTo>
                    <a:cubicBezTo>
                      <a:pt x="3" y="4"/>
                      <a:pt x="3" y="4"/>
                      <a:pt x="3" y="4"/>
                    </a:cubicBezTo>
                    <a:cubicBezTo>
                      <a:pt x="3" y="4"/>
                      <a:pt x="2" y="4"/>
                      <a:pt x="2" y="4"/>
                    </a:cubicBezTo>
                    <a:cubicBezTo>
                      <a:pt x="2" y="4"/>
                      <a:pt x="2" y="4"/>
                      <a:pt x="2" y="4"/>
                    </a:cubicBezTo>
                    <a:cubicBezTo>
                      <a:pt x="2" y="4"/>
                      <a:pt x="2" y="4"/>
                      <a:pt x="2" y="4"/>
                    </a:cubicBezTo>
                    <a:cubicBezTo>
                      <a:pt x="2" y="7"/>
                      <a:pt x="2" y="7"/>
                      <a:pt x="2" y="7"/>
                    </a:cubicBezTo>
                    <a:cubicBezTo>
                      <a:pt x="2" y="11"/>
                      <a:pt x="2" y="11"/>
                      <a:pt x="2" y="11"/>
                    </a:cubicBezTo>
                    <a:cubicBezTo>
                      <a:pt x="2" y="11"/>
                      <a:pt x="2" y="11"/>
                      <a:pt x="2" y="11"/>
                    </a:cubicBezTo>
                    <a:cubicBezTo>
                      <a:pt x="2" y="12"/>
                      <a:pt x="1" y="13"/>
                      <a:pt x="1" y="13"/>
                    </a:cubicBezTo>
                    <a:cubicBezTo>
                      <a:pt x="1" y="13"/>
                      <a:pt x="1" y="13"/>
                      <a:pt x="1" y="13"/>
                    </a:cubicBezTo>
                    <a:cubicBezTo>
                      <a:pt x="0" y="13"/>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2"/>
                      <a:pt x="1" y="0"/>
                      <a:pt x="3" y="0"/>
                    </a:cubicBezTo>
                    <a:cubicBezTo>
                      <a:pt x="9" y="0"/>
                      <a:pt x="9" y="0"/>
                      <a:pt x="9" y="0"/>
                    </a:cubicBezTo>
                    <a:cubicBezTo>
                      <a:pt x="10" y="0"/>
                      <a:pt x="12" y="2"/>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1" y="13"/>
                      <a:pt x="11" y="13"/>
                    </a:cubicBezTo>
                    <a:cubicBezTo>
                      <a:pt x="11" y="13"/>
                      <a:pt x="11" y="13"/>
                      <a:pt x="11" y="13"/>
                    </a:cubicBezTo>
                    <a:cubicBezTo>
                      <a:pt x="10" y="13"/>
                      <a:pt x="10" y="12"/>
                      <a:pt x="10" y="11"/>
                    </a:cubicBezTo>
                    <a:cubicBezTo>
                      <a:pt x="10" y="11"/>
                      <a:pt x="10" y="11"/>
                      <a:pt x="10" y="11"/>
                    </a:cubicBezTo>
                    <a:cubicBezTo>
                      <a:pt x="10" y="7"/>
                      <a:pt x="10" y="7"/>
                      <a:pt x="10" y="7"/>
                    </a:cubicBezTo>
                    <a:cubicBezTo>
                      <a:pt x="10" y="4"/>
                      <a:pt x="10" y="4"/>
                      <a:pt x="10" y="4"/>
                    </a:cubicBezTo>
                    <a:cubicBezTo>
                      <a:pt x="10" y="4"/>
                      <a:pt x="10" y="4"/>
                      <a:pt x="9" y="4"/>
                    </a:cubicBezTo>
                    <a:cubicBezTo>
                      <a:pt x="9" y="4"/>
                      <a:pt x="9" y="4"/>
                      <a:pt x="9" y="4"/>
                    </a:cubicBezTo>
                    <a:cubicBezTo>
                      <a:pt x="9" y="4"/>
                      <a:pt x="9" y="4"/>
                      <a:pt x="9" y="4"/>
                    </a:cubicBezTo>
                    <a:lnTo>
                      <a:pt x="9" y="6"/>
                    </a:lnTo>
                    <a:close/>
                  </a:path>
                </a:pathLst>
              </a:cu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176"/>
              <p:cNvSpPr>
                <a:spLocks noChangeArrowheads="1"/>
              </p:cNvSpPr>
              <p:nvPr/>
            </p:nvSpPr>
            <p:spPr bwMode="auto">
              <a:xfrm>
                <a:off x="5189" y="2296"/>
                <a:ext cx="5" cy="6"/>
              </a:xfrm>
              <a:prstGeom prst="ellipse">
                <a:avLst/>
              </a:pr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77"/>
              <p:cNvSpPr>
                <a:spLocks/>
              </p:cNvSpPr>
              <p:nvPr/>
            </p:nvSpPr>
            <p:spPr bwMode="auto">
              <a:xfrm>
                <a:off x="5184" y="2303"/>
                <a:ext cx="17" cy="32"/>
              </a:xfrm>
              <a:custGeom>
                <a:avLst/>
                <a:gdLst>
                  <a:gd name="T0" fmla="*/ 3 w 13"/>
                  <a:gd name="T1" fmla="*/ 4 h 25"/>
                  <a:gd name="T2" fmla="*/ 2 w 13"/>
                  <a:gd name="T3" fmla="*/ 10 h 25"/>
                  <a:gd name="T4" fmla="*/ 0 w 13"/>
                  <a:gd name="T5" fmla="*/ 11 h 25"/>
                  <a:gd name="T6" fmla="*/ 0 w 13"/>
                  <a:gd name="T7" fmla="*/ 11 h 25"/>
                  <a:gd name="T8" fmla="*/ 0 w 13"/>
                  <a:gd name="T9" fmla="*/ 10 h 25"/>
                  <a:gd name="T10" fmla="*/ 0 w 13"/>
                  <a:gd name="T11" fmla="*/ 7 h 25"/>
                  <a:gd name="T12" fmla="*/ 0 w 13"/>
                  <a:gd name="T13" fmla="*/ 7 h 25"/>
                  <a:gd name="T14" fmla="*/ 2 w 13"/>
                  <a:gd name="T15" fmla="*/ 1 h 25"/>
                  <a:gd name="T16" fmla="*/ 2 w 13"/>
                  <a:gd name="T17" fmla="*/ 1 h 25"/>
                  <a:gd name="T18" fmla="*/ 5 w 13"/>
                  <a:gd name="T19" fmla="*/ 0 h 25"/>
                  <a:gd name="T20" fmla="*/ 8 w 13"/>
                  <a:gd name="T21" fmla="*/ 0 h 25"/>
                  <a:gd name="T22" fmla="*/ 11 w 13"/>
                  <a:gd name="T23" fmla="*/ 1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3 w 13"/>
                  <a:gd name="T63" fmla="*/ 23 h 25"/>
                  <a:gd name="T64" fmla="*/ 3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1" y="11"/>
                      <a:pt x="1" y="11"/>
                      <a:pt x="0" y="11"/>
                    </a:cubicBezTo>
                    <a:cubicBezTo>
                      <a:pt x="0" y="11"/>
                      <a:pt x="0" y="11"/>
                      <a:pt x="0" y="11"/>
                    </a:cubicBezTo>
                    <a:cubicBezTo>
                      <a:pt x="0" y="11"/>
                      <a:pt x="0" y="10"/>
                      <a:pt x="0" y="10"/>
                    </a:cubicBezTo>
                    <a:cubicBezTo>
                      <a:pt x="0" y="7"/>
                      <a:pt x="0" y="7"/>
                      <a:pt x="0" y="7"/>
                    </a:cubicBezTo>
                    <a:cubicBezTo>
                      <a:pt x="0" y="7"/>
                      <a:pt x="0" y="7"/>
                      <a:pt x="0" y="7"/>
                    </a:cubicBezTo>
                    <a:cubicBezTo>
                      <a:pt x="2" y="1"/>
                      <a:pt x="2" y="1"/>
                      <a:pt x="2" y="1"/>
                    </a:cubicBezTo>
                    <a:cubicBezTo>
                      <a:pt x="2" y="1"/>
                      <a:pt x="2" y="1"/>
                      <a:pt x="2" y="1"/>
                    </a:cubicBezTo>
                    <a:cubicBezTo>
                      <a:pt x="2" y="0"/>
                      <a:pt x="4" y="0"/>
                      <a:pt x="5" y="0"/>
                    </a:cubicBezTo>
                    <a:cubicBezTo>
                      <a:pt x="8" y="0"/>
                      <a:pt x="8" y="0"/>
                      <a:pt x="8" y="0"/>
                    </a:cubicBezTo>
                    <a:cubicBezTo>
                      <a:pt x="9" y="0"/>
                      <a:pt x="10" y="0"/>
                      <a:pt x="11" y="1"/>
                    </a:cubicBezTo>
                    <a:cubicBezTo>
                      <a:pt x="12" y="7"/>
                      <a:pt x="12" y="7"/>
                      <a:pt x="12" y="7"/>
                    </a:cubicBezTo>
                    <a:cubicBezTo>
                      <a:pt x="12" y="7"/>
                      <a:pt x="12" y="7"/>
                      <a:pt x="12" y="7"/>
                    </a:cubicBezTo>
                    <a:cubicBezTo>
                      <a:pt x="13" y="10"/>
                      <a:pt x="13" y="10"/>
                      <a:pt x="13" y="10"/>
                    </a:cubicBezTo>
                    <a:cubicBezTo>
                      <a:pt x="13" y="10"/>
                      <a:pt x="13" y="11"/>
                      <a:pt x="12" y="11"/>
                    </a:cubicBezTo>
                    <a:cubicBezTo>
                      <a:pt x="12" y="11"/>
                      <a:pt x="12" y="11"/>
                      <a:pt x="12" y="11"/>
                    </a:cubicBezTo>
                    <a:cubicBezTo>
                      <a:pt x="12"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3"/>
                      <a:pt x="9" y="23"/>
                      <a:pt x="9" y="23"/>
                    </a:cubicBezTo>
                    <a:cubicBezTo>
                      <a:pt x="9" y="24"/>
                      <a:pt x="9" y="25"/>
                      <a:pt x="8" y="25"/>
                    </a:cubicBezTo>
                    <a:cubicBezTo>
                      <a:pt x="8" y="25"/>
                      <a:pt x="8" y="25"/>
                      <a:pt x="8" y="25"/>
                    </a:cubicBezTo>
                    <a:cubicBezTo>
                      <a:pt x="7" y="25"/>
                      <a:pt x="7" y="24"/>
                      <a:pt x="7" y="23"/>
                    </a:cubicBezTo>
                    <a:cubicBezTo>
                      <a:pt x="7" y="15"/>
                      <a:pt x="7" y="15"/>
                      <a:pt x="7" y="15"/>
                    </a:cubicBezTo>
                    <a:cubicBezTo>
                      <a:pt x="6" y="15"/>
                      <a:pt x="6" y="15"/>
                      <a:pt x="6" y="15"/>
                    </a:cubicBezTo>
                    <a:cubicBezTo>
                      <a:pt x="6" y="23"/>
                      <a:pt x="6" y="23"/>
                      <a:pt x="6" y="23"/>
                    </a:cubicBezTo>
                    <a:cubicBezTo>
                      <a:pt x="6" y="24"/>
                      <a:pt x="5" y="25"/>
                      <a:pt x="5" y="25"/>
                    </a:cubicBezTo>
                    <a:cubicBezTo>
                      <a:pt x="5" y="25"/>
                      <a:pt x="5" y="25"/>
                      <a:pt x="5" y="25"/>
                    </a:cubicBezTo>
                    <a:cubicBezTo>
                      <a:pt x="4" y="25"/>
                      <a:pt x="3" y="24"/>
                      <a:pt x="3" y="23"/>
                    </a:cubicBezTo>
                    <a:cubicBezTo>
                      <a:pt x="3" y="15"/>
                      <a:pt x="3" y="15"/>
                      <a:pt x="3" y="15"/>
                    </a:cubicBezTo>
                    <a:cubicBezTo>
                      <a:pt x="1" y="15"/>
                      <a:pt x="1" y="15"/>
                      <a:pt x="1" y="15"/>
                    </a:cubicBezTo>
                    <a:cubicBezTo>
                      <a:pt x="4" y="4"/>
                      <a:pt x="4" y="4"/>
                      <a:pt x="4" y="4"/>
                    </a:cubicBezTo>
                    <a:cubicBezTo>
                      <a:pt x="4" y="4"/>
                      <a:pt x="3" y="4"/>
                      <a:pt x="3" y="4"/>
                    </a:cubicBezTo>
                    <a:close/>
                  </a:path>
                </a:pathLst>
              </a:cu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178"/>
              <p:cNvSpPr>
                <a:spLocks noChangeArrowheads="1"/>
              </p:cNvSpPr>
              <p:nvPr/>
            </p:nvSpPr>
            <p:spPr bwMode="auto">
              <a:xfrm>
                <a:off x="5210" y="2296"/>
                <a:ext cx="5" cy="6"/>
              </a:xfrm>
              <a:prstGeom prst="ellipse">
                <a:avLst/>
              </a:pr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79"/>
              <p:cNvSpPr>
                <a:spLocks/>
              </p:cNvSpPr>
              <p:nvPr/>
            </p:nvSpPr>
            <p:spPr bwMode="auto">
              <a:xfrm>
                <a:off x="5205" y="2303"/>
                <a:ext cx="15" cy="32"/>
              </a:xfrm>
              <a:custGeom>
                <a:avLst/>
                <a:gdLst>
                  <a:gd name="T0" fmla="*/ 9 w 12"/>
                  <a:gd name="T1" fmla="*/ 6 h 25"/>
                  <a:gd name="T2" fmla="*/ 9 w 12"/>
                  <a:gd name="T3" fmla="*/ 10 h 25"/>
                  <a:gd name="T4" fmla="*/ 9 w 12"/>
                  <a:gd name="T5" fmla="*/ 23 h 25"/>
                  <a:gd name="T6" fmla="*/ 8 w 12"/>
                  <a:gd name="T7" fmla="*/ 25 h 25"/>
                  <a:gd name="T8" fmla="*/ 8 w 12"/>
                  <a:gd name="T9" fmla="*/ 25 h 25"/>
                  <a:gd name="T10" fmla="*/ 6 w 12"/>
                  <a:gd name="T11" fmla="*/ 23 h 25"/>
                  <a:gd name="T12" fmla="*/ 6 w 12"/>
                  <a:gd name="T13" fmla="*/ 12 h 25"/>
                  <a:gd name="T14" fmla="*/ 6 w 12"/>
                  <a:gd name="T15" fmla="*/ 12 h 25"/>
                  <a:gd name="T16" fmla="*/ 6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10 w 12"/>
                  <a:gd name="T87" fmla="*/ 3 h 25"/>
                  <a:gd name="T88" fmla="*/ 10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9" y="25"/>
                      <a:pt x="8" y="25"/>
                    </a:cubicBezTo>
                    <a:cubicBezTo>
                      <a:pt x="8" y="25"/>
                      <a:pt x="8" y="25"/>
                      <a:pt x="8" y="25"/>
                    </a:cubicBezTo>
                    <a:cubicBezTo>
                      <a:pt x="7" y="25"/>
                      <a:pt x="6" y="24"/>
                      <a:pt x="6" y="23"/>
                    </a:cubicBezTo>
                    <a:cubicBezTo>
                      <a:pt x="6" y="12"/>
                      <a:pt x="6" y="12"/>
                      <a:pt x="6" y="12"/>
                    </a:cubicBezTo>
                    <a:cubicBezTo>
                      <a:pt x="6" y="12"/>
                      <a:pt x="6" y="12"/>
                      <a:pt x="6" y="12"/>
                    </a:cubicBezTo>
                    <a:cubicBezTo>
                      <a:pt x="6" y="23"/>
                      <a:pt x="6" y="23"/>
                      <a:pt x="6" y="23"/>
                    </a:cubicBezTo>
                    <a:cubicBezTo>
                      <a:pt x="6" y="24"/>
                      <a:pt x="5" y="25"/>
                      <a:pt x="4" y="25"/>
                    </a:cubicBezTo>
                    <a:cubicBezTo>
                      <a:pt x="4" y="25"/>
                      <a:pt x="4" y="25"/>
                      <a:pt x="4" y="25"/>
                    </a:cubicBezTo>
                    <a:cubicBezTo>
                      <a:pt x="4" y="25"/>
                      <a:pt x="3" y="24"/>
                      <a:pt x="3" y="23"/>
                    </a:cubicBezTo>
                    <a:cubicBezTo>
                      <a:pt x="3" y="10"/>
                      <a:pt x="3" y="10"/>
                      <a:pt x="3" y="10"/>
                    </a:cubicBezTo>
                    <a:cubicBezTo>
                      <a:pt x="3" y="6"/>
                      <a:pt x="3" y="6"/>
                      <a:pt x="3" y="6"/>
                    </a:cubicBezTo>
                    <a:cubicBezTo>
                      <a:pt x="3" y="4"/>
                      <a:pt x="3" y="4"/>
                      <a:pt x="3" y="4"/>
                    </a:cubicBezTo>
                    <a:cubicBezTo>
                      <a:pt x="3" y="3"/>
                      <a:pt x="3" y="3"/>
                      <a:pt x="2" y="3"/>
                    </a:cubicBezTo>
                    <a:cubicBezTo>
                      <a:pt x="2" y="3"/>
                      <a:pt x="2" y="3"/>
                      <a:pt x="2" y="3"/>
                    </a:cubicBezTo>
                    <a:cubicBezTo>
                      <a:pt x="2" y="3"/>
                      <a:pt x="2" y="3"/>
                      <a:pt x="2" y="4"/>
                    </a:cubicBezTo>
                    <a:cubicBezTo>
                      <a:pt x="2" y="7"/>
                      <a:pt x="2" y="7"/>
                      <a:pt x="2" y="7"/>
                    </a:cubicBezTo>
                    <a:cubicBezTo>
                      <a:pt x="2" y="10"/>
                      <a:pt x="2" y="10"/>
                      <a:pt x="2" y="10"/>
                    </a:cubicBezTo>
                    <a:cubicBezTo>
                      <a:pt x="2" y="11"/>
                      <a:pt x="2" y="11"/>
                      <a:pt x="2" y="11"/>
                    </a:cubicBezTo>
                    <a:cubicBezTo>
                      <a:pt x="2" y="12"/>
                      <a:pt x="2"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3"/>
                      <a:pt x="10" y="3"/>
                      <a:pt x="10" y="3"/>
                    </a:cubicBezTo>
                    <a:cubicBezTo>
                      <a:pt x="10" y="3"/>
                      <a:pt x="10" y="3"/>
                      <a:pt x="10" y="3"/>
                    </a:cubicBezTo>
                    <a:cubicBezTo>
                      <a:pt x="9" y="3"/>
                      <a:pt x="9" y="3"/>
                      <a:pt x="9" y="4"/>
                    </a:cubicBezTo>
                    <a:lnTo>
                      <a:pt x="9" y="6"/>
                    </a:lnTo>
                    <a:close/>
                  </a:path>
                </a:pathLst>
              </a:cu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180"/>
              <p:cNvSpPr>
                <a:spLocks noChangeArrowheads="1"/>
              </p:cNvSpPr>
              <p:nvPr/>
            </p:nvSpPr>
            <p:spPr bwMode="auto">
              <a:xfrm>
                <a:off x="5189" y="2345"/>
                <a:ext cx="5" cy="6"/>
              </a:xfrm>
              <a:prstGeom prst="ellipse">
                <a:avLst/>
              </a:pr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81"/>
              <p:cNvSpPr>
                <a:spLocks/>
              </p:cNvSpPr>
              <p:nvPr/>
            </p:nvSpPr>
            <p:spPr bwMode="auto">
              <a:xfrm>
                <a:off x="5184" y="2351"/>
                <a:ext cx="17" cy="31"/>
              </a:xfrm>
              <a:custGeom>
                <a:avLst/>
                <a:gdLst>
                  <a:gd name="T0" fmla="*/ 3 w 13"/>
                  <a:gd name="T1" fmla="*/ 4 h 25"/>
                  <a:gd name="T2" fmla="*/ 2 w 13"/>
                  <a:gd name="T3" fmla="*/ 10 h 25"/>
                  <a:gd name="T4" fmla="*/ 0 w 13"/>
                  <a:gd name="T5" fmla="*/ 11 h 25"/>
                  <a:gd name="T6" fmla="*/ 0 w 13"/>
                  <a:gd name="T7" fmla="*/ 11 h 25"/>
                  <a:gd name="T8" fmla="*/ 0 w 13"/>
                  <a:gd name="T9" fmla="*/ 10 h 25"/>
                  <a:gd name="T10" fmla="*/ 0 w 13"/>
                  <a:gd name="T11" fmla="*/ 7 h 25"/>
                  <a:gd name="T12" fmla="*/ 0 w 13"/>
                  <a:gd name="T13" fmla="*/ 7 h 25"/>
                  <a:gd name="T14" fmla="*/ 2 w 13"/>
                  <a:gd name="T15" fmla="*/ 2 h 25"/>
                  <a:gd name="T16" fmla="*/ 2 w 13"/>
                  <a:gd name="T17" fmla="*/ 1 h 25"/>
                  <a:gd name="T18" fmla="*/ 5 w 13"/>
                  <a:gd name="T19" fmla="*/ 0 h 25"/>
                  <a:gd name="T20" fmla="*/ 8 w 13"/>
                  <a:gd name="T21" fmla="*/ 0 h 25"/>
                  <a:gd name="T22" fmla="*/ 11 w 13"/>
                  <a:gd name="T23" fmla="*/ 2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4 h 25"/>
                  <a:gd name="T46" fmla="*/ 8 w 13"/>
                  <a:gd name="T47" fmla="*/ 25 h 25"/>
                  <a:gd name="T48" fmla="*/ 8 w 13"/>
                  <a:gd name="T49" fmla="*/ 25 h 25"/>
                  <a:gd name="T50" fmla="*/ 7 w 13"/>
                  <a:gd name="T51" fmla="*/ 24 h 25"/>
                  <a:gd name="T52" fmla="*/ 7 w 13"/>
                  <a:gd name="T53" fmla="*/ 15 h 25"/>
                  <a:gd name="T54" fmla="*/ 6 w 13"/>
                  <a:gd name="T55" fmla="*/ 15 h 25"/>
                  <a:gd name="T56" fmla="*/ 6 w 13"/>
                  <a:gd name="T57" fmla="*/ 24 h 25"/>
                  <a:gd name="T58" fmla="*/ 5 w 13"/>
                  <a:gd name="T59" fmla="*/ 25 h 25"/>
                  <a:gd name="T60" fmla="*/ 5 w 13"/>
                  <a:gd name="T61" fmla="*/ 25 h 25"/>
                  <a:gd name="T62" fmla="*/ 3 w 13"/>
                  <a:gd name="T63" fmla="*/ 24 h 25"/>
                  <a:gd name="T64" fmla="*/ 3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1" y="11"/>
                      <a:pt x="1" y="11"/>
                      <a:pt x="0" y="11"/>
                    </a:cubicBezTo>
                    <a:cubicBezTo>
                      <a:pt x="0" y="11"/>
                      <a:pt x="0" y="11"/>
                      <a:pt x="0" y="11"/>
                    </a:cubicBezTo>
                    <a:cubicBezTo>
                      <a:pt x="0" y="11"/>
                      <a:pt x="0" y="11"/>
                      <a:pt x="0" y="10"/>
                    </a:cubicBezTo>
                    <a:cubicBezTo>
                      <a:pt x="0" y="7"/>
                      <a:pt x="0" y="7"/>
                      <a:pt x="0" y="7"/>
                    </a:cubicBezTo>
                    <a:cubicBezTo>
                      <a:pt x="0" y="7"/>
                      <a:pt x="0" y="7"/>
                      <a:pt x="0" y="7"/>
                    </a:cubicBezTo>
                    <a:cubicBezTo>
                      <a:pt x="2" y="2"/>
                      <a:pt x="2" y="2"/>
                      <a:pt x="2" y="2"/>
                    </a:cubicBezTo>
                    <a:cubicBezTo>
                      <a:pt x="2" y="1"/>
                      <a:pt x="2" y="1"/>
                      <a:pt x="2" y="1"/>
                    </a:cubicBezTo>
                    <a:cubicBezTo>
                      <a:pt x="2" y="1"/>
                      <a:pt x="4" y="0"/>
                      <a:pt x="5" y="0"/>
                    </a:cubicBezTo>
                    <a:cubicBezTo>
                      <a:pt x="8" y="0"/>
                      <a:pt x="8" y="0"/>
                      <a:pt x="8" y="0"/>
                    </a:cubicBezTo>
                    <a:cubicBezTo>
                      <a:pt x="9" y="0"/>
                      <a:pt x="10" y="1"/>
                      <a:pt x="11" y="2"/>
                    </a:cubicBezTo>
                    <a:cubicBezTo>
                      <a:pt x="12" y="7"/>
                      <a:pt x="12" y="7"/>
                      <a:pt x="12" y="7"/>
                    </a:cubicBezTo>
                    <a:cubicBezTo>
                      <a:pt x="12" y="7"/>
                      <a:pt x="12" y="7"/>
                      <a:pt x="12" y="7"/>
                    </a:cubicBezTo>
                    <a:cubicBezTo>
                      <a:pt x="13" y="10"/>
                      <a:pt x="13" y="10"/>
                      <a:pt x="13" y="10"/>
                    </a:cubicBezTo>
                    <a:cubicBezTo>
                      <a:pt x="13" y="11"/>
                      <a:pt x="13" y="11"/>
                      <a:pt x="12" y="11"/>
                    </a:cubicBezTo>
                    <a:cubicBezTo>
                      <a:pt x="12" y="11"/>
                      <a:pt x="12" y="11"/>
                      <a:pt x="12" y="11"/>
                    </a:cubicBezTo>
                    <a:cubicBezTo>
                      <a:pt x="12"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4"/>
                      <a:pt x="9" y="24"/>
                      <a:pt x="9" y="24"/>
                    </a:cubicBezTo>
                    <a:cubicBezTo>
                      <a:pt x="9" y="24"/>
                      <a:pt x="9" y="25"/>
                      <a:pt x="8" y="25"/>
                    </a:cubicBezTo>
                    <a:cubicBezTo>
                      <a:pt x="8" y="25"/>
                      <a:pt x="8" y="25"/>
                      <a:pt x="8" y="25"/>
                    </a:cubicBezTo>
                    <a:cubicBezTo>
                      <a:pt x="7" y="25"/>
                      <a:pt x="7" y="24"/>
                      <a:pt x="7" y="24"/>
                    </a:cubicBezTo>
                    <a:cubicBezTo>
                      <a:pt x="7" y="15"/>
                      <a:pt x="7" y="15"/>
                      <a:pt x="7" y="15"/>
                    </a:cubicBezTo>
                    <a:cubicBezTo>
                      <a:pt x="6" y="15"/>
                      <a:pt x="6" y="15"/>
                      <a:pt x="6" y="15"/>
                    </a:cubicBezTo>
                    <a:cubicBezTo>
                      <a:pt x="6" y="24"/>
                      <a:pt x="6" y="24"/>
                      <a:pt x="6" y="24"/>
                    </a:cubicBezTo>
                    <a:cubicBezTo>
                      <a:pt x="6" y="24"/>
                      <a:pt x="5" y="25"/>
                      <a:pt x="5" y="25"/>
                    </a:cubicBezTo>
                    <a:cubicBezTo>
                      <a:pt x="5" y="25"/>
                      <a:pt x="5" y="25"/>
                      <a:pt x="5" y="25"/>
                    </a:cubicBezTo>
                    <a:cubicBezTo>
                      <a:pt x="4" y="25"/>
                      <a:pt x="3" y="24"/>
                      <a:pt x="3" y="24"/>
                    </a:cubicBezTo>
                    <a:cubicBezTo>
                      <a:pt x="3" y="15"/>
                      <a:pt x="3" y="15"/>
                      <a:pt x="3" y="15"/>
                    </a:cubicBezTo>
                    <a:cubicBezTo>
                      <a:pt x="1" y="15"/>
                      <a:pt x="1" y="15"/>
                      <a:pt x="1" y="15"/>
                    </a:cubicBezTo>
                    <a:cubicBezTo>
                      <a:pt x="4" y="4"/>
                      <a:pt x="4" y="4"/>
                      <a:pt x="4" y="4"/>
                    </a:cubicBezTo>
                    <a:cubicBezTo>
                      <a:pt x="4" y="4"/>
                      <a:pt x="3" y="4"/>
                      <a:pt x="3" y="4"/>
                    </a:cubicBezTo>
                    <a:close/>
                  </a:path>
                </a:pathLst>
              </a:cu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182"/>
              <p:cNvSpPr>
                <a:spLocks noChangeArrowheads="1"/>
              </p:cNvSpPr>
              <p:nvPr/>
            </p:nvSpPr>
            <p:spPr bwMode="auto">
              <a:xfrm>
                <a:off x="5210" y="2345"/>
                <a:ext cx="5" cy="6"/>
              </a:xfrm>
              <a:prstGeom prst="ellipse">
                <a:avLst/>
              </a:pr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83"/>
              <p:cNvSpPr>
                <a:spLocks/>
              </p:cNvSpPr>
              <p:nvPr/>
            </p:nvSpPr>
            <p:spPr bwMode="auto">
              <a:xfrm>
                <a:off x="5205" y="2351"/>
                <a:ext cx="15" cy="31"/>
              </a:xfrm>
              <a:custGeom>
                <a:avLst/>
                <a:gdLst>
                  <a:gd name="T0" fmla="*/ 9 w 12"/>
                  <a:gd name="T1" fmla="*/ 6 h 25"/>
                  <a:gd name="T2" fmla="*/ 9 w 12"/>
                  <a:gd name="T3" fmla="*/ 11 h 25"/>
                  <a:gd name="T4" fmla="*/ 9 w 12"/>
                  <a:gd name="T5" fmla="*/ 24 h 25"/>
                  <a:gd name="T6" fmla="*/ 8 w 12"/>
                  <a:gd name="T7" fmla="*/ 25 h 25"/>
                  <a:gd name="T8" fmla="*/ 8 w 12"/>
                  <a:gd name="T9" fmla="*/ 25 h 25"/>
                  <a:gd name="T10" fmla="*/ 6 w 12"/>
                  <a:gd name="T11" fmla="*/ 24 h 25"/>
                  <a:gd name="T12" fmla="*/ 6 w 12"/>
                  <a:gd name="T13" fmla="*/ 12 h 25"/>
                  <a:gd name="T14" fmla="*/ 6 w 12"/>
                  <a:gd name="T15" fmla="*/ 12 h 25"/>
                  <a:gd name="T16" fmla="*/ 6 w 12"/>
                  <a:gd name="T17" fmla="*/ 24 h 25"/>
                  <a:gd name="T18" fmla="*/ 4 w 12"/>
                  <a:gd name="T19" fmla="*/ 25 h 25"/>
                  <a:gd name="T20" fmla="*/ 4 w 12"/>
                  <a:gd name="T21" fmla="*/ 25 h 25"/>
                  <a:gd name="T22" fmla="*/ 3 w 12"/>
                  <a:gd name="T23" fmla="*/ 24 h 25"/>
                  <a:gd name="T24" fmla="*/ 3 w 12"/>
                  <a:gd name="T25" fmla="*/ 11 h 25"/>
                  <a:gd name="T26" fmla="*/ 3 w 12"/>
                  <a:gd name="T27" fmla="*/ 6 h 25"/>
                  <a:gd name="T28" fmla="*/ 3 w 12"/>
                  <a:gd name="T29" fmla="*/ 4 h 25"/>
                  <a:gd name="T30" fmla="*/ 2 w 12"/>
                  <a:gd name="T31" fmla="*/ 4 h 25"/>
                  <a:gd name="T32" fmla="*/ 2 w 12"/>
                  <a:gd name="T33" fmla="*/ 4 h 25"/>
                  <a:gd name="T34" fmla="*/ 2 w 12"/>
                  <a:gd name="T35" fmla="*/ 4 h 25"/>
                  <a:gd name="T36" fmla="*/ 2 w 12"/>
                  <a:gd name="T37" fmla="*/ 7 h 25"/>
                  <a:gd name="T38" fmla="*/ 2 w 12"/>
                  <a:gd name="T39" fmla="*/ 11 h 25"/>
                  <a:gd name="T40" fmla="*/ 2 w 12"/>
                  <a:gd name="T41" fmla="*/ 11 h 25"/>
                  <a:gd name="T42" fmla="*/ 1 w 12"/>
                  <a:gd name="T43" fmla="*/ 13 h 25"/>
                  <a:gd name="T44" fmla="*/ 1 w 12"/>
                  <a:gd name="T45" fmla="*/ 13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3 h 25"/>
                  <a:gd name="T76" fmla="*/ 11 w 12"/>
                  <a:gd name="T77" fmla="*/ 13 h 25"/>
                  <a:gd name="T78" fmla="*/ 10 w 12"/>
                  <a:gd name="T79" fmla="*/ 11 h 25"/>
                  <a:gd name="T80" fmla="*/ 10 w 12"/>
                  <a:gd name="T81" fmla="*/ 11 h 25"/>
                  <a:gd name="T82" fmla="*/ 10 w 12"/>
                  <a:gd name="T83" fmla="*/ 7 h 25"/>
                  <a:gd name="T84" fmla="*/ 10 w 12"/>
                  <a:gd name="T85" fmla="*/ 4 h 25"/>
                  <a:gd name="T86" fmla="*/ 10 w 12"/>
                  <a:gd name="T87" fmla="*/ 4 h 25"/>
                  <a:gd name="T88" fmla="*/ 10 w 12"/>
                  <a:gd name="T89" fmla="*/ 4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1"/>
                      <a:pt x="9" y="11"/>
                      <a:pt x="9" y="11"/>
                    </a:cubicBezTo>
                    <a:cubicBezTo>
                      <a:pt x="9" y="24"/>
                      <a:pt x="9" y="24"/>
                      <a:pt x="9" y="24"/>
                    </a:cubicBezTo>
                    <a:cubicBezTo>
                      <a:pt x="9" y="24"/>
                      <a:pt x="9" y="25"/>
                      <a:pt x="8" y="25"/>
                    </a:cubicBezTo>
                    <a:cubicBezTo>
                      <a:pt x="8" y="25"/>
                      <a:pt x="8" y="25"/>
                      <a:pt x="8" y="25"/>
                    </a:cubicBezTo>
                    <a:cubicBezTo>
                      <a:pt x="7" y="25"/>
                      <a:pt x="6" y="24"/>
                      <a:pt x="6" y="24"/>
                    </a:cubicBezTo>
                    <a:cubicBezTo>
                      <a:pt x="6" y="12"/>
                      <a:pt x="6" y="12"/>
                      <a:pt x="6" y="12"/>
                    </a:cubicBezTo>
                    <a:cubicBezTo>
                      <a:pt x="6" y="12"/>
                      <a:pt x="6" y="12"/>
                      <a:pt x="6" y="12"/>
                    </a:cubicBezTo>
                    <a:cubicBezTo>
                      <a:pt x="6" y="24"/>
                      <a:pt x="6" y="24"/>
                      <a:pt x="6" y="24"/>
                    </a:cubicBezTo>
                    <a:cubicBezTo>
                      <a:pt x="6" y="24"/>
                      <a:pt x="5" y="25"/>
                      <a:pt x="4" y="25"/>
                    </a:cubicBezTo>
                    <a:cubicBezTo>
                      <a:pt x="4" y="25"/>
                      <a:pt x="4" y="25"/>
                      <a:pt x="4" y="25"/>
                    </a:cubicBezTo>
                    <a:cubicBezTo>
                      <a:pt x="4" y="25"/>
                      <a:pt x="3" y="24"/>
                      <a:pt x="3" y="24"/>
                    </a:cubicBezTo>
                    <a:cubicBezTo>
                      <a:pt x="3" y="11"/>
                      <a:pt x="3" y="11"/>
                      <a:pt x="3" y="11"/>
                    </a:cubicBezTo>
                    <a:cubicBezTo>
                      <a:pt x="3" y="6"/>
                      <a:pt x="3" y="6"/>
                      <a:pt x="3" y="6"/>
                    </a:cubicBezTo>
                    <a:cubicBezTo>
                      <a:pt x="3" y="4"/>
                      <a:pt x="3" y="4"/>
                      <a:pt x="3" y="4"/>
                    </a:cubicBezTo>
                    <a:cubicBezTo>
                      <a:pt x="3" y="4"/>
                      <a:pt x="3" y="4"/>
                      <a:pt x="2" y="4"/>
                    </a:cubicBezTo>
                    <a:cubicBezTo>
                      <a:pt x="2" y="4"/>
                      <a:pt x="2" y="4"/>
                      <a:pt x="2" y="4"/>
                    </a:cubicBezTo>
                    <a:cubicBezTo>
                      <a:pt x="2" y="4"/>
                      <a:pt x="2" y="4"/>
                      <a:pt x="2" y="4"/>
                    </a:cubicBezTo>
                    <a:cubicBezTo>
                      <a:pt x="2" y="7"/>
                      <a:pt x="2" y="7"/>
                      <a:pt x="2" y="7"/>
                    </a:cubicBezTo>
                    <a:cubicBezTo>
                      <a:pt x="2" y="11"/>
                      <a:pt x="2" y="11"/>
                      <a:pt x="2" y="11"/>
                    </a:cubicBezTo>
                    <a:cubicBezTo>
                      <a:pt x="2" y="11"/>
                      <a:pt x="2" y="11"/>
                      <a:pt x="2" y="11"/>
                    </a:cubicBezTo>
                    <a:cubicBezTo>
                      <a:pt x="2" y="12"/>
                      <a:pt x="2" y="13"/>
                      <a:pt x="1" y="13"/>
                    </a:cubicBezTo>
                    <a:cubicBezTo>
                      <a:pt x="1" y="13"/>
                      <a:pt x="1" y="13"/>
                      <a:pt x="1" y="13"/>
                    </a:cubicBezTo>
                    <a:cubicBezTo>
                      <a:pt x="0" y="13"/>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2"/>
                      <a:pt x="1" y="0"/>
                      <a:pt x="3" y="0"/>
                    </a:cubicBezTo>
                    <a:cubicBezTo>
                      <a:pt x="9" y="0"/>
                      <a:pt x="9" y="0"/>
                      <a:pt x="9" y="0"/>
                    </a:cubicBezTo>
                    <a:cubicBezTo>
                      <a:pt x="11" y="0"/>
                      <a:pt x="12" y="2"/>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3"/>
                      <a:pt x="11" y="13"/>
                    </a:cubicBezTo>
                    <a:cubicBezTo>
                      <a:pt x="11" y="13"/>
                      <a:pt x="11" y="13"/>
                      <a:pt x="11" y="13"/>
                    </a:cubicBezTo>
                    <a:cubicBezTo>
                      <a:pt x="10" y="13"/>
                      <a:pt x="10" y="12"/>
                      <a:pt x="10" y="11"/>
                    </a:cubicBezTo>
                    <a:cubicBezTo>
                      <a:pt x="10" y="11"/>
                      <a:pt x="10" y="11"/>
                      <a:pt x="10" y="11"/>
                    </a:cubicBezTo>
                    <a:cubicBezTo>
                      <a:pt x="10" y="7"/>
                      <a:pt x="10" y="7"/>
                      <a:pt x="10" y="7"/>
                    </a:cubicBezTo>
                    <a:cubicBezTo>
                      <a:pt x="10" y="4"/>
                      <a:pt x="10" y="4"/>
                      <a:pt x="10" y="4"/>
                    </a:cubicBezTo>
                    <a:cubicBezTo>
                      <a:pt x="10" y="4"/>
                      <a:pt x="10" y="4"/>
                      <a:pt x="10" y="4"/>
                    </a:cubicBezTo>
                    <a:cubicBezTo>
                      <a:pt x="10" y="4"/>
                      <a:pt x="10" y="4"/>
                      <a:pt x="10" y="4"/>
                    </a:cubicBezTo>
                    <a:cubicBezTo>
                      <a:pt x="9" y="4"/>
                      <a:pt x="9" y="4"/>
                      <a:pt x="9" y="4"/>
                    </a:cubicBezTo>
                    <a:lnTo>
                      <a:pt x="9" y="6"/>
                    </a:lnTo>
                    <a:close/>
                  </a:path>
                </a:pathLst>
              </a:cu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Oval 184"/>
              <p:cNvSpPr>
                <a:spLocks noChangeArrowheads="1"/>
              </p:cNvSpPr>
              <p:nvPr/>
            </p:nvSpPr>
            <p:spPr bwMode="auto">
              <a:xfrm>
                <a:off x="5230" y="2296"/>
                <a:ext cx="6" cy="6"/>
              </a:xfrm>
              <a:prstGeom prst="ellipse">
                <a:avLst/>
              </a:pr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185"/>
              <p:cNvSpPr>
                <a:spLocks/>
              </p:cNvSpPr>
              <p:nvPr/>
            </p:nvSpPr>
            <p:spPr bwMode="auto">
              <a:xfrm>
                <a:off x="5225" y="2303"/>
                <a:ext cx="16" cy="32"/>
              </a:xfrm>
              <a:custGeom>
                <a:avLst/>
                <a:gdLst>
                  <a:gd name="T0" fmla="*/ 3 w 13"/>
                  <a:gd name="T1" fmla="*/ 4 h 25"/>
                  <a:gd name="T2" fmla="*/ 2 w 13"/>
                  <a:gd name="T3" fmla="*/ 10 h 25"/>
                  <a:gd name="T4" fmla="*/ 1 w 13"/>
                  <a:gd name="T5" fmla="*/ 11 h 25"/>
                  <a:gd name="T6" fmla="*/ 1 w 13"/>
                  <a:gd name="T7" fmla="*/ 11 h 25"/>
                  <a:gd name="T8" fmla="*/ 0 w 13"/>
                  <a:gd name="T9" fmla="*/ 10 h 25"/>
                  <a:gd name="T10" fmla="*/ 1 w 13"/>
                  <a:gd name="T11" fmla="*/ 7 h 25"/>
                  <a:gd name="T12" fmla="*/ 1 w 13"/>
                  <a:gd name="T13" fmla="*/ 7 h 25"/>
                  <a:gd name="T14" fmla="*/ 2 w 13"/>
                  <a:gd name="T15" fmla="*/ 1 h 25"/>
                  <a:gd name="T16" fmla="*/ 2 w 13"/>
                  <a:gd name="T17" fmla="*/ 1 h 25"/>
                  <a:gd name="T18" fmla="*/ 5 w 13"/>
                  <a:gd name="T19" fmla="*/ 0 h 25"/>
                  <a:gd name="T20" fmla="*/ 8 w 13"/>
                  <a:gd name="T21" fmla="*/ 0 h 25"/>
                  <a:gd name="T22" fmla="*/ 11 w 13"/>
                  <a:gd name="T23" fmla="*/ 1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4 w 13"/>
                  <a:gd name="T63" fmla="*/ 23 h 25"/>
                  <a:gd name="T64" fmla="*/ 4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2" y="11"/>
                      <a:pt x="1" y="11"/>
                      <a:pt x="1" y="11"/>
                    </a:cubicBezTo>
                    <a:cubicBezTo>
                      <a:pt x="1" y="11"/>
                      <a:pt x="1" y="11"/>
                      <a:pt x="1" y="11"/>
                    </a:cubicBezTo>
                    <a:cubicBezTo>
                      <a:pt x="0" y="11"/>
                      <a:pt x="0" y="10"/>
                      <a:pt x="0" y="10"/>
                    </a:cubicBezTo>
                    <a:cubicBezTo>
                      <a:pt x="1" y="7"/>
                      <a:pt x="1" y="7"/>
                      <a:pt x="1" y="7"/>
                    </a:cubicBezTo>
                    <a:cubicBezTo>
                      <a:pt x="1" y="7"/>
                      <a:pt x="1" y="7"/>
                      <a:pt x="1" y="7"/>
                    </a:cubicBezTo>
                    <a:cubicBezTo>
                      <a:pt x="2" y="1"/>
                      <a:pt x="2" y="1"/>
                      <a:pt x="2" y="1"/>
                    </a:cubicBezTo>
                    <a:cubicBezTo>
                      <a:pt x="2" y="1"/>
                      <a:pt x="2" y="1"/>
                      <a:pt x="2" y="1"/>
                    </a:cubicBezTo>
                    <a:cubicBezTo>
                      <a:pt x="2" y="0"/>
                      <a:pt x="4" y="0"/>
                      <a:pt x="5" y="0"/>
                    </a:cubicBezTo>
                    <a:cubicBezTo>
                      <a:pt x="8" y="0"/>
                      <a:pt x="8" y="0"/>
                      <a:pt x="8" y="0"/>
                    </a:cubicBezTo>
                    <a:cubicBezTo>
                      <a:pt x="9" y="0"/>
                      <a:pt x="11" y="0"/>
                      <a:pt x="11" y="1"/>
                    </a:cubicBezTo>
                    <a:cubicBezTo>
                      <a:pt x="12" y="7"/>
                      <a:pt x="12" y="7"/>
                      <a:pt x="12" y="7"/>
                    </a:cubicBezTo>
                    <a:cubicBezTo>
                      <a:pt x="12" y="7"/>
                      <a:pt x="12" y="7"/>
                      <a:pt x="12" y="7"/>
                    </a:cubicBezTo>
                    <a:cubicBezTo>
                      <a:pt x="13" y="10"/>
                      <a:pt x="13" y="10"/>
                      <a:pt x="13" y="10"/>
                    </a:cubicBezTo>
                    <a:cubicBezTo>
                      <a:pt x="13" y="10"/>
                      <a:pt x="13" y="11"/>
                      <a:pt x="12" y="11"/>
                    </a:cubicBezTo>
                    <a:cubicBezTo>
                      <a:pt x="12" y="11"/>
                      <a:pt x="12" y="11"/>
                      <a:pt x="12" y="11"/>
                    </a:cubicBezTo>
                    <a:cubicBezTo>
                      <a:pt x="12"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3"/>
                      <a:pt x="9" y="23"/>
                      <a:pt x="9" y="23"/>
                    </a:cubicBezTo>
                    <a:cubicBezTo>
                      <a:pt x="9" y="24"/>
                      <a:pt x="9" y="25"/>
                      <a:pt x="8" y="25"/>
                    </a:cubicBezTo>
                    <a:cubicBezTo>
                      <a:pt x="8" y="25"/>
                      <a:pt x="8" y="25"/>
                      <a:pt x="8" y="25"/>
                    </a:cubicBezTo>
                    <a:cubicBezTo>
                      <a:pt x="7" y="25"/>
                      <a:pt x="7" y="24"/>
                      <a:pt x="7" y="23"/>
                    </a:cubicBezTo>
                    <a:cubicBezTo>
                      <a:pt x="7" y="15"/>
                      <a:pt x="7" y="15"/>
                      <a:pt x="7" y="15"/>
                    </a:cubicBezTo>
                    <a:cubicBezTo>
                      <a:pt x="6" y="15"/>
                      <a:pt x="6" y="15"/>
                      <a:pt x="6" y="15"/>
                    </a:cubicBezTo>
                    <a:cubicBezTo>
                      <a:pt x="6" y="23"/>
                      <a:pt x="6" y="23"/>
                      <a:pt x="6" y="23"/>
                    </a:cubicBezTo>
                    <a:cubicBezTo>
                      <a:pt x="6" y="24"/>
                      <a:pt x="6" y="25"/>
                      <a:pt x="5" y="25"/>
                    </a:cubicBezTo>
                    <a:cubicBezTo>
                      <a:pt x="5" y="25"/>
                      <a:pt x="5" y="25"/>
                      <a:pt x="5" y="25"/>
                    </a:cubicBezTo>
                    <a:cubicBezTo>
                      <a:pt x="4" y="25"/>
                      <a:pt x="4" y="24"/>
                      <a:pt x="4" y="23"/>
                    </a:cubicBezTo>
                    <a:cubicBezTo>
                      <a:pt x="4" y="15"/>
                      <a:pt x="4" y="15"/>
                      <a:pt x="4" y="15"/>
                    </a:cubicBezTo>
                    <a:cubicBezTo>
                      <a:pt x="1" y="15"/>
                      <a:pt x="1" y="15"/>
                      <a:pt x="1" y="15"/>
                    </a:cubicBezTo>
                    <a:cubicBezTo>
                      <a:pt x="4" y="4"/>
                      <a:pt x="4" y="4"/>
                      <a:pt x="4" y="4"/>
                    </a:cubicBezTo>
                    <a:cubicBezTo>
                      <a:pt x="4" y="4"/>
                      <a:pt x="4" y="4"/>
                      <a:pt x="3" y="4"/>
                    </a:cubicBezTo>
                    <a:close/>
                  </a:path>
                </a:pathLst>
              </a:cu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Oval 186"/>
              <p:cNvSpPr>
                <a:spLocks noChangeArrowheads="1"/>
              </p:cNvSpPr>
              <p:nvPr/>
            </p:nvSpPr>
            <p:spPr bwMode="auto">
              <a:xfrm>
                <a:off x="5250" y="2296"/>
                <a:ext cx="6" cy="6"/>
              </a:xfrm>
              <a:prstGeom prst="ellipse">
                <a:avLst/>
              </a:pr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187"/>
              <p:cNvSpPr>
                <a:spLocks/>
              </p:cNvSpPr>
              <p:nvPr/>
            </p:nvSpPr>
            <p:spPr bwMode="auto">
              <a:xfrm>
                <a:off x="5245" y="2303"/>
                <a:ext cx="15" cy="32"/>
              </a:xfrm>
              <a:custGeom>
                <a:avLst/>
                <a:gdLst>
                  <a:gd name="T0" fmla="*/ 9 w 12"/>
                  <a:gd name="T1" fmla="*/ 6 h 25"/>
                  <a:gd name="T2" fmla="*/ 9 w 12"/>
                  <a:gd name="T3" fmla="*/ 10 h 25"/>
                  <a:gd name="T4" fmla="*/ 9 w 12"/>
                  <a:gd name="T5" fmla="*/ 23 h 25"/>
                  <a:gd name="T6" fmla="*/ 8 w 12"/>
                  <a:gd name="T7" fmla="*/ 25 h 25"/>
                  <a:gd name="T8" fmla="*/ 8 w 12"/>
                  <a:gd name="T9" fmla="*/ 25 h 25"/>
                  <a:gd name="T10" fmla="*/ 7 w 12"/>
                  <a:gd name="T11" fmla="*/ 23 h 25"/>
                  <a:gd name="T12" fmla="*/ 7 w 12"/>
                  <a:gd name="T13" fmla="*/ 12 h 25"/>
                  <a:gd name="T14" fmla="*/ 6 w 12"/>
                  <a:gd name="T15" fmla="*/ 12 h 25"/>
                  <a:gd name="T16" fmla="*/ 6 w 12"/>
                  <a:gd name="T17" fmla="*/ 23 h 25"/>
                  <a:gd name="T18" fmla="*/ 5 w 12"/>
                  <a:gd name="T19" fmla="*/ 25 h 25"/>
                  <a:gd name="T20" fmla="*/ 5 w 12"/>
                  <a:gd name="T21" fmla="*/ 25 h 25"/>
                  <a:gd name="T22" fmla="*/ 3 w 12"/>
                  <a:gd name="T23" fmla="*/ 23 h 25"/>
                  <a:gd name="T24" fmla="*/ 3 w 12"/>
                  <a:gd name="T25" fmla="*/ 10 h 25"/>
                  <a:gd name="T26" fmla="*/ 3 w 12"/>
                  <a:gd name="T27" fmla="*/ 6 h 25"/>
                  <a:gd name="T28" fmla="*/ 3 w 12"/>
                  <a:gd name="T29" fmla="*/ 4 h 25"/>
                  <a:gd name="T30" fmla="*/ 3 w 12"/>
                  <a:gd name="T31" fmla="*/ 3 h 25"/>
                  <a:gd name="T32" fmla="*/ 3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10 w 12"/>
                  <a:gd name="T87" fmla="*/ 3 h 25"/>
                  <a:gd name="T88" fmla="*/ 10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9" y="25"/>
                      <a:pt x="8" y="25"/>
                    </a:cubicBezTo>
                    <a:cubicBezTo>
                      <a:pt x="8" y="25"/>
                      <a:pt x="8" y="25"/>
                      <a:pt x="8" y="25"/>
                    </a:cubicBezTo>
                    <a:cubicBezTo>
                      <a:pt x="7" y="25"/>
                      <a:pt x="7" y="24"/>
                      <a:pt x="7" y="23"/>
                    </a:cubicBezTo>
                    <a:cubicBezTo>
                      <a:pt x="7" y="12"/>
                      <a:pt x="7" y="12"/>
                      <a:pt x="7" y="12"/>
                    </a:cubicBezTo>
                    <a:cubicBezTo>
                      <a:pt x="6" y="12"/>
                      <a:pt x="6" y="12"/>
                      <a:pt x="6" y="12"/>
                    </a:cubicBezTo>
                    <a:cubicBezTo>
                      <a:pt x="6" y="23"/>
                      <a:pt x="6" y="23"/>
                      <a:pt x="6" y="23"/>
                    </a:cubicBezTo>
                    <a:cubicBezTo>
                      <a:pt x="6" y="24"/>
                      <a:pt x="5" y="25"/>
                      <a:pt x="5" y="25"/>
                    </a:cubicBezTo>
                    <a:cubicBezTo>
                      <a:pt x="5" y="25"/>
                      <a:pt x="5" y="25"/>
                      <a:pt x="5" y="25"/>
                    </a:cubicBezTo>
                    <a:cubicBezTo>
                      <a:pt x="4" y="25"/>
                      <a:pt x="3" y="24"/>
                      <a:pt x="3" y="23"/>
                    </a:cubicBezTo>
                    <a:cubicBezTo>
                      <a:pt x="3" y="10"/>
                      <a:pt x="3" y="10"/>
                      <a:pt x="3" y="10"/>
                    </a:cubicBezTo>
                    <a:cubicBezTo>
                      <a:pt x="3" y="6"/>
                      <a:pt x="3" y="6"/>
                      <a:pt x="3" y="6"/>
                    </a:cubicBezTo>
                    <a:cubicBezTo>
                      <a:pt x="3" y="4"/>
                      <a:pt x="3" y="4"/>
                      <a:pt x="3" y="4"/>
                    </a:cubicBezTo>
                    <a:cubicBezTo>
                      <a:pt x="3" y="3"/>
                      <a:pt x="3" y="3"/>
                      <a:pt x="3" y="3"/>
                    </a:cubicBezTo>
                    <a:cubicBezTo>
                      <a:pt x="3" y="3"/>
                      <a:pt x="3" y="3"/>
                      <a:pt x="3" y="3"/>
                    </a:cubicBezTo>
                    <a:cubicBezTo>
                      <a:pt x="3" y="3"/>
                      <a:pt x="2" y="3"/>
                      <a:pt x="2" y="4"/>
                    </a:cubicBezTo>
                    <a:cubicBezTo>
                      <a:pt x="2" y="7"/>
                      <a:pt x="2" y="7"/>
                      <a:pt x="2" y="7"/>
                    </a:cubicBezTo>
                    <a:cubicBezTo>
                      <a:pt x="2" y="10"/>
                      <a:pt x="2" y="10"/>
                      <a:pt x="2" y="10"/>
                    </a:cubicBezTo>
                    <a:cubicBezTo>
                      <a:pt x="2" y="11"/>
                      <a:pt x="2" y="11"/>
                      <a:pt x="2" y="11"/>
                    </a:cubicBezTo>
                    <a:cubicBezTo>
                      <a:pt x="2" y="12"/>
                      <a:pt x="2" y="12"/>
                      <a:pt x="1" y="12"/>
                    </a:cubicBezTo>
                    <a:cubicBezTo>
                      <a:pt x="1" y="12"/>
                      <a:pt x="1" y="12"/>
                      <a:pt x="1" y="12"/>
                    </a:cubicBezTo>
                    <a:cubicBezTo>
                      <a:pt x="1"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2"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2"/>
                      <a:pt x="11" y="12"/>
                    </a:cubicBezTo>
                    <a:cubicBezTo>
                      <a:pt x="11" y="12"/>
                      <a:pt x="11" y="12"/>
                      <a:pt x="11" y="12"/>
                    </a:cubicBezTo>
                    <a:cubicBezTo>
                      <a:pt x="11" y="12"/>
                      <a:pt x="10" y="12"/>
                      <a:pt x="10" y="11"/>
                    </a:cubicBezTo>
                    <a:cubicBezTo>
                      <a:pt x="10" y="10"/>
                      <a:pt x="10" y="10"/>
                      <a:pt x="10" y="10"/>
                    </a:cubicBezTo>
                    <a:cubicBezTo>
                      <a:pt x="10" y="7"/>
                      <a:pt x="10" y="7"/>
                      <a:pt x="10" y="7"/>
                    </a:cubicBezTo>
                    <a:cubicBezTo>
                      <a:pt x="10" y="4"/>
                      <a:pt x="10" y="4"/>
                      <a:pt x="10" y="4"/>
                    </a:cubicBezTo>
                    <a:cubicBezTo>
                      <a:pt x="10" y="3"/>
                      <a:pt x="10" y="3"/>
                      <a:pt x="10" y="3"/>
                    </a:cubicBezTo>
                    <a:cubicBezTo>
                      <a:pt x="10" y="3"/>
                      <a:pt x="10" y="3"/>
                      <a:pt x="10" y="3"/>
                    </a:cubicBezTo>
                    <a:cubicBezTo>
                      <a:pt x="10" y="3"/>
                      <a:pt x="9" y="3"/>
                      <a:pt x="9" y="4"/>
                    </a:cubicBezTo>
                    <a:lnTo>
                      <a:pt x="9" y="6"/>
                    </a:lnTo>
                    <a:close/>
                  </a:path>
                </a:pathLst>
              </a:custGeom>
              <a:solidFill>
                <a:srgbClr val="F270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Oval 188"/>
              <p:cNvSpPr>
                <a:spLocks noChangeArrowheads="1"/>
              </p:cNvSpPr>
              <p:nvPr/>
            </p:nvSpPr>
            <p:spPr bwMode="auto">
              <a:xfrm>
                <a:off x="5230" y="2345"/>
                <a:ext cx="6" cy="6"/>
              </a:xfrm>
              <a:prstGeom prst="ellipse">
                <a:avLst/>
              </a:pr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89"/>
              <p:cNvSpPr>
                <a:spLocks/>
              </p:cNvSpPr>
              <p:nvPr/>
            </p:nvSpPr>
            <p:spPr bwMode="auto">
              <a:xfrm>
                <a:off x="5225" y="2351"/>
                <a:ext cx="16" cy="31"/>
              </a:xfrm>
              <a:custGeom>
                <a:avLst/>
                <a:gdLst>
                  <a:gd name="T0" fmla="*/ 3 w 13"/>
                  <a:gd name="T1" fmla="*/ 4 h 25"/>
                  <a:gd name="T2" fmla="*/ 2 w 13"/>
                  <a:gd name="T3" fmla="*/ 10 h 25"/>
                  <a:gd name="T4" fmla="*/ 1 w 13"/>
                  <a:gd name="T5" fmla="*/ 11 h 25"/>
                  <a:gd name="T6" fmla="*/ 1 w 13"/>
                  <a:gd name="T7" fmla="*/ 11 h 25"/>
                  <a:gd name="T8" fmla="*/ 0 w 13"/>
                  <a:gd name="T9" fmla="*/ 10 h 25"/>
                  <a:gd name="T10" fmla="*/ 1 w 13"/>
                  <a:gd name="T11" fmla="*/ 7 h 25"/>
                  <a:gd name="T12" fmla="*/ 1 w 13"/>
                  <a:gd name="T13" fmla="*/ 7 h 25"/>
                  <a:gd name="T14" fmla="*/ 2 w 13"/>
                  <a:gd name="T15" fmla="*/ 2 h 25"/>
                  <a:gd name="T16" fmla="*/ 2 w 13"/>
                  <a:gd name="T17" fmla="*/ 1 h 25"/>
                  <a:gd name="T18" fmla="*/ 5 w 13"/>
                  <a:gd name="T19" fmla="*/ 0 h 25"/>
                  <a:gd name="T20" fmla="*/ 8 w 13"/>
                  <a:gd name="T21" fmla="*/ 0 h 25"/>
                  <a:gd name="T22" fmla="*/ 11 w 13"/>
                  <a:gd name="T23" fmla="*/ 2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4 h 25"/>
                  <a:gd name="T46" fmla="*/ 8 w 13"/>
                  <a:gd name="T47" fmla="*/ 25 h 25"/>
                  <a:gd name="T48" fmla="*/ 8 w 13"/>
                  <a:gd name="T49" fmla="*/ 25 h 25"/>
                  <a:gd name="T50" fmla="*/ 7 w 13"/>
                  <a:gd name="T51" fmla="*/ 24 h 25"/>
                  <a:gd name="T52" fmla="*/ 7 w 13"/>
                  <a:gd name="T53" fmla="*/ 15 h 25"/>
                  <a:gd name="T54" fmla="*/ 6 w 13"/>
                  <a:gd name="T55" fmla="*/ 15 h 25"/>
                  <a:gd name="T56" fmla="*/ 6 w 13"/>
                  <a:gd name="T57" fmla="*/ 24 h 25"/>
                  <a:gd name="T58" fmla="*/ 5 w 13"/>
                  <a:gd name="T59" fmla="*/ 25 h 25"/>
                  <a:gd name="T60" fmla="*/ 5 w 13"/>
                  <a:gd name="T61" fmla="*/ 25 h 25"/>
                  <a:gd name="T62" fmla="*/ 4 w 13"/>
                  <a:gd name="T63" fmla="*/ 24 h 25"/>
                  <a:gd name="T64" fmla="*/ 4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2" y="11"/>
                      <a:pt x="1" y="11"/>
                      <a:pt x="1" y="11"/>
                    </a:cubicBezTo>
                    <a:cubicBezTo>
                      <a:pt x="1" y="11"/>
                      <a:pt x="1" y="11"/>
                      <a:pt x="1" y="11"/>
                    </a:cubicBezTo>
                    <a:cubicBezTo>
                      <a:pt x="0" y="11"/>
                      <a:pt x="0" y="11"/>
                      <a:pt x="0" y="10"/>
                    </a:cubicBezTo>
                    <a:cubicBezTo>
                      <a:pt x="1" y="7"/>
                      <a:pt x="1" y="7"/>
                      <a:pt x="1" y="7"/>
                    </a:cubicBezTo>
                    <a:cubicBezTo>
                      <a:pt x="1" y="7"/>
                      <a:pt x="1" y="7"/>
                      <a:pt x="1" y="7"/>
                    </a:cubicBezTo>
                    <a:cubicBezTo>
                      <a:pt x="2" y="2"/>
                      <a:pt x="2" y="2"/>
                      <a:pt x="2" y="2"/>
                    </a:cubicBezTo>
                    <a:cubicBezTo>
                      <a:pt x="2" y="1"/>
                      <a:pt x="2" y="1"/>
                      <a:pt x="2" y="1"/>
                    </a:cubicBezTo>
                    <a:cubicBezTo>
                      <a:pt x="2" y="1"/>
                      <a:pt x="4" y="0"/>
                      <a:pt x="5" y="0"/>
                    </a:cubicBezTo>
                    <a:cubicBezTo>
                      <a:pt x="8" y="0"/>
                      <a:pt x="8" y="0"/>
                      <a:pt x="8" y="0"/>
                    </a:cubicBezTo>
                    <a:cubicBezTo>
                      <a:pt x="9" y="0"/>
                      <a:pt x="11" y="1"/>
                      <a:pt x="11" y="2"/>
                    </a:cubicBezTo>
                    <a:cubicBezTo>
                      <a:pt x="12" y="7"/>
                      <a:pt x="12" y="7"/>
                      <a:pt x="12" y="7"/>
                    </a:cubicBezTo>
                    <a:cubicBezTo>
                      <a:pt x="12" y="7"/>
                      <a:pt x="12" y="7"/>
                      <a:pt x="12" y="7"/>
                    </a:cubicBezTo>
                    <a:cubicBezTo>
                      <a:pt x="13" y="10"/>
                      <a:pt x="13" y="10"/>
                      <a:pt x="13" y="10"/>
                    </a:cubicBezTo>
                    <a:cubicBezTo>
                      <a:pt x="13" y="11"/>
                      <a:pt x="13" y="11"/>
                      <a:pt x="12" y="11"/>
                    </a:cubicBezTo>
                    <a:cubicBezTo>
                      <a:pt x="12" y="11"/>
                      <a:pt x="12" y="11"/>
                      <a:pt x="12" y="11"/>
                    </a:cubicBezTo>
                    <a:cubicBezTo>
                      <a:pt x="12"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4"/>
                      <a:pt x="9" y="24"/>
                      <a:pt x="9" y="24"/>
                    </a:cubicBezTo>
                    <a:cubicBezTo>
                      <a:pt x="9" y="24"/>
                      <a:pt x="9" y="25"/>
                      <a:pt x="8" y="25"/>
                    </a:cubicBezTo>
                    <a:cubicBezTo>
                      <a:pt x="8" y="25"/>
                      <a:pt x="8" y="25"/>
                      <a:pt x="8" y="25"/>
                    </a:cubicBezTo>
                    <a:cubicBezTo>
                      <a:pt x="7" y="25"/>
                      <a:pt x="7" y="24"/>
                      <a:pt x="7" y="24"/>
                    </a:cubicBezTo>
                    <a:cubicBezTo>
                      <a:pt x="7" y="15"/>
                      <a:pt x="7" y="15"/>
                      <a:pt x="7" y="15"/>
                    </a:cubicBezTo>
                    <a:cubicBezTo>
                      <a:pt x="6" y="15"/>
                      <a:pt x="6" y="15"/>
                      <a:pt x="6" y="15"/>
                    </a:cubicBezTo>
                    <a:cubicBezTo>
                      <a:pt x="6" y="24"/>
                      <a:pt x="6" y="24"/>
                      <a:pt x="6" y="24"/>
                    </a:cubicBezTo>
                    <a:cubicBezTo>
                      <a:pt x="6" y="24"/>
                      <a:pt x="6" y="25"/>
                      <a:pt x="5" y="25"/>
                    </a:cubicBezTo>
                    <a:cubicBezTo>
                      <a:pt x="5" y="25"/>
                      <a:pt x="5" y="25"/>
                      <a:pt x="5" y="25"/>
                    </a:cubicBezTo>
                    <a:cubicBezTo>
                      <a:pt x="4" y="25"/>
                      <a:pt x="4" y="24"/>
                      <a:pt x="4" y="24"/>
                    </a:cubicBezTo>
                    <a:cubicBezTo>
                      <a:pt x="4" y="15"/>
                      <a:pt x="4" y="15"/>
                      <a:pt x="4" y="15"/>
                    </a:cubicBezTo>
                    <a:cubicBezTo>
                      <a:pt x="1" y="15"/>
                      <a:pt x="1" y="15"/>
                      <a:pt x="1" y="15"/>
                    </a:cubicBezTo>
                    <a:cubicBezTo>
                      <a:pt x="4" y="4"/>
                      <a:pt x="4" y="4"/>
                      <a:pt x="4" y="4"/>
                    </a:cubicBezTo>
                    <a:cubicBezTo>
                      <a:pt x="4" y="4"/>
                      <a:pt x="4" y="4"/>
                      <a:pt x="3" y="4"/>
                    </a:cubicBezTo>
                    <a:close/>
                  </a:path>
                </a:pathLst>
              </a:cu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Oval 190"/>
              <p:cNvSpPr>
                <a:spLocks noChangeArrowheads="1"/>
              </p:cNvSpPr>
              <p:nvPr/>
            </p:nvSpPr>
            <p:spPr bwMode="auto">
              <a:xfrm>
                <a:off x="5250" y="2345"/>
                <a:ext cx="6" cy="6"/>
              </a:xfrm>
              <a:prstGeom prst="ellipse">
                <a:avLst/>
              </a:pr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91"/>
              <p:cNvSpPr>
                <a:spLocks/>
              </p:cNvSpPr>
              <p:nvPr/>
            </p:nvSpPr>
            <p:spPr bwMode="auto">
              <a:xfrm>
                <a:off x="5245" y="2351"/>
                <a:ext cx="15" cy="31"/>
              </a:xfrm>
              <a:custGeom>
                <a:avLst/>
                <a:gdLst>
                  <a:gd name="T0" fmla="*/ 9 w 12"/>
                  <a:gd name="T1" fmla="*/ 6 h 25"/>
                  <a:gd name="T2" fmla="*/ 9 w 12"/>
                  <a:gd name="T3" fmla="*/ 11 h 25"/>
                  <a:gd name="T4" fmla="*/ 9 w 12"/>
                  <a:gd name="T5" fmla="*/ 24 h 25"/>
                  <a:gd name="T6" fmla="*/ 8 w 12"/>
                  <a:gd name="T7" fmla="*/ 25 h 25"/>
                  <a:gd name="T8" fmla="*/ 8 w 12"/>
                  <a:gd name="T9" fmla="*/ 25 h 25"/>
                  <a:gd name="T10" fmla="*/ 7 w 12"/>
                  <a:gd name="T11" fmla="*/ 24 h 25"/>
                  <a:gd name="T12" fmla="*/ 7 w 12"/>
                  <a:gd name="T13" fmla="*/ 12 h 25"/>
                  <a:gd name="T14" fmla="*/ 6 w 12"/>
                  <a:gd name="T15" fmla="*/ 12 h 25"/>
                  <a:gd name="T16" fmla="*/ 6 w 12"/>
                  <a:gd name="T17" fmla="*/ 24 h 25"/>
                  <a:gd name="T18" fmla="*/ 5 w 12"/>
                  <a:gd name="T19" fmla="*/ 25 h 25"/>
                  <a:gd name="T20" fmla="*/ 5 w 12"/>
                  <a:gd name="T21" fmla="*/ 25 h 25"/>
                  <a:gd name="T22" fmla="*/ 3 w 12"/>
                  <a:gd name="T23" fmla="*/ 24 h 25"/>
                  <a:gd name="T24" fmla="*/ 3 w 12"/>
                  <a:gd name="T25" fmla="*/ 11 h 25"/>
                  <a:gd name="T26" fmla="*/ 3 w 12"/>
                  <a:gd name="T27" fmla="*/ 6 h 25"/>
                  <a:gd name="T28" fmla="*/ 3 w 12"/>
                  <a:gd name="T29" fmla="*/ 4 h 25"/>
                  <a:gd name="T30" fmla="*/ 3 w 12"/>
                  <a:gd name="T31" fmla="*/ 4 h 25"/>
                  <a:gd name="T32" fmla="*/ 3 w 12"/>
                  <a:gd name="T33" fmla="*/ 4 h 25"/>
                  <a:gd name="T34" fmla="*/ 2 w 12"/>
                  <a:gd name="T35" fmla="*/ 4 h 25"/>
                  <a:gd name="T36" fmla="*/ 2 w 12"/>
                  <a:gd name="T37" fmla="*/ 7 h 25"/>
                  <a:gd name="T38" fmla="*/ 2 w 12"/>
                  <a:gd name="T39" fmla="*/ 11 h 25"/>
                  <a:gd name="T40" fmla="*/ 2 w 12"/>
                  <a:gd name="T41" fmla="*/ 11 h 25"/>
                  <a:gd name="T42" fmla="*/ 1 w 12"/>
                  <a:gd name="T43" fmla="*/ 13 h 25"/>
                  <a:gd name="T44" fmla="*/ 1 w 12"/>
                  <a:gd name="T45" fmla="*/ 13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3 h 25"/>
                  <a:gd name="T76" fmla="*/ 11 w 12"/>
                  <a:gd name="T77" fmla="*/ 13 h 25"/>
                  <a:gd name="T78" fmla="*/ 10 w 12"/>
                  <a:gd name="T79" fmla="*/ 11 h 25"/>
                  <a:gd name="T80" fmla="*/ 10 w 12"/>
                  <a:gd name="T81" fmla="*/ 11 h 25"/>
                  <a:gd name="T82" fmla="*/ 10 w 12"/>
                  <a:gd name="T83" fmla="*/ 7 h 25"/>
                  <a:gd name="T84" fmla="*/ 10 w 12"/>
                  <a:gd name="T85" fmla="*/ 4 h 25"/>
                  <a:gd name="T86" fmla="*/ 10 w 12"/>
                  <a:gd name="T87" fmla="*/ 4 h 25"/>
                  <a:gd name="T88" fmla="*/ 10 w 12"/>
                  <a:gd name="T89" fmla="*/ 4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1"/>
                      <a:pt x="9" y="11"/>
                      <a:pt x="9" y="11"/>
                    </a:cubicBezTo>
                    <a:cubicBezTo>
                      <a:pt x="9" y="24"/>
                      <a:pt x="9" y="24"/>
                      <a:pt x="9" y="24"/>
                    </a:cubicBezTo>
                    <a:cubicBezTo>
                      <a:pt x="9" y="24"/>
                      <a:pt x="9" y="25"/>
                      <a:pt x="8" y="25"/>
                    </a:cubicBezTo>
                    <a:cubicBezTo>
                      <a:pt x="8" y="25"/>
                      <a:pt x="8" y="25"/>
                      <a:pt x="8" y="25"/>
                    </a:cubicBezTo>
                    <a:cubicBezTo>
                      <a:pt x="7" y="25"/>
                      <a:pt x="7" y="24"/>
                      <a:pt x="7" y="24"/>
                    </a:cubicBezTo>
                    <a:cubicBezTo>
                      <a:pt x="7" y="12"/>
                      <a:pt x="7" y="12"/>
                      <a:pt x="7" y="12"/>
                    </a:cubicBezTo>
                    <a:cubicBezTo>
                      <a:pt x="6" y="12"/>
                      <a:pt x="6" y="12"/>
                      <a:pt x="6" y="12"/>
                    </a:cubicBezTo>
                    <a:cubicBezTo>
                      <a:pt x="6" y="24"/>
                      <a:pt x="6" y="24"/>
                      <a:pt x="6" y="24"/>
                    </a:cubicBezTo>
                    <a:cubicBezTo>
                      <a:pt x="6" y="24"/>
                      <a:pt x="5" y="25"/>
                      <a:pt x="5" y="25"/>
                    </a:cubicBezTo>
                    <a:cubicBezTo>
                      <a:pt x="5" y="25"/>
                      <a:pt x="5" y="25"/>
                      <a:pt x="5" y="25"/>
                    </a:cubicBezTo>
                    <a:cubicBezTo>
                      <a:pt x="4" y="25"/>
                      <a:pt x="3" y="24"/>
                      <a:pt x="3" y="24"/>
                    </a:cubicBezTo>
                    <a:cubicBezTo>
                      <a:pt x="3" y="11"/>
                      <a:pt x="3" y="11"/>
                      <a:pt x="3" y="11"/>
                    </a:cubicBezTo>
                    <a:cubicBezTo>
                      <a:pt x="3" y="6"/>
                      <a:pt x="3" y="6"/>
                      <a:pt x="3" y="6"/>
                    </a:cubicBezTo>
                    <a:cubicBezTo>
                      <a:pt x="3" y="4"/>
                      <a:pt x="3" y="4"/>
                      <a:pt x="3" y="4"/>
                    </a:cubicBezTo>
                    <a:cubicBezTo>
                      <a:pt x="3" y="4"/>
                      <a:pt x="3" y="4"/>
                      <a:pt x="3" y="4"/>
                    </a:cubicBezTo>
                    <a:cubicBezTo>
                      <a:pt x="3" y="4"/>
                      <a:pt x="3" y="4"/>
                      <a:pt x="3" y="4"/>
                    </a:cubicBezTo>
                    <a:cubicBezTo>
                      <a:pt x="3" y="4"/>
                      <a:pt x="2" y="4"/>
                      <a:pt x="2" y="4"/>
                    </a:cubicBezTo>
                    <a:cubicBezTo>
                      <a:pt x="2" y="7"/>
                      <a:pt x="2" y="7"/>
                      <a:pt x="2" y="7"/>
                    </a:cubicBezTo>
                    <a:cubicBezTo>
                      <a:pt x="2" y="11"/>
                      <a:pt x="2" y="11"/>
                      <a:pt x="2" y="11"/>
                    </a:cubicBezTo>
                    <a:cubicBezTo>
                      <a:pt x="2" y="11"/>
                      <a:pt x="2" y="11"/>
                      <a:pt x="2" y="11"/>
                    </a:cubicBezTo>
                    <a:cubicBezTo>
                      <a:pt x="2" y="12"/>
                      <a:pt x="2" y="13"/>
                      <a:pt x="1" y="13"/>
                    </a:cubicBezTo>
                    <a:cubicBezTo>
                      <a:pt x="1" y="13"/>
                      <a:pt x="1" y="13"/>
                      <a:pt x="1" y="13"/>
                    </a:cubicBezTo>
                    <a:cubicBezTo>
                      <a:pt x="1" y="13"/>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2"/>
                      <a:pt x="2" y="0"/>
                      <a:pt x="3" y="0"/>
                    </a:cubicBezTo>
                    <a:cubicBezTo>
                      <a:pt x="9" y="0"/>
                      <a:pt x="9" y="0"/>
                      <a:pt x="9" y="0"/>
                    </a:cubicBezTo>
                    <a:cubicBezTo>
                      <a:pt x="11" y="0"/>
                      <a:pt x="12" y="2"/>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3"/>
                      <a:pt x="11" y="13"/>
                    </a:cubicBezTo>
                    <a:cubicBezTo>
                      <a:pt x="11" y="13"/>
                      <a:pt x="11" y="13"/>
                      <a:pt x="11" y="13"/>
                    </a:cubicBezTo>
                    <a:cubicBezTo>
                      <a:pt x="11" y="13"/>
                      <a:pt x="10" y="12"/>
                      <a:pt x="10" y="11"/>
                    </a:cubicBezTo>
                    <a:cubicBezTo>
                      <a:pt x="10" y="11"/>
                      <a:pt x="10" y="11"/>
                      <a:pt x="10" y="11"/>
                    </a:cubicBezTo>
                    <a:cubicBezTo>
                      <a:pt x="10" y="7"/>
                      <a:pt x="10" y="7"/>
                      <a:pt x="10" y="7"/>
                    </a:cubicBezTo>
                    <a:cubicBezTo>
                      <a:pt x="10" y="4"/>
                      <a:pt x="10" y="4"/>
                      <a:pt x="10" y="4"/>
                    </a:cubicBezTo>
                    <a:cubicBezTo>
                      <a:pt x="10" y="4"/>
                      <a:pt x="10" y="4"/>
                      <a:pt x="10" y="4"/>
                    </a:cubicBezTo>
                    <a:cubicBezTo>
                      <a:pt x="10" y="4"/>
                      <a:pt x="10" y="4"/>
                      <a:pt x="10" y="4"/>
                    </a:cubicBezTo>
                    <a:cubicBezTo>
                      <a:pt x="10" y="4"/>
                      <a:pt x="9" y="4"/>
                      <a:pt x="9" y="4"/>
                    </a:cubicBezTo>
                    <a:lnTo>
                      <a:pt x="9" y="6"/>
                    </a:lnTo>
                    <a:close/>
                  </a:path>
                </a:pathLst>
              </a:cu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Oval 192"/>
              <p:cNvSpPr>
                <a:spLocks noChangeArrowheads="1"/>
              </p:cNvSpPr>
              <p:nvPr/>
            </p:nvSpPr>
            <p:spPr bwMode="auto">
              <a:xfrm>
                <a:off x="5270" y="2296"/>
                <a:ext cx="6"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93"/>
              <p:cNvSpPr>
                <a:spLocks/>
              </p:cNvSpPr>
              <p:nvPr/>
            </p:nvSpPr>
            <p:spPr bwMode="auto">
              <a:xfrm>
                <a:off x="5265" y="2303"/>
                <a:ext cx="16" cy="32"/>
              </a:xfrm>
              <a:custGeom>
                <a:avLst/>
                <a:gdLst>
                  <a:gd name="T0" fmla="*/ 4 w 13"/>
                  <a:gd name="T1" fmla="*/ 4 h 25"/>
                  <a:gd name="T2" fmla="*/ 2 w 13"/>
                  <a:gd name="T3" fmla="*/ 10 h 25"/>
                  <a:gd name="T4" fmla="*/ 1 w 13"/>
                  <a:gd name="T5" fmla="*/ 11 h 25"/>
                  <a:gd name="T6" fmla="*/ 1 w 13"/>
                  <a:gd name="T7" fmla="*/ 11 h 25"/>
                  <a:gd name="T8" fmla="*/ 0 w 13"/>
                  <a:gd name="T9" fmla="*/ 10 h 25"/>
                  <a:gd name="T10" fmla="*/ 1 w 13"/>
                  <a:gd name="T11" fmla="*/ 7 h 25"/>
                  <a:gd name="T12" fmla="*/ 1 w 13"/>
                  <a:gd name="T13" fmla="*/ 7 h 25"/>
                  <a:gd name="T14" fmla="*/ 2 w 13"/>
                  <a:gd name="T15" fmla="*/ 1 h 25"/>
                  <a:gd name="T16" fmla="*/ 2 w 13"/>
                  <a:gd name="T17" fmla="*/ 1 h 25"/>
                  <a:gd name="T18" fmla="*/ 5 w 13"/>
                  <a:gd name="T19" fmla="*/ 0 h 25"/>
                  <a:gd name="T20" fmla="*/ 8 w 13"/>
                  <a:gd name="T21" fmla="*/ 0 h 25"/>
                  <a:gd name="T22" fmla="*/ 11 w 13"/>
                  <a:gd name="T23" fmla="*/ 1 h 25"/>
                  <a:gd name="T24" fmla="*/ 13 w 13"/>
                  <a:gd name="T25" fmla="*/ 7 h 25"/>
                  <a:gd name="T26" fmla="*/ 13 w 13"/>
                  <a:gd name="T27" fmla="*/ 7 h 25"/>
                  <a:gd name="T28" fmla="*/ 13 w 13"/>
                  <a:gd name="T29" fmla="*/ 10 h 25"/>
                  <a:gd name="T30" fmla="*/ 13 w 13"/>
                  <a:gd name="T31" fmla="*/ 11 h 25"/>
                  <a:gd name="T32" fmla="*/ 13 w 13"/>
                  <a:gd name="T33" fmla="*/ 11 h 25"/>
                  <a:gd name="T34" fmla="*/ 11 w 13"/>
                  <a:gd name="T35" fmla="*/ 10 h 25"/>
                  <a:gd name="T36" fmla="*/ 10 w 13"/>
                  <a:gd name="T37" fmla="*/ 4 h 25"/>
                  <a:gd name="T38" fmla="*/ 9 w 13"/>
                  <a:gd name="T39" fmla="*/ 4 h 25"/>
                  <a:gd name="T40" fmla="*/ 12 w 13"/>
                  <a:gd name="T41" fmla="*/ 15 h 25"/>
                  <a:gd name="T42" fmla="*/ 10 w 13"/>
                  <a:gd name="T43" fmla="*/ 15 h 25"/>
                  <a:gd name="T44" fmla="*/ 10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4 w 13"/>
                  <a:gd name="T63" fmla="*/ 23 h 25"/>
                  <a:gd name="T64" fmla="*/ 4 w 13"/>
                  <a:gd name="T65" fmla="*/ 15 h 25"/>
                  <a:gd name="T66" fmla="*/ 1 w 13"/>
                  <a:gd name="T67" fmla="*/ 15 h 25"/>
                  <a:gd name="T68" fmla="*/ 4 w 13"/>
                  <a:gd name="T69" fmla="*/ 4 h 25"/>
                  <a:gd name="T70" fmla="*/ 4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4" y="4"/>
                    </a:moveTo>
                    <a:cubicBezTo>
                      <a:pt x="2" y="10"/>
                      <a:pt x="2" y="10"/>
                      <a:pt x="2" y="10"/>
                    </a:cubicBezTo>
                    <a:cubicBezTo>
                      <a:pt x="2" y="11"/>
                      <a:pt x="1" y="11"/>
                      <a:pt x="1" y="11"/>
                    </a:cubicBezTo>
                    <a:cubicBezTo>
                      <a:pt x="1" y="11"/>
                      <a:pt x="1" y="11"/>
                      <a:pt x="1" y="11"/>
                    </a:cubicBezTo>
                    <a:cubicBezTo>
                      <a:pt x="0" y="11"/>
                      <a:pt x="0" y="10"/>
                      <a:pt x="0" y="10"/>
                    </a:cubicBezTo>
                    <a:cubicBezTo>
                      <a:pt x="1" y="7"/>
                      <a:pt x="1" y="7"/>
                      <a:pt x="1" y="7"/>
                    </a:cubicBezTo>
                    <a:cubicBezTo>
                      <a:pt x="1" y="7"/>
                      <a:pt x="1" y="7"/>
                      <a:pt x="1" y="7"/>
                    </a:cubicBezTo>
                    <a:cubicBezTo>
                      <a:pt x="2" y="1"/>
                      <a:pt x="2" y="1"/>
                      <a:pt x="2" y="1"/>
                    </a:cubicBezTo>
                    <a:cubicBezTo>
                      <a:pt x="2" y="1"/>
                      <a:pt x="2" y="1"/>
                      <a:pt x="2" y="1"/>
                    </a:cubicBezTo>
                    <a:cubicBezTo>
                      <a:pt x="3" y="0"/>
                      <a:pt x="5" y="0"/>
                      <a:pt x="5" y="0"/>
                    </a:cubicBezTo>
                    <a:cubicBezTo>
                      <a:pt x="8" y="0"/>
                      <a:pt x="8" y="0"/>
                      <a:pt x="8" y="0"/>
                    </a:cubicBezTo>
                    <a:cubicBezTo>
                      <a:pt x="9" y="0"/>
                      <a:pt x="11" y="0"/>
                      <a:pt x="11" y="1"/>
                    </a:cubicBezTo>
                    <a:cubicBezTo>
                      <a:pt x="13" y="7"/>
                      <a:pt x="13" y="7"/>
                      <a:pt x="13" y="7"/>
                    </a:cubicBezTo>
                    <a:cubicBezTo>
                      <a:pt x="13" y="7"/>
                      <a:pt x="13" y="7"/>
                      <a:pt x="13" y="7"/>
                    </a:cubicBezTo>
                    <a:cubicBezTo>
                      <a:pt x="13" y="10"/>
                      <a:pt x="13" y="10"/>
                      <a:pt x="13" y="10"/>
                    </a:cubicBezTo>
                    <a:cubicBezTo>
                      <a:pt x="13" y="10"/>
                      <a:pt x="13" y="11"/>
                      <a:pt x="13" y="11"/>
                    </a:cubicBezTo>
                    <a:cubicBezTo>
                      <a:pt x="13" y="11"/>
                      <a:pt x="13" y="11"/>
                      <a:pt x="13" y="11"/>
                    </a:cubicBezTo>
                    <a:cubicBezTo>
                      <a:pt x="12" y="11"/>
                      <a:pt x="11" y="11"/>
                      <a:pt x="11" y="10"/>
                    </a:cubicBezTo>
                    <a:cubicBezTo>
                      <a:pt x="10" y="4"/>
                      <a:pt x="10" y="4"/>
                      <a:pt x="10" y="4"/>
                    </a:cubicBezTo>
                    <a:cubicBezTo>
                      <a:pt x="10" y="4"/>
                      <a:pt x="9" y="4"/>
                      <a:pt x="9" y="4"/>
                    </a:cubicBezTo>
                    <a:cubicBezTo>
                      <a:pt x="12" y="15"/>
                      <a:pt x="12" y="15"/>
                      <a:pt x="12" y="15"/>
                    </a:cubicBezTo>
                    <a:cubicBezTo>
                      <a:pt x="10" y="15"/>
                      <a:pt x="10" y="15"/>
                      <a:pt x="10" y="15"/>
                    </a:cubicBezTo>
                    <a:cubicBezTo>
                      <a:pt x="10" y="23"/>
                      <a:pt x="10" y="23"/>
                      <a:pt x="10" y="23"/>
                    </a:cubicBezTo>
                    <a:cubicBezTo>
                      <a:pt x="10" y="24"/>
                      <a:pt x="9" y="25"/>
                      <a:pt x="8" y="25"/>
                    </a:cubicBezTo>
                    <a:cubicBezTo>
                      <a:pt x="8" y="25"/>
                      <a:pt x="8" y="25"/>
                      <a:pt x="8" y="25"/>
                    </a:cubicBezTo>
                    <a:cubicBezTo>
                      <a:pt x="8" y="25"/>
                      <a:pt x="7" y="24"/>
                      <a:pt x="7" y="23"/>
                    </a:cubicBezTo>
                    <a:cubicBezTo>
                      <a:pt x="7" y="15"/>
                      <a:pt x="7" y="15"/>
                      <a:pt x="7" y="15"/>
                    </a:cubicBezTo>
                    <a:cubicBezTo>
                      <a:pt x="6" y="15"/>
                      <a:pt x="6" y="15"/>
                      <a:pt x="6" y="15"/>
                    </a:cubicBezTo>
                    <a:cubicBezTo>
                      <a:pt x="6" y="23"/>
                      <a:pt x="6" y="23"/>
                      <a:pt x="6" y="23"/>
                    </a:cubicBezTo>
                    <a:cubicBezTo>
                      <a:pt x="6" y="24"/>
                      <a:pt x="6" y="25"/>
                      <a:pt x="5" y="25"/>
                    </a:cubicBezTo>
                    <a:cubicBezTo>
                      <a:pt x="5" y="25"/>
                      <a:pt x="5" y="25"/>
                      <a:pt x="5" y="25"/>
                    </a:cubicBezTo>
                    <a:cubicBezTo>
                      <a:pt x="4" y="25"/>
                      <a:pt x="4" y="24"/>
                      <a:pt x="4" y="23"/>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Oval 194"/>
              <p:cNvSpPr>
                <a:spLocks noChangeArrowheads="1"/>
              </p:cNvSpPr>
              <p:nvPr/>
            </p:nvSpPr>
            <p:spPr bwMode="auto">
              <a:xfrm>
                <a:off x="5290" y="2296"/>
                <a:ext cx="6"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95"/>
              <p:cNvSpPr>
                <a:spLocks/>
              </p:cNvSpPr>
              <p:nvPr/>
            </p:nvSpPr>
            <p:spPr bwMode="auto">
              <a:xfrm>
                <a:off x="5285" y="2303"/>
                <a:ext cx="16" cy="32"/>
              </a:xfrm>
              <a:custGeom>
                <a:avLst/>
                <a:gdLst>
                  <a:gd name="T0" fmla="*/ 10 w 13"/>
                  <a:gd name="T1" fmla="*/ 6 h 25"/>
                  <a:gd name="T2" fmla="*/ 10 w 13"/>
                  <a:gd name="T3" fmla="*/ 10 h 25"/>
                  <a:gd name="T4" fmla="*/ 10 w 13"/>
                  <a:gd name="T5" fmla="*/ 23 h 25"/>
                  <a:gd name="T6" fmla="*/ 8 w 13"/>
                  <a:gd name="T7" fmla="*/ 25 h 25"/>
                  <a:gd name="T8" fmla="*/ 8 w 13"/>
                  <a:gd name="T9" fmla="*/ 25 h 25"/>
                  <a:gd name="T10" fmla="*/ 7 w 13"/>
                  <a:gd name="T11" fmla="*/ 23 h 25"/>
                  <a:gd name="T12" fmla="*/ 7 w 13"/>
                  <a:gd name="T13" fmla="*/ 12 h 25"/>
                  <a:gd name="T14" fmla="*/ 6 w 13"/>
                  <a:gd name="T15" fmla="*/ 12 h 25"/>
                  <a:gd name="T16" fmla="*/ 6 w 13"/>
                  <a:gd name="T17" fmla="*/ 23 h 25"/>
                  <a:gd name="T18" fmla="*/ 5 w 13"/>
                  <a:gd name="T19" fmla="*/ 25 h 25"/>
                  <a:gd name="T20" fmla="*/ 5 w 13"/>
                  <a:gd name="T21" fmla="*/ 25 h 25"/>
                  <a:gd name="T22" fmla="*/ 3 w 13"/>
                  <a:gd name="T23" fmla="*/ 23 h 25"/>
                  <a:gd name="T24" fmla="*/ 3 w 13"/>
                  <a:gd name="T25" fmla="*/ 10 h 25"/>
                  <a:gd name="T26" fmla="*/ 3 w 13"/>
                  <a:gd name="T27" fmla="*/ 6 h 25"/>
                  <a:gd name="T28" fmla="*/ 3 w 13"/>
                  <a:gd name="T29" fmla="*/ 4 h 25"/>
                  <a:gd name="T30" fmla="*/ 3 w 13"/>
                  <a:gd name="T31" fmla="*/ 3 h 25"/>
                  <a:gd name="T32" fmla="*/ 3 w 13"/>
                  <a:gd name="T33" fmla="*/ 3 h 25"/>
                  <a:gd name="T34" fmla="*/ 3 w 13"/>
                  <a:gd name="T35" fmla="*/ 4 h 25"/>
                  <a:gd name="T36" fmla="*/ 3 w 13"/>
                  <a:gd name="T37" fmla="*/ 7 h 25"/>
                  <a:gd name="T38" fmla="*/ 3 w 13"/>
                  <a:gd name="T39" fmla="*/ 10 h 25"/>
                  <a:gd name="T40" fmla="*/ 3 w 13"/>
                  <a:gd name="T41" fmla="*/ 11 h 25"/>
                  <a:gd name="T42" fmla="*/ 1 w 13"/>
                  <a:gd name="T43" fmla="*/ 12 h 25"/>
                  <a:gd name="T44" fmla="*/ 1 w 13"/>
                  <a:gd name="T45" fmla="*/ 12 h 25"/>
                  <a:gd name="T46" fmla="*/ 0 w 13"/>
                  <a:gd name="T47" fmla="*/ 11 h 25"/>
                  <a:gd name="T48" fmla="*/ 0 w 13"/>
                  <a:gd name="T49" fmla="*/ 10 h 25"/>
                  <a:gd name="T50" fmla="*/ 0 w 13"/>
                  <a:gd name="T51" fmla="*/ 10 h 25"/>
                  <a:gd name="T52" fmla="*/ 0 w 13"/>
                  <a:gd name="T53" fmla="*/ 10 h 25"/>
                  <a:gd name="T54" fmla="*/ 0 w 13"/>
                  <a:gd name="T55" fmla="*/ 7 h 25"/>
                  <a:gd name="T56" fmla="*/ 0 w 13"/>
                  <a:gd name="T57" fmla="*/ 3 h 25"/>
                  <a:gd name="T58" fmla="*/ 4 w 13"/>
                  <a:gd name="T59" fmla="*/ 0 h 25"/>
                  <a:gd name="T60" fmla="*/ 9 w 13"/>
                  <a:gd name="T61" fmla="*/ 0 h 25"/>
                  <a:gd name="T62" fmla="*/ 13 w 13"/>
                  <a:gd name="T63" fmla="*/ 3 h 25"/>
                  <a:gd name="T64" fmla="*/ 13 w 13"/>
                  <a:gd name="T65" fmla="*/ 7 h 25"/>
                  <a:gd name="T66" fmla="*/ 13 w 13"/>
                  <a:gd name="T67" fmla="*/ 10 h 25"/>
                  <a:gd name="T68" fmla="*/ 13 w 13"/>
                  <a:gd name="T69" fmla="*/ 10 h 25"/>
                  <a:gd name="T70" fmla="*/ 13 w 13"/>
                  <a:gd name="T71" fmla="*/ 10 h 25"/>
                  <a:gd name="T72" fmla="*/ 13 w 13"/>
                  <a:gd name="T73" fmla="*/ 11 h 25"/>
                  <a:gd name="T74" fmla="*/ 12 w 13"/>
                  <a:gd name="T75" fmla="*/ 12 h 25"/>
                  <a:gd name="T76" fmla="*/ 12 w 13"/>
                  <a:gd name="T77" fmla="*/ 12 h 25"/>
                  <a:gd name="T78" fmla="*/ 10 w 13"/>
                  <a:gd name="T79" fmla="*/ 11 h 25"/>
                  <a:gd name="T80" fmla="*/ 10 w 13"/>
                  <a:gd name="T81" fmla="*/ 10 h 25"/>
                  <a:gd name="T82" fmla="*/ 10 w 13"/>
                  <a:gd name="T83" fmla="*/ 7 h 25"/>
                  <a:gd name="T84" fmla="*/ 10 w 13"/>
                  <a:gd name="T85" fmla="*/ 4 h 25"/>
                  <a:gd name="T86" fmla="*/ 10 w 13"/>
                  <a:gd name="T87" fmla="*/ 3 h 25"/>
                  <a:gd name="T88" fmla="*/ 10 w 13"/>
                  <a:gd name="T89" fmla="*/ 3 h 25"/>
                  <a:gd name="T90" fmla="*/ 10 w 13"/>
                  <a:gd name="T91" fmla="*/ 4 h 25"/>
                  <a:gd name="T92" fmla="*/ 10 w 13"/>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 h="25">
                    <a:moveTo>
                      <a:pt x="10" y="6"/>
                    </a:moveTo>
                    <a:cubicBezTo>
                      <a:pt x="10" y="10"/>
                      <a:pt x="10" y="10"/>
                      <a:pt x="10" y="10"/>
                    </a:cubicBezTo>
                    <a:cubicBezTo>
                      <a:pt x="10" y="23"/>
                      <a:pt x="10" y="23"/>
                      <a:pt x="10" y="23"/>
                    </a:cubicBezTo>
                    <a:cubicBezTo>
                      <a:pt x="10" y="24"/>
                      <a:pt x="9" y="25"/>
                      <a:pt x="8" y="25"/>
                    </a:cubicBezTo>
                    <a:cubicBezTo>
                      <a:pt x="8" y="25"/>
                      <a:pt x="8" y="25"/>
                      <a:pt x="8" y="25"/>
                    </a:cubicBezTo>
                    <a:cubicBezTo>
                      <a:pt x="7" y="25"/>
                      <a:pt x="7" y="24"/>
                      <a:pt x="7" y="23"/>
                    </a:cubicBezTo>
                    <a:cubicBezTo>
                      <a:pt x="7" y="12"/>
                      <a:pt x="7" y="12"/>
                      <a:pt x="7" y="12"/>
                    </a:cubicBezTo>
                    <a:cubicBezTo>
                      <a:pt x="6" y="12"/>
                      <a:pt x="6" y="12"/>
                      <a:pt x="6" y="12"/>
                    </a:cubicBezTo>
                    <a:cubicBezTo>
                      <a:pt x="6" y="23"/>
                      <a:pt x="6" y="23"/>
                      <a:pt x="6" y="23"/>
                    </a:cubicBezTo>
                    <a:cubicBezTo>
                      <a:pt x="6" y="24"/>
                      <a:pt x="6" y="25"/>
                      <a:pt x="5" y="25"/>
                    </a:cubicBezTo>
                    <a:cubicBezTo>
                      <a:pt x="5" y="25"/>
                      <a:pt x="5" y="25"/>
                      <a:pt x="5" y="25"/>
                    </a:cubicBezTo>
                    <a:cubicBezTo>
                      <a:pt x="4" y="25"/>
                      <a:pt x="3" y="24"/>
                      <a:pt x="3" y="23"/>
                    </a:cubicBezTo>
                    <a:cubicBezTo>
                      <a:pt x="3" y="10"/>
                      <a:pt x="3" y="10"/>
                      <a:pt x="3" y="10"/>
                    </a:cubicBezTo>
                    <a:cubicBezTo>
                      <a:pt x="3" y="6"/>
                      <a:pt x="3" y="6"/>
                      <a:pt x="3" y="6"/>
                    </a:cubicBezTo>
                    <a:cubicBezTo>
                      <a:pt x="3" y="4"/>
                      <a:pt x="3" y="4"/>
                      <a:pt x="3" y="4"/>
                    </a:cubicBezTo>
                    <a:cubicBezTo>
                      <a:pt x="3" y="3"/>
                      <a:pt x="3" y="3"/>
                      <a:pt x="3" y="3"/>
                    </a:cubicBezTo>
                    <a:cubicBezTo>
                      <a:pt x="3" y="3"/>
                      <a:pt x="3" y="3"/>
                      <a:pt x="3" y="3"/>
                    </a:cubicBezTo>
                    <a:cubicBezTo>
                      <a:pt x="3" y="3"/>
                      <a:pt x="3" y="3"/>
                      <a:pt x="3" y="4"/>
                    </a:cubicBezTo>
                    <a:cubicBezTo>
                      <a:pt x="3" y="7"/>
                      <a:pt x="3" y="7"/>
                      <a:pt x="3" y="7"/>
                    </a:cubicBezTo>
                    <a:cubicBezTo>
                      <a:pt x="3" y="10"/>
                      <a:pt x="3" y="10"/>
                      <a:pt x="3" y="10"/>
                    </a:cubicBezTo>
                    <a:cubicBezTo>
                      <a:pt x="3" y="11"/>
                      <a:pt x="3" y="11"/>
                      <a:pt x="3" y="11"/>
                    </a:cubicBezTo>
                    <a:cubicBezTo>
                      <a:pt x="3" y="12"/>
                      <a:pt x="2" y="12"/>
                      <a:pt x="1" y="12"/>
                    </a:cubicBezTo>
                    <a:cubicBezTo>
                      <a:pt x="1" y="12"/>
                      <a:pt x="1" y="12"/>
                      <a:pt x="1" y="12"/>
                    </a:cubicBezTo>
                    <a:cubicBezTo>
                      <a:pt x="1"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2" y="0"/>
                      <a:pt x="4" y="0"/>
                    </a:cubicBezTo>
                    <a:cubicBezTo>
                      <a:pt x="9" y="0"/>
                      <a:pt x="9" y="0"/>
                      <a:pt x="9" y="0"/>
                    </a:cubicBezTo>
                    <a:cubicBezTo>
                      <a:pt x="11" y="0"/>
                      <a:pt x="13" y="1"/>
                      <a:pt x="13" y="3"/>
                    </a:cubicBezTo>
                    <a:cubicBezTo>
                      <a:pt x="13" y="7"/>
                      <a:pt x="13" y="7"/>
                      <a:pt x="13" y="7"/>
                    </a:cubicBezTo>
                    <a:cubicBezTo>
                      <a:pt x="13" y="10"/>
                      <a:pt x="13" y="10"/>
                      <a:pt x="13" y="10"/>
                    </a:cubicBezTo>
                    <a:cubicBezTo>
                      <a:pt x="13" y="10"/>
                      <a:pt x="13" y="10"/>
                      <a:pt x="13" y="10"/>
                    </a:cubicBezTo>
                    <a:cubicBezTo>
                      <a:pt x="13" y="10"/>
                      <a:pt x="13" y="10"/>
                      <a:pt x="13" y="10"/>
                    </a:cubicBezTo>
                    <a:cubicBezTo>
                      <a:pt x="13" y="11"/>
                      <a:pt x="13" y="11"/>
                      <a:pt x="13" y="11"/>
                    </a:cubicBezTo>
                    <a:cubicBezTo>
                      <a:pt x="13" y="12"/>
                      <a:pt x="12" y="12"/>
                      <a:pt x="12" y="12"/>
                    </a:cubicBezTo>
                    <a:cubicBezTo>
                      <a:pt x="12" y="12"/>
                      <a:pt x="12" y="12"/>
                      <a:pt x="12" y="12"/>
                    </a:cubicBezTo>
                    <a:cubicBezTo>
                      <a:pt x="11" y="12"/>
                      <a:pt x="10" y="12"/>
                      <a:pt x="10" y="11"/>
                    </a:cubicBezTo>
                    <a:cubicBezTo>
                      <a:pt x="10" y="10"/>
                      <a:pt x="10" y="10"/>
                      <a:pt x="10" y="10"/>
                    </a:cubicBezTo>
                    <a:cubicBezTo>
                      <a:pt x="10" y="7"/>
                      <a:pt x="10" y="7"/>
                      <a:pt x="10" y="7"/>
                    </a:cubicBezTo>
                    <a:cubicBezTo>
                      <a:pt x="10" y="4"/>
                      <a:pt x="10" y="4"/>
                      <a:pt x="10" y="4"/>
                    </a:cubicBezTo>
                    <a:cubicBezTo>
                      <a:pt x="10" y="3"/>
                      <a:pt x="10" y="3"/>
                      <a:pt x="10" y="3"/>
                    </a:cubicBezTo>
                    <a:cubicBezTo>
                      <a:pt x="10" y="3"/>
                      <a:pt x="10" y="3"/>
                      <a:pt x="10" y="3"/>
                    </a:cubicBezTo>
                    <a:cubicBezTo>
                      <a:pt x="10" y="3"/>
                      <a:pt x="10" y="3"/>
                      <a:pt x="10" y="4"/>
                    </a:cubicBezTo>
                    <a:lnTo>
                      <a:pt x="10" y="6"/>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Oval 196"/>
              <p:cNvSpPr>
                <a:spLocks noChangeArrowheads="1"/>
              </p:cNvSpPr>
              <p:nvPr/>
            </p:nvSpPr>
            <p:spPr bwMode="auto">
              <a:xfrm>
                <a:off x="5270" y="2345"/>
                <a:ext cx="6" cy="6"/>
              </a:xfrm>
              <a:prstGeom prst="ellipse">
                <a:avLst/>
              </a:pr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97"/>
              <p:cNvSpPr>
                <a:spLocks/>
              </p:cNvSpPr>
              <p:nvPr/>
            </p:nvSpPr>
            <p:spPr bwMode="auto">
              <a:xfrm>
                <a:off x="5265" y="2351"/>
                <a:ext cx="16" cy="31"/>
              </a:xfrm>
              <a:custGeom>
                <a:avLst/>
                <a:gdLst>
                  <a:gd name="T0" fmla="*/ 4 w 13"/>
                  <a:gd name="T1" fmla="*/ 4 h 25"/>
                  <a:gd name="T2" fmla="*/ 2 w 13"/>
                  <a:gd name="T3" fmla="*/ 10 h 25"/>
                  <a:gd name="T4" fmla="*/ 1 w 13"/>
                  <a:gd name="T5" fmla="*/ 11 h 25"/>
                  <a:gd name="T6" fmla="*/ 1 w 13"/>
                  <a:gd name="T7" fmla="*/ 11 h 25"/>
                  <a:gd name="T8" fmla="*/ 0 w 13"/>
                  <a:gd name="T9" fmla="*/ 10 h 25"/>
                  <a:gd name="T10" fmla="*/ 1 w 13"/>
                  <a:gd name="T11" fmla="*/ 7 h 25"/>
                  <a:gd name="T12" fmla="*/ 1 w 13"/>
                  <a:gd name="T13" fmla="*/ 7 h 25"/>
                  <a:gd name="T14" fmla="*/ 2 w 13"/>
                  <a:gd name="T15" fmla="*/ 2 h 25"/>
                  <a:gd name="T16" fmla="*/ 2 w 13"/>
                  <a:gd name="T17" fmla="*/ 1 h 25"/>
                  <a:gd name="T18" fmla="*/ 5 w 13"/>
                  <a:gd name="T19" fmla="*/ 0 h 25"/>
                  <a:gd name="T20" fmla="*/ 8 w 13"/>
                  <a:gd name="T21" fmla="*/ 0 h 25"/>
                  <a:gd name="T22" fmla="*/ 11 w 13"/>
                  <a:gd name="T23" fmla="*/ 2 h 25"/>
                  <a:gd name="T24" fmla="*/ 13 w 13"/>
                  <a:gd name="T25" fmla="*/ 7 h 25"/>
                  <a:gd name="T26" fmla="*/ 13 w 13"/>
                  <a:gd name="T27" fmla="*/ 7 h 25"/>
                  <a:gd name="T28" fmla="*/ 13 w 13"/>
                  <a:gd name="T29" fmla="*/ 10 h 25"/>
                  <a:gd name="T30" fmla="*/ 13 w 13"/>
                  <a:gd name="T31" fmla="*/ 11 h 25"/>
                  <a:gd name="T32" fmla="*/ 13 w 13"/>
                  <a:gd name="T33" fmla="*/ 11 h 25"/>
                  <a:gd name="T34" fmla="*/ 11 w 13"/>
                  <a:gd name="T35" fmla="*/ 10 h 25"/>
                  <a:gd name="T36" fmla="*/ 10 w 13"/>
                  <a:gd name="T37" fmla="*/ 4 h 25"/>
                  <a:gd name="T38" fmla="*/ 9 w 13"/>
                  <a:gd name="T39" fmla="*/ 4 h 25"/>
                  <a:gd name="T40" fmla="*/ 12 w 13"/>
                  <a:gd name="T41" fmla="*/ 15 h 25"/>
                  <a:gd name="T42" fmla="*/ 10 w 13"/>
                  <a:gd name="T43" fmla="*/ 15 h 25"/>
                  <a:gd name="T44" fmla="*/ 10 w 13"/>
                  <a:gd name="T45" fmla="*/ 24 h 25"/>
                  <a:gd name="T46" fmla="*/ 8 w 13"/>
                  <a:gd name="T47" fmla="*/ 25 h 25"/>
                  <a:gd name="T48" fmla="*/ 8 w 13"/>
                  <a:gd name="T49" fmla="*/ 25 h 25"/>
                  <a:gd name="T50" fmla="*/ 7 w 13"/>
                  <a:gd name="T51" fmla="*/ 24 h 25"/>
                  <a:gd name="T52" fmla="*/ 7 w 13"/>
                  <a:gd name="T53" fmla="*/ 15 h 25"/>
                  <a:gd name="T54" fmla="*/ 6 w 13"/>
                  <a:gd name="T55" fmla="*/ 15 h 25"/>
                  <a:gd name="T56" fmla="*/ 6 w 13"/>
                  <a:gd name="T57" fmla="*/ 24 h 25"/>
                  <a:gd name="T58" fmla="*/ 5 w 13"/>
                  <a:gd name="T59" fmla="*/ 25 h 25"/>
                  <a:gd name="T60" fmla="*/ 5 w 13"/>
                  <a:gd name="T61" fmla="*/ 25 h 25"/>
                  <a:gd name="T62" fmla="*/ 4 w 13"/>
                  <a:gd name="T63" fmla="*/ 24 h 25"/>
                  <a:gd name="T64" fmla="*/ 4 w 13"/>
                  <a:gd name="T65" fmla="*/ 15 h 25"/>
                  <a:gd name="T66" fmla="*/ 1 w 13"/>
                  <a:gd name="T67" fmla="*/ 15 h 25"/>
                  <a:gd name="T68" fmla="*/ 4 w 13"/>
                  <a:gd name="T69" fmla="*/ 4 h 25"/>
                  <a:gd name="T70" fmla="*/ 4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4" y="4"/>
                    </a:moveTo>
                    <a:cubicBezTo>
                      <a:pt x="2" y="10"/>
                      <a:pt x="2" y="10"/>
                      <a:pt x="2" y="10"/>
                    </a:cubicBezTo>
                    <a:cubicBezTo>
                      <a:pt x="2" y="11"/>
                      <a:pt x="1" y="11"/>
                      <a:pt x="1" y="11"/>
                    </a:cubicBezTo>
                    <a:cubicBezTo>
                      <a:pt x="1" y="11"/>
                      <a:pt x="1" y="11"/>
                      <a:pt x="1" y="11"/>
                    </a:cubicBezTo>
                    <a:cubicBezTo>
                      <a:pt x="0" y="11"/>
                      <a:pt x="0" y="11"/>
                      <a:pt x="0" y="10"/>
                    </a:cubicBezTo>
                    <a:cubicBezTo>
                      <a:pt x="1" y="7"/>
                      <a:pt x="1" y="7"/>
                      <a:pt x="1" y="7"/>
                    </a:cubicBezTo>
                    <a:cubicBezTo>
                      <a:pt x="1" y="7"/>
                      <a:pt x="1" y="7"/>
                      <a:pt x="1" y="7"/>
                    </a:cubicBezTo>
                    <a:cubicBezTo>
                      <a:pt x="2" y="2"/>
                      <a:pt x="2" y="2"/>
                      <a:pt x="2" y="2"/>
                    </a:cubicBezTo>
                    <a:cubicBezTo>
                      <a:pt x="2" y="1"/>
                      <a:pt x="2" y="1"/>
                      <a:pt x="2" y="1"/>
                    </a:cubicBezTo>
                    <a:cubicBezTo>
                      <a:pt x="3" y="1"/>
                      <a:pt x="5" y="0"/>
                      <a:pt x="5" y="0"/>
                    </a:cubicBezTo>
                    <a:cubicBezTo>
                      <a:pt x="8" y="0"/>
                      <a:pt x="8" y="0"/>
                      <a:pt x="8" y="0"/>
                    </a:cubicBezTo>
                    <a:cubicBezTo>
                      <a:pt x="9" y="0"/>
                      <a:pt x="11" y="1"/>
                      <a:pt x="11" y="2"/>
                    </a:cubicBezTo>
                    <a:cubicBezTo>
                      <a:pt x="13" y="7"/>
                      <a:pt x="13" y="7"/>
                      <a:pt x="13" y="7"/>
                    </a:cubicBezTo>
                    <a:cubicBezTo>
                      <a:pt x="13" y="7"/>
                      <a:pt x="13" y="7"/>
                      <a:pt x="13" y="7"/>
                    </a:cubicBezTo>
                    <a:cubicBezTo>
                      <a:pt x="13" y="10"/>
                      <a:pt x="13" y="10"/>
                      <a:pt x="13" y="10"/>
                    </a:cubicBezTo>
                    <a:cubicBezTo>
                      <a:pt x="13" y="11"/>
                      <a:pt x="13" y="11"/>
                      <a:pt x="13" y="11"/>
                    </a:cubicBezTo>
                    <a:cubicBezTo>
                      <a:pt x="13" y="11"/>
                      <a:pt x="13" y="11"/>
                      <a:pt x="13" y="11"/>
                    </a:cubicBezTo>
                    <a:cubicBezTo>
                      <a:pt x="12" y="11"/>
                      <a:pt x="11" y="11"/>
                      <a:pt x="11" y="10"/>
                    </a:cubicBezTo>
                    <a:cubicBezTo>
                      <a:pt x="10" y="4"/>
                      <a:pt x="10" y="4"/>
                      <a:pt x="10" y="4"/>
                    </a:cubicBezTo>
                    <a:cubicBezTo>
                      <a:pt x="10" y="4"/>
                      <a:pt x="9" y="4"/>
                      <a:pt x="9" y="4"/>
                    </a:cubicBezTo>
                    <a:cubicBezTo>
                      <a:pt x="12" y="15"/>
                      <a:pt x="12" y="15"/>
                      <a:pt x="12" y="15"/>
                    </a:cubicBezTo>
                    <a:cubicBezTo>
                      <a:pt x="10" y="15"/>
                      <a:pt x="10" y="15"/>
                      <a:pt x="10" y="15"/>
                    </a:cubicBezTo>
                    <a:cubicBezTo>
                      <a:pt x="10" y="24"/>
                      <a:pt x="10" y="24"/>
                      <a:pt x="10" y="24"/>
                    </a:cubicBezTo>
                    <a:cubicBezTo>
                      <a:pt x="10" y="24"/>
                      <a:pt x="9" y="25"/>
                      <a:pt x="8" y="25"/>
                    </a:cubicBezTo>
                    <a:cubicBezTo>
                      <a:pt x="8" y="25"/>
                      <a:pt x="8" y="25"/>
                      <a:pt x="8" y="25"/>
                    </a:cubicBezTo>
                    <a:cubicBezTo>
                      <a:pt x="8" y="25"/>
                      <a:pt x="7" y="24"/>
                      <a:pt x="7" y="24"/>
                    </a:cubicBezTo>
                    <a:cubicBezTo>
                      <a:pt x="7" y="15"/>
                      <a:pt x="7" y="15"/>
                      <a:pt x="7" y="15"/>
                    </a:cubicBezTo>
                    <a:cubicBezTo>
                      <a:pt x="6" y="15"/>
                      <a:pt x="6" y="15"/>
                      <a:pt x="6" y="15"/>
                    </a:cubicBezTo>
                    <a:cubicBezTo>
                      <a:pt x="6" y="24"/>
                      <a:pt x="6" y="24"/>
                      <a:pt x="6" y="24"/>
                    </a:cubicBezTo>
                    <a:cubicBezTo>
                      <a:pt x="6" y="24"/>
                      <a:pt x="6" y="25"/>
                      <a:pt x="5" y="25"/>
                    </a:cubicBezTo>
                    <a:cubicBezTo>
                      <a:pt x="5" y="25"/>
                      <a:pt x="5" y="25"/>
                      <a:pt x="5" y="25"/>
                    </a:cubicBezTo>
                    <a:cubicBezTo>
                      <a:pt x="4" y="25"/>
                      <a:pt x="4" y="24"/>
                      <a:pt x="4" y="24"/>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Oval 198"/>
              <p:cNvSpPr>
                <a:spLocks noChangeArrowheads="1"/>
              </p:cNvSpPr>
              <p:nvPr/>
            </p:nvSpPr>
            <p:spPr bwMode="auto">
              <a:xfrm>
                <a:off x="5290" y="2345"/>
                <a:ext cx="6" cy="6"/>
              </a:xfrm>
              <a:prstGeom prst="ellipse">
                <a:avLst/>
              </a:pr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99"/>
              <p:cNvSpPr>
                <a:spLocks/>
              </p:cNvSpPr>
              <p:nvPr/>
            </p:nvSpPr>
            <p:spPr bwMode="auto">
              <a:xfrm>
                <a:off x="5285" y="2351"/>
                <a:ext cx="16" cy="31"/>
              </a:xfrm>
              <a:custGeom>
                <a:avLst/>
                <a:gdLst>
                  <a:gd name="T0" fmla="*/ 10 w 13"/>
                  <a:gd name="T1" fmla="*/ 6 h 25"/>
                  <a:gd name="T2" fmla="*/ 10 w 13"/>
                  <a:gd name="T3" fmla="*/ 11 h 25"/>
                  <a:gd name="T4" fmla="*/ 10 w 13"/>
                  <a:gd name="T5" fmla="*/ 24 h 25"/>
                  <a:gd name="T6" fmla="*/ 8 w 13"/>
                  <a:gd name="T7" fmla="*/ 25 h 25"/>
                  <a:gd name="T8" fmla="*/ 8 w 13"/>
                  <a:gd name="T9" fmla="*/ 25 h 25"/>
                  <a:gd name="T10" fmla="*/ 7 w 13"/>
                  <a:gd name="T11" fmla="*/ 24 h 25"/>
                  <a:gd name="T12" fmla="*/ 7 w 13"/>
                  <a:gd name="T13" fmla="*/ 12 h 25"/>
                  <a:gd name="T14" fmla="*/ 6 w 13"/>
                  <a:gd name="T15" fmla="*/ 12 h 25"/>
                  <a:gd name="T16" fmla="*/ 6 w 13"/>
                  <a:gd name="T17" fmla="*/ 24 h 25"/>
                  <a:gd name="T18" fmla="*/ 5 w 13"/>
                  <a:gd name="T19" fmla="*/ 25 h 25"/>
                  <a:gd name="T20" fmla="*/ 5 w 13"/>
                  <a:gd name="T21" fmla="*/ 25 h 25"/>
                  <a:gd name="T22" fmla="*/ 3 w 13"/>
                  <a:gd name="T23" fmla="*/ 24 h 25"/>
                  <a:gd name="T24" fmla="*/ 3 w 13"/>
                  <a:gd name="T25" fmla="*/ 11 h 25"/>
                  <a:gd name="T26" fmla="*/ 3 w 13"/>
                  <a:gd name="T27" fmla="*/ 6 h 25"/>
                  <a:gd name="T28" fmla="*/ 3 w 13"/>
                  <a:gd name="T29" fmla="*/ 4 h 25"/>
                  <a:gd name="T30" fmla="*/ 3 w 13"/>
                  <a:gd name="T31" fmla="*/ 4 h 25"/>
                  <a:gd name="T32" fmla="*/ 3 w 13"/>
                  <a:gd name="T33" fmla="*/ 4 h 25"/>
                  <a:gd name="T34" fmla="*/ 3 w 13"/>
                  <a:gd name="T35" fmla="*/ 4 h 25"/>
                  <a:gd name="T36" fmla="*/ 3 w 13"/>
                  <a:gd name="T37" fmla="*/ 7 h 25"/>
                  <a:gd name="T38" fmla="*/ 3 w 13"/>
                  <a:gd name="T39" fmla="*/ 11 h 25"/>
                  <a:gd name="T40" fmla="*/ 3 w 13"/>
                  <a:gd name="T41" fmla="*/ 11 h 25"/>
                  <a:gd name="T42" fmla="*/ 1 w 13"/>
                  <a:gd name="T43" fmla="*/ 13 h 25"/>
                  <a:gd name="T44" fmla="*/ 1 w 13"/>
                  <a:gd name="T45" fmla="*/ 13 h 25"/>
                  <a:gd name="T46" fmla="*/ 0 w 13"/>
                  <a:gd name="T47" fmla="*/ 11 h 25"/>
                  <a:gd name="T48" fmla="*/ 0 w 13"/>
                  <a:gd name="T49" fmla="*/ 10 h 25"/>
                  <a:gd name="T50" fmla="*/ 0 w 13"/>
                  <a:gd name="T51" fmla="*/ 10 h 25"/>
                  <a:gd name="T52" fmla="*/ 0 w 13"/>
                  <a:gd name="T53" fmla="*/ 10 h 25"/>
                  <a:gd name="T54" fmla="*/ 0 w 13"/>
                  <a:gd name="T55" fmla="*/ 7 h 25"/>
                  <a:gd name="T56" fmla="*/ 0 w 13"/>
                  <a:gd name="T57" fmla="*/ 3 h 25"/>
                  <a:gd name="T58" fmla="*/ 4 w 13"/>
                  <a:gd name="T59" fmla="*/ 0 h 25"/>
                  <a:gd name="T60" fmla="*/ 9 w 13"/>
                  <a:gd name="T61" fmla="*/ 0 h 25"/>
                  <a:gd name="T62" fmla="*/ 13 w 13"/>
                  <a:gd name="T63" fmla="*/ 3 h 25"/>
                  <a:gd name="T64" fmla="*/ 13 w 13"/>
                  <a:gd name="T65" fmla="*/ 7 h 25"/>
                  <a:gd name="T66" fmla="*/ 13 w 13"/>
                  <a:gd name="T67" fmla="*/ 10 h 25"/>
                  <a:gd name="T68" fmla="*/ 13 w 13"/>
                  <a:gd name="T69" fmla="*/ 10 h 25"/>
                  <a:gd name="T70" fmla="*/ 13 w 13"/>
                  <a:gd name="T71" fmla="*/ 10 h 25"/>
                  <a:gd name="T72" fmla="*/ 13 w 13"/>
                  <a:gd name="T73" fmla="*/ 11 h 25"/>
                  <a:gd name="T74" fmla="*/ 12 w 13"/>
                  <a:gd name="T75" fmla="*/ 13 h 25"/>
                  <a:gd name="T76" fmla="*/ 12 w 13"/>
                  <a:gd name="T77" fmla="*/ 13 h 25"/>
                  <a:gd name="T78" fmla="*/ 10 w 13"/>
                  <a:gd name="T79" fmla="*/ 11 h 25"/>
                  <a:gd name="T80" fmla="*/ 10 w 13"/>
                  <a:gd name="T81" fmla="*/ 11 h 25"/>
                  <a:gd name="T82" fmla="*/ 10 w 13"/>
                  <a:gd name="T83" fmla="*/ 7 h 25"/>
                  <a:gd name="T84" fmla="*/ 10 w 13"/>
                  <a:gd name="T85" fmla="*/ 4 h 25"/>
                  <a:gd name="T86" fmla="*/ 10 w 13"/>
                  <a:gd name="T87" fmla="*/ 4 h 25"/>
                  <a:gd name="T88" fmla="*/ 10 w 13"/>
                  <a:gd name="T89" fmla="*/ 4 h 25"/>
                  <a:gd name="T90" fmla="*/ 10 w 13"/>
                  <a:gd name="T91" fmla="*/ 4 h 25"/>
                  <a:gd name="T92" fmla="*/ 10 w 13"/>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 h="25">
                    <a:moveTo>
                      <a:pt x="10" y="6"/>
                    </a:moveTo>
                    <a:cubicBezTo>
                      <a:pt x="10" y="11"/>
                      <a:pt x="10" y="11"/>
                      <a:pt x="10" y="11"/>
                    </a:cubicBezTo>
                    <a:cubicBezTo>
                      <a:pt x="10" y="24"/>
                      <a:pt x="10" y="24"/>
                      <a:pt x="10" y="24"/>
                    </a:cubicBezTo>
                    <a:cubicBezTo>
                      <a:pt x="10" y="24"/>
                      <a:pt x="9" y="25"/>
                      <a:pt x="8" y="25"/>
                    </a:cubicBezTo>
                    <a:cubicBezTo>
                      <a:pt x="8" y="25"/>
                      <a:pt x="8" y="25"/>
                      <a:pt x="8" y="25"/>
                    </a:cubicBezTo>
                    <a:cubicBezTo>
                      <a:pt x="7" y="25"/>
                      <a:pt x="7" y="24"/>
                      <a:pt x="7" y="24"/>
                    </a:cubicBezTo>
                    <a:cubicBezTo>
                      <a:pt x="7" y="12"/>
                      <a:pt x="7" y="12"/>
                      <a:pt x="7" y="12"/>
                    </a:cubicBezTo>
                    <a:cubicBezTo>
                      <a:pt x="6" y="12"/>
                      <a:pt x="6" y="12"/>
                      <a:pt x="6" y="12"/>
                    </a:cubicBezTo>
                    <a:cubicBezTo>
                      <a:pt x="6" y="24"/>
                      <a:pt x="6" y="24"/>
                      <a:pt x="6" y="24"/>
                    </a:cubicBezTo>
                    <a:cubicBezTo>
                      <a:pt x="6" y="24"/>
                      <a:pt x="6" y="25"/>
                      <a:pt x="5" y="25"/>
                    </a:cubicBezTo>
                    <a:cubicBezTo>
                      <a:pt x="5" y="25"/>
                      <a:pt x="5" y="25"/>
                      <a:pt x="5" y="25"/>
                    </a:cubicBezTo>
                    <a:cubicBezTo>
                      <a:pt x="4" y="25"/>
                      <a:pt x="3" y="24"/>
                      <a:pt x="3" y="24"/>
                    </a:cubicBezTo>
                    <a:cubicBezTo>
                      <a:pt x="3" y="11"/>
                      <a:pt x="3" y="11"/>
                      <a:pt x="3" y="11"/>
                    </a:cubicBezTo>
                    <a:cubicBezTo>
                      <a:pt x="3" y="6"/>
                      <a:pt x="3" y="6"/>
                      <a:pt x="3" y="6"/>
                    </a:cubicBezTo>
                    <a:cubicBezTo>
                      <a:pt x="3" y="4"/>
                      <a:pt x="3" y="4"/>
                      <a:pt x="3" y="4"/>
                    </a:cubicBezTo>
                    <a:cubicBezTo>
                      <a:pt x="3" y="4"/>
                      <a:pt x="3" y="4"/>
                      <a:pt x="3" y="4"/>
                    </a:cubicBezTo>
                    <a:cubicBezTo>
                      <a:pt x="3" y="4"/>
                      <a:pt x="3" y="4"/>
                      <a:pt x="3" y="4"/>
                    </a:cubicBezTo>
                    <a:cubicBezTo>
                      <a:pt x="3" y="4"/>
                      <a:pt x="3" y="4"/>
                      <a:pt x="3" y="4"/>
                    </a:cubicBezTo>
                    <a:cubicBezTo>
                      <a:pt x="3" y="7"/>
                      <a:pt x="3" y="7"/>
                      <a:pt x="3" y="7"/>
                    </a:cubicBezTo>
                    <a:cubicBezTo>
                      <a:pt x="3" y="11"/>
                      <a:pt x="3" y="11"/>
                      <a:pt x="3" y="11"/>
                    </a:cubicBezTo>
                    <a:cubicBezTo>
                      <a:pt x="3" y="11"/>
                      <a:pt x="3" y="11"/>
                      <a:pt x="3" y="11"/>
                    </a:cubicBezTo>
                    <a:cubicBezTo>
                      <a:pt x="3" y="12"/>
                      <a:pt x="2" y="13"/>
                      <a:pt x="1" y="13"/>
                    </a:cubicBezTo>
                    <a:cubicBezTo>
                      <a:pt x="1" y="13"/>
                      <a:pt x="1" y="13"/>
                      <a:pt x="1" y="13"/>
                    </a:cubicBezTo>
                    <a:cubicBezTo>
                      <a:pt x="1" y="13"/>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2"/>
                      <a:pt x="2" y="0"/>
                      <a:pt x="4" y="0"/>
                    </a:cubicBezTo>
                    <a:cubicBezTo>
                      <a:pt x="9" y="0"/>
                      <a:pt x="9" y="0"/>
                      <a:pt x="9" y="0"/>
                    </a:cubicBezTo>
                    <a:cubicBezTo>
                      <a:pt x="11" y="0"/>
                      <a:pt x="13" y="2"/>
                      <a:pt x="13" y="3"/>
                    </a:cubicBezTo>
                    <a:cubicBezTo>
                      <a:pt x="13" y="7"/>
                      <a:pt x="13" y="7"/>
                      <a:pt x="13" y="7"/>
                    </a:cubicBezTo>
                    <a:cubicBezTo>
                      <a:pt x="13" y="10"/>
                      <a:pt x="13" y="10"/>
                      <a:pt x="13" y="10"/>
                    </a:cubicBezTo>
                    <a:cubicBezTo>
                      <a:pt x="13" y="10"/>
                      <a:pt x="13" y="10"/>
                      <a:pt x="13" y="10"/>
                    </a:cubicBezTo>
                    <a:cubicBezTo>
                      <a:pt x="13" y="10"/>
                      <a:pt x="13" y="10"/>
                      <a:pt x="13" y="10"/>
                    </a:cubicBezTo>
                    <a:cubicBezTo>
                      <a:pt x="13" y="11"/>
                      <a:pt x="13" y="11"/>
                      <a:pt x="13" y="11"/>
                    </a:cubicBezTo>
                    <a:cubicBezTo>
                      <a:pt x="13" y="12"/>
                      <a:pt x="12" y="13"/>
                      <a:pt x="12" y="13"/>
                    </a:cubicBezTo>
                    <a:cubicBezTo>
                      <a:pt x="12" y="13"/>
                      <a:pt x="12" y="13"/>
                      <a:pt x="12" y="13"/>
                    </a:cubicBezTo>
                    <a:cubicBezTo>
                      <a:pt x="11" y="13"/>
                      <a:pt x="10" y="12"/>
                      <a:pt x="10" y="11"/>
                    </a:cubicBezTo>
                    <a:cubicBezTo>
                      <a:pt x="10" y="11"/>
                      <a:pt x="10" y="11"/>
                      <a:pt x="10" y="11"/>
                    </a:cubicBezTo>
                    <a:cubicBezTo>
                      <a:pt x="10" y="7"/>
                      <a:pt x="10" y="7"/>
                      <a:pt x="10" y="7"/>
                    </a:cubicBezTo>
                    <a:cubicBezTo>
                      <a:pt x="10" y="4"/>
                      <a:pt x="10" y="4"/>
                      <a:pt x="10" y="4"/>
                    </a:cubicBezTo>
                    <a:cubicBezTo>
                      <a:pt x="10" y="4"/>
                      <a:pt x="10" y="4"/>
                      <a:pt x="10" y="4"/>
                    </a:cubicBezTo>
                    <a:cubicBezTo>
                      <a:pt x="10" y="4"/>
                      <a:pt x="10" y="4"/>
                      <a:pt x="10" y="4"/>
                    </a:cubicBezTo>
                    <a:cubicBezTo>
                      <a:pt x="10" y="4"/>
                      <a:pt x="10" y="4"/>
                      <a:pt x="10" y="4"/>
                    </a:cubicBezTo>
                    <a:lnTo>
                      <a:pt x="10" y="6"/>
                    </a:lnTo>
                    <a:close/>
                  </a:path>
                </a:pathLst>
              </a:cu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Oval 200"/>
              <p:cNvSpPr>
                <a:spLocks noChangeArrowheads="1"/>
              </p:cNvSpPr>
              <p:nvPr/>
            </p:nvSpPr>
            <p:spPr bwMode="auto">
              <a:xfrm>
                <a:off x="5310" y="2296"/>
                <a:ext cx="7"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201"/>
              <p:cNvSpPr>
                <a:spLocks/>
              </p:cNvSpPr>
              <p:nvPr/>
            </p:nvSpPr>
            <p:spPr bwMode="auto">
              <a:xfrm>
                <a:off x="5305" y="2303"/>
                <a:ext cx="18" cy="32"/>
              </a:xfrm>
              <a:custGeom>
                <a:avLst/>
                <a:gdLst>
                  <a:gd name="T0" fmla="*/ 4 w 14"/>
                  <a:gd name="T1" fmla="*/ 4 h 25"/>
                  <a:gd name="T2" fmla="*/ 2 w 14"/>
                  <a:gd name="T3" fmla="*/ 10 h 25"/>
                  <a:gd name="T4" fmla="*/ 1 w 14"/>
                  <a:gd name="T5" fmla="*/ 11 h 25"/>
                  <a:gd name="T6" fmla="*/ 1 w 14"/>
                  <a:gd name="T7" fmla="*/ 11 h 25"/>
                  <a:gd name="T8" fmla="*/ 0 w 14"/>
                  <a:gd name="T9" fmla="*/ 10 h 25"/>
                  <a:gd name="T10" fmla="*/ 1 w 14"/>
                  <a:gd name="T11" fmla="*/ 7 h 25"/>
                  <a:gd name="T12" fmla="*/ 1 w 14"/>
                  <a:gd name="T13" fmla="*/ 7 h 25"/>
                  <a:gd name="T14" fmla="*/ 3 w 14"/>
                  <a:gd name="T15" fmla="*/ 1 h 25"/>
                  <a:gd name="T16" fmla="*/ 3 w 14"/>
                  <a:gd name="T17" fmla="*/ 1 h 25"/>
                  <a:gd name="T18" fmla="*/ 5 w 14"/>
                  <a:gd name="T19" fmla="*/ 0 h 25"/>
                  <a:gd name="T20" fmla="*/ 8 w 14"/>
                  <a:gd name="T21" fmla="*/ 0 h 25"/>
                  <a:gd name="T22" fmla="*/ 11 w 14"/>
                  <a:gd name="T23" fmla="*/ 1 h 25"/>
                  <a:gd name="T24" fmla="*/ 13 w 14"/>
                  <a:gd name="T25" fmla="*/ 7 h 25"/>
                  <a:gd name="T26" fmla="*/ 13 w 14"/>
                  <a:gd name="T27" fmla="*/ 7 h 25"/>
                  <a:gd name="T28" fmla="*/ 13 w 14"/>
                  <a:gd name="T29" fmla="*/ 10 h 25"/>
                  <a:gd name="T30" fmla="*/ 13 w 14"/>
                  <a:gd name="T31" fmla="*/ 11 h 25"/>
                  <a:gd name="T32" fmla="*/ 13 w 14"/>
                  <a:gd name="T33" fmla="*/ 11 h 25"/>
                  <a:gd name="T34" fmla="*/ 12 w 14"/>
                  <a:gd name="T35" fmla="*/ 10 h 25"/>
                  <a:gd name="T36" fmla="*/ 10 w 14"/>
                  <a:gd name="T37" fmla="*/ 4 h 25"/>
                  <a:gd name="T38" fmla="*/ 10 w 14"/>
                  <a:gd name="T39" fmla="*/ 4 h 25"/>
                  <a:gd name="T40" fmla="*/ 13 w 14"/>
                  <a:gd name="T41" fmla="*/ 15 h 25"/>
                  <a:gd name="T42" fmla="*/ 10 w 14"/>
                  <a:gd name="T43" fmla="*/ 15 h 25"/>
                  <a:gd name="T44" fmla="*/ 10 w 14"/>
                  <a:gd name="T45" fmla="*/ 23 h 25"/>
                  <a:gd name="T46" fmla="*/ 9 w 14"/>
                  <a:gd name="T47" fmla="*/ 25 h 25"/>
                  <a:gd name="T48" fmla="*/ 9 w 14"/>
                  <a:gd name="T49" fmla="*/ 25 h 25"/>
                  <a:gd name="T50" fmla="*/ 7 w 14"/>
                  <a:gd name="T51" fmla="*/ 23 h 25"/>
                  <a:gd name="T52" fmla="*/ 7 w 14"/>
                  <a:gd name="T53" fmla="*/ 15 h 25"/>
                  <a:gd name="T54" fmla="*/ 7 w 14"/>
                  <a:gd name="T55" fmla="*/ 15 h 25"/>
                  <a:gd name="T56" fmla="*/ 7 w 14"/>
                  <a:gd name="T57" fmla="*/ 23 h 25"/>
                  <a:gd name="T58" fmla="*/ 5 w 14"/>
                  <a:gd name="T59" fmla="*/ 25 h 25"/>
                  <a:gd name="T60" fmla="*/ 5 w 14"/>
                  <a:gd name="T61" fmla="*/ 25 h 25"/>
                  <a:gd name="T62" fmla="*/ 4 w 14"/>
                  <a:gd name="T63" fmla="*/ 23 h 25"/>
                  <a:gd name="T64" fmla="*/ 4 w 14"/>
                  <a:gd name="T65" fmla="*/ 15 h 25"/>
                  <a:gd name="T66" fmla="*/ 1 w 14"/>
                  <a:gd name="T67" fmla="*/ 15 h 25"/>
                  <a:gd name="T68" fmla="*/ 4 w 14"/>
                  <a:gd name="T69" fmla="*/ 4 h 25"/>
                  <a:gd name="T70" fmla="*/ 4 w 14"/>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5">
                    <a:moveTo>
                      <a:pt x="4" y="4"/>
                    </a:moveTo>
                    <a:cubicBezTo>
                      <a:pt x="2" y="10"/>
                      <a:pt x="2" y="10"/>
                      <a:pt x="2" y="10"/>
                    </a:cubicBezTo>
                    <a:cubicBezTo>
                      <a:pt x="2" y="11"/>
                      <a:pt x="2" y="11"/>
                      <a:pt x="1" y="11"/>
                    </a:cubicBezTo>
                    <a:cubicBezTo>
                      <a:pt x="1" y="11"/>
                      <a:pt x="1" y="11"/>
                      <a:pt x="1" y="11"/>
                    </a:cubicBezTo>
                    <a:cubicBezTo>
                      <a:pt x="1" y="11"/>
                      <a:pt x="0" y="10"/>
                      <a:pt x="0" y="10"/>
                    </a:cubicBezTo>
                    <a:cubicBezTo>
                      <a:pt x="1" y="7"/>
                      <a:pt x="1" y="7"/>
                      <a:pt x="1" y="7"/>
                    </a:cubicBezTo>
                    <a:cubicBezTo>
                      <a:pt x="1" y="7"/>
                      <a:pt x="1" y="7"/>
                      <a:pt x="1" y="7"/>
                    </a:cubicBezTo>
                    <a:cubicBezTo>
                      <a:pt x="3" y="1"/>
                      <a:pt x="3" y="1"/>
                      <a:pt x="3" y="1"/>
                    </a:cubicBezTo>
                    <a:cubicBezTo>
                      <a:pt x="3" y="1"/>
                      <a:pt x="3" y="1"/>
                      <a:pt x="3" y="1"/>
                    </a:cubicBezTo>
                    <a:cubicBezTo>
                      <a:pt x="3" y="0"/>
                      <a:pt x="5" y="0"/>
                      <a:pt x="5" y="0"/>
                    </a:cubicBezTo>
                    <a:cubicBezTo>
                      <a:pt x="8" y="0"/>
                      <a:pt x="8" y="0"/>
                      <a:pt x="8" y="0"/>
                    </a:cubicBezTo>
                    <a:cubicBezTo>
                      <a:pt x="10" y="0"/>
                      <a:pt x="11" y="0"/>
                      <a:pt x="11" y="1"/>
                    </a:cubicBezTo>
                    <a:cubicBezTo>
                      <a:pt x="13" y="7"/>
                      <a:pt x="13" y="7"/>
                      <a:pt x="13" y="7"/>
                    </a:cubicBezTo>
                    <a:cubicBezTo>
                      <a:pt x="13" y="7"/>
                      <a:pt x="13" y="7"/>
                      <a:pt x="13" y="7"/>
                    </a:cubicBezTo>
                    <a:cubicBezTo>
                      <a:pt x="13" y="10"/>
                      <a:pt x="13" y="10"/>
                      <a:pt x="13" y="10"/>
                    </a:cubicBezTo>
                    <a:cubicBezTo>
                      <a:pt x="14" y="10"/>
                      <a:pt x="13" y="11"/>
                      <a:pt x="13" y="11"/>
                    </a:cubicBezTo>
                    <a:cubicBezTo>
                      <a:pt x="13" y="11"/>
                      <a:pt x="13" y="11"/>
                      <a:pt x="13" y="11"/>
                    </a:cubicBezTo>
                    <a:cubicBezTo>
                      <a:pt x="12" y="11"/>
                      <a:pt x="12" y="11"/>
                      <a:pt x="12" y="10"/>
                    </a:cubicBezTo>
                    <a:cubicBezTo>
                      <a:pt x="10" y="4"/>
                      <a:pt x="10" y="4"/>
                      <a:pt x="10" y="4"/>
                    </a:cubicBezTo>
                    <a:cubicBezTo>
                      <a:pt x="10" y="4"/>
                      <a:pt x="10" y="4"/>
                      <a:pt x="10" y="4"/>
                    </a:cubicBezTo>
                    <a:cubicBezTo>
                      <a:pt x="13" y="15"/>
                      <a:pt x="13" y="15"/>
                      <a:pt x="13" y="15"/>
                    </a:cubicBezTo>
                    <a:cubicBezTo>
                      <a:pt x="10" y="15"/>
                      <a:pt x="10" y="15"/>
                      <a:pt x="10" y="15"/>
                    </a:cubicBezTo>
                    <a:cubicBezTo>
                      <a:pt x="10" y="23"/>
                      <a:pt x="10" y="23"/>
                      <a:pt x="10" y="23"/>
                    </a:cubicBezTo>
                    <a:cubicBezTo>
                      <a:pt x="10" y="24"/>
                      <a:pt x="9" y="25"/>
                      <a:pt x="9" y="25"/>
                    </a:cubicBezTo>
                    <a:cubicBezTo>
                      <a:pt x="9" y="25"/>
                      <a:pt x="9" y="25"/>
                      <a:pt x="9" y="25"/>
                    </a:cubicBezTo>
                    <a:cubicBezTo>
                      <a:pt x="8" y="25"/>
                      <a:pt x="7" y="24"/>
                      <a:pt x="7" y="23"/>
                    </a:cubicBezTo>
                    <a:cubicBezTo>
                      <a:pt x="7" y="15"/>
                      <a:pt x="7" y="15"/>
                      <a:pt x="7" y="15"/>
                    </a:cubicBezTo>
                    <a:cubicBezTo>
                      <a:pt x="7" y="15"/>
                      <a:pt x="7" y="15"/>
                      <a:pt x="7" y="15"/>
                    </a:cubicBezTo>
                    <a:cubicBezTo>
                      <a:pt x="7" y="23"/>
                      <a:pt x="7" y="23"/>
                      <a:pt x="7" y="23"/>
                    </a:cubicBezTo>
                    <a:cubicBezTo>
                      <a:pt x="7" y="24"/>
                      <a:pt x="6" y="25"/>
                      <a:pt x="5" y="25"/>
                    </a:cubicBezTo>
                    <a:cubicBezTo>
                      <a:pt x="5" y="25"/>
                      <a:pt x="5" y="25"/>
                      <a:pt x="5" y="25"/>
                    </a:cubicBezTo>
                    <a:cubicBezTo>
                      <a:pt x="5" y="25"/>
                      <a:pt x="4" y="24"/>
                      <a:pt x="4" y="23"/>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Oval 202"/>
              <p:cNvSpPr>
                <a:spLocks noChangeArrowheads="1"/>
              </p:cNvSpPr>
              <p:nvPr/>
            </p:nvSpPr>
            <p:spPr bwMode="auto">
              <a:xfrm>
                <a:off x="5330" y="2296"/>
                <a:ext cx="7"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203"/>
              <p:cNvSpPr>
                <a:spLocks/>
              </p:cNvSpPr>
              <p:nvPr/>
            </p:nvSpPr>
            <p:spPr bwMode="auto">
              <a:xfrm>
                <a:off x="5327" y="2303"/>
                <a:ext cx="15" cy="32"/>
              </a:xfrm>
              <a:custGeom>
                <a:avLst/>
                <a:gdLst>
                  <a:gd name="T0" fmla="*/ 9 w 12"/>
                  <a:gd name="T1" fmla="*/ 6 h 25"/>
                  <a:gd name="T2" fmla="*/ 9 w 12"/>
                  <a:gd name="T3" fmla="*/ 10 h 25"/>
                  <a:gd name="T4" fmla="*/ 9 w 12"/>
                  <a:gd name="T5" fmla="*/ 23 h 25"/>
                  <a:gd name="T6" fmla="*/ 7 w 12"/>
                  <a:gd name="T7" fmla="*/ 25 h 25"/>
                  <a:gd name="T8" fmla="*/ 7 w 12"/>
                  <a:gd name="T9" fmla="*/ 25 h 25"/>
                  <a:gd name="T10" fmla="*/ 6 w 12"/>
                  <a:gd name="T11" fmla="*/ 23 h 25"/>
                  <a:gd name="T12" fmla="*/ 6 w 12"/>
                  <a:gd name="T13" fmla="*/ 12 h 25"/>
                  <a:gd name="T14" fmla="*/ 5 w 12"/>
                  <a:gd name="T15" fmla="*/ 12 h 25"/>
                  <a:gd name="T16" fmla="*/ 5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9 w 12"/>
                  <a:gd name="T87" fmla="*/ 3 h 25"/>
                  <a:gd name="T88" fmla="*/ 9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8" y="25"/>
                      <a:pt x="7" y="25"/>
                    </a:cubicBezTo>
                    <a:cubicBezTo>
                      <a:pt x="7" y="25"/>
                      <a:pt x="7" y="25"/>
                      <a:pt x="7" y="25"/>
                    </a:cubicBezTo>
                    <a:cubicBezTo>
                      <a:pt x="7" y="25"/>
                      <a:pt x="6" y="24"/>
                      <a:pt x="6" y="23"/>
                    </a:cubicBezTo>
                    <a:cubicBezTo>
                      <a:pt x="6" y="12"/>
                      <a:pt x="6" y="12"/>
                      <a:pt x="6" y="12"/>
                    </a:cubicBezTo>
                    <a:cubicBezTo>
                      <a:pt x="5" y="12"/>
                      <a:pt x="5" y="12"/>
                      <a:pt x="5" y="12"/>
                    </a:cubicBezTo>
                    <a:cubicBezTo>
                      <a:pt x="5" y="23"/>
                      <a:pt x="5" y="23"/>
                      <a:pt x="5" y="23"/>
                    </a:cubicBezTo>
                    <a:cubicBezTo>
                      <a:pt x="5" y="24"/>
                      <a:pt x="5" y="25"/>
                      <a:pt x="4" y="25"/>
                    </a:cubicBezTo>
                    <a:cubicBezTo>
                      <a:pt x="4" y="25"/>
                      <a:pt x="4" y="25"/>
                      <a:pt x="4" y="25"/>
                    </a:cubicBezTo>
                    <a:cubicBezTo>
                      <a:pt x="3" y="25"/>
                      <a:pt x="3" y="24"/>
                      <a:pt x="3" y="23"/>
                    </a:cubicBezTo>
                    <a:cubicBezTo>
                      <a:pt x="3" y="10"/>
                      <a:pt x="3" y="10"/>
                      <a:pt x="3" y="10"/>
                    </a:cubicBezTo>
                    <a:cubicBezTo>
                      <a:pt x="3" y="6"/>
                      <a:pt x="3" y="6"/>
                      <a:pt x="3" y="6"/>
                    </a:cubicBezTo>
                    <a:cubicBezTo>
                      <a:pt x="3" y="4"/>
                      <a:pt x="3" y="4"/>
                      <a:pt x="3" y="4"/>
                    </a:cubicBezTo>
                    <a:cubicBezTo>
                      <a:pt x="3" y="3"/>
                      <a:pt x="2" y="3"/>
                      <a:pt x="2" y="3"/>
                    </a:cubicBezTo>
                    <a:cubicBezTo>
                      <a:pt x="2" y="3"/>
                      <a:pt x="2" y="3"/>
                      <a:pt x="2" y="3"/>
                    </a:cubicBezTo>
                    <a:cubicBezTo>
                      <a:pt x="2" y="3"/>
                      <a:pt x="2" y="3"/>
                      <a:pt x="2" y="4"/>
                    </a:cubicBezTo>
                    <a:cubicBezTo>
                      <a:pt x="2" y="7"/>
                      <a:pt x="2" y="7"/>
                      <a:pt x="2" y="7"/>
                    </a:cubicBezTo>
                    <a:cubicBezTo>
                      <a:pt x="2" y="10"/>
                      <a:pt x="2" y="10"/>
                      <a:pt x="2" y="10"/>
                    </a:cubicBezTo>
                    <a:cubicBezTo>
                      <a:pt x="2" y="11"/>
                      <a:pt x="2" y="11"/>
                      <a:pt x="2" y="11"/>
                    </a:cubicBezTo>
                    <a:cubicBezTo>
                      <a:pt x="2" y="12"/>
                      <a:pt x="1"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0"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1"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3"/>
                      <a:pt x="9" y="3"/>
                      <a:pt x="9" y="3"/>
                    </a:cubicBezTo>
                    <a:cubicBezTo>
                      <a:pt x="9" y="3"/>
                      <a:pt x="9" y="3"/>
                      <a:pt x="9" y="3"/>
                    </a:cubicBezTo>
                    <a:cubicBezTo>
                      <a:pt x="9" y="3"/>
                      <a:pt x="9" y="3"/>
                      <a:pt x="9" y="4"/>
                    </a:cubicBezTo>
                    <a:lnTo>
                      <a:pt x="9" y="6"/>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Oval 204"/>
              <p:cNvSpPr>
                <a:spLocks noChangeArrowheads="1"/>
              </p:cNvSpPr>
              <p:nvPr/>
            </p:nvSpPr>
            <p:spPr bwMode="auto">
              <a:xfrm>
                <a:off x="5310" y="2345"/>
                <a:ext cx="7" cy="6"/>
              </a:xfrm>
              <a:prstGeom prst="ellipse">
                <a:avLst/>
              </a:pr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Freeform 206"/>
            <p:cNvSpPr>
              <a:spLocks/>
            </p:cNvSpPr>
            <p:nvPr/>
          </p:nvSpPr>
          <p:spPr bwMode="auto">
            <a:xfrm>
              <a:off x="5305" y="2351"/>
              <a:ext cx="18" cy="31"/>
            </a:xfrm>
            <a:custGeom>
              <a:avLst/>
              <a:gdLst>
                <a:gd name="T0" fmla="*/ 4 w 14"/>
                <a:gd name="T1" fmla="*/ 4 h 25"/>
                <a:gd name="T2" fmla="*/ 2 w 14"/>
                <a:gd name="T3" fmla="*/ 10 h 25"/>
                <a:gd name="T4" fmla="*/ 1 w 14"/>
                <a:gd name="T5" fmla="*/ 11 h 25"/>
                <a:gd name="T6" fmla="*/ 1 w 14"/>
                <a:gd name="T7" fmla="*/ 11 h 25"/>
                <a:gd name="T8" fmla="*/ 0 w 14"/>
                <a:gd name="T9" fmla="*/ 10 h 25"/>
                <a:gd name="T10" fmla="*/ 1 w 14"/>
                <a:gd name="T11" fmla="*/ 7 h 25"/>
                <a:gd name="T12" fmla="*/ 1 w 14"/>
                <a:gd name="T13" fmla="*/ 7 h 25"/>
                <a:gd name="T14" fmla="*/ 3 w 14"/>
                <a:gd name="T15" fmla="*/ 2 h 25"/>
                <a:gd name="T16" fmla="*/ 3 w 14"/>
                <a:gd name="T17" fmla="*/ 1 h 25"/>
                <a:gd name="T18" fmla="*/ 5 w 14"/>
                <a:gd name="T19" fmla="*/ 0 h 25"/>
                <a:gd name="T20" fmla="*/ 8 w 14"/>
                <a:gd name="T21" fmla="*/ 0 h 25"/>
                <a:gd name="T22" fmla="*/ 11 w 14"/>
                <a:gd name="T23" fmla="*/ 2 h 25"/>
                <a:gd name="T24" fmla="*/ 13 w 14"/>
                <a:gd name="T25" fmla="*/ 7 h 25"/>
                <a:gd name="T26" fmla="*/ 13 w 14"/>
                <a:gd name="T27" fmla="*/ 7 h 25"/>
                <a:gd name="T28" fmla="*/ 13 w 14"/>
                <a:gd name="T29" fmla="*/ 10 h 25"/>
                <a:gd name="T30" fmla="*/ 13 w 14"/>
                <a:gd name="T31" fmla="*/ 11 h 25"/>
                <a:gd name="T32" fmla="*/ 13 w 14"/>
                <a:gd name="T33" fmla="*/ 11 h 25"/>
                <a:gd name="T34" fmla="*/ 12 w 14"/>
                <a:gd name="T35" fmla="*/ 10 h 25"/>
                <a:gd name="T36" fmla="*/ 10 w 14"/>
                <a:gd name="T37" fmla="*/ 4 h 25"/>
                <a:gd name="T38" fmla="*/ 10 w 14"/>
                <a:gd name="T39" fmla="*/ 4 h 25"/>
                <a:gd name="T40" fmla="*/ 13 w 14"/>
                <a:gd name="T41" fmla="*/ 15 h 25"/>
                <a:gd name="T42" fmla="*/ 10 w 14"/>
                <a:gd name="T43" fmla="*/ 15 h 25"/>
                <a:gd name="T44" fmla="*/ 10 w 14"/>
                <a:gd name="T45" fmla="*/ 24 h 25"/>
                <a:gd name="T46" fmla="*/ 9 w 14"/>
                <a:gd name="T47" fmla="*/ 25 h 25"/>
                <a:gd name="T48" fmla="*/ 9 w 14"/>
                <a:gd name="T49" fmla="*/ 25 h 25"/>
                <a:gd name="T50" fmla="*/ 7 w 14"/>
                <a:gd name="T51" fmla="*/ 24 h 25"/>
                <a:gd name="T52" fmla="*/ 7 w 14"/>
                <a:gd name="T53" fmla="*/ 15 h 25"/>
                <a:gd name="T54" fmla="*/ 7 w 14"/>
                <a:gd name="T55" fmla="*/ 15 h 25"/>
                <a:gd name="T56" fmla="*/ 7 w 14"/>
                <a:gd name="T57" fmla="*/ 24 h 25"/>
                <a:gd name="T58" fmla="*/ 5 w 14"/>
                <a:gd name="T59" fmla="*/ 25 h 25"/>
                <a:gd name="T60" fmla="*/ 5 w 14"/>
                <a:gd name="T61" fmla="*/ 25 h 25"/>
                <a:gd name="T62" fmla="*/ 4 w 14"/>
                <a:gd name="T63" fmla="*/ 24 h 25"/>
                <a:gd name="T64" fmla="*/ 4 w 14"/>
                <a:gd name="T65" fmla="*/ 15 h 25"/>
                <a:gd name="T66" fmla="*/ 1 w 14"/>
                <a:gd name="T67" fmla="*/ 15 h 25"/>
                <a:gd name="T68" fmla="*/ 4 w 14"/>
                <a:gd name="T69" fmla="*/ 4 h 25"/>
                <a:gd name="T70" fmla="*/ 4 w 14"/>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5">
                  <a:moveTo>
                    <a:pt x="4" y="4"/>
                  </a:moveTo>
                  <a:cubicBezTo>
                    <a:pt x="2" y="10"/>
                    <a:pt x="2" y="10"/>
                    <a:pt x="2" y="10"/>
                  </a:cubicBezTo>
                  <a:cubicBezTo>
                    <a:pt x="2" y="11"/>
                    <a:pt x="2" y="11"/>
                    <a:pt x="1" y="11"/>
                  </a:cubicBezTo>
                  <a:cubicBezTo>
                    <a:pt x="1" y="11"/>
                    <a:pt x="1" y="11"/>
                    <a:pt x="1" y="11"/>
                  </a:cubicBezTo>
                  <a:cubicBezTo>
                    <a:pt x="1" y="11"/>
                    <a:pt x="0" y="11"/>
                    <a:pt x="0" y="10"/>
                  </a:cubicBezTo>
                  <a:cubicBezTo>
                    <a:pt x="1" y="7"/>
                    <a:pt x="1" y="7"/>
                    <a:pt x="1" y="7"/>
                  </a:cubicBezTo>
                  <a:cubicBezTo>
                    <a:pt x="1" y="7"/>
                    <a:pt x="1" y="7"/>
                    <a:pt x="1" y="7"/>
                  </a:cubicBezTo>
                  <a:cubicBezTo>
                    <a:pt x="3" y="2"/>
                    <a:pt x="3" y="2"/>
                    <a:pt x="3" y="2"/>
                  </a:cubicBezTo>
                  <a:cubicBezTo>
                    <a:pt x="3" y="1"/>
                    <a:pt x="3" y="1"/>
                    <a:pt x="3" y="1"/>
                  </a:cubicBezTo>
                  <a:cubicBezTo>
                    <a:pt x="3" y="1"/>
                    <a:pt x="5" y="0"/>
                    <a:pt x="5" y="0"/>
                  </a:cubicBezTo>
                  <a:cubicBezTo>
                    <a:pt x="8" y="0"/>
                    <a:pt x="8" y="0"/>
                    <a:pt x="8" y="0"/>
                  </a:cubicBezTo>
                  <a:cubicBezTo>
                    <a:pt x="10" y="0"/>
                    <a:pt x="11" y="1"/>
                    <a:pt x="11" y="2"/>
                  </a:cubicBezTo>
                  <a:cubicBezTo>
                    <a:pt x="13" y="7"/>
                    <a:pt x="13" y="7"/>
                    <a:pt x="13" y="7"/>
                  </a:cubicBezTo>
                  <a:cubicBezTo>
                    <a:pt x="13" y="7"/>
                    <a:pt x="13" y="7"/>
                    <a:pt x="13" y="7"/>
                  </a:cubicBezTo>
                  <a:cubicBezTo>
                    <a:pt x="13" y="10"/>
                    <a:pt x="13" y="10"/>
                    <a:pt x="13" y="10"/>
                  </a:cubicBezTo>
                  <a:cubicBezTo>
                    <a:pt x="14" y="11"/>
                    <a:pt x="13" y="11"/>
                    <a:pt x="13" y="11"/>
                  </a:cubicBezTo>
                  <a:cubicBezTo>
                    <a:pt x="13" y="11"/>
                    <a:pt x="13" y="11"/>
                    <a:pt x="13" y="11"/>
                  </a:cubicBezTo>
                  <a:cubicBezTo>
                    <a:pt x="12" y="11"/>
                    <a:pt x="12" y="11"/>
                    <a:pt x="12" y="10"/>
                  </a:cubicBezTo>
                  <a:cubicBezTo>
                    <a:pt x="10" y="4"/>
                    <a:pt x="10" y="4"/>
                    <a:pt x="10" y="4"/>
                  </a:cubicBezTo>
                  <a:cubicBezTo>
                    <a:pt x="10" y="4"/>
                    <a:pt x="10" y="4"/>
                    <a:pt x="10" y="4"/>
                  </a:cubicBezTo>
                  <a:cubicBezTo>
                    <a:pt x="13" y="15"/>
                    <a:pt x="13" y="15"/>
                    <a:pt x="13" y="15"/>
                  </a:cubicBezTo>
                  <a:cubicBezTo>
                    <a:pt x="10" y="15"/>
                    <a:pt x="10" y="15"/>
                    <a:pt x="10" y="15"/>
                  </a:cubicBezTo>
                  <a:cubicBezTo>
                    <a:pt x="10" y="24"/>
                    <a:pt x="10" y="24"/>
                    <a:pt x="10" y="24"/>
                  </a:cubicBezTo>
                  <a:cubicBezTo>
                    <a:pt x="10" y="24"/>
                    <a:pt x="9" y="25"/>
                    <a:pt x="9" y="25"/>
                  </a:cubicBezTo>
                  <a:cubicBezTo>
                    <a:pt x="9" y="25"/>
                    <a:pt x="9" y="25"/>
                    <a:pt x="9" y="25"/>
                  </a:cubicBezTo>
                  <a:cubicBezTo>
                    <a:pt x="8" y="25"/>
                    <a:pt x="7" y="24"/>
                    <a:pt x="7" y="24"/>
                  </a:cubicBezTo>
                  <a:cubicBezTo>
                    <a:pt x="7" y="15"/>
                    <a:pt x="7" y="15"/>
                    <a:pt x="7" y="15"/>
                  </a:cubicBezTo>
                  <a:cubicBezTo>
                    <a:pt x="7" y="15"/>
                    <a:pt x="7" y="15"/>
                    <a:pt x="7" y="15"/>
                  </a:cubicBezTo>
                  <a:cubicBezTo>
                    <a:pt x="7" y="24"/>
                    <a:pt x="7" y="24"/>
                    <a:pt x="7" y="24"/>
                  </a:cubicBezTo>
                  <a:cubicBezTo>
                    <a:pt x="7" y="24"/>
                    <a:pt x="6" y="25"/>
                    <a:pt x="5" y="25"/>
                  </a:cubicBezTo>
                  <a:cubicBezTo>
                    <a:pt x="5" y="25"/>
                    <a:pt x="5" y="25"/>
                    <a:pt x="5" y="25"/>
                  </a:cubicBezTo>
                  <a:cubicBezTo>
                    <a:pt x="5" y="25"/>
                    <a:pt x="4" y="24"/>
                    <a:pt x="4" y="24"/>
                  </a:cubicBezTo>
                  <a:cubicBezTo>
                    <a:pt x="4" y="15"/>
                    <a:pt x="4" y="15"/>
                    <a:pt x="4" y="15"/>
                  </a:cubicBezTo>
                  <a:cubicBezTo>
                    <a:pt x="1" y="15"/>
                    <a:pt x="1" y="15"/>
                    <a:pt x="1" y="15"/>
                  </a:cubicBezTo>
                  <a:cubicBezTo>
                    <a:pt x="4" y="4"/>
                    <a:pt x="4" y="4"/>
                    <a:pt x="4" y="4"/>
                  </a:cubicBezTo>
                  <a:cubicBezTo>
                    <a:pt x="4" y="4"/>
                    <a:pt x="4" y="4"/>
                    <a:pt x="4" y="4"/>
                  </a:cubicBezTo>
                  <a:close/>
                </a:path>
              </a:pathLst>
            </a:cu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207"/>
            <p:cNvSpPr>
              <a:spLocks noChangeArrowheads="1"/>
            </p:cNvSpPr>
            <p:nvPr/>
          </p:nvSpPr>
          <p:spPr bwMode="auto">
            <a:xfrm>
              <a:off x="5330" y="2345"/>
              <a:ext cx="7" cy="6"/>
            </a:xfrm>
            <a:prstGeom prst="ellipse">
              <a:avLst/>
            </a:pr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08"/>
            <p:cNvSpPr>
              <a:spLocks/>
            </p:cNvSpPr>
            <p:nvPr/>
          </p:nvSpPr>
          <p:spPr bwMode="auto">
            <a:xfrm>
              <a:off x="5327" y="2351"/>
              <a:ext cx="15" cy="31"/>
            </a:xfrm>
            <a:custGeom>
              <a:avLst/>
              <a:gdLst>
                <a:gd name="T0" fmla="*/ 9 w 12"/>
                <a:gd name="T1" fmla="*/ 6 h 25"/>
                <a:gd name="T2" fmla="*/ 9 w 12"/>
                <a:gd name="T3" fmla="*/ 11 h 25"/>
                <a:gd name="T4" fmla="*/ 9 w 12"/>
                <a:gd name="T5" fmla="*/ 24 h 25"/>
                <a:gd name="T6" fmla="*/ 7 w 12"/>
                <a:gd name="T7" fmla="*/ 25 h 25"/>
                <a:gd name="T8" fmla="*/ 7 w 12"/>
                <a:gd name="T9" fmla="*/ 25 h 25"/>
                <a:gd name="T10" fmla="*/ 6 w 12"/>
                <a:gd name="T11" fmla="*/ 24 h 25"/>
                <a:gd name="T12" fmla="*/ 6 w 12"/>
                <a:gd name="T13" fmla="*/ 12 h 25"/>
                <a:gd name="T14" fmla="*/ 5 w 12"/>
                <a:gd name="T15" fmla="*/ 12 h 25"/>
                <a:gd name="T16" fmla="*/ 5 w 12"/>
                <a:gd name="T17" fmla="*/ 24 h 25"/>
                <a:gd name="T18" fmla="*/ 4 w 12"/>
                <a:gd name="T19" fmla="*/ 25 h 25"/>
                <a:gd name="T20" fmla="*/ 4 w 12"/>
                <a:gd name="T21" fmla="*/ 25 h 25"/>
                <a:gd name="T22" fmla="*/ 3 w 12"/>
                <a:gd name="T23" fmla="*/ 24 h 25"/>
                <a:gd name="T24" fmla="*/ 3 w 12"/>
                <a:gd name="T25" fmla="*/ 11 h 25"/>
                <a:gd name="T26" fmla="*/ 3 w 12"/>
                <a:gd name="T27" fmla="*/ 6 h 25"/>
                <a:gd name="T28" fmla="*/ 3 w 12"/>
                <a:gd name="T29" fmla="*/ 4 h 25"/>
                <a:gd name="T30" fmla="*/ 2 w 12"/>
                <a:gd name="T31" fmla="*/ 4 h 25"/>
                <a:gd name="T32" fmla="*/ 2 w 12"/>
                <a:gd name="T33" fmla="*/ 4 h 25"/>
                <a:gd name="T34" fmla="*/ 2 w 12"/>
                <a:gd name="T35" fmla="*/ 4 h 25"/>
                <a:gd name="T36" fmla="*/ 2 w 12"/>
                <a:gd name="T37" fmla="*/ 7 h 25"/>
                <a:gd name="T38" fmla="*/ 2 w 12"/>
                <a:gd name="T39" fmla="*/ 11 h 25"/>
                <a:gd name="T40" fmla="*/ 2 w 12"/>
                <a:gd name="T41" fmla="*/ 11 h 25"/>
                <a:gd name="T42" fmla="*/ 1 w 12"/>
                <a:gd name="T43" fmla="*/ 13 h 25"/>
                <a:gd name="T44" fmla="*/ 1 w 12"/>
                <a:gd name="T45" fmla="*/ 13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3 h 25"/>
                <a:gd name="T76" fmla="*/ 11 w 12"/>
                <a:gd name="T77" fmla="*/ 13 h 25"/>
                <a:gd name="T78" fmla="*/ 10 w 12"/>
                <a:gd name="T79" fmla="*/ 11 h 25"/>
                <a:gd name="T80" fmla="*/ 10 w 12"/>
                <a:gd name="T81" fmla="*/ 11 h 25"/>
                <a:gd name="T82" fmla="*/ 10 w 12"/>
                <a:gd name="T83" fmla="*/ 7 h 25"/>
                <a:gd name="T84" fmla="*/ 10 w 12"/>
                <a:gd name="T85" fmla="*/ 4 h 25"/>
                <a:gd name="T86" fmla="*/ 9 w 12"/>
                <a:gd name="T87" fmla="*/ 4 h 25"/>
                <a:gd name="T88" fmla="*/ 9 w 12"/>
                <a:gd name="T89" fmla="*/ 4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1"/>
                    <a:pt x="9" y="11"/>
                    <a:pt x="9" y="11"/>
                  </a:cubicBezTo>
                  <a:cubicBezTo>
                    <a:pt x="9" y="24"/>
                    <a:pt x="9" y="24"/>
                    <a:pt x="9" y="24"/>
                  </a:cubicBezTo>
                  <a:cubicBezTo>
                    <a:pt x="9" y="24"/>
                    <a:pt x="8" y="25"/>
                    <a:pt x="7" y="25"/>
                  </a:cubicBezTo>
                  <a:cubicBezTo>
                    <a:pt x="7" y="25"/>
                    <a:pt x="7" y="25"/>
                    <a:pt x="7" y="25"/>
                  </a:cubicBezTo>
                  <a:cubicBezTo>
                    <a:pt x="7" y="25"/>
                    <a:pt x="6" y="24"/>
                    <a:pt x="6" y="24"/>
                  </a:cubicBezTo>
                  <a:cubicBezTo>
                    <a:pt x="6" y="12"/>
                    <a:pt x="6" y="12"/>
                    <a:pt x="6" y="12"/>
                  </a:cubicBezTo>
                  <a:cubicBezTo>
                    <a:pt x="5" y="12"/>
                    <a:pt x="5" y="12"/>
                    <a:pt x="5" y="12"/>
                  </a:cubicBezTo>
                  <a:cubicBezTo>
                    <a:pt x="5" y="24"/>
                    <a:pt x="5" y="24"/>
                    <a:pt x="5" y="24"/>
                  </a:cubicBezTo>
                  <a:cubicBezTo>
                    <a:pt x="5" y="24"/>
                    <a:pt x="5" y="25"/>
                    <a:pt x="4" y="25"/>
                  </a:cubicBezTo>
                  <a:cubicBezTo>
                    <a:pt x="4" y="25"/>
                    <a:pt x="4" y="25"/>
                    <a:pt x="4" y="25"/>
                  </a:cubicBezTo>
                  <a:cubicBezTo>
                    <a:pt x="3" y="25"/>
                    <a:pt x="3" y="24"/>
                    <a:pt x="3" y="24"/>
                  </a:cubicBezTo>
                  <a:cubicBezTo>
                    <a:pt x="3" y="11"/>
                    <a:pt x="3" y="11"/>
                    <a:pt x="3" y="11"/>
                  </a:cubicBezTo>
                  <a:cubicBezTo>
                    <a:pt x="3" y="6"/>
                    <a:pt x="3" y="6"/>
                    <a:pt x="3" y="6"/>
                  </a:cubicBezTo>
                  <a:cubicBezTo>
                    <a:pt x="3" y="4"/>
                    <a:pt x="3" y="4"/>
                    <a:pt x="3" y="4"/>
                  </a:cubicBezTo>
                  <a:cubicBezTo>
                    <a:pt x="3" y="4"/>
                    <a:pt x="2" y="4"/>
                    <a:pt x="2" y="4"/>
                  </a:cubicBezTo>
                  <a:cubicBezTo>
                    <a:pt x="2" y="4"/>
                    <a:pt x="2" y="4"/>
                    <a:pt x="2" y="4"/>
                  </a:cubicBezTo>
                  <a:cubicBezTo>
                    <a:pt x="2" y="4"/>
                    <a:pt x="2" y="4"/>
                    <a:pt x="2" y="4"/>
                  </a:cubicBezTo>
                  <a:cubicBezTo>
                    <a:pt x="2" y="7"/>
                    <a:pt x="2" y="7"/>
                    <a:pt x="2" y="7"/>
                  </a:cubicBezTo>
                  <a:cubicBezTo>
                    <a:pt x="2" y="11"/>
                    <a:pt x="2" y="11"/>
                    <a:pt x="2" y="11"/>
                  </a:cubicBezTo>
                  <a:cubicBezTo>
                    <a:pt x="2" y="11"/>
                    <a:pt x="2" y="11"/>
                    <a:pt x="2" y="11"/>
                  </a:cubicBezTo>
                  <a:cubicBezTo>
                    <a:pt x="2" y="12"/>
                    <a:pt x="1" y="13"/>
                    <a:pt x="1" y="13"/>
                  </a:cubicBezTo>
                  <a:cubicBezTo>
                    <a:pt x="1" y="13"/>
                    <a:pt x="1" y="13"/>
                    <a:pt x="1" y="13"/>
                  </a:cubicBezTo>
                  <a:cubicBezTo>
                    <a:pt x="0" y="13"/>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2"/>
                    <a:pt x="1" y="0"/>
                    <a:pt x="3" y="0"/>
                  </a:cubicBezTo>
                  <a:cubicBezTo>
                    <a:pt x="9" y="0"/>
                    <a:pt x="9" y="0"/>
                    <a:pt x="9" y="0"/>
                  </a:cubicBezTo>
                  <a:cubicBezTo>
                    <a:pt x="10" y="0"/>
                    <a:pt x="12" y="2"/>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1" y="13"/>
                    <a:pt x="11" y="13"/>
                  </a:cubicBezTo>
                  <a:cubicBezTo>
                    <a:pt x="11" y="13"/>
                    <a:pt x="11" y="13"/>
                    <a:pt x="11" y="13"/>
                  </a:cubicBezTo>
                  <a:cubicBezTo>
                    <a:pt x="10" y="13"/>
                    <a:pt x="10" y="12"/>
                    <a:pt x="10" y="11"/>
                  </a:cubicBezTo>
                  <a:cubicBezTo>
                    <a:pt x="10" y="11"/>
                    <a:pt x="10" y="11"/>
                    <a:pt x="10" y="11"/>
                  </a:cubicBezTo>
                  <a:cubicBezTo>
                    <a:pt x="10" y="7"/>
                    <a:pt x="10" y="7"/>
                    <a:pt x="10" y="7"/>
                  </a:cubicBezTo>
                  <a:cubicBezTo>
                    <a:pt x="10" y="4"/>
                    <a:pt x="10" y="4"/>
                    <a:pt x="10" y="4"/>
                  </a:cubicBezTo>
                  <a:cubicBezTo>
                    <a:pt x="10" y="4"/>
                    <a:pt x="9" y="4"/>
                    <a:pt x="9" y="4"/>
                  </a:cubicBezTo>
                  <a:cubicBezTo>
                    <a:pt x="9" y="4"/>
                    <a:pt x="9" y="4"/>
                    <a:pt x="9" y="4"/>
                  </a:cubicBezTo>
                  <a:cubicBezTo>
                    <a:pt x="9" y="4"/>
                    <a:pt x="9" y="4"/>
                    <a:pt x="9" y="4"/>
                  </a:cubicBezTo>
                  <a:lnTo>
                    <a:pt x="9" y="6"/>
                  </a:lnTo>
                  <a:close/>
                </a:path>
              </a:pathLst>
            </a:custGeom>
            <a:solidFill>
              <a:srgbClr val="EF6E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209"/>
            <p:cNvSpPr>
              <a:spLocks noChangeArrowheads="1"/>
            </p:cNvSpPr>
            <p:nvPr/>
          </p:nvSpPr>
          <p:spPr bwMode="auto">
            <a:xfrm>
              <a:off x="5352" y="2296"/>
              <a:ext cx="5"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0"/>
            <p:cNvSpPr>
              <a:spLocks/>
            </p:cNvSpPr>
            <p:nvPr/>
          </p:nvSpPr>
          <p:spPr bwMode="auto">
            <a:xfrm>
              <a:off x="5347" y="2303"/>
              <a:ext cx="16" cy="32"/>
            </a:xfrm>
            <a:custGeom>
              <a:avLst/>
              <a:gdLst>
                <a:gd name="T0" fmla="*/ 3 w 13"/>
                <a:gd name="T1" fmla="*/ 4 h 25"/>
                <a:gd name="T2" fmla="*/ 2 w 13"/>
                <a:gd name="T3" fmla="*/ 10 h 25"/>
                <a:gd name="T4" fmla="*/ 0 w 13"/>
                <a:gd name="T5" fmla="*/ 11 h 25"/>
                <a:gd name="T6" fmla="*/ 0 w 13"/>
                <a:gd name="T7" fmla="*/ 11 h 25"/>
                <a:gd name="T8" fmla="*/ 0 w 13"/>
                <a:gd name="T9" fmla="*/ 10 h 25"/>
                <a:gd name="T10" fmla="*/ 0 w 13"/>
                <a:gd name="T11" fmla="*/ 7 h 25"/>
                <a:gd name="T12" fmla="*/ 0 w 13"/>
                <a:gd name="T13" fmla="*/ 7 h 25"/>
                <a:gd name="T14" fmla="*/ 2 w 13"/>
                <a:gd name="T15" fmla="*/ 1 h 25"/>
                <a:gd name="T16" fmla="*/ 2 w 13"/>
                <a:gd name="T17" fmla="*/ 1 h 25"/>
                <a:gd name="T18" fmla="*/ 5 w 13"/>
                <a:gd name="T19" fmla="*/ 0 h 25"/>
                <a:gd name="T20" fmla="*/ 8 w 13"/>
                <a:gd name="T21" fmla="*/ 0 h 25"/>
                <a:gd name="T22" fmla="*/ 11 w 13"/>
                <a:gd name="T23" fmla="*/ 1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3 h 25"/>
                <a:gd name="T46" fmla="*/ 8 w 13"/>
                <a:gd name="T47" fmla="*/ 25 h 25"/>
                <a:gd name="T48" fmla="*/ 8 w 13"/>
                <a:gd name="T49" fmla="*/ 25 h 25"/>
                <a:gd name="T50" fmla="*/ 7 w 13"/>
                <a:gd name="T51" fmla="*/ 23 h 25"/>
                <a:gd name="T52" fmla="*/ 7 w 13"/>
                <a:gd name="T53" fmla="*/ 15 h 25"/>
                <a:gd name="T54" fmla="*/ 6 w 13"/>
                <a:gd name="T55" fmla="*/ 15 h 25"/>
                <a:gd name="T56" fmla="*/ 6 w 13"/>
                <a:gd name="T57" fmla="*/ 23 h 25"/>
                <a:gd name="T58" fmla="*/ 5 w 13"/>
                <a:gd name="T59" fmla="*/ 25 h 25"/>
                <a:gd name="T60" fmla="*/ 5 w 13"/>
                <a:gd name="T61" fmla="*/ 25 h 25"/>
                <a:gd name="T62" fmla="*/ 3 w 13"/>
                <a:gd name="T63" fmla="*/ 23 h 25"/>
                <a:gd name="T64" fmla="*/ 3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1" y="11"/>
                    <a:pt x="1" y="11"/>
                    <a:pt x="0" y="11"/>
                  </a:cubicBezTo>
                  <a:cubicBezTo>
                    <a:pt x="0" y="11"/>
                    <a:pt x="0" y="11"/>
                    <a:pt x="0" y="11"/>
                  </a:cubicBezTo>
                  <a:cubicBezTo>
                    <a:pt x="0" y="11"/>
                    <a:pt x="0" y="10"/>
                    <a:pt x="0" y="10"/>
                  </a:cubicBezTo>
                  <a:cubicBezTo>
                    <a:pt x="0" y="7"/>
                    <a:pt x="0" y="7"/>
                    <a:pt x="0" y="7"/>
                  </a:cubicBezTo>
                  <a:cubicBezTo>
                    <a:pt x="0" y="7"/>
                    <a:pt x="0" y="7"/>
                    <a:pt x="0" y="7"/>
                  </a:cubicBezTo>
                  <a:cubicBezTo>
                    <a:pt x="2" y="1"/>
                    <a:pt x="2" y="1"/>
                    <a:pt x="2" y="1"/>
                  </a:cubicBezTo>
                  <a:cubicBezTo>
                    <a:pt x="2" y="1"/>
                    <a:pt x="2" y="1"/>
                    <a:pt x="2" y="1"/>
                  </a:cubicBezTo>
                  <a:cubicBezTo>
                    <a:pt x="2" y="0"/>
                    <a:pt x="4" y="0"/>
                    <a:pt x="5" y="0"/>
                  </a:cubicBezTo>
                  <a:cubicBezTo>
                    <a:pt x="8" y="0"/>
                    <a:pt x="8" y="0"/>
                    <a:pt x="8" y="0"/>
                  </a:cubicBezTo>
                  <a:cubicBezTo>
                    <a:pt x="9" y="0"/>
                    <a:pt x="10" y="0"/>
                    <a:pt x="11" y="1"/>
                  </a:cubicBezTo>
                  <a:cubicBezTo>
                    <a:pt x="12" y="7"/>
                    <a:pt x="12" y="7"/>
                    <a:pt x="12" y="7"/>
                  </a:cubicBezTo>
                  <a:cubicBezTo>
                    <a:pt x="12" y="7"/>
                    <a:pt x="12" y="7"/>
                    <a:pt x="12" y="7"/>
                  </a:cubicBezTo>
                  <a:cubicBezTo>
                    <a:pt x="13" y="10"/>
                    <a:pt x="13" y="10"/>
                    <a:pt x="13" y="10"/>
                  </a:cubicBezTo>
                  <a:cubicBezTo>
                    <a:pt x="13" y="10"/>
                    <a:pt x="13" y="11"/>
                    <a:pt x="12" y="11"/>
                  </a:cubicBezTo>
                  <a:cubicBezTo>
                    <a:pt x="12" y="11"/>
                    <a:pt x="12" y="11"/>
                    <a:pt x="12" y="11"/>
                  </a:cubicBezTo>
                  <a:cubicBezTo>
                    <a:pt x="11"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3"/>
                    <a:pt x="9" y="23"/>
                    <a:pt x="9" y="23"/>
                  </a:cubicBezTo>
                  <a:cubicBezTo>
                    <a:pt x="9" y="24"/>
                    <a:pt x="9" y="25"/>
                    <a:pt x="8" y="25"/>
                  </a:cubicBezTo>
                  <a:cubicBezTo>
                    <a:pt x="8" y="25"/>
                    <a:pt x="8" y="25"/>
                    <a:pt x="8" y="25"/>
                  </a:cubicBezTo>
                  <a:cubicBezTo>
                    <a:pt x="7" y="25"/>
                    <a:pt x="7" y="24"/>
                    <a:pt x="7" y="23"/>
                  </a:cubicBezTo>
                  <a:cubicBezTo>
                    <a:pt x="7" y="15"/>
                    <a:pt x="7" y="15"/>
                    <a:pt x="7" y="15"/>
                  </a:cubicBezTo>
                  <a:cubicBezTo>
                    <a:pt x="6" y="15"/>
                    <a:pt x="6" y="15"/>
                    <a:pt x="6" y="15"/>
                  </a:cubicBezTo>
                  <a:cubicBezTo>
                    <a:pt x="6" y="23"/>
                    <a:pt x="6" y="23"/>
                    <a:pt x="6" y="23"/>
                  </a:cubicBezTo>
                  <a:cubicBezTo>
                    <a:pt x="6" y="24"/>
                    <a:pt x="5" y="25"/>
                    <a:pt x="5" y="25"/>
                  </a:cubicBezTo>
                  <a:cubicBezTo>
                    <a:pt x="5" y="25"/>
                    <a:pt x="5" y="25"/>
                    <a:pt x="5" y="25"/>
                  </a:cubicBezTo>
                  <a:cubicBezTo>
                    <a:pt x="4" y="25"/>
                    <a:pt x="3" y="24"/>
                    <a:pt x="3" y="23"/>
                  </a:cubicBezTo>
                  <a:cubicBezTo>
                    <a:pt x="3" y="15"/>
                    <a:pt x="3" y="15"/>
                    <a:pt x="3" y="15"/>
                  </a:cubicBezTo>
                  <a:cubicBezTo>
                    <a:pt x="1" y="15"/>
                    <a:pt x="1" y="15"/>
                    <a:pt x="1" y="15"/>
                  </a:cubicBezTo>
                  <a:cubicBezTo>
                    <a:pt x="4" y="4"/>
                    <a:pt x="4" y="4"/>
                    <a:pt x="4" y="4"/>
                  </a:cubicBezTo>
                  <a:cubicBezTo>
                    <a:pt x="4" y="4"/>
                    <a:pt x="3" y="4"/>
                    <a:pt x="3"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211"/>
            <p:cNvSpPr>
              <a:spLocks noChangeArrowheads="1"/>
            </p:cNvSpPr>
            <p:nvPr/>
          </p:nvSpPr>
          <p:spPr bwMode="auto">
            <a:xfrm>
              <a:off x="5372" y="2296"/>
              <a:ext cx="5"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12"/>
            <p:cNvSpPr>
              <a:spLocks/>
            </p:cNvSpPr>
            <p:nvPr/>
          </p:nvSpPr>
          <p:spPr bwMode="auto">
            <a:xfrm>
              <a:off x="5367" y="2303"/>
              <a:ext cx="15" cy="32"/>
            </a:xfrm>
            <a:custGeom>
              <a:avLst/>
              <a:gdLst>
                <a:gd name="T0" fmla="*/ 9 w 12"/>
                <a:gd name="T1" fmla="*/ 6 h 25"/>
                <a:gd name="T2" fmla="*/ 9 w 12"/>
                <a:gd name="T3" fmla="*/ 10 h 25"/>
                <a:gd name="T4" fmla="*/ 9 w 12"/>
                <a:gd name="T5" fmla="*/ 23 h 25"/>
                <a:gd name="T6" fmla="*/ 8 w 12"/>
                <a:gd name="T7" fmla="*/ 25 h 25"/>
                <a:gd name="T8" fmla="*/ 8 w 12"/>
                <a:gd name="T9" fmla="*/ 25 h 25"/>
                <a:gd name="T10" fmla="*/ 6 w 12"/>
                <a:gd name="T11" fmla="*/ 23 h 25"/>
                <a:gd name="T12" fmla="*/ 6 w 12"/>
                <a:gd name="T13" fmla="*/ 12 h 25"/>
                <a:gd name="T14" fmla="*/ 6 w 12"/>
                <a:gd name="T15" fmla="*/ 12 h 25"/>
                <a:gd name="T16" fmla="*/ 6 w 12"/>
                <a:gd name="T17" fmla="*/ 23 h 25"/>
                <a:gd name="T18" fmla="*/ 4 w 12"/>
                <a:gd name="T19" fmla="*/ 25 h 25"/>
                <a:gd name="T20" fmla="*/ 4 w 12"/>
                <a:gd name="T21" fmla="*/ 25 h 25"/>
                <a:gd name="T22" fmla="*/ 3 w 12"/>
                <a:gd name="T23" fmla="*/ 23 h 25"/>
                <a:gd name="T24" fmla="*/ 3 w 12"/>
                <a:gd name="T25" fmla="*/ 10 h 25"/>
                <a:gd name="T26" fmla="*/ 3 w 12"/>
                <a:gd name="T27" fmla="*/ 6 h 25"/>
                <a:gd name="T28" fmla="*/ 3 w 12"/>
                <a:gd name="T29" fmla="*/ 4 h 25"/>
                <a:gd name="T30" fmla="*/ 2 w 12"/>
                <a:gd name="T31" fmla="*/ 3 h 25"/>
                <a:gd name="T32" fmla="*/ 2 w 12"/>
                <a:gd name="T33" fmla="*/ 3 h 25"/>
                <a:gd name="T34" fmla="*/ 2 w 12"/>
                <a:gd name="T35" fmla="*/ 4 h 25"/>
                <a:gd name="T36" fmla="*/ 2 w 12"/>
                <a:gd name="T37" fmla="*/ 7 h 25"/>
                <a:gd name="T38" fmla="*/ 2 w 12"/>
                <a:gd name="T39" fmla="*/ 10 h 25"/>
                <a:gd name="T40" fmla="*/ 2 w 12"/>
                <a:gd name="T41" fmla="*/ 11 h 25"/>
                <a:gd name="T42" fmla="*/ 1 w 12"/>
                <a:gd name="T43" fmla="*/ 12 h 25"/>
                <a:gd name="T44" fmla="*/ 1 w 12"/>
                <a:gd name="T45" fmla="*/ 12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2 h 25"/>
                <a:gd name="T76" fmla="*/ 11 w 12"/>
                <a:gd name="T77" fmla="*/ 12 h 25"/>
                <a:gd name="T78" fmla="*/ 10 w 12"/>
                <a:gd name="T79" fmla="*/ 11 h 25"/>
                <a:gd name="T80" fmla="*/ 10 w 12"/>
                <a:gd name="T81" fmla="*/ 10 h 25"/>
                <a:gd name="T82" fmla="*/ 10 w 12"/>
                <a:gd name="T83" fmla="*/ 7 h 25"/>
                <a:gd name="T84" fmla="*/ 10 w 12"/>
                <a:gd name="T85" fmla="*/ 4 h 25"/>
                <a:gd name="T86" fmla="*/ 10 w 12"/>
                <a:gd name="T87" fmla="*/ 3 h 25"/>
                <a:gd name="T88" fmla="*/ 10 w 12"/>
                <a:gd name="T89" fmla="*/ 3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0"/>
                    <a:pt x="9" y="10"/>
                    <a:pt x="9" y="10"/>
                  </a:cubicBezTo>
                  <a:cubicBezTo>
                    <a:pt x="9" y="23"/>
                    <a:pt x="9" y="23"/>
                    <a:pt x="9" y="23"/>
                  </a:cubicBezTo>
                  <a:cubicBezTo>
                    <a:pt x="9" y="24"/>
                    <a:pt x="9" y="25"/>
                    <a:pt x="8" y="25"/>
                  </a:cubicBezTo>
                  <a:cubicBezTo>
                    <a:pt x="8" y="25"/>
                    <a:pt x="8" y="25"/>
                    <a:pt x="8" y="25"/>
                  </a:cubicBezTo>
                  <a:cubicBezTo>
                    <a:pt x="7" y="25"/>
                    <a:pt x="6" y="24"/>
                    <a:pt x="6" y="23"/>
                  </a:cubicBezTo>
                  <a:cubicBezTo>
                    <a:pt x="6" y="12"/>
                    <a:pt x="6" y="12"/>
                    <a:pt x="6" y="12"/>
                  </a:cubicBezTo>
                  <a:cubicBezTo>
                    <a:pt x="6" y="12"/>
                    <a:pt x="6" y="12"/>
                    <a:pt x="6" y="12"/>
                  </a:cubicBezTo>
                  <a:cubicBezTo>
                    <a:pt x="6" y="23"/>
                    <a:pt x="6" y="23"/>
                    <a:pt x="6" y="23"/>
                  </a:cubicBezTo>
                  <a:cubicBezTo>
                    <a:pt x="6" y="24"/>
                    <a:pt x="5" y="25"/>
                    <a:pt x="4" y="25"/>
                  </a:cubicBezTo>
                  <a:cubicBezTo>
                    <a:pt x="4" y="25"/>
                    <a:pt x="4" y="25"/>
                    <a:pt x="4" y="25"/>
                  </a:cubicBezTo>
                  <a:cubicBezTo>
                    <a:pt x="4" y="25"/>
                    <a:pt x="3" y="24"/>
                    <a:pt x="3" y="23"/>
                  </a:cubicBezTo>
                  <a:cubicBezTo>
                    <a:pt x="3" y="10"/>
                    <a:pt x="3" y="10"/>
                    <a:pt x="3" y="10"/>
                  </a:cubicBezTo>
                  <a:cubicBezTo>
                    <a:pt x="3" y="6"/>
                    <a:pt x="3" y="6"/>
                    <a:pt x="3" y="6"/>
                  </a:cubicBezTo>
                  <a:cubicBezTo>
                    <a:pt x="3" y="4"/>
                    <a:pt x="3" y="4"/>
                    <a:pt x="3" y="4"/>
                  </a:cubicBezTo>
                  <a:cubicBezTo>
                    <a:pt x="3" y="3"/>
                    <a:pt x="3" y="3"/>
                    <a:pt x="2" y="3"/>
                  </a:cubicBezTo>
                  <a:cubicBezTo>
                    <a:pt x="2" y="3"/>
                    <a:pt x="2" y="3"/>
                    <a:pt x="2" y="3"/>
                  </a:cubicBezTo>
                  <a:cubicBezTo>
                    <a:pt x="2" y="3"/>
                    <a:pt x="2" y="3"/>
                    <a:pt x="2" y="4"/>
                  </a:cubicBezTo>
                  <a:cubicBezTo>
                    <a:pt x="2" y="7"/>
                    <a:pt x="2" y="7"/>
                    <a:pt x="2" y="7"/>
                  </a:cubicBezTo>
                  <a:cubicBezTo>
                    <a:pt x="2" y="10"/>
                    <a:pt x="2" y="10"/>
                    <a:pt x="2" y="10"/>
                  </a:cubicBezTo>
                  <a:cubicBezTo>
                    <a:pt x="2" y="11"/>
                    <a:pt x="2" y="11"/>
                    <a:pt x="2" y="11"/>
                  </a:cubicBezTo>
                  <a:cubicBezTo>
                    <a:pt x="2" y="12"/>
                    <a:pt x="2" y="12"/>
                    <a:pt x="1" y="12"/>
                  </a:cubicBezTo>
                  <a:cubicBezTo>
                    <a:pt x="1" y="12"/>
                    <a:pt x="1" y="12"/>
                    <a:pt x="1" y="12"/>
                  </a:cubicBezTo>
                  <a:cubicBezTo>
                    <a:pt x="0" y="12"/>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1"/>
                    <a:pt x="1" y="0"/>
                    <a:pt x="3" y="0"/>
                  </a:cubicBezTo>
                  <a:cubicBezTo>
                    <a:pt x="9" y="0"/>
                    <a:pt x="9" y="0"/>
                    <a:pt x="9" y="0"/>
                  </a:cubicBezTo>
                  <a:cubicBezTo>
                    <a:pt x="11" y="0"/>
                    <a:pt x="12" y="1"/>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2"/>
                    <a:pt x="11" y="12"/>
                  </a:cubicBezTo>
                  <a:cubicBezTo>
                    <a:pt x="11" y="12"/>
                    <a:pt x="11" y="12"/>
                    <a:pt x="11" y="12"/>
                  </a:cubicBezTo>
                  <a:cubicBezTo>
                    <a:pt x="10" y="12"/>
                    <a:pt x="10" y="12"/>
                    <a:pt x="10" y="11"/>
                  </a:cubicBezTo>
                  <a:cubicBezTo>
                    <a:pt x="10" y="10"/>
                    <a:pt x="10" y="10"/>
                    <a:pt x="10" y="10"/>
                  </a:cubicBezTo>
                  <a:cubicBezTo>
                    <a:pt x="10" y="7"/>
                    <a:pt x="10" y="7"/>
                    <a:pt x="10" y="7"/>
                  </a:cubicBezTo>
                  <a:cubicBezTo>
                    <a:pt x="10" y="4"/>
                    <a:pt x="10" y="4"/>
                    <a:pt x="10" y="4"/>
                  </a:cubicBezTo>
                  <a:cubicBezTo>
                    <a:pt x="10" y="3"/>
                    <a:pt x="10" y="3"/>
                    <a:pt x="10" y="3"/>
                  </a:cubicBezTo>
                  <a:cubicBezTo>
                    <a:pt x="10" y="3"/>
                    <a:pt x="10" y="3"/>
                    <a:pt x="10" y="3"/>
                  </a:cubicBezTo>
                  <a:cubicBezTo>
                    <a:pt x="9" y="3"/>
                    <a:pt x="9" y="3"/>
                    <a:pt x="9" y="4"/>
                  </a:cubicBezTo>
                  <a:lnTo>
                    <a:pt x="9" y="6"/>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213"/>
            <p:cNvSpPr>
              <a:spLocks noChangeArrowheads="1"/>
            </p:cNvSpPr>
            <p:nvPr/>
          </p:nvSpPr>
          <p:spPr bwMode="auto">
            <a:xfrm>
              <a:off x="5352" y="2345"/>
              <a:ext cx="5"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14"/>
            <p:cNvSpPr>
              <a:spLocks/>
            </p:cNvSpPr>
            <p:nvPr/>
          </p:nvSpPr>
          <p:spPr bwMode="auto">
            <a:xfrm>
              <a:off x="5347" y="2351"/>
              <a:ext cx="16" cy="31"/>
            </a:xfrm>
            <a:custGeom>
              <a:avLst/>
              <a:gdLst>
                <a:gd name="T0" fmla="*/ 3 w 13"/>
                <a:gd name="T1" fmla="*/ 4 h 25"/>
                <a:gd name="T2" fmla="*/ 2 w 13"/>
                <a:gd name="T3" fmla="*/ 10 h 25"/>
                <a:gd name="T4" fmla="*/ 0 w 13"/>
                <a:gd name="T5" fmla="*/ 11 h 25"/>
                <a:gd name="T6" fmla="*/ 0 w 13"/>
                <a:gd name="T7" fmla="*/ 11 h 25"/>
                <a:gd name="T8" fmla="*/ 0 w 13"/>
                <a:gd name="T9" fmla="*/ 10 h 25"/>
                <a:gd name="T10" fmla="*/ 0 w 13"/>
                <a:gd name="T11" fmla="*/ 7 h 25"/>
                <a:gd name="T12" fmla="*/ 0 w 13"/>
                <a:gd name="T13" fmla="*/ 7 h 25"/>
                <a:gd name="T14" fmla="*/ 2 w 13"/>
                <a:gd name="T15" fmla="*/ 2 h 25"/>
                <a:gd name="T16" fmla="*/ 2 w 13"/>
                <a:gd name="T17" fmla="*/ 1 h 25"/>
                <a:gd name="T18" fmla="*/ 5 w 13"/>
                <a:gd name="T19" fmla="*/ 0 h 25"/>
                <a:gd name="T20" fmla="*/ 8 w 13"/>
                <a:gd name="T21" fmla="*/ 0 h 25"/>
                <a:gd name="T22" fmla="*/ 11 w 13"/>
                <a:gd name="T23" fmla="*/ 2 h 25"/>
                <a:gd name="T24" fmla="*/ 12 w 13"/>
                <a:gd name="T25" fmla="*/ 7 h 25"/>
                <a:gd name="T26" fmla="*/ 12 w 13"/>
                <a:gd name="T27" fmla="*/ 7 h 25"/>
                <a:gd name="T28" fmla="*/ 13 w 13"/>
                <a:gd name="T29" fmla="*/ 10 h 25"/>
                <a:gd name="T30" fmla="*/ 12 w 13"/>
                <a:gd name="T31" fmla="*/ 11 h 25"/>
                <a:gd name="T32" fmla="*/ 12 w 13"/>
                <a:gd name="T33" fmla="*/ 11 h 25"/>
                <a:gd name="T34" fmla="*/ 11 w 13"/>
                <a:gd name="T35" fmla="*/ 10 h 25"/>
                <a:gd name="T36" fmla="*/ 9 w 13"/>
                <a:gd name="T37" fmla="*/ 4 h 25"/>
                <a:gd name="T38" fmla="*/ 9 w 13"/>
                <a:gd name="T39" fmla="*/ 4 h 25"/>
                <a:gd name="T40" fmla="*/ 12 w 13"/>
                <a:gd name="T41" fmla="*/ 15 h 25"/>
                <a:gd name="T42" fmla="*/ 9 w 13"/>
                <a:gd name="T43" fmla="*/ 15 h 25"/>
                <a:gd name="T44" fmla="*/ 9 w 13"/>
                <a:gd name="T45" fmla="*/ 24 h 25"/>
                <a:gd name="T46" fmla="*/ 8 w 13"/>
                <a:gd name="T47" fmla="*/ 25 h 25"/>
                <a:gd name="T48" fmla="*/ 8 w 13"/>
                <a:gd name="T49" fmla="*/ 25 h 25"/>
                <a:gd name="T50" fmla="*/ 7 w 13"/>
                <a:gd name="T51" fmla="*/ 24 h 25"/>
                <a:gd name="T52" fmla="*/ 7 w 13"/>
                <a:gd name="T53" fmla="*/ 15 h 25"/>
                <a:gd name="T54" fmla="*/ 6 w 13"/>
                <a:gd name="T55" fmla="*/ 15 h 25"/>
                <a:gd name="T56" fmla="*/ 6 w 13"/>
                <a:gd name="T57" fmla="*/ 24 h 25"/>
                <a:gd name="T58" fmla="*/ 5 w 13"/>
                <a:gd name="T59" fmla="*/ 25 h 25"/>
                <a:gd name="T60" fmla="*/ 5 w 13"/>
                <a:gd name="T61" fmla="*/ 25 h 25"/>
                <a:gd name="T62" fmla="*/ 3 w 13"/>
                <a:gd name="T63" fmla="*/ 24 h 25"/>
                <a:gd name="T64" fmla="*/ 3 w 13"/>
                <a:gd name="T65" fmla="*/ 15 h 25"/>
                <a:gd name="T66" fmla="*/ 1 w 13"/>
                <a:gd name="T67" fmla="*/ 15 h 25"/>
                <a:gd name="T68" fmla="*/ 4 w 13"/>
                <a:gd name="T69" fmla="*/ 4 h 25"/>
                <a:gd name="T70" fmla="*/ 3 w 13"/>
                <a:gd name="T71" fmla="*/ 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 h="25">
                  <a:moveTo>
                    <a:pt x="3" y="4"/>
                  </a:moveTo>
                  <a:cubicBezTo>
                    <a:pt x="2" y="10"/>
                    <a:pt x="2" y="10"/>
                    <a:pt x="2" y="10"/>
                  </a:cubicBezTo>
                  <a:cubicBezTo>
                    <a:pt x="1" y="11"/>
                    <a:pt x="1" y="11"/>
                    <a:pt x="0" y="11"/>
                  </a:cubicBezTo>
                  <a:cubicBezTo>
                    <a:pt x="0" y="11"/>
                    <a:pt x="0" y="11"/>
                    <a:pt x="0" y="11"/>
                  </a:cubicBezTo>
                  <a:cubicBezTo>
                    <a:pt x="0" y="11"/>
                    <a:pt x="0" y="11"/>
                    <a:pt x="0" y="10"/>
                  </a:cubicBezTo>
                  <a:cubicBezTo>
                    <a:pt x="0" y="7"/>
                    <a:pt x="0" y="7"/>
                    <a:pt x="0" y="7"/>
                  </a:cubicBezTo>
                  <a:cubicBezTo>
                    <a:pt x="0" y="7"/>
                    <a:pt x="0" y="7"/>
                    <a:pt x="0" y="7"/>
                  </a:cubicBezTo>
                  <a:cubicBezTo>
                    <a:pt x="2" y="2"/>
                    <a:pt x="2" y="2"/>
                    <a:pt x="2" y="2"/>
                  </a:cubicBezTo>
                  <a:cubicBezTo>
                    <a:pt x="2" y="1"/>
                    <a:pt x="2" y="1"/>
                    <a:pt x="2" y="1"/>
                  </a:cubicBezTo>
                  <a:cubicBezTo>
                    <a:pt x="2" y="1"/>
                    <a:pt x="4" y="0"/>
                    <a:pt x="5" y="0"/>
                  </a:cubicBezTo>
                  <a:cubicBezTo>
                    <a:pt x="8" y="0"/>
                    <a:pt x="8" y="0"/>
                    <a:pt x="8" y="0"/>
                  </a:cubicBezTo>
                  <a:cubicBezTo>
                    <a:pt x="9" y="0"/>
                    <a:pt x="10" y="1"/>
                    <a:pt x="11" y="2"/>
                  </a:cubicBezTo>
                  <a:cubicBezTo>
                    <a:pt x="12" y="7"/>
                    <a:pt x="12" y="7"/>
                    <a:pt x="12" y="7"/>
                  </a:cubicBezTo>
                  <a:cubicBezTo>
                    <a:pt x="12" y="7"/>
                    <a:pt x="12" y="7"/>
                    <a:pt x="12" y="7"/>
                  </a:cubicBezTo>
                  <a:cubicBezTo>
                    <a:pt x="13" y="10"/>
                    <a:pt x="13" y="10"/>
                    <a:pt x="13" y="10"/>
                  </a:cubicBezTo>
                  <a:cubicBezTo>
                    <a:pt x="13" y="11"/>
                    <a:pt x="13" y="11"/>
                    <a:pt x="12" y="11"/>
                  </a:cubicBezTo>
                  <a:cubicBezTo>
                    <a:pt x="12" y="11"/>
                    <a:pt x="12" y="11"/>
                    <a:pt x="12" y="11"/>
                  </a:cubicBezTo>
                  <a:cubicBezTo>
                    <a:pt x="11" y="11"/>
                    <a:pt x="11" y="11"/>
                    <a:pt x="11" y="10"/>
                  </a:cubicBezTo>
                  <a:cubicBezTo>
                    <a:pt x="9" y="4"/>
                    <a:pt x="9" y="4"/>
                    <a:pt x="9" y="4"/>
                  </a:cubicBezTo>
                  <a:cubicBezTo>
                    <a:pt x="9" y="4"/>
                    <a:pt x="9" y="4"/>
                    <a:pt x="9" y="4"/>
                  </a:cubicBezTo>
                  <a:cubicBezTo>
                    <a:pt x="12" y="15"/>
                    <a:pt x="12" y="15"/>
                    <a:pt x="12" y="15"/>
                  </a:cubicBezTo>
                  <a:cubicBezTo>
                    <a:pt x="9" y="15"/>
                    <a:pt x="9" y="15"/>
                    <a:pt x="9" y="15"/>
                  </a:cubicBezTo>
                  <a:cubicBezTo>
                    <a:pt x="9" y="24"/>
                    <a:pt x="9" y="24"/>
                    <a:pt x="9" y="24"/>
                  </a:cubicBezTo>
                  <a:cubicBezTo>
                    <a:pt x="9" y="24"/>
                    <a:pt x="9" y="25"/>
                    <a:pt x="8" y="25"/>
                  </a:cubicBezTo>
                  <a:cubicBezTo>
                    <a:pt x="8" y="25"/>
                    <a:pt x="8" y="25"/>
                    <a:pt x="8" y="25"/>
                  </a:cubicBezTo>
                  <a:cubicBezTo>
                    <a:pt x="7" y="25"/>
                    <a:pt x="7" y="24"/>
                    <a:pt x="7" y="24"/>
                  </a:cubicBezTo>
                  <a:cubicBezTo>
                    <a:pt x="7" y="15"/>
                    <a:pt x="7" y="15"/>
                    <a:pt x="7" y="15"/>
                  </a:cubicBezTo>
                  <a:cubicBezTo>
                    <a:pt x="6" y="15"/>
                    <a:pt x="6" y="15"/>
                    <a:pt x="6" y="15"/>
                  </a:cubicBezTo>
                  <a:cubicBezTo>
                    <a:pt x="6" y="24"/>
                    <a:pt x="6" y="24"/>
                    <a:pt x="6" y="24"/>
                  </a:cubicBezTo>
                  <a:cubicBezTo>
                    <a:pt x="6" y="24"/>
                    <a:pt x="5" y="25"/>
                    <a:pt x="5" y="25"/>
                  </a:cubicBezTo>
                  <a:cubicBezTo>
                    <a:pt x="5" y="25"/>
                    <a:pt x="5" y="25"/>
                    <a:pt x="5" y="25"/>
                  </a:cubicBezTo>
                  <a:cubicBezTo>
                    <a:pt x="4" y="25"/>
                    <a:pt x="3" y="24"/>
                    <a:pt x="3" y="24"/>
                  </a:cubicBezTo>
                  <a:cubicBezTo>
                    <a:pt x="3" y="15"/>
                    <a:pt x="3" y="15"/>
                    <a:pt x="3" y="15"/>
                  </a:cubicBezTo>
                  <a:cubicBezTo>
                    <a:pt x="1" y="15"/>
                    <a:pt x="1" y="15"/>
                    <a:pt x="1" y="15"/>
                  </a:cubicBezTo>
                  <a:cubicBezTo>
                    <a:pt x="4" y="4"/>
                    <a:pt x="4" y="4"/>
                    <a:pt x="4" y="4"/>
                  </a:cubicBezTo>
                  <a:cubicBezTo>
                    <a:pt x="4" y="4"/>
                    <a:pt x="3" y="4"/>
                    <a:pt x="3" y="4"/>
                  </a:cubicBez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215"/>
            <p:cNvSpPr>
              <a:spLocks noChangeArrowheads="1"/>
            </p:cNvSpPr>
            <p:nvPr/>
          </p:nvSpPr>
          <p:spPr bwMode="auto">
            <a:xfrm>
              <a:off x="5372" y="2345"/>
              <a:ext cx="5" cy="6"/>
            </a:xfrm>
            <a:prstGeom prst="ellipse">
              <a:avLst/>
            </a:pr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16"/>
            <p:cNvSpPr>
              <a:spLocks/>
            </p:cNvSpPr>
            <p:nvPr/>
          </p:nvSpPr>
          <p:spPr bwMode="auto">
            <a:xfrm>
              <a:off x="5367" y="2351"/>
              <a:ext cx="15" cy="31"/>
            </a:xfrm>
            <a:custGeom>
              <a:avLst/>
              <a:gdLst>
                <a:gd name="T0" fmla="*/ 9 w 12"/>
                <a:gd name="T1" fmla="*/ 6 h 25"/>
                <a:gd name="T2" fmla="*/ 9 w 12"/>
                <a:gd name="T3" fmla="*/ 11 h 25"/>
                <a:gd name="T4" fmla="*/ 9 w 12"/>
                <a:gd name="T5" fmla="*/ 24 h 25"/>
                <a:gd name="T6" fmla="*/ 8 w 12"/>
                <a:gd name="T7" fmla="*/ 25 h 25"/>
                <a:gd name="T8" fmla="*/ 8 w 12"/>
                <a:gd name="T9" fmla="*/ 25 h 25"/>
                <a:gd name="T10" fmla="*/ 6 w 12"/>
                <a:gd name="T11" fmla="*/ 24 h 25"/>
                <a:gd name="T12" fmla="*/ 6 w 12"/>
                <a:gd name="T13" fmla="*/ 12 h 25"/>
                <a:gd name="T14" fmla="*/ 6 w 12"/>
                <a:gd name="T15" fmla="*/ 12 h 25"/>
                <a:gd name="T16" fmla="*/ 6 w 12"/>
                <a:gd name="T17" fmla="*/ 24 h 25"/>
                <a:gd name="T18" fmla="*/ 4 w 12"/>
                <a:gd name="T19" fmla="*/ 25 h 25"/>
                <a:gd name="T20" fmla="*/ 4 w 12"/>
                <a:gd name="T21" fmla="*/ 25 h 25"/>
                <a:gd name="T22" fmla="*/ 3 w 12"/>
                <a:gd name="T23" fmla="*/ 24 h 25"/>
                <a:gd name="T24" fmla="*/ 3 w 12"/>
                <a:gd name="T25" fmla="*/ 11 h 25"/>
                <a:gd name="T26" fmla="*/ 3 w 12"/>
                <a:gd name="T27" fmla="*/ 6 h 25"/>
                <a:gd name="T28" fmla="*/ 3 w 12"/>
                <a:gd name="T29" fmla="*/ 4 h 25"/>
                <a:gd name="T30" fmla="*/ 2 w 12"/>
                <a:gd name="T31" fmla="*/ 4 h 25"/>
                <a:gd name="T32" fmla="*/ 2 w 12"/>
                <a:gd name="T33" fmla="*/ 4 h 25"/>
                <a:gd name="T34" fmla="*/ 2 w 12"/>
                <a:gd name="T35" fmla="*/ 4 h 25"/>
                <a:gd name="T36" fmla="*/ 2 w 12"/>
                <a:gd name="T37" fmla="*/ 7 h 25"/>
                <a:gd name="T38" fmla="*/ 2 w 12"/>
                <a:gd name="T39" fmla="*/ 11 h 25"/>
                <a:gd name="T40" fmla="*/ 2 w 12"/>
                <a:gd name="T41" fmla="*/ 11 h 25"/>
                <a:gd name="T42" fmla="*/ 1 w 12"/>
                <a:gd name="T43" fmla="*/ 13 h 25"/>
                <a:gd name="T44" fmla="*/ 1 w 12"/>
                <a:gd name="T45" fmla="*/ 13 h 25"/>
                <a:gd name="T46" fmla="*/ 0 w 12"/>
                <a:gd name="T47" fmla="*/ 11 h 25"/>
                <a:gd name="T48" fmla="*/ 0 w 12"/>
                <a:gd name="T49" fmla="*/ 10 h 25"/>
                <a:gd name="T50" fmla="*/ 0 w 12"/>
                <a:gd name="T51" fmla="*/ 10 h 25"/>
                <a:gd name="T52" fmla="*/ 0 w 12"/>
                <a:gd name="T53" fmla="*/ 10 h 25"/>
                <a:gd name="T54" fmla="*/ 0 w 12"/>
                <a:gd name="T55" fmla="*/ 7 h 25"/>
                <a:gd name="T56" fmla="*/ 0 w 12"/>
                <a:gd name="T57" fmla="*/ 3 h 25"/>
                <a:gd name="T58" fmla="*/ 3 w 12"/>
                <a:gd name="T59" fmla="*/ 0 h 25"/>
                <a:gd name="T60" fmla="*/ 9 w 12"/>
                <a:gd name="T61" fmla="*/ 0 h 25"/>
                <a:gd name="T62" fmla="*/ 12 w 12"/>
                <a:gd name="T63" fmla="*/ 3 h 25"/>
                <a:gd name="T64" fmla="*/ 12 w 12"/>
                <a:gd name="T65" fmla="*/ 7 h 25"/>
                <a:gd name="T66" fmla="*/ 12 w 12"/>
                <a:gd name="T67" fmla="*/ 10 h 25"/>
                <a:gd name="T68" fmla="*/ 12 w 12"/>
                <a:gd name="T69" fmla="*/ 10 h 25"/>
                <a:gd name="T70" fmla="*/ 12 w 12"/>
                <a:gd name="T71" fmla="*/ 10 h 25"/>
                <a:gd name="T72" fmla="*/ 12 w 12"/>
                <a:gd name="T73" fmla="*/ 11 h 25"/>
                <a:gd name="T74" fmla="*/ 11 w 12"/>
                <a:gd name="T75" fmla="*/ 13 h 25"/>
                <a:gd name="T76" fmla="*/ 11 w 12"/>
                <a:gd name="T77" fmla="*/ 13 h 25"/>
                <a:gd name="T78" fmla="*/ 10 w 12"/>
                <a:gd name="T79" fmla="*/ 11 h 25"/>
                <a:gd name="T80" fmla="*/ 10 w 12"/>
                <a:gd name="T81" fmla="*/ 11 h 25"/>
                <a:gd name="T82" fmla="*/ 10 w 12"/>
                <a:gd name="T83" fmla="*/ 7 h 25"/>
                <a:gd name="T84" fmla="*/ 10 w 12"/>
                <a:gd name="T85" fmla="*/ 4 h 25"/>
                <a:gd name="T86" fmla="*/ 10 w 12"/>
                <a:gd name="T87" fmla="*/ 4 h 25"/>
                <a:gd name="T88" fmla="*/ 10 w 12"/>
                <a:gd name="T89" fmla="*/ 4 h 25"/>
                <a:gd name="T90" fmla="*/ 9 w 12"/>
                <a:gd name="T91" fmla="*/ 4 h 25"/>
                <a:gd name="T92" fmla="*/ 9 w 12"/>
                <a:gd name="T93"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 h="25">
                  <a:moveTo>
                    <a:pt x="9" y="6"/>
                  </a:moveTo>
                  <a:cubicBezTo>
                    <a:pt x="9" y="11"/>
                    <a:pt x="9" y="11"/>
                    <a:pt x="9" y="11"/>
                  </a:cubicBezTo>
                  <a:cubicBezTo>
                    <a:pt x="9" y="24"/>
                    <a:pt x="9" y="24"/>
                    <a:pt x="9" y="24"/>
                  </a:cubicBezTo>
                  <a:cubicBezTo>
                    <a:pt x="9" y="24"/>
                    <a:pt x="9" y="25"/>
                    <a:pt x="8" y="25"/>
                  </a:cubicBezTo>
                  <a:cubicBezTo>
                    <a:pt x="8" y="25"/>
                    <a:pt x="8" y="25"/>
                    <a:pt x="8" y="25"/>
                  </a:cubicBezTo>
                  <a:cubicBezTo>
                    <a:pt x="7" y="25"/>
                    <a:pt x="6" y="24"/>
                    <a:pt x="6" y="24"/>
                  </a:cubicBezTo>
                  <a:cubicBezTo>
                    <a:pt x="6" y="12"/>
                    <a:pt x="6" y="12"/>
                    <a:pt x="6" y="12"/>
                  </a:cubicBezTo>
                  <a:cubicBezTo>
                    <a:pt x="6" y="12"/>
                    <a:pt x="6" y="12"/>
                    <a:pt x="6" y="12"/>
                  </a:cubicBezTo>
                  <a:cubicBezTo>
                    <a:pt x="6" y="24"/>
                    <a:pt x="6" y="24"/>
                    <a:pt x="6" y="24"/>
                  </a:cubicBezTo>
                  <a:cubicBezTo>
                    <a:pt x="6" y="24"/>
                    <a:pt x="5" y="25"/>
                    <a:pt x="4" y="25"/>
                  </a:cubicBezTo>
                  <a:cubicBezTo>
                    <a:pt x="4" y="25"/>
                    <a:pt x="4" y="25"/>
                    <a:pt x="4" y="25"/>
                  </a:cubicBezTo>
                  <a:cubicBezTo>
                    <a:pt x="4" y="25"/>
                    <a:pt x="3" y="24"/>
                    <a:pt x="3" y="24"/>
                  </a:cubicBezTo>
                  <a:cubicBezTo>
                    <a:pt x="3" y="11"/>
                    <a:pt x="3" y="11"/>
                    <a:pt x="3" y="11"/>
                  </a:cubicBezTo>
                  <a:cubicBezTo>
                    <a:pt x="3" y="6"/>
                    <a:pt x="3" y="6"/>
                    <a:pt x="3" y="6"/>
                  </a:cubicBezTo>
                  <a:cubicBezTo>
                    <a:pt x="3" y="4"/>
                    <a:pt x="3" y="4"/>
                    <a:pt x="3" y="4"/>
                  </a:cubicBezTo>
                  <a:cubicBezTo>
                    <a:pt x="3" y="4"/>
                    <a:pt x="3" y="4"/>
                    <a:pt x="2" y="4"/>
                  </a:cubicBezTo>
                  <a:cubicBezTo>
                    <a:pt x="2" y="4"/>
                    <a:pt x="2" y="4"/>
                    <a:pt x="2" y="4"/>
                  </a:cubicBezTo>
                  <a:cubicBezTo>
                    <a:pt x="2" y="4"/>
                    <a:pt x="2" y="4"/>
                    <a:pt x="2" y="4"/>
                  </a:cubicBezTo>
                  <a:cubicBezTo>
                    <a:pt x="2" y="7"/>
                    <a:pt x="2" y="7"/>
                    <a:pt x="2" y="7"/>
                  </a:cubicBezTo>
                  <a:cubicBezTo>
                    <a:pt x="2" y="11"/>
                    <a:pt x="2" y="11"/>
                    <a:pt x="2" y="11"/>
                  </a:cubicBezTo>
                  <a:cubicBezTo>
                    <a:pt x="2" y="11"/>
                    <a:pt x="2" y="11"/>
                    <a:pt x="2" y="11"/>
                  </a:cubicBezTo>
                  <a:cubicBezTo>
                    <a:pt x="2" y="12"/>
                    <a:pt x="2" y="13"/>
                    <a:pt x="1" y="13"/>
                  </a:cubicBezTo>
                  <a:cubicBezTo>
                    <a:pt x="1" y="13"/>
                    <a:pt x="1" y="13"/>
                    <a:pt x="1" y="13"/>
                  </a:cubicBezTo>
                  <a:cubicBezTo>
                    <a:pt x="0" y="13"/>
                    <a:pt x="0" y="12"/>
                    <a:pt x="0" y="11"/>
                  </a:cubicBezTo>
                  <a:cubicBezTo>
                    <a:pt x="0" y="10"/>
                    <a:pt x="0" y="10"/>
                    <a:pt x="0" y="10"/>
                  </a:cubicBezTo>
                  <a:cubicBezTo>
                    <a:pt x="0" y="10"/>
                    <a:pt x="0" y="10"/>
                    <a:pt x="0" y="10"/>
                  </a:cubicBezTo>
                  <a:cubicBezTo>
                    <a:pt x="0" y="10"/>
                    <a:pt x="0" y="10"/>
                    <a:pt x="0" y="10"/>
                  </a:cubicBezTo>
                  <a:cubicBezTo>
                    <a:pt x="0" y="7"/>
                    <a:pt x="0" y="7"/>
                    <a:pt x="0" y="7"/>
                  </a:cubicBezTo>
                  <a:cubicBezTo>
                    <a:pt x="0" y="3"/>
                    <a:pt x="0" y="3"/>
                    <a:pt x="0" y="3"/>
                  </a:cubicBezTo>
                  <a:cubicBezTo>
                    <a:pt x="0" y="2"/>
                    <a:pt x="1" y="0"/>
                    <a:pt x="3" y="0"/>
                  </a:cubicBezTo>
                  <a:cubicBezTo>
                    <a:pt x="9" y="0"/>
                    <a:pt x="9" y="0"/>
                    <a:pt x="9" y="0"/>
                  </a:cubicBezTo>
                  <a:cubicBezTo>
                    <a:pt x="11" y="0"/>
                    <a:pt x="12" y="2"/>
                    <a:pt x="12" y="3"/>
                  </a:cubicBezTo>
                  <a:cubicBezTo>
                    <a:pt x="12" y="7"/>
                    <a:pt x="12" y="7"/>
                    <a:pt x="12" y="7"/>
                  </a:cubicBezTo>
                  <a:cubicBezTo>
                    <a:pt x="12" y="10"/>
                    <a:pt x="12" y="10"/>
                    <a:pt x="12" y="10"/>
                  </a:cubicBezTo>
                  <a:cubicBezTo>
                    <a:pt x="12" y="10"/>
                    <a:pt x="12" y="10"/>
                    <a:pt x="12" y="10"/>
                  </a:cubicBezTo>
                  <a:cubicBezTo>
                    <a:pt x="12" y="10"/>
                    <a:pt x="12" y="10"/>
                    <a:pt x="12" y="10"/>
                  </a:cubicBezTo>
                  <a:cubicBezTo>
                    <a:pt x="12" y="11"/>
                    <a:pt x="12" y="11"/>
                    <a:pt x="12" y="11"/>
                  </a:cubicBezTo>
                  <a:cubicBezTo>
                    <a:pt x="12" y="12"/>
                    <a:pt x="12" y="13"/>
                    <a:pt x="11" y="13"/>
                  </a:cubicBezTo>
                  <a:cubicBezTo>
                    <a:pt x="11" y="13"/>
                    <a:pt x="11" y="13"/>
                    <a:pt x="11" y="13"/>
                  </a:cubicBezTo>
                  <a:cubicBezTo>
                    <a:pt x="10" y="13"/>
                    <a:pt x="10" y="12"/>
                    <a:pt x="10" y="11"/>
                  </a:cubicBezTo>
                  <a:cubicBezTo>
                    <a:pt x="10" y="11"/>
                    <a:pt x="10" y="11"/>
                    <a:pt x="10" y="11"/>
                  </a:cubicBezTo>
                  <a:cubicBezTo>
                    <a:pt x="10" y="7"/>
                    <a:pt x="10" y="7"/>
                    <a:pt x="10" y="7"/>
                  </a:cubicBezTo>
                  <a:cubicBezTo>
                    <a:pt x="10" y="4"/>
                    <a:pt x="10" y="4"/>
                    <a:pt x="10" y="4"/>
                  </a:cubicBezTo>
                  <a:cubicBezTo>
                    <a:pt x="10" y="4"/>
                    <a:pt x="10" y="4"/>
                    <a:pt x="10" y="4"/>
                  </a:cubicBezTo>
                  <a:cubicBezTo>
                    <a:pt x="10" y="4"/>
                    <a:pt x="10" y="4"/>
                    <a:pt x="10" y="4"/>
                  </a:cubicBezTo>
                  <a:cubicBezTo>
                    <a:pt x="9" y="4"/>
                    <a:pt x="9" y="4"/>
                    <a:pt x="9" y="4"/>
                  </a:cubicBezTo>
                  <a:lnTo>
                    <a:pt x="9" y="6"/>
                  </a:lnTo>
                  <a:close/>
                </a:path>
              </a:pathLst>
            </a:custGeom>
            <a:solidFill>
              <a:srgbClr val="A8DC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17"/>
            <p:cNvSpPr>
              <a:spLocks noChangeArrowheads="1"/>
            </p:cNvSpPr>
            <p:nvPr/>
          </p:nvSpPr>
          <p:spPr bwMode="auto">
            <a:xfrm>
              <a:off x="5147" y="2399"/>
              <a:ext cx="231" cy="6"/>
            </a:xfrm>
            <a:prstGeom prst="rect">
              <a:avLst/>
            </a:prstGeom>
            <a:solidFill>
              <a:srgbClr val="A8D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8"/>
            <p:cNvSpPr>
              <a:spLocks noChangeArrowheads="1"/>
            </p:cNvSpPr>
            <p:nvPr/>
          </p:nvSpPr>
          <p:spPr bwMode="auto">
            <a:xfrm>
              <a:off x="5147" y="2411"/>
              <a:ext cx="231" cy="7"/>
            </a:xfrm>
            <a:prstGeom prst="rect">
              <a:avLst/>
            </a:prstGeom>
            <a:solidFill>
              <a:srgbClr val="A8D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219"/>
            <p:cNvSpPr>
              <a:spLocks noChangeArrowheads="1"/>
            </p:cNvSpPr>
            <p:nvPr/>
          </p:nvSpPr>
          <p:spPr bwMode="auto">
            <a:xfrm>
              <a:off x="5147" y="2424"/>
              <a:ext cx="231" cy="5"/>
            </a:xfrm>
            <a:prstGeom prst="rect">
              <a:avLst/>
            </a:prstGeom>
            <a:solidFill>
              <a:srgbClr val="A8D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0"/>
            <p:cNvSpPr>
              <a:spLocks noChangeArrowheads="1"/>
            </p:cNvSpPr>
            <p:nvPr/>
          </p:nvSpPr>
          <p:spPr bwMode="auto">
            <a:xfrm>
              <a:off x="5147" y="2437"/>
              <a:ext cx="231" cy="5"/>
            </a:xfrm>
            <a:prstGeom prst="rect">
              <a:avLst/>
            </a:prstGeom>
            <a:solidFill>
              <a:srgbClr val="A8D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221"/>
            <p:cNvSpPr>
              <a:spLocks noChangeArrowheads="1"/>
            </p:cNvSpPr>
            <p:nvPr/>
          </p:nvSpPr>
          <p:spPr bwMode="auto">
            <a:xfrm>
              <a:off x="5147" y="2449"/>
              <a:ext cx="126" cy="5"/>
            </a:xfrm>
            <a:prstGeom prst="rect">
              <a:avLst/>
            </a:prstGeom>
            <a:solidFill>
              <a:srgbClr val="A8DC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4550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Pillars of Business Analytics</a:t>
            </a:r>
            <a:endParaRPr lang="en-US" dirty="0"/>
          </a:p>
        </p:txBody>
      </p:sp>
      <p:sp>
        <p:nvSpPr>
          <p:cNvPr id="13" name="Rectangle 12"/>
          <p:cNvSpPr/>
          <p:nvPr/>
        </p:nvSpPr>
        <p:spPr>
          <a:xfrm>
            <a:off x="465088" y="4204876"/>
            <a:ext cx="8213824" cy="307777"/>
          </a:xfrm>
          <a:prstGeom prst="rect">
            <a:avLst/>
          </a:prstGeom>
        </p:spPr>
        <p:txBody>
          <a:bodyPr wrap="square">
            <a:spAutoFit/>
          </a:bodyPr>
          <a:lstStyle/>
          <a:p>
            <a:pPr algn="ctr"/>
            <a:r>
              <a:rPr lang="en-US" sz="1400" dirty="0" smtClean="0">
                <a:latin typeface="Lato" panose="020F0502020204030203" pitchFamily="34" charset="0"/>
              </a:rPr>
              <a:t>Flexible Platform   |  Disparate Sources  |  Personalization</a:t>
            </a:r>
            <a:endParaRPr lang="en-US" sz="1400" dirty="0">
              <a:latin typeface="Lato" panose="020F0502020204030203" pitchFamily="34" charset="0"/>
            </a:endParaRPr>
          </a:p>
        </p:txBody>
      </p:sp>
      <p:sp>
        <p:nvSpPr>
          <p:cNvPr id="5" name="Rounded Rectangle 4"/>
          <p:cNvSpPr/>
          <p:nvPr/>
        </p:nvSpPr>
        <p:spPr>
          <a:xfrm>
            <a:off x="2612855" y="1544454"/>
            <a:ext cx="1883252" cy="2467456"/>
          </a:xfrm>
          <a:prstGeom prst="roundRect">
            <a:avLst>
              <a:gd name="adj" fmla="val 0"/>
            </a:avLst>
          </a:prstGeom>
          <a:solidFill>
            <a:srgbClr val="8DC63F"/>
          </a:solid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dirty="0" smtClean="0">
              <a:latin typeface="Lato" panose="020F0502020204030203" pitchFamily="34" charset="0"/>
            </a:endParaRPr>
          </a:p>
          <a:p>
            <a:pPr algn="ctr"/>
            <a:endParaRPr lang="en-US" sz="1600" dirty="0" smtClean="0">
              <a:latin typeface="Lato" panose="020F0502020204030203" pitchFamily="34" charset="0"/>
            </a:endParaRPr>
          </a:p>
          <a:p>
            <a:pPr algn="ctr"/>
            <a:endParaRPr lang="en-US" sz="1600" dirty="0">
              <a:latin typeface="Lato" panose="020F0502020204030203" pitchFamily="34" charset="0"/>
            </a:endParaRPr>
          </a:p>
          <a:p>
            <a:pPr algn="ctr"/>
            <a:r>
              <a:rPr lang="en-US" sz="1500" cap="all" dirty="0" smtClean="0">
                <a:latin typeface="Lato" panose="020F0502020204030203" pitchFamily="34" charset="0"/>
              </a:rPr>
              <a:t>Organization</a:t>
            </a:r>
            <a:endParaRPr lang="en-US" sz="1500" cap="all" dirty="0">
              <a:latin typeface="Lato" panose="020F0502020204030203" pitchFamily="34" charset="0"/>
            </a:endParaRPr>
          </a:p>
        </p:txBody>
      </p:sp>
      <p:sp>
        <p:nvSpPr>
          <p:cNvPr id="9" name="TextBox 8"/>
          <p:cNvSpPr txBox="1"/>
          <p:nvPr/>
        </p:nvSpPr>
        <p:spPr>
          <a:xfrm>
            <a:off x="2642759" y="3008788"/>
            <a:ext cx="1823444" cy="461665"/>
          </a:xfrm>
          <a:prstGeom prst="rect">
            <a:avLst/>
          </a:prstGeom>
          <a:noFill/>
        </p:spPr>
        <p:txBody>
          <a:bodyPr wrap="square" rtlCol="0">
            <a:spAutoFit/>
          </a:bodyPr>
          <a:lstStyle/>
          <a:p>
            <a:pPr algn="ctr"/>
            <a:r>
              <a:rPr lang="en-US" sz="1200" dirty="0" smtClean="0">
                <a:solidFill>
                  <a:schemeClr val="bg1"/>
                </a:solidFill>
                <a:latin typeface="Lato" panose="020F0502020204030203" pitchFamily="34" charset="0"/>
              </a:rPr>
              <a:t>IT / Business Interactions</a:t>
            </a:r>
            <a:endParaRPr lang="en-US" sz="1200" dirty="0">
              <a:solidFill>
                <a:schemeClr val="bg1"/>
              </a:solidFill>
              <a:latin typeface="Lato" panose="020F0502020204030203" pitchFamily="34" charset="0"/>
            </a:endParaRPr>
          </a:p>
        </p:txBody>
      </p:sp>
      <p:sp>
        <p:nvSpPr>
          <p:cNvPr id="51" name="Oval 50"/>
          <p:cNvSpPr/>
          <p:nvPr/>
        </p:nvSpPr>
        <p:spPr>
          <a:xfrm>
            <a:off x="3158513" y="1114876"/>
            <a:ext cx="791936" cy="791936"/>
          </a:xfrm>
          <a:prstGeom prst="ellipse">
            <a:avLst/>
          </a:prstGeom>
          <a:solidFill>
            <a:srgbClr val="8DC63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p:cNvGrpSpPr/>
          <p:nvPr/>
        </p:nvGrpSpPr>
        <p:grpSpPr>
          <a:xfrm>
            <a:off x="3279151" y="1251039"/>
            <a:ext cx="550660" cy="535236"/>
            <a:chOff x="3176178" y="-494722"/>
            <a:chExt cx="566737" cy="550863"/>
          </a:xfrm>
          <a:solidFill>
            <a:schemeClr val="bg1"/>
          </a:solidFill>
        </p:grpSpPr>
        <p:sp>
          <p:nvSpPr>
            <p:cNvPr id="24" name="Freeform 5"/>
            <p:cNvSpPr>
              <a:spLocks noEditPoints="1"/>
            </p:cNvSpPr>
            <p:nvPr/>
          </p:nvSpPr>
          <p:spPr bwMode="auto">
            <a:xfrm>
              <a:off x="3258728" y="-418522"/>
              <a:ext cx="131763" cy="125413"/>
            </a:xfrm>
            <a:custGeom>
              <a:avLst/>
              <a:gdLst>
                <a:gd name="T0" fmla="*/ 35 w 35"/>
                <a:gd name="T1" fmla="*/ 28 h 33"/>
                <a:gd name="T2" fmla="*/ 26 w 35"/>
                <a:gd name="T3" fmla="*/ 20 h 33"/>
                <a:gd name="T4" fmla="*/ 27 w 35"/>
                <a:gd name="T5" fmla="*/ 13 h 33"/>
                <a:gd name="T6" fmla="*/ 14 w 35"/>
                <a:gd name="T7" fmla="*/ 0 h 33"/>
                <a:gd name="T8" fmla="*/ 0 w 35"/>
                <a:gd name="T9" fmla="*/ 13 h 33"/>
                <a:gd name="T10" fmla="*/ 14 w 35"/>
                <a:gd name="T11" fmla="*/ 27 h 33"/>
                <a:gd name="T12" fmla="*/ 21 w 35"/>
                <a:gd name="T13" fmla="*/ 25 h 33"/>
                <a:gd name="T14" fmla="*/ 30 w 35"/>
                <a:gd name="T15" fmla="*/ 33 h 33"/>
                <a:gd name="T16" fmla="*/ 35 w 35"/>
                <a:gd name="T17" fmla="*/ 28 h 33"/>
                <a:gd name="T18" fmla="*/ 35 w 35"/>
                <a:gd name="T19" fmla="*/ 28 h 33"/>
                <a:gd name="T20" fmla="*/ 35 w 35"/>
                <a:gd name="T21"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33">
                  <a:moveTo>
                    <a:pt x="35" y="28"/>
                  </a:moveTo>
                  <a:cubicBezTo>
                    <a:pt x="26" y="20"/>
                    <a:pt x="26" y="20"/>
                    <a:pt x="26" y="20"/>
                  </a:cubicBezTo>
                  <a:cubicBezTo>
                    <a:pt x="27" y="18"/>
                    <a:pt x="27" y="16"/>
                    <a:pt x="27" y="13"/>
                  </a:cubicBezTo>
                  <a:cubicBezTo>
                    <a:pt x="27" y="6"/>
                    <a:pt x="21" y="0"/>
                    <a:pt x="14" y="0"/>
                  </a:cubicBezTo>
                  <a:cubicBezTo>
                    <a:pt x="6" y="0"/>
                    <a:pt x="0" y="6"/>
                    <a:pt x="0" y="13"/>
                  </a:cubicBezTo>
                  <a:cubicBezTo>
                    <a:pt x="0" y="21"/>
                    <a:pt x="6" y="27"/>
                    <a:pt x="14" y="27"/>
                  </a:cubicBezTo>
                  <a:cubicBezTo>
                    <a:pt x="16" y="27"/>
                    <a:pt x="19" y="26"/>
                    <a:pt x="21" y="25"/>
                  </a:cubicBezTo>
                  <a:cubicBezTo>
                    <a:pt x="30" y="33"/>
                    <a:pt x="30" y="33"/>
                    <a:pt x="30" y="33"/>
                  </a:cubicBezTo>
                  <a:cubicBezTo>
                    <a:pt x="31" y="32"/>
                    <a:pt x="33" y="30"/>
                    <a:pt x="35" y="28"/>
                  </a:cubicBezTo>
                  <a:close/>
                  <a:moveTo>
                    <a:pt x="35" y="28"/>
                  </a:moveTo>
                  <a:cubicBezTo>
                    <a:pt x="35" y="28"/>
                    <a:pt x="35" y="28"/>
                    <a:pt x="35" y="2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p:nvSpPr>
          <p:spPr bwMode="auto">
            <a:xfrm>
              <a:off x="3514315" y="-494722"/>
              <a:ext cx="131763" cy="177800"/>
            </a:xfrm>
            <a:custGeom>
              <a:avLst/>
              <a:gdLst>
                <a:gd name="T0" fmla="*/ 5 w 35"/>
                <a:gd name="T1" fmla="*/ 47 h 47"/>
                <a:gd name="T2" fmla="*/ 18 w 35"/>
                <a:gd name="T3" fmla="*/ 27 h 47"/>
                <a:gd name="T4" fmla="*/ 21 w 35"/>
                <a:gd name="T5" fmla="*/ 27 h 47"/>
                <a:gd name="T6" fmla="*/ 35 w 35"/>
                <a:gd name="T7" fmla="*/ 14 h 47"/>
                <a:gd name="T8" fmla="*/ 21 w 35"/>
                <a:gd name="T9" fmla="*/ 0 h 47"/>
                <a:gd name="T10" fmla="*/ 8 w 35"/>
                <a:gd name="T11" fmla="*/ 14 h 47"/>
                <a:gd name="T12" fmla="*/ 12 w 35"/>
                <a:gd name="T13" fmla="*/ 23 h 47"/>
                <a:gd name="T14" fmla="*/ 0 w 35"/>
                <a:gd name="T15" fmla="*/ 44 h 47"/>
                <a:gd name="T16" fmla="*/ 5 w 35"/>
                <a:gd name="T17" fmla="*/ 47 h 47"/>
                <a:gd name="T18" fmla="*/ 5 w 35"/>
                <a:gd name="T19" fmla="*/ 47 h 47"/>
                <a:gd name="T20" fmla="*/ 5 w 3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47">
                  <a:moveTo>
                    <a:pt x="5" y="47"/>
                  </a:moveTo>
                  <a:cubicBezTo>
                    <a:pt x="18" y="27"/>
                    <a:pt x="18" y="27"/>
                    <a:pt x="18" y="27"/>
                  </a:cubicBezTo>
                  <a:cubicBezTo>
                    <a:pt x="19" y="27"/>
                    <a:pt x="20" y="27"/>
                    <a:pt x="21" y="27"/>
                  </a:cubicBezTo>
                  <a:cubicBezTo>
                    <a:pt x="29" y="27"/>
                    <a:pt x="35" y="21"/>
                    <a:pt x="35" y="14"/>
                  </a:cubicBezTo>
                  <a:cubicBezTo>
                    <a:pt x="35" y="6"/>
                    <a:pt x="29" y="0"/>
                    <a:pt x="21" y="0"/>
                  </a:cubicBezTo>
                  <a:cubicBezTo>
                    <a:pt x="14" y="0"/>
                    <a:pt x="8" y="6"/>
                    <a:pt x="8" y="14"/>
                  </a:cubicBezTo>
                  <a:cubicBezTo>
                    <a:pt x="8" y="18"/>
                    <a:pt x="9" y="21"/>
                    <a:pt x="12" y="23"/>
                  </a:cubicBezTo>
                  <a:cubicBezTo>
                    <a:pt x="0" y="44"/>
                    <a:pt x="0" y="44"/>
                    <a:pt x="0" y="44"/>
                  </a:cubicBezTo>
                  <a:cubicBezTo>
                    <a:pt x="2" y="45"/>
                    <a:pt x="4" y="46"/>
                    <a:pt x="5" y="47"/>
                  </a:cubicBezTo>
                  <a:close/>
                  <a:moveTo>
                    <a:pt x="5" y="47"/>
                  </a:moveTo>
                  <a:cubicBezTo>
                    <a:pt x="5" y="47"/>
                    <a:pt x="5" y="47"/>
                    <a:pt x="5" y="4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noEditPoints="1"/>
            </p:cNvSpPr>
            <p:nvPr/>
          </p:nvSpPr>
          <p:spPr bwMode="auto">
            <a:xfrm>
              <a:off x="3577815" y="-251834"/>
              <a:ext cx="165100" cy="106363"/>
            </a:xfrm>
            <a:custGeom>
              <a:avLst/>
              <a:gdLst>
                <a:gd name="T0" fmla="*/ 30 w 44"/>
                <a:gd name="T1" fmla="*/ 0 h 28"/>
                <a:gd name="T2" fmla="*/ 18 w 44"/>
                <a:gd name="T3" fmla="*/ 9 h 28"/>
                <a:gd name="T4" fmla="*/ 1 w 44"/>
                <a:gd name="T5" fmla="*/ 8 h 28"/>
                <a:gd name="T6" fmla="*/ 1 w 44"/>
                <a:gd name="T7" fmla="*/ 8 h 28"/>
                <a:gd name="T8" fmla="*/ 0 w 44"/>
                <a:gd name="T9" fmla="*/ 14 h 28"/>
                <a:gd name="T10" fmla="*/ 17 w 44"/>
                <a:gd name="T11" fmla="*/ 16 h 28"/>
                <a:gd name="T12" fmla="*/ 30 w 44"/>
                <a:gd name="T13" fmla="*/ 28 h 28"/>
                <a:gd name="T14" fmla="*/ 44 w 44"/>
                <a:gd name="T15" fmla="*/ 14 h 28"/>
                <a:gd name="T16" fmla="*/ 30 w 44"/>
                <a:gd name="T17" fmla="*/ 0 h 28"/>
                <a:gd name="T18" fmla="*/ 30 w 44"/>
                <a:gd name="T19" fmla="*/ 0 h 28"/>
                <a:gd name="T20" fmla="*/ 30 w 44"/>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8">
                  <a:moveTo>
                    <a:pt x="30" y="0"/>
                  </a:moveTo>
                  <a:cubicBezTo>
                    <a:pt x="24" y="0"/>
                    <a:pt x="20" y="4"/>
                    <a:pt x="18" y="9"/>
                  </a:cubicBezTo>
                  <a:cubicBezTo>
                    <a:pt x="1" y="8"/>
                    <a:pt x="1" y="8"/>
                    <a:pt x="1" y="8"/>
                  </a:cubicBezTo>
                  <a:cubicBezTo>
                    <a:pt x="1" y="8"/>
                    <a:pt x="1" y="8"/>
                    <a:pt x="1" y="8"/>
                  </a:cubicBezTo>
                  <a:cubicBezTo>
                    <a:pt x="1" y="10"/>
                    <a:pt x="1" y="12"/>
                    <a:pt x="0" y="14"/>
                  </a:cubicBezTo>
                  <a:cubicBezTo>
                    <a:pt x="17" y="16"/>
                    <a:pt x="17" y="16"/>
                    <a:pt x="17" y="16"/>
                  </a:cubicBezTo>
                  <a:cubicBezTo>
                    <a:pt x="18" y="23"/>
                    <a:pt x="24" y="28"/>
                    <a:pt x="30" y="28"/>
                  </a:cubicBezTo>
                  <a:cubicBezTo>
                    <a:pt x="38" y="28"/>
                    <a:pt x="44" y="21"/>
                    <a:pt x="44" y="14"/>
                  </a:cubicBezTo>
                  <a:cubicBezTo>
                    <a:pt x="44" y="6"/>
                    <a:pt x="38" y="0"/>
                    <a:pt x="30" y="0"/>
                  </a:cubicBezTo>
                  <a:close/>
                  <a:moveTo>
                    <a:pt x="30" y="0"/>
                  </a:move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noEditPoints="1"/>
            </p:cNvSpPr>
            <p:nvPr/>
          </p:nvSpPr>
          <p:spPr bwMode="auto">
            <a:xfrm>
              <a:off x="3465103" y="-112134"/>
              <a:ext cx="101600" cy="168275"/>
            </a:xfrm>
            <a:custGeom>
              <a:avLst/>
              <a:gdLst>
                <a:gd name="T0" fmla="*/ 14 w 27"/>
                <a:gd name="T1" fmla="*/ 17 h 44"/>
                <a:gd name="T2" fmla="*/ 10 w 27"/>
                <a:gd name="T3" fmla="*/ 0 h 44"/>
                <a:gd name="T4" fmla="*/ 3 w 27"/>
                <a:gd name="T5" fmla="*/ 2 h 44"/>
                <a:gd name="T6" fmla="*/ 7 w 27"/>
                <a:gd name="T7" fmla="*/ 18 h 44"/>
                <a:gd name="T8" fmla="*/ 0 w 27"/>
                <a:gd name="T9" fmla="*/ 30 h 44"/>
                <a:gd name="T10" fmla="*/ 13 w 27"/>
                <a:gd name="T11" fmla="*/ 44 h 44"/>
                <a:gd name="T12" fmla="*/ 27 w 27"/>
                <a:gd name="T13" fmla="*/ 30 h 44"/>
                <a:gd name="T14" fmla="*/ 14 w 27"/>
                <a:gd name="T15" fmla="*/ 17 h 44"/>
                <a:gd name="T16" fmla="*/ 14 w 27"/>
                <a:gd name="T17" fmla="*/ 17 h 44"/>
                <a:gd name="T18" fmla="*/ 14 w 27"/>
                <a:gd name="T19"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44">
                  <a:moveTo>
                    <a:pt x="14" y="17"/>
                  </a:moveTo>
                  <a:cubicBezTo>
                    <a:pt x="10" y="0"/>
                    <a:pt x="10" y="0"/>
                    <a:pt x="10" y="0"/>
                  </a:cubicBezTo>
                  <a:cubicBezTo>
                    <a:pt x="8" y="1"/>
                    <a:pt x="6" y="2"/>
                    <a:pt x="3" y="2"/>
                  </a:cubicBezTo>
                  <a:cubicBezTo>
                    <a:pt x="7" y="18"/>
                    <a:pt x="7" y="18"/>
                    <a:pt x="7" y="18"/>
                  </a:cubicBezTo>
                  <a:cubicBezTo>
                    <a:pt x="3" y="21"/>
                    <a:pt x="0" y="25"/>
                    <a:pt x="0" y="30"/>
                  </a:cubicBezTo>
                  <a:cubicBezTo>
                    <a:pt x="0" y="38"/>
                    <a:pt x="6" y="44"/>
                    <a:pt x="13" y="44"/>
                  </a:cubicBezTo>
                  <a:cubicBezTo>
                    <a:pt x="21" y="44"/>
                    <a:pt x="27" y="38"/>
                    <a:pt x="27" y="30"/>
                  </a:cubicBezTo>
                  <a:cubicBezTo>
                    <a:pt x="27" y="23"/>
                    <a:pt x="21" y="17"/>
                    <a:pt x="14" y="17"/>
                  </a:cubicBezTo>
                  <a:close/>
                  <a:moveTo>
                    <a:pt x="14" y="17"/>
                  </a:moveTo>
                  <a:cubicBezTo>
                    <a:pt x="14" y="17"/>
                    <a:pt x="14" y="17"/>
                    <a:pt x="14"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noEditPoints="1"/>
            </p:cNvSpPr>
            <p:nvPr/>
          </p:nvSpPr>
          <p:spPr bwMode="auto">
            <a:xfrm>
              <a:off x="3176178" y="-194684"/>
              <a:ext cx="184150" cy="106363"/>
            </a:xfrm>
            <a:custGeom>
              <a:avLst/>
              <a:gdLst>
                <a:gd name="T0" fmla="*/ 46 w 49"/>
                <a:gd name="T1" fmla="*/ 0 h 28"/>
                <a:gd name="T2" fmla="*/ 25 w 49"/>
                <a:gd name="T3" fmla="*/ 7 h 28"/>
                <a:gd name="T4" fmla="*/ 14 w 49"/>
                <a:gd name="T5" fmla="*/ 0 h 28"/>
                <a:gd name="T6" fmla="*/ 0 w 49"/>
                <a:gd name="T7" fmla="*/ 14 h 28"/>
                <a:gd name="T8" fmla="*/ 14 w 49"/>
                <a:gd name="T9" fmla="*/ 28 h 28"/>
                <a:gd name="T10" fmla="*/ 28 w 49"/>
                <a:gd name="T11" fmla="*/ 14 h 28"/>
                <a:gd name="T12" fmla="*/ 28 w 49"/>
                <a:gd name="T13" fmla="*/ 13 h 28"/>
                <a:gd name="T14" fmla="*/ 49 w 49"/>
                <a:gd name="T15" fmla="*/ 6 h 28"/>
                <a:gd name="T16" fmla="*/ 46 w 49"/>
                <a:gd name="T17" fmla="*/ 0 h 28"/>
                <a:gd name="T18" fmla="*/ 46 w 49"/>
                <a:gd name="T19" fmla="*/ 0 h 28"/>
                <a:gd name="T20" fmla="*/ 46 w 49"/>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28">
                  <a:moveTo>
                    <a:pt x="46" y="0"/>
                  </a:moveTo>
                  <a:cubicBezTo>
                    <a:pt x="25" y="7"/>
                    <a:pt x="25" y="7"/>
                    <a:pt x="25" y="7"/>
                  </a:cubicBezTo>
                  <a:cubicBezTo>
                    <a:pt x="23" y="3"/>
                    <a:pt x="19" y="0"/>
                    <a:pt x="14" y="0"/>
                  </a:cubicBezTo>
                  <a:cubicBezTo>
                    <a:pt x="7" y="0"/>
                    <a:pt x="0" y="7"/>
                    <a:pt x="0" y="14"/>
                  </a:cubicBezTo>
                  <a:cubicBezTo>
                    <a:pt x="0" y="22"/>
                    <a:pt x="7" y="28"/>
                    <a:pt x="14" y="28"/>
                  </a:cubicBezTo>
                  <a:cubicBezTo>
                    <a:pt x="22" y="28"/>
                    <a:pt x="28" y="22"/>
                    <a:pt x="28" y="14"/>
                  </a:cubicBezTo>
                  <a:cubicBezTo>
                    <a:pt x="28" y="14"/>
                    <a:pt x="28" y="13"/>
                    <a:pt x="28" y="13"/>
                  </a:cubicBezTo>
                  <a:cubicBezTo>
                    <a:pt x="49" y="6"/>
                    <a:pt x="49" y="6"/>
                    <a:pt x="49" y="6"/>
                  </a:cubicBezTo>
                  <a:cubicBezTo>
                    <a:pt x="48" y="4"/>
                    <a:pt x="47" y="2"/>
                    <a:pt x="46" y="0"/>
                  </a:cubicBezTo>
                  <a:close/>
                  <a:moveTo>
                    <a:pt x="46" y="0"/>
                  </a:moveTo>
                  <a:cubicBezTo>
                    <a:pt x="46" y="0"/>
                    <a:pt x="46" y="0"/>
                    <a:pt x="4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p:nvSpPr>
          <p:spPr bwMode="auto">
            <a:xfrm>
              <a:off x="3374615" y="-308984"/>
              <a:ext cx="176213" cy="174625"/>
            </a:xfrm>
            <a:custGeom>
              <a:avLst/>
              <a:gdLst>
                <a:gd name="T0" fmla="*/ 47 w 47"/>
                <a:gd name="T1" fmla="*/ 23 h 46"/>
                <a:gd name="T2" fmla="*/ 24 w 47"/>
                <a:gd name="T3" fmla="*/ 46 h 46"/>
                <a:gd name="T4" fmla="*/ 0 w 47"/>
                <a:gd name="T5" fmla="*/ 23 h 46"/>
                <a:gd name="T6" fmla="*/ 24 w 47"/>
                <a:gd name="T7" fmla="*/ 0 h 46"/>
                <a:gd name="T8" fmla="*/ 47 w 47"/>
                <a:gd name="T9" fmla="*/ 23 h 46"/>
                <a:gd name="T10" fmla="*/ 47 w 47"/>
                <a:gd name="T11" fmla="*/ 23 h 46"/>
                <a:gd name="T12" fmla="*/ 47 w 47"/>
                <a:gd name="T13" fmla="*/ 23 h 46"/>
              </a:gdLst>
              <a:ahLst/>
              <a:cxnLst>
                <a:cxn ang="0">
                  <a:pos x="T0" y="T1"/>
                </a:cxn>
                <a:cxn ang="0">
                  <a:pos x="T2" y="T3"/>
                </a:cxn>
                <a:cxn ang="0">
                  <a:pos x="T4" y="T5"/>
                </a:cxn>
                <a:cxn ang="0">
                  <a:pos x="T6" y="T7"/>
                </a:cxn>
                <a:cxn ang="0">
                  <a:pos x="T8" y="T9"/>
                </a:cxn>
                <a:cxn ang="0">
                  <a:pos x="T10" y="T11"/>
                </a:cxn>
                <a:cxn ang="0">
                  <a:pos x="T12" y="T13"/>
                </a:cxn>
              </a:cxnLst>
              <a:rect l="0" t="0" r="r" b="b"/>
              <a:pathLst>
                <a:path w="47" h="46">
                  <a:moveTo>
                    <a:pt x="47" y="23"/>
                  </a:moveTo>
                  <a:cubicBezTo>
                    <a:pt x="47" y="36"/>
                    <a:pt x="37" y="46"/>
                    <a:pt x="24" y="46"/>
                  </a:cubicBezTo>
                  <a:cubicBezTo>
                    <a:pt x="11" y="46"/>
                    <a:pt x="0" y="36"/>
                    <a:pt x="0" y="23"/>
                  </a:cubicBezTo>
                  <a:cubicBezTo>
                    <a:pt x="0" y="10"/>
                    <a:pt x="11" y="0"/>
                    <a:pt x="24" y="0"/>
                  </a:cubicBezTo>
                  <a:cubicBezTo>
                    <a:pt x="37" y="0"/>
                    <a:pt x="47" y="10"/>
                    <a:pt x="47" y="23"/>
                  </a:cubicBezTo>
                  <a:close/>
                  <a:moveTo>
                    <a:pt x="47" y="23"/>
                  </a:moveTo>
                  <a:cubicBezTo>
                    <a:pt x="47" y="23"/>
                    <a:pt x="47" y="23"/>
                    <a:pt x="47"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Rounded Rectangle 5"/>
          <p:cNvSpPr/>
          <p:nvPr/>
        </p:nvSpPr>
        <p:spPr>
          <a:xfrm>
            <a:off x="4677917" y="1544454"/>
            <a:ext cx="1883252" cy="2467456"/>
          </a:xfrm>
          <a:prstGeom prst="roundRect">
            <a:avLst>
              <a:gd name="adj" fmla="val 0"/>
            </a:avLst>
          </a:prstGeom>
          <a:solidFill>
            <a:srgbClr val="9370B1"/>
          </a:solidFill>
          <a:ln>
            <a:solidFill>
              <a:srgbClr val="9370B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dirty="0" smtClean="0">
              <a:latin typeface="Lato" panose="020F0502020204030203" pitchFamily="34" charset="0"/>
            </a:endParaRPr>
          </a:p>
          <a:p>
            <a:pPr algn="ctr"/>
            <a:endParaRPr lang="en-US" sz="1600" dirty="0" smtClean="0">
              <a:latin typeface="Lato" panose="020F0502020204030203" pitchFamily="34" charset="0"/>
            </a:endParaRPr>
          </a:p>
          <a:p>
            <a:pPr algn="ctr"/>
            <a:r>
              <a:rPr lang="en-US" sz="1500" cap="all" dirty="0" smtClean="0">
                <a:latin typeface="Lato" panose="020F0502020204030203" pitchFamily="34" charset="0"/>
              </a:rPr>
              <a:t>Fact-based Decision Making Process</a:t>
            </a:r>
            <a:endParaRPr lang="en-US" sz="1500" cap="all" dirty="0">
              <a:latin typeface="Lato" panose="020F0502020204030203" pitchFamily="34" charset="0"/>
            </a:endParaRPr>
          </a:p>
        </p:txBody>
      </p:sp>
      <p:sp>
        <p:nvSpPr>
          <p:cNvPr id="10" name="TextBox 9"/>
          <p:cNvSpPr txBox="1"/>
          <p:nvPr/>
        </p:nvSpPr>
        <p:spPr>
          <a:xfrm>
            <a:off x="4648014" y="3003798"/>
            <a:ext cx="1943059" cy="500137"/>
          </a:xfrm>
          <a:prstGeom prst="rect">
            <a:avLst/>
          </a:prstGeom>
          <a:noFill/>
        </p:spPr>
        <p:txBody>
          <a:bodyPr wrap="square" rtlCol="0">
            <a:spAutoFit/>
          </a:bodyPr>
          <a:lstStyle/>
          <a:p>
            <a:pPr algn="ctr">
              <a:spcBef>
                <a:spcPts val="300"/>
              </a:spcBef>
            </a:pPr>
            <a:r>
              <a:rPr lang="en-US" sz="1200" dirty="0" smtClean="0">
                <a:solidFill>
                  <a:schemeClr val="bg1"/>
                </a:solidFill>
                <a:latin typeface="Lato" panose="020F0502020204030203" pitchFamily="34" charset="0"/>
              </a:rPr>
              <a:t>Information an asset</a:t>
            </a:r>
          </a:p>
          <a:p>
            <a:pPr algn="ctr">
              <a:spcBef>
                <a:spcPts val="300"/>
              </a:spcBef>
            </a:pPr>
            <a:r>
              <a:rPr lang="en-US" sz="1200" dirty="0" smtClean="0">
                <a:solidFill>
                  <a:schemeClr val="bg1"/>
                </a:solidFill>
                <a:latin typeface="Lato" panose="020F0502020204030203" pitchFamily="34" charset="0"/>
              </a:rPr>
              <a:t>Instinct vs. analytics</a:t>
            </a:r>
            <a:endParaRPr lang="en-US" sz="1200" dirty="0">
              <a:solidFill>
                <a:schemeClr val="bg1"/>
              </a:solidFill>
              <a:latin typeface="Lato" panose="020F0502020204030203" pitchFamily="34" charset="0"/>
            </a:endParaRPr>
          </a:p>
        </p:txBody>
      </p:sp>
      <p:sp>
        <p:nvSpPr>
          <p:cNvPr id="52" name="Oval 51"/>
          <p:cNvSpPr/>
          <p:nvPr/>
        </p:nvSpPr>
        <p:spPr>
          <a:xfrm>
            <a:off x="5223575" y="1114876"/>
            <a:ext cx="791936" cy="791936"/>
          </a:xfrm>
          <a:prstGeom prst="ellipse">
            <a:avLst/>
          </a:prstGeom>
          <a:solidFill>
            <a:srgbClr val="9370B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5411952" y="1316732"/>
            <a:ext cx="486901" cy="421982"/>
            <a:chOff x="4611278" y="-574097"/>
            <a:chExt cx="642937" cy="557213"/>
          </a:xfrm>
        </p:grpSpPr>
        <p:sp>
          <p:nvSpPr>
            <p:cNvPr id="30" name="Freeform 11"/>
            <p:cNvSpPr>
              <a:spLocks/>
            </p:cNvSpPr>
            <p:nvPr/>
          </p:nvSpPr>
          <p:spPr bwMode="auto">
            <a:xfrm>
              <a:off x="4938303" y="-543934"/>
              <a:ext cx="206375" cy="207963"/>
            </a:xfrm>
            <a:custGeom>
              <a:avLst/>
              <a:gdLst>
                <a:gd name="T0" fmla="*/ 55 w 55"/>
                <a:gd name="T1" fmla="*/ 50 h 55"/>
                <a:gd name="T2" fmla="*/ 50 w 55"/>
                <a:gd name="T3" fmla="*/ 55 h 55"/>
                <a:gd name="T4" fmla="*/ 5 w 55"/>
                <a:gd name="T5" fmla="*/ 55 h 55"/>
                <a:gd name="T6" fmla="*/ 0 w 55"/>
                <a:gd name="T7" fmla="*/ 50 h 55"/>
                <a:gd name="T8" fmla="*/ 0 w 55"/>
                <a:gd name="T9" fmla="*/ 5 h 55"/>
                <a:gd name="T10" fmla="*/ 5 w 55"/>
                <a:gd name="T11" fmla="*/ 0 h 55"/>
                <a:gd name="T12" fmla="*/ 50 w 55"/>
                <a:gd name="T13" fmla="*/ 0 h 55"/>
                <a:gd name="T14" fmla="*/ 55 w 55"/>
                <a:gd name="T15" fmla="*/ 5 h 55"/>
                <a:gd name="T16" fmla="*/ 55 w 55"/>
                <a:gd name="T17"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55" y="50"/>
                  </a:moveTo>
                  <a:cubicBezTo>
                    <a:pt x="55" y="53"/>
                    <a:pt x="53" y="55"/>
                    <a:pt x="50" y="55"/>
                  </a:cubicBezTo>
                  <a:cubicBezTo>
                    <a:pt x="5" y="55"/>
                    <a:pt x="5" y="55"/>
                    <a:pt x="5" y="55"/>
                  </a:cubicBezTo>
                  <a:cubicBezTo>
                    <a:pt x="2" y="55"/>
                    <a:pt x="0" y="53"/>
                    <a:pt x="0" y="50"/>
                  </a:cubicBezTo>
                  <a:cubicBezTo>
                    <a:pt x="0" y="5"/>
                    <a:pt x="0" y="5"/>
                    <a:pt x="0" y="5"/>
                  </a:cubicBezTo>
                  <a:cubicBezTo>
                    <a:pt x="0" y="3"/>
                    <a:pt x="2" y="0"/>
                    <a:pt x="5" y="0"/>
                  </a:cubicBezTo>
                  <a:cubicBezTo>
                    <a:pt x="50" y="0"/>
                    <a:pt x="50" y="0"/>
                    <a:pt x="50" y="0"/>
                  </a:cubicBezTo>
                  <a:cubicBezTo>
                    <a:pt x="53" y="0"/>
                    <a:pt x="55" y="3"/>
                    <a:pt x="55" y="5"/>
                  </a:cubicBezTo>
                  <a:lnTo>
                    <a:pt x="55" y="50"/>
                  </a:lnTo>
                  <a:close/>
                </a:path>
              </a:pathLst>
            </a:custGeom>
            <a:noFill/>
            <a:ln w="1746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2"/>
            <p:cNvSpPr>
              <a:spLocks/>
            </p:cNvSpPr>
            <p:nvPr/>
          </p:nvSpPr>
          <p:spPr bwMode="auto">
            <a:xfrm>
              <a:off x="4938303" y="-224847"/>
              <a:ext cx="206375" cy="207963"/>
            </a:xfrm>
            <a:custGeom>
              <a:avLst/>
              <a:gdLst>
                <a:gd name="T0" fmla="*/ 55 w 55"/>
                <a:gd name="T1" fmla="*/ 50 h 55"/>
                <a:gd name="T2" fmla="*/ 50 w 55"/>
                <a:gd name="T3" fmla="*/ 55 h 55"/>
                <a:gd name="T4" fmla="*/ 5 w 55"/>
                <a:gd name="T5" fmla="*/ 55 h 55"/>
                <a:gd name="T6" fmla="*/ 0 w 55"/>
                <a:gd name="T7" fmla="*/ 50 h 55"/>
                <a:gd name="T8" fmla="*/ 0 w 55"/>
                <a:gd name="T9" fmla="*/ 5 h 55"/>
                <a:gd name="T10" fmla="*/ 5 w 55"/>
                <a:gd name="T11" fmla="*/ 0 h 55"/>
                <a:gd name="T12" fmla="*/ 50 w 55"/>
                <a:gd name="T13" fmla="*/ 0 h 55"/>
                <a:gd name="T14" fmla="*/ 55 w 55"/>
                <a:gd name="T15" fmla="*/ 5 h 55"/>
                <a:gd name="T16" fmla="*/ 55 w 55"/>
                <a:gd name="T17"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55" y="50"/>
                  </a:moveTo>
                  <a:cubicBezTo>
                    <a:pt x="55" y="53"/>
                    <a:pt x="53" y="55"/>
                    <a:pt x="50" y="55"/>
                  </a:cubicBezTo>
                  <a:cubicBezTo>
                    <a:pt x="5" y="55"/>
                    <a:pt x="5" y="55"/>
                    <a:pt x="5" y="55"/>
                  </a:cubicBezTo>
                  <a:cubicBezTo>
                    <a:pt x="2" y="55"/>
                    <a:pt x="0" y="53"/>
                    <a:pt x="0" y="50"/>
                  </a:cubicBezTo>
                  <a:cubicBezTo>
                    <a:pt x="0" y="5"/>
                    <a:pt x="0" y="5"/>
                    <a:pt x="0" y="5"/>
                  </a:cubicBezTo>
                  <a:cubicBezTo>
                    <a:pt x="0" y="2"/>
                    <a:pt x="2" y="0"/>
                    <a:pt x="5" y="0"/>
                  </a:cubicBezTo>
                  <a:cubicBezTo>
                    <a:pt x="50" y="0"/>
                    <a:pt x="50" y="0"/>
                    <a:pt x="50" y="0"/>
                  </a:cubicBezTo>
                  <a:cubicBezTo>
                    <a:pt x="53" y="0"/>
                    <a:pt x="55" y="2"/>
                    <a:pt x="55" y="5"/>
                  </a:cubicBezTo>
                  <a:lnTo>
                    <a:pt x="55" y="50"/>
                  </a:lnTo>
                  <a:close/>
                </a:path>
              </a:pathLst>
            </a:custGeom>
            <a:noFill/>
            <a:ln w="1746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3"/>
            <p:cNvSpPr>
              <a:spLocks/>
            </p:cNvSpPr>
            <p:nvPr/>
          </p:nvSpPr>
          <p:spPr bwMode="auto">
            <a:xfrm>
              <a:off x="4611278" y="-543934"/>
              <a:ext cx="206375" cy="207963"/>
            </a:xfrm>
            <a:custGeom>
              <a:avLst/>
              <a:gdLst>
                <a:gd name="T0" fmla="*/ 55 w 55"/>
                <a:gd name="T1" fmla="*/ 50 h 55"/>
                <a:gd name="T2" fmla="*/ 50 w 55"/>
                <a:gd name="T3" fmla="*/ 55 h 55"/>
                <a:gd name="T4" fmla="*/ 5 w 55"/>
                <a:gd name="T5" fmla="*/ 55 h 55"/>
                <a:gd name="T6" fmla="*/ 0 w 55"/>
                <a:gd name="T7" fmla="*/ 50 h 55"/>
                <a:gd name="T8" fmla="*/ 0 w 55"/>
                <a:gd name="T9" fmla="*/ 5 h 55"/>
                <a:gd name="T10" fmla="*/ 5 w 55"/>
                <a:gd name="T11" fmla="*/ 0 h 55"/>
                <a:gd name="T12" fmla="*/ 50 w 55"/>
                <a:gd name="T13" fmla="*/ 0 h 55"/>
                <a:gd name="T14" fmla="*/ 55 w 55"/>
                <a:gd name="T15" fmla="*/ 5 h 55"/>
                <a:gd name="T16" fmla="*/ 55 w 55"/>
                <a:gd name="T17"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55" y="50"/>
                  </a:moveTo>
                  <a:cubicBezTo>
                    <a:pt x="55" y="53"/>
                    <a:pt x="53" y="55"/>
                    <a:pt x="50" y="55"/>
                  </a:cubicBezTo>
                  <a:cubicBezTo>
                    <a:pt x="5" y="55"/>
                    <a:pt x="5" y="55"/>
                    <a:pt x="5" y="55"/>
                  </a:cubicBezTo>
                  <a:cubicBezTo>
                    <a:pt x="2" y="55"/>
                    <a:pt x="0" y="53"/>
                    <a:pt x="0" y="50"/>
                  </a:cubicBezTo>
                  <a:cubicBezTo>
                    <a:pt x="0" y="5"/>
                    <a:pt x="0" y="5"/>
                    <a:pt x="0" y="5"/>
                  </a:cubicBezTo>
                  <a:cubicBezTo>
                    <a:pt x="0" y="3"/>
                    <a:pt x="2" y="0"/>
                    <a:pt x="5" y="0"/>
                  </a:cubicBezTo>
                  <a:cubicBezTo>
                    <a:pt x="50" y="0"/>
                    <a:pt x="50" y="0"/>
                    <a:pt x="50" y="0"/>
                  </a:cubicBezTo>
                  <a:cubicBezTo>
                    <a:pt x="53" y="0"/>
                    <a:pt x="55" y="3"/>
                    <a:pt x="55" y="5"/>
                  </a:cubicBezTo>
                  <a:lnTo>
                    <a:pt x="55" y="50"/>
                  </a:lnTo>
                  <a:close/>
                </a:path>
              </a:pathLst>
            </a:custGeom>
            <a:noFill/>
            <a:ln w="1746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4"/>
            <p:cNvSpPr>
              <a:spLocks/>
            </p:cNvSpPr>
            <p:nvPr/>
          </p:nvSpPr>
          <p:spPr bwMode="auto">
            <a:xfrm>
              <a:off x="4611278" y="-224847"/>
              <a:ext cx="206375" cy="207963"/>
            </a:xfrm>
            <a:custGeom>
              <a:avLst/>
              <a:gdLst>
                <a:gd name="T0" fmla="*/ 55 w 55"/>
                <a:gd name="T1" fmla="*/ 50 h 55"/>
                <a:gd name="T2" fmla="*/ 50 w 55"/>
                <a:gd name="T3" fmla="*/ 55 h 55"/>
                <a:gd name="T4" fmla="*/ 5 w 55"/>
                <a:gd name="T5" fmla="*/ 55 h 55"/>
                <a:gd name="T6" fmla="*/ 0 w 55"/>
                <a:gd name="T7" fmla="*/ 50 h 55"/>
                <a:gd name="T8" fmla="*/ 0 w 55"/>
                <a:gd name="T9" fmla="*/ 5 h 55"/>
                <a:gd name="T10" fmla="*/ 5 w 55"/>
                <a:gd name="T11" fmla="*/ 0 h 55"/>
                <a:gd name="T12" fmla="*/ 50 w 55"/>
                <a:gd name="T13" fmla="*/ 0 h 55"/>
                <a:gd name="T14" fmla="*/ 55 w 55"/>
                <a:gd name="T15" fmla="*/ 5 h 55"/>
                <a:gd name="T16" fmla="*/ 55 w 55"/>
                <a:gd name="T17" fmla="*/ 5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55">
                  <a:moveTo>
                    <a:pt x="55" y="50"/>
                  </a:moveTo>
                  <a:cubicBezTo>
                    <a:pt x="55" y="53"/>
                    <a:pt x="53" y="55"/>
                    <a:pt x="50" y="55"/>
                  </a:cubicBezTo>
                  <a:cubicBezTo>
                    <a:pt x="5" y="55"/>
                    <a:pt x="5" y="55"/>
                    <a:pt x="5" y="55"/>
                  </a:cubicBezTo>
                  <a:cubicBezTo>
                    <a:pt x="2" y="55"/>
                    <a:pt x="0" y="53"/>
                    <a:pt x="0" y="50"/>
                  </a:cubicBezTo>
                  <a:cubicBezTo>
                    <a:pt x="0" y="5"/>
                    <a:pt x="0" y="5"/>
                    <a:pt x="0" y="5"/>
                  </a:cubicBezTo>
                  <a:cubicBezTo>
                    <a:pt x="0" y="2"/>
                    <a:pt x="2" y="0"/>
                    <a:pt x="5" y="0"/>
                  </a:cubicBezTo>
                  <a:cubicBezTo>
                    <a:pt x="50" y="0"/>
                    <a:pt x="50" y="0"/>
                    <a:pt x="50" y="0"/>
                  </a:cubicBezTo>
                  <a:cubicBezTo>
                    <a:pt x="53" y="0"/>
                    <a:pt x="55" y="2"/>
                    <a:pt x="55" y="5"/>
                  </a:cubicBezTo>
                  <a:lnTo>
                    <a:pt x="55" y="50"/>
                  </a:lnTo>
                  <a:close/>
                </a:path>
              </a:pathLst>
            </a:custGeom>
            <a:noFill/>
            <a:ln w="1746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5"/>
            <p:cNvSpPr>
              <a:spLocks/>
            </p:cNvSpPr>
            <p:nvPr/>
          </p:nvSpPr>
          <p:spPr bwMode="auto">
            <a:xfrm>
              <a:off x="4990690" y="-574097"/>
              <a:ext cx="263525" cy="177800"/>
            </a:xfrm>
            <a:custGeom>
              <a:avLst/>
              <a:gdLst>
                <a:gd name="T0" fmla="*/ 0 w 166"/>
                <a:gd name="T1" fmla="*/ 55 h 112"/>
                <a:gd name="T2" fmla="*/ 55 w 166"/>
                <a:gd name="T3" fmla="*/ 112 h 112"/>
                <a:gd name="T4" fmla="*/ 166 w 166"/>
                <a:gd name="T5" fmla="*/ 0 h 112"/>
              </a:gdLst>
              <a:ahLst/>
              <a:cxnLst>
                <a:cxn ang="0">
                  <a:pos x="T0" y="T1"/>
                </a:cxn>
                <a:cxn ang="0">
                  <a:pos x="T2" y="T3"/>
                </a:cxn>
                <a:cxn ang="0">
                  <a:pos x="T4" y="T5"/>
                </a:cxn>
              </a:cxnLst>
              <a:rect l="0" t="0" r="r" b="b"/>
              <a:pathLst>
                <a:path w="166" h="112">
                  <a:moveTo>
                    <a:pt x="0" y="55"/>
                  </a:moveTo>
                  <a:lnTo>
                    <a:pt x="55" y="112"/>
                  </a:lnTo>
                  <a:lnTo>
                    <a:pt x="166"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Rounded Rectangle 2"/>
          <p:cNvSpPr/>
          <p:nvPr/>
        </p:nvSpPr>
        <p:spPr>
          <a:xfrm>
            <a:off x="569889" y="1544454"/>
            <a:ext cx="1883252" cy="2467456"/>
          </a:xfrm>
          <a:prstGeom prst="roundRect">
            <a:avLst>
              <a:gd name="adj" fmla="val 0"/>
            </a:avLst>
          </a:prstGeom>
          <a:solidFill>
            <a:srgbClr val="1C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dirty="0" smtClean="0">
              <a:latin typeface="Lato" panose="020F0502020204030203" pitchFamily="34" charset="0"/>
            </a:endParaRPr>
          </a:p>
          <a:p>
            <a:pPr algn="ctr"/>
            <a:endParaRPr lang="en-US" sz="1600" dirty="0" smtClean="0">
              <a:latin typeface="Lato" panose="020F0502020204030203" pitchFamily="34" charset="0"/>
            </a:endParaRPr>
          </a:p>
          <a:p>
            <a:pPr algn="ctr"/>
            <a:r>
              <a:rPr lang="en-US" sz="1500" cap="all" dirty="0" smtClean="0">
                <a:latin typeface="Lato" panose="020F0502020204030203" pitchFamily="34" charset="0"/>
              </a:rPr>
              <a:t>Information Management Foundation</a:t>
            </a:r>
            <a:endParaRPr lang="en-US" sz="1500" cap="all" dirty="0">
              <a:latin typeface="Lato" panose="020F0502020204030203" pitchFamily="34" charset="0"/>
            </a:endParaRPr>
          </a:p>
        </p:txBody>
      </p:sp>
      <p:sp>
        <p:nvSpPr>
          <p:cNvPr id="8" name="TextBox 7"/>
          <p:cNvSpPr txBox="1"/>
          <p:nvPr/>
        </p:nvSpPr>
        <p:spPr>
          <a:xfrm>
            <a:off x="599793" y="3008788"/>
            <a:ext cx="1823444" cy="723275"/>
          </a:xfrm>
          <a:prstGeom prst="rect">
            <a:avLst/>
          </a:prstGeom>
          <a:noFill/>
        </p:spPr>
        <p:txBody>
          <a:bodyPr wrap="square" rtlCol="0">
            <a:spAutoFit/>
          </a:bodyPr>
          <a:lstStyle/>
          <a:p>
            <a:pPr algn="ctr">
              <a:spcBef>
                <a:spcPts val="300"/>
              </a:spcBef>
            </a:pPr>
            <a:r>
              <a:rPr lang="en-US" sz="1200" dirty="0">
                <a:solidFill>
                  <a:schemeClr val="bg1"/>
                </a:solidFill>
                <a:latin typeface="Lato" panose="020F0502020204030203" pitchFamily="34" charset="0"/>
              </a:rPr>
              <a:t>EIM</a:t>
            </a:r>
          </a:p>
          <a:p>
            <a:pPr algn="ctr">
              <a:spcBef>
                <a:spcPts val="300"/>
              </a:spcBef>
            </a:pPr>
            <a:r>
              <a:rPr lang="en-US" sz="1200" dirty="0" smtClean="0">
                <a:solidFill>
                  <a:schemeClr val="bg1"/>
                </a:solidFill>
                <a:latin typeface="Lato" panose="020F0502020204030203" pitchFamily="34" charset="0"/>
              </a:rPr>
              <a:t>Data Governance</a:t>
            </a:r>
          </a:p>
          <a:p>
            <a:pPr algn="ctr">
              <a:spcBef>
                <a:spcPts val="300"/>
              </a:spcBef>
            </a:pPr>
            <a:r>
              <a:rPr lang="en-US" sz="1200" dirty="0" smtClean="0">
                <a:solidFill>
                  <a:schemeClr val="bg1"/>
                </a:solidFill>
                <a:latin typeface="Lato" panose="020F0502020204030203" pitchFamily="34" charset="0"/>
              </a:rPr>
              <a:t>Info-Driven Enterprise</a:t>
            </a:r>
            <a:endParaRPr lang="en-US" sz="1200" dirty="0">
              <a:solidFill>
                <a:schemeClr val="bg1"/>
              </a:solidFill>
              <a:latin typeface="Lato" panose="020F0502020204030203" pitchFamily="34" charset="0"/>
            </a:endParaRPr>
          </a:p>
        </p:txBody>
      </p:sp>
      <p:sp>
        <p:nvSpPr>
          <p:cNvPr id="50" name="Oval 49"/>
          <p:cNvSpPr/>
          <p:nvPr/>
        </p:nvSpPr>
        <p:spPr>
          <a:xfrm>
            <a:off x="1115547" y="1115568"/>
            <a:ext cx="791936" cy="791936"/>
          </a:xfrm>
          <a:prstGeom prst="ellipse">
            <a:avLst/>
          </a:prstGeom>
          <a:solidFill>
            <a:srgbClr val="1CA4D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16"/>
          <p:cNvSpPr>
            <a:spLocks noEditPoints="1"/>
          </p:cNvSpPr>
          <p:nvPr/>
        </p:nvSpPr>
        <p:spPr bwMode="auto">
          <a:xfrm>
            <a:off x="1228147" y="1225296"/>
            <a:ext cx="566737" cy="555525"/>
          </a:xfrm>
          <a:custGeom>
            <a:avLst/>
            <a:gdLst>
              <a:gd name="T0" fmla="*/ 234 w 235"/>
              <a:gd name="T1" fmla="*/ 136 h 228"/>
              <a:gd name="T2" fmla="*/ 204 w 235"/>
              <a:gd name="T3" fmla="*/ 67 h 228"/>
              <a:gd name="T4" fmla="*/ 163 w 235"/>
              <a:gd name="T5" fmla="*/ 22 h 228"/>
              <a:gd name="T6" fmla="*/ 121 w 235"/>
              <a:gd name="T7" fmla="*/ 0 h 228"/>
              <a:gd name="T8" fmla="*/ 78 w 235"/>
              <a:gd name="T9" fmla="*/ 20 h 228"/>
              <a:gd name="T10" fmla="*/ 77 w 235"/>
              <a:gd name="T11" fmla="*/ 20 h 228"/>
              <a:gd name="T12" fmla="*/ 77 w 235"/>
              <a:gd name="T13" fmla="*/ 21 h 228"/>
              <a:gd name="T14" fmla="*/ 76 w 235"/>
              <a:gd name="T15" fmla="*/ 22 h 228"/>
              <a:gd name="T16" fmla="*/ 76 w 235"/>
              <a:gd name="T17" fmla="*/ 49 h 228"/>
              <a:gd name="T18" fmla="*/ 32 w 235"/>
              <a:gd name="T19" fmla="*/ 121 h 228"/>
              <a:gd name="T20" fmla="*/ 1 w 235"/>
              <a:gd name="T21" fmla="*/ 136 h 228"/>
              <a:gd name="T22" fmla="*/ 1 w 235"/>
              <a:gd name="T23" fmla="*/ 136 h 228"/>
              <a:gd name="T24" fmla="*/ 0 w 235"/>
              <a:gd name="T25" fmla="*/ 137 h 228"/>
              <a:gd name="T26" fmla="*/ 0 w 235"/>
              <a:gd name="T27" fmla="*/ 138 h 228"/>
              <a:gd name="T28" fmla="*/ 1 w 235"/>
              <a:gd name="T29" fmla="*/ 189 h 228"/>
              <a:gd name="T30" fmla="*/ 43 w 235"/>
              <a:gd name="T31" fmla="*/ 212 h 228"/>
              <a:gd name="T32" fmla="*/ 64 w 235"/>
              <a:gd name="T33" fmla="*/ 201 h 228"/>
              <a:gd name="T34" fmla="*/ 121 w 235"/>
              <a:gd name="T35" fmla="*/ 228 h 228"/>
              <a:gd name="T36" fmla="*/ 190 w 235"/>
              <a:gd name="T37" fmla="*/ 212 h 228"/>
              <a:gd name="T38" fmla="*/ 192 w 235"/>
              <a:gd name="T39" fmla="*/ 212 h 228"/>
              <a:gd name="T40" fmla="*/ 235 w 235"/>
              <a:gd name="T41" fmla="*/ 187 h 228"/>
              <a:gd name="T42" fmla="*/ 158 w 235"/>
              <a:gd name="T43" fmla="*/ 51 h 228"/>
              <a:gd name="T44" fmla="*/ 123 w 235"/>
              <a:gd name="T45" fmla="*/ 89 h 228"/>
              <a:gd name="T46" fmla="*/ 158 w 235"/>
              <a:gd name="T47" fmla="*/ 51 h 228"/>
              <a:gd name="T48" fmla="*/ 117 w 235"/>
              <a:gd name="T49" fmla="*/ 89 h 228"/>
              <a:gd name="T50" fmla="*/ 44 w 235"/>
              <a:gd name="T51" fmla="*/ 158 h 228"/>
              <a:gd name="T52" fmla="*/ 79 w 235"/>
              <a:gd name="T53" fmla="*/ 138 h 228"/>
              <a:gd name="T54" fmla="*/ 82 w 235"/>
              <a:gd name="T55" fmla="*/ 143 h 228"/>
              <a:gd name="T56" fmla="*/ 46 w 235"/>
              <a:gd name="T57" fmla="*/ 163 h 228"/>
              <a:gd name="T58" fmla="*/ 86 w 235"/>
              <a:gd name="T59" fmla="*/ 189 h 228"/>
              <a:gd name="T60" fmla="*/ 87 w 235"/>
              <a:gd name="T61" fmla="*/ 138 h 228"/>
              <a:gd name="T62" fmla="*/ 44 w 235"/>
              <a:gd name="T63" fmla="*/ 116 h 228"/>
              <a:gd name="T64" fmla="*/ 37 w 235"/>
              <a:gd name="T65" fmla="*/ 71 h 228"/>
              <a:gd name="T66" fmla="*/ 78 w 235"/>
              <a:gd name="T67" fmla="*/ 73 h 228"/>
              <a:gd name="T68" fmla="*/ 120 w 235"/>
              <a:gd name="T69" fmla="*/ 96 h 228"/>
              <a:gd name="T70" fmla="*/ 162 w 235"/>
              <a:gd name="T71" fmla="*/ 73 h 228"/>
              <a:gd name="T72" fmla="*/ 200 w 235"/>
              <a:gd name="T73" fmla="*/ 71 h 228"/>
              <a:gd name="T74" fmla="*/ 190 w 235"/>
              <a:gd name="T75" fmla="*/ 116 h 228"/>
              <a:gd name="T76" fmla="*/ 149 w 235"/>
              <a:gd name="T77" fmla="*/ 136 h 228"/>
              <a:gd name="T78" fmla="*/ 149 w 235"/>
              <a:gd name="T79" fmla="*/ 136 h 228"/>
              <a:gd name="T80" fmla="*/ 148 w 235"/>
              <a:gd name="T81" fmla="*/ 137 h 228"/>
              <a:gd name="T82" fmla="*/ 148 w 235"/>
              <a:gd name="T83" fmla="*/ 138 h 228"/>
              <a:gd name="T84" fmla="*/ 149 w 235"/>
              <a:gd name="T85" fmla="*/ 189 h 228"/>
              <a:gd name="T86" fmla="*/ 189 w 235"/>
              <a:gd name="T87" fmla="*/ 205 h 228"/>
              <a:gd name="T88" fmla="*/ 174 w 235"/>
              <a:gd name="T89" fmla="*/ 197 h 228"/>
              <a:gd name="T90" fmla="*/ 189 w 235"/>
              <a:gd name="T91" fmla="*/ 162 h 228"/>
              <a:gd name="T92" fmla="*/ 156 w 235"/>
              <a:gd name="T93" fmla="*/ 138 h 228"/>
              <a:gd name="T94" fmla="*/ 192 w 235"/>
              <a:gd name="T95" fmla="*/ 15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5" h="228">
                <a:moveTo>
                  <a:pt x="235" y="138"/>
                </a:moveTo>
                <a:cubicBezTo>
                  <a:pt x="235" y="138"/>
                  <a:pt x="235" y="138"/>
                  <a:pt x="235" y="138"/>
                </a:cubicBezTo>
                <a:cubicBezTo>
                  <a:pt x="235" y="137"/>
                  <a:pt x="234" y="136"/>
                  <a:pt x="234" y="136"/>
                </a:cubicBezTo>
                <a:cubicBezTo>
                  <a:pt x="205" y="122"/>
                  <a:pt x="205" y="122"/>
                  <a:pt x="205" y="122"/>
                </a:cubicBezTo>
                <a:cubicBezTo>
                  <a:pt x="205" y="69"/>
                  <a:pt x="205" y="69"/>
                  <a:pt x="205" y="69"/>
                </a:cubicBezTo>
                <a:cubicBezTo>
                  <a:pt x="205" y="68"/>
                  <a:pt x="204" y="68"/>
                  <a:pt x="204" y="67"/>
                </a:cubicBezTo>
                <a:cubicBezTo>
                  <a:pt x="163" y="50"/>
                  <a:pt x="163" y="50"/>
                  <a:pt x="163" y="50"/>
                </a:cubicBezTo>
                <a:cubicBezTo>
                  <a:pt x="163" y="23"/>
                  <a:pt x="163" y="23"/>
                  <a:pt x="163" y="23"/>
                </a:cubicBezTo>
                <a:cubicBezTo>
                  <a:pt x="163" y="22"/>
                  <a:pt x="163" y="22"/>
                  <a:pt x="163" y="22"/>
                </a:cubicBezTo>
                <a:cubicBezTo>
                  <a:pt x="163" y="22"/>
                  <a:pt x="163" y="22"/>
                  <a:pt x="163" y="22"/>
                </a:cubicBezTo>
                <a:cubicBezTo>
                  <a:pt x="163" y="21"/>
                  <a:pt x="163" y="20"/>
                  <a:pt x="162" y="20"/>
                </a:cubicBezTo>
                <a:cubicBezTo>
                  <a:pt x="121" y="0"/>
                  <a:pt x="121" y="0"/>
                  <a:pt x="121" y="0"/>
                </a:cubicBezTo>
                <a:cubicBezTo>
                  <a:pt x="120" y="0"/>
                  <a:pt x="119" y="0"/>
                  <a:pt x="119" y="0"/>
                </a:cubicBezTo>
                <a:cubicBezTo>
                  <a:pt x="78" y="20"/>
                  <a:pt x="78" y="20"/>
                  <a:pt x="78" y="20"/>
                </a:cubicBezTo>
                <a:cubicBezTo>
                  <a:pt x="78" y="20"/>
                  <a:pt x="78" y="20"/>
                  <a:pt x="78" y="20"/>
                </a:cubicBezTo>
                <a:cubicBezTo>
                  <a:pt x="78" y="20"/>
                  <a:pt x="78" y="20"/>
                  <a:pt x="78" y="20"/>
                </a:cubicBezTo>
                <a:cubicBezTo>
                  <a:pt x="78" y="20"/>
                  <a:pt x="77" y="20"/>
                  <a:pt x="77" y="20"/>
                </a:cubicBezTo>
                <a:cubicBezTo>
                  <a:pt x="77" y="20"/>
                  <a:pt x="77" y="20"/>
                  <a:pt x="77" y="20"/>
                </a:cubicBezTo>
                <a:cubicBezTo>
                  <a:pt x="77" y="20"/>
                  <a:pt x="77" y="20"/>
                  <a:pt x="77" y="20"/>
                </a:cubicBezTo>
                <a:cubicBezTo>
                  <a:pt x="77" y="20"/>
                  <a:pt x="77" y="20"/>
                  <a:pt x="77" y="21"/>
                </a:cubicBezTo>
                <a:cubicBezTo>
                  <a:pt x="77" y="21"/>
                  <a:pt x="77" y="21"/>
                  <a:pt x="77" y="21"/>
                </a:cubicBezTo>
                <a:cubicBezTo>
                  <a:pt x="77" y="21"/>
                  <a:pt x="77" y="21"/>
                  <a:pt x="76" y="21"/>
                </a:cubicBezTo>
                <a:cubicBezTo>
                  <a:pt x="76" y="21"/>
                  <a:pt x="76" y="21"/>
                  <a:pt x="76" y="21"/>
                </a:cubicBezTo>
                <a:cubicBezTo>
                  <a:pt x="76" y="22"/>
                  <a:pt x="76" y="22"/>
                  <a:pt x="76" y="22"/>
                </a:cubicBezTo>
                <a:cubicBezTo>
                  <a:pt x="76" y="22"/>
                  <a:pt x="76" y="22"/>
                  <a:pt x="76" y="22"/>
                </a:cubicBezTo>
                <a:cubicBezTo>
                  <a:pt x="76" y="22"/>
                  <a:pt x="76" y="22"/>
                  <a:pt x="76" y="22"/>
                </a:cubicBezTo>
                <a:cubicBezTo>
                  <a:pt x="76" y="49"/>
                  <a:pt x="76" y="49"/>
                  <a:pt x="76" y="49"/>
                </a:cubicBezTo>
                <a:cubicBezTo>
                  <a:pt x="34" y="67"/>
                  <a:pt x="34" y="67"/>
                  <a:pt x="34" y="67"/>
                </a:cubicBezTo>
                <a:cubicBezTo>
                  <a:pt x="33" y="68"/>
                  <a:pt x="32" y="68"/>
                  <a:pt x="32" y="69"/>
                </a:cubicBezTo>
                <a:cubicBezTo>
                  <a:pt x="32" y="121"/>
                  <a:pt x="32" y="121"/>
                  <a:pt x="32" y="121"/>
                </a:cubicBezTo>
                <a:cubicBezTo>
                  <a:pt x="1" y="136"/>
                  <a:pt x="1" y="136"/>
                  <a:pt x="1" y="136"/>
                </a:cubicBezTo>
                <a:cubicBezTo>
                  <a:pt x="1" y="136"/>
                  <a:pt x="1" y="136"/>
                  <a:pt x="1" y="136"/>
                </a:cubicBezTo>
                <a:cubicBezTo>
                  <a:pt x="1" y="136"/>
                  <a:pt x="1" y="136"/>
                  <a:pt x="1" y="136"/>
                </a:cubicBezTo>
                <a:cubicBezTo>
                  <a:pt x="1" y="136"/>
                  <a:pt x="1" y="136"/>
                  <a:pt x="1" y="136"/>
                </a:cubicBezTo>
                <a:cubicBezTo>
                  <a:pt x="1" y="136"/>
                  <a:pt x="1" y="136"/>
                  <a:pt x="1" y="136"/>
                </a:cubicBezTo>
                <a:cubicBezTo>
                  <a:pt x="1" y="136"/>
                  <a:pt x="1" y="136"/>
                  <a:pt x="1" y="136"/>
                </a:cubicBezTo>
                <a:cubicBezTo>
                  <a:pt x="0" y="136"/>
                  <a:pt x="0" y="137"/>
                  <a:pt x="0" y="137"/>
                </a:cubicBezTo>
                <a:cubicBezTo>
                  <a:pt x="0" y="137"/>
                  <a:pt x="0" y="137"/>
                  <a:pt x="0" y="137"/>
                </a:cubicBezTo>
                <a:cubicBezTo>
                  <a:pt x="0" y="137"/>
                  <a:pt x="0" y="137"/>
                  <a:pt x="0" y="137"/>
                </a:cubicBezTo>
                <a:cubicBezTo>
                  <a:pt x="0" y="137"/>
                  <a:pt x="0" y="137"/>
                  <a:pt x="0" y="138"/>
                </a:cubicBezTo>
                <a:cubicBezTo>
                  <a:pt x="0" y="138"/>
                  <a:pt x="0" y="138"/>
                  <a:pt x="0" y="138"/>
                </a:cubicBezTo>
                <a:cubicBezTo>
                  <a:pt x="0" y="138"/>
                  <a:pt x="0" y="138"/>
                  <a:pt x="0" y="138"/>
                </a:cubicBezTo>
                <a:cubicBezTo>
                  <a:pt x="0" y="138"/>
                  <a:pt x="0" y="138"/>
                  <a:pt x="0" y="138"/>
                </a:cubicBezTo>
                <a:cubicBezTo>
                  <a:pt x="0" y="187"/>
                  <a:pt x="0" y="187"/>
                  <a:pt x="0" y="187"/>
                </a:cubicBezTo>
                <a:cubicBezTo>
                  <a:pt x="0" y="187"/>
                  <a:pt x="0" y="188"/>
                  <a:pt x="1" y="189"/>
                </a:cubicBezTo>
                <a:cubicBezTo>
                  <a:pt x="42" y="212"/>
                  <a:pt x="42" y="212"/>
                  <a:pt x="42" y="212"/>
                </a:cubicBezTo>
                <a:cubicBezTo>
                  <a:pt x="42" y="212"/>
                  <a:pt x="43" y="212"/>
                  <a:pt x="43" y="212"/>
                </a:cubicBezTo>
                <a:cubicBezTo>
                  <a:pt x="43" y="212"/>
                  <a:pt x="43" y="212"/>
                  <a:pt x="43" y="212"/>
                </a:cubicBezTo>
                <a:cubicBezTo>
                  <a:pt x="44" y="212"/>
                  <a:pt x="44" y="212"/>
                  <a:pt x="44" y="212"/>
                </a:cubicBezTo>
                <a:cubicBezTo>
                  <a:pt x="44" y="212"/>
                  <a:pt x="45" y="212"/>
                  <a:pt x="45" y="212"/>
                </a:cubicBezTo>
                <a:cubicBezTo>
                  <a:pt x="64" y="201"/>
                  <a:pt x="64" y="201"/>
                  <a:pt x="64" y="201"/>
                </a:cubicBezTo>
                <a:cubicBezTo>
                  <a:pt x="64" y="201"/>
                  <a:pt x="64" y="202"/>
                  <a:pt x="64" y="202"/>
                </a:cubicBezTo>
                <a:cubicBezTo>
                  <a:pt x="120" y="227"/>
                  <a:pt x="120" y="227"/>
                  <a:pt x="120" y="227"/>
                </a:cubicBezTo>
                <a:cubicBezTo>
                  <a:pt x="120" y="228"/>
                  <a:pt x="121" y="228"/>
                  <a:pt x="121" y="228"/>
                </a:cubicBezTo>
                <a:cubicBezTo>
                  <a:pt x="121" y="228"/>
                  <a:pt x="122" y="228"/>
                  <a:pt x="122" y="227"/>
                </a:cubicBezTo>
                <a:cubicBezTo>
                  <a:pt x="174" y="203"/>
                  <a:pt x="174" y="203"/>
                  <a:pt x="174" y="203"/>
                </a:cubicBezTo>
                <a:cubicBezTo>
                  <a:pt x="190" y="212"/>
                  <a:pt x="190" y="212"/>
                  <a:pt x="190" y="212"/>
                </a:cubicBezTo>
                <a:cubicBezTo>
                  <a:pt x="190" y="212"/>
                  <a:pt x="191" y="212"/>
                  <a:pt x="191" y="212"/>
                </a:cubicBezTo>
                <a:cubicBezTo>
                  <a:pt x="191" y="212"/>
                  <a:pt x="191" y="212"/>
                  <a:pt x="192" y="212"/>
                </a:cubicBezTo>
                <a:cubicBezTo>
                  <a:pt x="192" y="212"/>
                  <a:pt x="192" y="212"/>
                  <a:pt x="192" y="212"/>
                </a:cubicBezTo>
                <a:cubicBezTo>
                  <a:pt x="192" y="212"/>
                  <a:pt x="193" y="212"/>
                  <a:pt x="193" y="212"/>
                </a:cubicBezTo>
                <a:cubicBezTo>
                  <a:pt x="234" y="189"/>
                  <a:pt x="234" y="189"/>
                  <a:pt x="234" y="189"/>
                </a:cubicBezTo>
                <a:cubicBezTo>
                  <a:pt x="234" y="188"/>
                  <a:pt x="235" y="187"/>
                  <a:pt x="235" y="187"/>
                </a:cubicBezTo>
                <a:cubicBezTo>
                  <a:pt x="235" y="139"/>
                  <a:pt x="235" y="139"/>
                  <a:pt x="235" y="139"/>
                </a:cubicBezTo>
                <a:cubicBezTo>
                  <a:pt x="235" y="139"/>
                  <a:pt x="235" y="138"/>
                  <a:pt x="235" y="138"/>
                </a:cubicBezTo>
                <a:close/>
                <a:moveTo>
                  <a:pt x="158" y="51"/>
                </a:moveTo>
                <a:cubicBezTo>
                  <a:pt x="158" y="51"/>
                  <a:pt x="158" y="52"/>
                  <a:pt x="158" y="52"/>
                </a:cubicBezTo>
                <a:cubicBezTo>
                  <a:pt x="158" y="69"/>
                  <a:pt x="158" y="69"/>
                  <a:pt x="158" y="69"/>
                </a:cubicBezTo>
                <a:cubicBezTo>
                  <a:pt x="123" y="89"/>
                  <a:pt x="123" y="89"/>
                  <a:pt x="123" y="89"/>
                </a:cubicBezTo>
                <a:cubicBezTo>
                  <a:pt x="123" y="47"/>
                  <a:pt x="123" y="47"/>
                  <a:pt x="123" y="47"/>
                </a:cubicBezTo>
                <a:cubicBezTo>
                  <a:pt x="158" y="27"/>
                  <a:pt x="158" y="27"/>
                  <a:pt x="158" y="27"/>
                </a:cubicBezTo>
                <a:lnTo>
                  <a:pt x="158" y="51"/>
                </a:lnTo>
                <a:close/>
                <a:moveTo>
                  <a:pt x="81" y="26"/>
                </a:moveTo>
                <a:cubicBezTo>
                  <a:pt x="117" y="46"/>
                  <a:pt x="117" y="46"/>
                  <a:pt x="117" y="46"/>
                </a:cubicBezTo>
                <a:cubicBezTo>
                  <a:pt x="117" y="89"/>
                  <a:pt x="117" y="89"/>
                  <a:pt x="117" y="89"/>
                </a:cubicBezTo>
                <a:cubicBezTo>
                  <a:pt x="81" y="69"/>
                  <a:pt x="81" y="69"/>
                  <a:pt x="81" y="69"/>
                </a:cubicBezTo>
                <a:lnTo>
                  <a:pt x="81" y="26"/>
                </a:lnTo>
                <a:close/>
                <a:moveTo>
                  <a:pt x="44" y="158"/>
                </a:moveTo>
                <a:cubicBezTo>
                  <a:pt x="8" y="138"/>
                  <a:pt x="8" y="138"/>
                  <a:pt x="8" y="138"/>
                </a:cubicBezTo>
                <a:cubicBezTo>
                  <a:pt x="43" y="121"/>
                  <a:pt x="43" y="121"/>
                  <a:pt x="43" y="121"/>
                </a:cubicBezTo>
                <a:cubicBezTo>
                  <a:pt x="79" y="138"/>
                  <a:pt x="79" y="138"/>
                  <a:pt x="79" y="138"/>
                </a:cubicBezTo>
                <a:lnTo>
                  <a:pt x="44" y="158"/>
                </a:lnTo>
                <a:close/>
                <a:moveTo>
                  <a:pt x="46" y="163"/>
                </a:moveTo>
                <a:cubicBezTo>
                  <a:pt x="82" y="143"/>
                  <a:pt x="82" y="143"/>
                  <a:pt x="82" y="143"/>
                </a:cubicBezTo>
                <a:cubicBezTo>
                  <a:pt x="82" y="185"/>
                  <a:pt x="82" y="185"/>
                  <a:pt x="82" y="185"/>
                </a:cubicBezTo>
                <a:cubicBezTo>
                  <a:pt x="46" y="205"/>
                  <a:pt x="46" y="205"/>
                  <a:pt x="46" y="205"/>
                </a:cubicBezTo>
                <a:lnTo>
                  <a:pt x="46" y="163"/>
                </a:lnTo>
                <a:close/>
                <a:moveTo>
                  <a:pt x="121" y="222"/>
                </a:moveTo>
                <a:cubicBezTo>
                  <a:pt x="69" y="198"/>
                  <a:pt x="69" y="198"/>
                  <a:pt x="69" y="198"/>
                </a:cubicBezTo>
                <a:cubicBezTo>
                  <a:pt x="86" y="189"/>
                  <a:pt x="86" y="189"/>
                  <a:pt x="86" y="189"/>
                </a:cubicBezTo>
                <a:cubicBezTo>
                  <a:pt x="86" y="188"/>
                  <a:pt x="87" y="187"/>
                  <a:pt x="87" y="187"/>
                </a:cubicBezTo>
                <a:cubicBezTo>
                  <a:pt x="87" y="139"/>
                  <a:pt x="87" y="139"/>
                  <a:pt x="87" y="139"/>
                </a:cubicBezTo>
                <a:cubicBezTo>
                  <a:pt x="87" y="139"/>
                  <a:pt x="87" y="138"/>
                  <a:pt x="87" y="138"/>
                </a:cubicBezTo>
                <a:cubicBezTo>
                  <a:pt x="87" y="138"/>
                  <a:pt x="87" y="138"/>
                  <a:pt x="87" y="138"/>
                </a:cubicBezTo>
                <a:cubicBezTo>
                  <a:pt x="87" y="137"/>
                  <a:pt x="86" y="136"/>
                  <a:pt x="85" y="136"/>
                </a:cubicBezTo>
                <a:cubicBezTo>
                  <a:pt x="44" y="116"/>
                  <a:pt x="44" y="116"/>
                  <a:pt x="44" y="116"/>
                </a:cubicBezTo>
                <a:cubicBezTo>
                  <a:pt x="44" y="116"/>
                  <a:pt x="43" y="116"/>
                  <a:pt x="42" y="116"/>
                </a:cubicBezTo>
                <a:cubicBezTo>
                  <a:pt x="37" y="119"/>
                  <a:pt x="37" y="119"/>
                  <a:pt x="37" y="119"/>
                </a:cubicBezTo>
                <a:cubicBezTo>
                  <a:pt x="37" y="71"/>
                  <a:pt x="37" y="71"/>
                  <a:pt x="37" y="71"/>
                </a:cubicBezTo>
                <a:cubicBezTo>
                  <a:pt x="76" y="55"/>
                  <a:pt x="76" y="55"/>
                  <a:pt x="76" y="55"/>
                </a:cubicBezTo>
                <a:cubicBezTo>
                  <a:pt x="76" y="70"/>
                  <a:pt x="76" y="70"/>
                  <a:pt x="76" y="70"/>
                </a:cubicBezTo>
                <a:cubicBezTo>
                  <a:pt x="76" y="71"/>
                  <a:pt x="77" y="72"/>
                  <a:pt x="78" y="73"/>
                </a:cubicBezTo>
                <a:cubicBezTo>
                  <a:pt x="118" y="96"/>
                  <a:pt x="118" y="96"/>
                  <a:pt x="118" y="96"/>
                </a:cubicBezTo>
                <a:cubicBezTo>
                  <a:pt x="119" y="96"/>
                  <a:pt x="119" y="96"/>
                  <a:pt x="119" y="96"/>
                </a:cubicBezTo>
                <a:cubicBezTo>
                  <a:pt x="120" y="96"/>
                  <a:pt x="120" y="96"/>
                  <a:pt x="120" y="96"/>
                </a:cubicBezTo>
                <a:cubicBezTo>
                  <a:pt x="120" y="96"/>
                  <a:pt x="120" y="96"/>
                  <a:pt x="120" y="96"/>
                </a:cubicBezTo>
                <a:cubicBezTo>
                  <a:pt x="121" y="96"/>
                  <a:pt x="121" y="96"/>
                  <a:pt x="121" y="96"/>
                </a:cubicBezTo>
                <a:cubicBezTo>
                  <a:pt x="162" y="73"/>
                  <a:pt x="162" y="73"/>
                  <a:pt x="162" y="73"/>
                </a:cubicBezTo>
                <a:cubicBezTo>
                  <a:pt x="163" y="72"/>
                  <a:pt x="163" y="71"/>
                  <a:pt x="163" y="70"/>
                </a:cubicBezTo>
                <a:cubicBezTo>
                  <a:pt x="163" y="55"/>
                  <a:pt x="163" y="55"/>
                  <a:pt x="163" y="55"/>
                </a:cubicBezTo>
                <a:cubicBezTo>
                  <a:pt x="200" y="71"/>
                  <a:pt x="200" y="71"/>
                  <a:pt x="200" y="71"/>
                </a:cubicBezTo>
                <a:cubicBezTo>
                  <a:pt x="200" y="120"/>
                  <a:pt x="200" y="120"/>
                  <a:pt x="200" y="120"/>
                </a:cubicBezTo>
                <a:cubicBezTo>
                  <a:pt x="193" y="116"/>
                  <a:pt x="193" y="116"/>
                  <a:pt x="193" y="116"/>
                </a:cubicBezTo>
                <a:cubicBezTo>
                  <a:pt x="192" y="116"/>
                  <a:pt x="191" y="116"/>
                  <a:pt x="190" y="116"/>
                </a:cubicBezTo>
                <a:cubicBezTo>
                  <a:pt x="150" y="136"/>
                  <a:pt x="150" y="136"/>
                  <a:pt x="150" y="136"/>
                </a:cubicBezTo>
                <a:cubicBezTo>
                  <a:pt x="149" y="136"/>
                  <a:pt x="149" y="136"/>
                  <a:pt x="149" y="136"/>
                </a:cubicBezTo>
                <a:cubicBezTo>
                  <a:pt x="149" y="136"/>
                  <a:pt x="149" y="136"/>
                  <a:pt x="149" y="136"/>
                </a:cubicBezTo>
                <a:cubicBezTo>
                  <a:pt x="149" y="136"/>
                  <a:pt x="149" y="136"/>
                  <a:pt x="149" y="136"/>
                </a:cubicBezTo>
                <a:cubicBezTo>
                  <a:pt x="149" y="136"/>
                  <a:pt x="149" y="136"/>
                  <a:pt x="149" y="136"/>
                </a:cubicBezTo>
                <a:cubicBezTo>
                  <a:pt x="149" y="136"/>
                  <a:pt x="149" y="136"/>
                  <a:pt x="149" y="136"/>
                </a:cubicBezTo>
                <a:cubicBezTo>
                  <a:pt x="149" y="136"/>
                  <a:pt x="149" y="137"/>
                  <a:pt x="148" y="137"/>
                </a:cubicBezTo>
                <a:cubicBezTo>
                  <a:pt x="148" y="137"/>
                  <a:pt x="148" y="137"/>
                  <a:pt x="148" y="137"/>
                </a:cubicBezTo>
                <a:cubicBezTo>
                  <a:pt x="148" y="137"/>
                  <a:pt x="148" y="137"/>
                  <a:pt x="148" y="137"/>
                </a:cubicBezTo>
                <a:cubicBezTo>
                  <a:pt x="148" y="137"/>
                  <a:pt x="148" y="137"/>
                  <a:pt x="148" y="138"/>
                </a:cubicBezTo>
                <a:cubicBezTo>
                  <a:pt x="148" y="138"/>
                  <a:pt x="148" y="138"/>
                  <a:pt x="148" y="138"/>
                </a:cubicBezTo>
                <a:cubicBezTo>
                  <a:pt x="148" y="138"/>
                  <a:pt x="148" y="138"/>
                  <a:pt x="148" y="138"/>
                </a:cubicBezTo>
                <a:cubicBezTo>
                  <a:pt x="148" y="138"/>
                  <a:pt x="148" y="138"/>
                  <a:pt x="148" y="138"/>
                </a:cubicBezTo>
                <a:cubicBezTo>
                  <a:pt x="148" y="187"/>
                  <a:pt x="148" y="187"/>
                  <a:pt x="148" y="187"/>
                </a:cubicBezTo>
                <a:cubicBezTo>
                  <a:pt x="148" y="187"/>
                  <a:pt x="149" y="188"/>
                  <a:pt x="149" y="189"/>
                </a:cubicBezTo>
                <a:cubicBezTo>
                  <a:pt x="168" y="200"/>
                  <a:pt x="168" y="200"/>
                  <a:pt x="168" y="200"/>
                </a:cubicBezTo>
                <a:lnTo>
                  <a:pt x="121" y="222"/>
                </a:lnTo>
                <a:close/>
                <a:moveTo>
                  <a:pt x="189" y="205"/>
                </a:moveTo>
                <a:cubicBezTo>
                  <a:pt x="176" y="198"/>
                  <a:pt x="176" y="198"/>
                  <a:pt x="176" y="198"/>
                </a:cubicBezTo>
                <a:cubicBezTo>
                  <a:pt x="176" y="198"/>
                  <a:pt x="176" y="198"/>
                  <a:pt x="176" y="198"/>
                </a:cubicBezTo>
                <a:cubicBezTo>
                  <a:pt x="176" y="197"/>
                  <a:pt x="175" y="197"/>
                  <a:pt x="174" y="197"/>
                </a:cubicBezTo>
                <a:cubicBezTo>
                  <a:pt x="153" y="185"/>
                  <a:pt x="153" y="185"/>
                  <a:pt x="153" y="185"/>
                </a:cubicBezTo>
                <a:cubicBezTo>
                  <a:pt x="153" y="142"/>
                  <a:pt x="153" y="142"/>
                  <a:pt x="153" y="142"/>
                </a:cubicBezTo>
                <a:cubicBezTo>
                  <a:pt x="189" y="162"/>
                  <a:pt x="189" y="162"/>
                  <a:pt x="189" y="162"/>
                </a:cubicBezTo>
                <a:lnTo>
                  <a:pt x="189" y="205"/>
                </a:lnTo>
                <a:close/>
                <a:moveTo>
                  <a:pt x="192" y="158"/>
                </a:moveTo>
                <a:cubicBezTo>
                  <a:pt x="156" y="138"/>
                  <a:pt x="156" y="138"/>
                  <a:pt x="156" y="138"/>
                </a:cubicBezTo>
                <a:cubicBezTo>
                  <a:pt x="192" y="121"/>
                  <a:pt x="192" y="121"/>
                  <a:pt x="192" y="121"/>
                </a:cubicBezTo>
                <a:cubicBezTo>
                  <a:pt x="227" y="138"/>
                  <a:pt x="227" y="138"/>
                  <a:pt x="227" y="138"/>
                </a:cubicBezTo>
                <a:lnTo>
                  <a:pt x="192" y="158"/>
                </a:lnTo>
                <a:close/>
                <a:moveTo>
                  <a:pt x="192" y="158"/>
                </a:moveTo>
                <a:cubicBezTo>
                  <a:pt x="192" y="158"/>
                  <a:pt x="192" y="158"/>
                  <a:pt x="192" y="15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ounded Rectangle 6"/>
          <p:cNvSpPr/>
          <p:nvPr/>
        </p:nvSpPr>
        <p:spPr>
          <a:xfrm>
            <a:off x="6747476" y="1544454"/>
            <a:ext cx="1883252" cy="2467456"/>
          </a:xfrm>
          <a:prstGeom prst="roundRect">
            <a:avLst>
              <a:gd name="adj" fmla="val 0"/>
            </a:avLst>
          </a:prstGeom>
          <a:ln>
            <a:solidFill>
              <a:srgbClr val="0072AA"/>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600" dirty="0" smtClean="0">
              <a:latin typeface="Lato" panose="020F0502020204030203" pitchFamily="34" charset="0"/>
            </a:endParaRPr>
          </a:p>
          <a:p>
            <a:pPr algn="ctr"/>
            <a:endParaRPr lang="en-US" sz="1600" dirty="0" smtClean="0">
              <a:latin typeface="Lato" panose="020F0502020204030203" pitchFamily="34" charset="0"/>
            </a:endParaRPr>
          </a:p>
          <a:p>
            <a:pPr algn="ctr"/>
            <a:r>
              <a:rPr lang="en-US" sz="1500" cap="all" dirty="0" smtClean="0">
                <a:latin typeface="Lato" panose="020F0502020204030203" pitchFamily="34" charset="0"/>
              </a:rPr>
              <a:t>Appropriate Technology Platfor</a:t>
            </a:r>
            <a:r>
              <a:rPr lang="en-US" sz="1500" cap="all" dirty="0">
                <a:latin typeface="Lato" panose="020F0502020204030203" pitchFamily="34" charset="0"/>
              </a:rPr>
              <a:t>m</a:t>
            </a:r>
          </a:p>
        </p:txBody>
      </p:sp>
      <p:sp>
        <p:nvSpPr>
          <p:cNvPr id="11" name="TextBox 10"/>
          <p:cNvSpPr txBox="1"/>
          <p:nvPr/>
        </p:nvSpPr>
        <p:spPr>
          <a:xfrm>
            <a:off x="6777380" y="3003798"/>
            <a:ext cx="1823444" cy="907941"/>
          </a:xfrm>
          <a:prstGeom prst="rect">
            <a:avLst/>
          </a:prstGeom>
          <a:noFill/>
        </p:spPr>
        <p:txBody>
          <a:bodyPr wrap="square" rtlCol="0">
            <a:spAutoFit/>
          </a:bodyPr>
          <a:lstStyle/>
          <a:p>
            <a:pPr algn="ctr">
              <a:spcBef>
                <a:spcPts val="300"/>
              </a:spcBef>
            </a:pPr>
            <a:r>
              <a:rPr lang="en-US" sz="1200" dirty="0" smtClean="0">
                <a:solidFill>
                  <a:schemeClr val="bg1"/>
                </a:solidFill>
                <a:latin typeface="Lato" panose="020F0502020204030203" pitchFamily="34" charset="0"/>
              </a:rPr>
              <a:t>Integrated toolset</a:t>
            </a:r>
          </a:p>
          <a:p>
            <a:pPr algn="ctr">
              <a:spcBef>
                <a:spcPts val="300"/>
              </a:spcBef>
            </a:pPr>
            <a:r>
              <a:rPr lang="en-US" sz="1200" dirty="0" smtClean="0">
                <a:solidFill>
                  <a:schemeClr val="bg1"/>
                </a:solidFill>
                <a:latin typeface="Lato" panose="020F0502020204030203" pitchFamily="34" charset="0"/>
              </a:rPr>
              <a:t>Integrated delivery platform</a:t>
            </a:r>
          </a:p>
          <a:p>
            <a:pPr algn="ctr">
              <a:spcBef>
                <a:spcPts val="300"/>
              </a:spcBef>
            </a:pPr>
            <a:r>
              <a:rPr lang="en-US" sz="1200" dirty="0" smtClean="0">
                <a:solidFill>
                  <a:schemeClr val="bg1"/>
                </a:solidFill>
                <a:latin typeface="Lato" panose="020F0502020204030203" pitchFamily="34" charset="0"/>
              </a:rPr>
              <a:t>Not silos of capability</a:t>
            </a:r>
            <a:endParaRPr lang="en-US" sz="1200" dirty="0">
              <a:solidFill>
                <a:schemeClr val="bg1"/>
              </a:solidFill>
              <a:latin typeface="Lato" panose="020F0502020204030203" pitchFamily="34" charset="0"/>
            </a:endParaRPr>
          </a:p>
        </p:txBody>
      </p:sp>
      <p:sp>
        <p:nvSpPr>
          <p:cNvPr id="53" name="Oval 52"/>
          <p:cNvSpPr/>
          <p:nvPr/>
        </p:nvSpPr>
        <p:spPr>
          <a:xfrm>
            <a:off x="7293134" y="1114876"/>
            <a:ext cx="791936" cy="791936"/>
          </a:xfrm>
          <a:prstGeom prst="ellipse">
            <a:avLst/>
          </a:prstGeom>
          <a:solidFill>
            <a:srgbClr val="0072A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7412052" y="1263774"/>
            <a:ext cx="554101" cy="515888"/>
            <a:chOff x="5930490" y="-595268"/>
            <a:chExt cx="736600" cy="685800"/>
          </a:xfrm>
          <a:solidFill>
            <a:schemeClr val="bg1"/>
          </a:solidFill>
        </p:grpSpPr>
        <p:sp>
          <p:nvSpPr>
            <p:cNvPr id="36" name="Freeform 17"/>
            <p:cNvSpPr>
              <a:spLocks noEditPoints="1"/>
            </p:cNvSpPr>
            <p:nvPr/>
          </p:nvSpPr>
          <p:spPr bwMode="auto">
            <a:xfrm>
              <a:off x="5930490" y="-595268"/>
              <a:ext cx="736600" cy="406399"/>
            </a:xfrm>
            <a:custGeom>
              <a:avLst/>
              <a:gdLst>
                <a:gd name="T0" fmla="*/ 464 w 464"/>
                <a:gd name="T1" fmla="*/ 129 h 256"/>
                <a:gd name="T2" fmla="*/ 232 w 464"/>
                <a:gd name="T3" fmla="*/ 0 h 256"/>
                <a:gd name="T4" fmla="*/ 0 w 464"/>
                <a:gd name="T5" fmla="*/ 129 h 256"/>
                <a:gd name="T6" fmla="*/ 232 w 464"/>
                <a:gd name="T7" fmla="*/ 256 h 256"/>
                <a:gd name="T8" fmla="*/ 464 w 464"/>
                <a:gd name="T9" fmla="*/ 129 h 256"/>
                <a:gd name="T10" fmla="*/ 464 w 464"/>
                <a:gd name="T11" fmla="*/ 129 h 256"/>
                <a:gd name="T12" fmla="*/ 464 w 464"/>
                <a:gd name="T13" fmla="*/ 129 h 256"/>
              </a:gdLst>
              <a:ahLst/>
              <a:cxnLst>
                <a:cxn ang="0">
                  <a:pos x="T0" y="T1"/>
                </a:cxn>
                <a:cxn ang="0">
                  <a:pos x="T2" y="T3"/>
                </a:cxn>
                <a:cxn ang="0">
                  <a:pos x="T4" y="T5"/>
                </a:cxn>
                <a:cxn ang="0">
                  <a:pos x="T6" y="T7"/>
                </a:cxn>
                <a:cxn ang="0">
                  <a:pos x="T8" y="T9"/>
                </a:cxn>
                <a:cxn ang="0">
                  <a:pos x="T10" y="T11"/>
                </a:cxn>
                <a:cxn ang="0">
                  <a:pos x="T12" y="T13"/>
                </a:cxn>
              </a:cxnLst>
              <a:rect l="0" t="0" r="r" b="b"/>
              <a:pathLst>
                <a:path w="464" h="256">
                  <a:moveTo>
                    <a:pt x="464" y="129"/>
                  </a:moveTo>
                  <a:lnTo>
                    <a:pt x="232" y="0"/>
                  </a:lnTo>
                  <a:lnTo>
                    <a:pt x="0" y="129"/>
                  </a:lnTo>
                  <a:lnTo>
                    <a:pt x="232" y="256"/>
                  </a:lnTo>
                  <a:lnTo>
                    <a:pt x="464" y="129"/>
                  </a:lnTo>
                  <a:close/>
                  <a:moveTo>
                    <a:pt x="464" y="129"/>
                  </a:moveTo>
                  <a:lnTo>
                    <a:pt x="464" y="1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9"/>
            <p:cNvSpPr>
              <a:spLocks noEditPoints="1"/>
            </p:cNvSpPr>
            <p:nvPr/>
          </p:nvSpPr>
          <p:spPr bwMode="auto">
            <a:xfrm>
              <a:off x="5930490" y="-288880"/>
              <a:ext cx="736600" cy="239713"/>
            </a:xfrm>
            <a:custGeom>
              <a:avLst/>
              <a:gdLst>
                <a:gd name="T0" fmla="*/ 232 w 464"/>
                <a:gd name="T1" fmla="*/ 103 h 151"/>
                <a:gd name="T2" fmla="*/ 45 w 464"/>
                <a:gd name="T3" fmla="*/ 0 h 151"/>
                <a:gd name="T4" fmla="*/ 0 w 464"/>
                <a:gd name="T5" fmla="*/ 24 h 151"/>
                <a:gd name="T6" fmla="*/ 232 w 464"/>
                <a:gd name="T7" fmla="*/ 151 h 151"/>
                <a:gd name="T8" fmla="*/ 464 w 464"/>
                <a:gd name="T9" fmla="*/ 24 h 151"/>
                <a:gd name="T10" fmla="*/ 421 w 464"/>
                <a:gd name="T11" fmla="*/ 0 h 151"/>
                <a:gd name="T12" fmla="*/ 232 w 464"/>
                <a:gd name="T13" fmla="*/ 103 h 151"/>
                <a:gd name="T14" fmla="*/ 232 w 464"/>
                <a:gd name="T15" fmla="*/ 103 h 151"/>
                <a:gd name="T16" fmla="*/ 232 w 464"/>
                <a:gd name="T17" fmla="*/ 10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151">
                  <a:moveTo>
                    <a:pt x="232" y="103"/>
                  </a:moveTo>
                  <a:lnTo>
                    <a:pt x="45" y="0"/>
                  </a:lnTo>
                  <a:lnTo>
                    <a:pt x="0" y="24"/>
                  </a:lnTo>
                  <a:lnTo>
                    <a:pt x="232" y="151"/>
                  </a:lnTo>
                  <a:lnTo>
                    <a:pt x="464" y="24"/>
                  </a:lnTo>
                  <a:lnTo>
                    <a:pt x="421" y="0"/>
                  </a:lnTo>
                  <a:lnTo>
                    <a:pt x="232" y="103"/>
                  </a:lnTo>
                  <a:close/>
                  <a:moveTo>
                    <a:pt x="232" y="103"/>
                  </a:moveTo>
                  <a:lnTo>
                    <a:pt x="23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1"/>
            <p:cNvSpPr>
              <a:spLocks noEditPoints="1"/>
            </p:cNvSpPr>
            <p:nvPr/>
          </p:nvSpPr>
          <p:spPr bwMode="auto">
            <a:xfrm>
              <a:off x="5930490" y="-147593"/>
              <a:ext cx="736600" cy="238125"/>
            </a:xfrm>
            <a:custGeom>
              <a:avLst/>
              <a:gdLst>
                <a:gd name="T0" fmla="*/ 232 w 464"/>
                <a:gd name="T1" fmla="*/ 103 h 150"/>
                <a:gd name="T2" fmla="*/ 45 w 464"/>
                <a:gd name="T3" fmla="*/ 0 h 150"/>
                <a:gd name="T4" fmla="*/ 0 w 464"/>
                <a:gd name="T5" fmla="*/ 24 h 150"/>
                <a:gd name="T6" fmla="*/ 232 w 464"/>
                <a:gd name="T7" fmla="*/ 150 h 150"/>
                <a:gd name="T8" fmla="*/ 464 w 464"/>
                <a:gd name="T9" fmla="*/ 24 h 150"/>
                <a:gd name="T10" fmla="*/ 421 w 464"/>
                <a:gd name="T11" fmla="*/ 0 h 150"/>
                <a:gd name="T12" fmla="*/ 232 w 464"/>
                <a:gd name="T13" fmla="*/ 103 h 150"/>
                <a:gd name="T14" fmla="*/ 232 w 464"/>
                <a:gd name="T15" fmla="*/ 103 h 150"/>
                <a:gd name="T16" fmla="*/ 232 w 464"/>
                <a:gd name="T17" fmla="*/ 10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150">
                  <a:moveTo>
                    <a:pt x="232" y="103"/>
                  </a:moveTo>
                  <a:lnTo>
                    <a:pt x="45" y="0"/>
                  </a:lnTo>
                  <a:lnTo>
                    <a:pt x="0" y="24"/>
                  </a:lnTo>
                  <a:lnTo>
                    <a:pt x="232" y="150"/>
                  </a:lnTo>
                  <a:lnTo>
                    <a:pt x="464" y="24"/>
                  </a:lnTo>
                  <a:lnTo>
                    <a:pt x="421" y="0"/>
                  </a:lnTo>
                  <a:lnTo>
                    <a:pt x="232" y="103"/>
                  </a:lnTo>
                  <a:close/>
                  <a:moveTo>
                    <a:pt x="232" y="103"/>
                  </a:moveTo>
                  <a:lnTo>
                    <a:pt x="23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1310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Arrow 17"/>
          <p:cNvSpPr/>
          <p:nvPr/>
        </p:nvSpPr>
        <p:spPr>
          <a:xfrm>
            <a:off x="1624525" y="3341282"/>
            <a:ext cx="985709" cy="3600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3" name="Title 12"/>
          <p:cNvSpPr>
            <a:spLocks noGrp="1"/>
          </p:cNvSpPr>
          <p:nvPr>
            <p:ph type="title"/>
          </p:nvPr>
        </p:nvSpPr>
        <p:spPr/>
        <p:txBody>
          <a:bodyPr/>
          <a:lstStyle/>
          <a:p>
            <a:pPr lvl="0"/>
            <a:r>
              <a:rPr lang="en-US" dirty="0" smtClean="0">
                <a:latin typeface="Lato Regular"/>
                <a:cs typeface="Lato Regular"/>
              </a:rPr>
              <a:t>Information Enables Transformation</a:t>
            </a:r>
            <a:endParaRPr lang="en-US" dirty="0">
              <a:latin typeface="Lato Regular"/>
              <a:cs typeface="Lato Regular"/>
            </a:endParaRPr>
          </a:p>
        </p:txBody>
      </p:sp>
      <p:sp>
        <p:nvSpPr>
          <p:cNvPr id="10" name="Rectangle 9"/>
          <p:cNvSpPr/>
          <p:nvPr/>
        </p:nvSpPr>
        <p:spPr>
          <a:xfrm>
            <a:off x="2692532" y="2544741"/>
            <a:ext cx="2448272" cy="591552"/>
          </a:xfrm>
          <a:prstGeom prst="rect">
            <a:avLst/>
          </a:prstGeom>
          <a:solidFill>
            <a:srgbClr val="1CA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all" dirty="0" smtClean="0">
                <a:latin typeface="Lato" panose="020F0502020204030203" pitchFamily="34" charset="0"/>
              </a:rPr>
              <a:t>Consumerization of IT</a:t>
            </a:r>
            <a:endParaRPr lang="en-US" sz="1400" cap="all" dirty="0">
              <a:latin typeface="Lato" panose="020F0502020204030203" pitchFamily="34" charset="0"/>
            </a:endParaRPr>
          </a:p>
        </p:txBody>
      </p:sp>
      <p:sp>
        <p:nvSpPr>
          <p:cNvPr id="11" name="Rectangle 10"/>
          <p:cNvSpPr/>
          <p:nvPr/>
        </p:nvSpPr>
        <p:spPr>
          <a:xfrm>
            <a:off x="2692532" y="3225526"/>
            <a:ext cx="2448272" cy="591552"/>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all" dirty="0" smtClean="0">
                <a:latin typeface="Lato" panose="020F0502020204030203" pitchFamily="34" charset="0"/>
              </a:rPr>
              <a:t>Digital Disruption</a:t>
            </a:r>
            <a:endParaRPr lang="en-US" sz="1400" cap="all" dirty="0">
              <a:latin typeface="Lato" panose="020F0502020204030203" pitchFamily="34" charset="0"/>
            </a:endParaRPr>
          </a:p>
        </p:txBody>
      </p:sp>
      <p:sp>
        <p:nvSpPr>
          <p:cNvPr id="12" name="Rectangle 11"/>
          <p:cNvSpPr/>
          <p:nvPr/>
        </p:nvSpPr>
        <p:spPr>
          <a:xfrm>
            <a:off x="2692532" y="3906311"/>
            <a:ext cx="2448272" cy="591552"/>
          </a:xfrm>
          <a:prstGeom prst="rect">
            <a:avLst/>
          </a:prstGeom>
          <a:solidFill>
            <a:srgbClr val="9370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cap="all" dirty="0" smtClean="0">
                <a:latin typeface="Lato" panose="020F0502020204030203" pitchFamily="34" charset="0"/>
              </a:rPr>
              <a:t>Emerging Big Data</a:t>
            </a:r>
            <a:endParaRPr lang="en-US" sz="1400" cap="all" dirty="0">
              <a:latin typeface="Lato" panose="020F0502020204030203" pitchFamily="34" charset="0"/>
            </a:endParaRPr>
          </a:p>
        </p:txBody>
      </p:sp>
      <p:sp>
        <p:nvSpPr>
          <p:cNvPr id="14" name="Bent-Up Arrow 13"/>
          <p:cNvSpPr/>
          <p:nvPr/>
        </p:nvSpPr>
        <p:spPr>
          <a:xfrm rot="16200000" flipV="1">
            <a:off x="1904793" y="2684981"/>
            <a:ext cx="720079" cy="690802"/>
          </a:xfrm>
          <a:prstGeom prst="bentUpArrow">
            <a:avLst>
              <a:gd name="adj1" fmla="val 24521"/>
              <a:gd name="adj2" fmla="val 23844"/>
              <a:gd name="adj3" fmla="val 277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7" name="TextBox 16"/>
          <p:cNvSpPr txBox="1"/>
          <p:nvPr/>
        </p:nvSpPr>
        <p:spPr>
          <a:xfrm>
            <a:off x="364950" y="3331990"/>
            <a:ext cx="1360388" cy="369332"/>
          </a:xfrm>
          <a:prstGeom prst="rect">
            <a:avLst/>
          </a:prstGeom>
          <a:solidFill>
            <a:schemeClr val="bg1"/>
          </a:solidFill>
        </p:spPr>
        <p:txBody>
          <a:bodyPr wrap="square" rtlCol="0">
            <a:spAutoFit/>
          </a:bodyPr>
          <a:lstStyle/>
          <a:p>
            <a:pPr algn="ctr"/>
            <a:r>
              <a:rPr lang="en-US" dirty="0" smtClean="0">
                <a:latin typeface="Lato" panose="020F0502020204030203" pitchFamily="34" charset="0"/>
              </a:rPr>
              <a:t>Challenges</a:t>
            </a:r>
            <a:endParaRPr lang="en-US" dirty="0">
              <a:latin typeface="Lato" panose="020F0502020204030203" pitchFamily="34" charset="0"/>
            </a:endParaRPr>
          </a:p>
        </p:txBody>
      </p:sp>
      <p:sp>
        <p:nvSpPr>
          <p:cNvPr id="19" name="Bent-Up Arrow 18"/>
          <p:cNvSpPr/>
          <p:nvPr/>
        </p:nvSpPr>
        <p:spPr>
          <a:xfrm rot="5400000">
            <a:off x="1904793" y="3670771"/>
            <a:ext cx="720079" cy="690802"/>
          </a:xfrm>
          <a:prstGeom prst="bentUpArrow">
            <a:avLst>
              <a:gd name="adj1" fmla="val 24521"/>
              <a:gd name="adj2" fmla="val 23844"/>
              <a:gd name="adj3" fmla="val 277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5" name="Freeform 12"/>
          <p:cNvSpPr>
            <a:spLocks noEditPoints="1"/>
          </p:cNvSpPr>
          <p:nvPr/>
        </p:nvSpPr>
        <p:spPr bwMode="auto">
          <a:xfrm>
            <a:off x="4307159" y="1863095"/>
            <a:ext cx="619453" cy="509113"/>
          </a:xfrm>
          <a:custGeom>
            <a:avLst/>
            <a:gdLst>
              <a:gd name="T0" fmla="*/ 0 w 270"/>
              <a:gd name="T1" fmla="*/ 60 h 222"/>
              <a:gd name="T2" fmla="*/ 59 w 270"/>
              <a:gd name="T3" fmla="*/ 0 h 222"/>
              <a:gd name="T4" fmla="*/ 125 w 270"/>
              <a:gd name="T5" fmla="*/ 75 h 222"/>
              <a:gd name="T6" fmla="*/ 37 w 270"/>
              <a:gd name="T7" fmla="*/ 222 h 222"/>
              <a:gd name="T8" fmla="*/ 8 w 270"/>
              <a:gd name="T9" fmla="*/ 195 h 222"/>
              <a:gd name="T10" fmla="*/ 14 w 270"/>
              <a:gd name="T11" fmla="*/ 182 h 222"/>
              <a:gd name="T12" fmla="*/ 42 w 270"/>
              <a:gd name="T13" fmla="*/ 130 h 222"/>
              <a:gd name="T14" fmla="*/ 0 w 270"/>
              <a:gd name="T15" fmla="*/ 60 h 222"/>
              <a:gd name="T16" fmla="*/ 144 w 270"/>
              <a:gd name="T17" fmla="*/ 60 h 222"/>
              <a:gd name="T18" fmla="*/ 203 w 270"/>
              <a:gd name="T19" fmla="*/ 0 h 222"/>
              <a:gd name="T20" fmla="*/ 269 w 270"/>
              <a:gd name="T21" fmla="*/ 75 h 222"/>
              <a:gd name="T22" fmla="*/ 181 w 270"/>
              <a:gd name="T23" fmla="*/ 222 h 222"/>
              <a:gd name="T24" fmla="*/ 153 w 270"/>
              <a:gd name="T25" fmla="*/ 195 h 222"/>
              <a:gd name="T26" fmla="*/ 158 w 270"/>
              <a:gd name="T27" fmla="*/ 182 h 222"/>
              <a:gd name="T28" fmla="*/ 186 w 270"/>
              <a:gd name="T29" fmla="*/ 130 h 222"/>
              <a:gd name="T30" fmla="*/ 144 w 270"/>
              <a:gd name="T31" fmla="*/ 6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0" h="222">
                <a:moveTo>
                  <a:pt x="0" y="60"/>
                </a:moveTo>
                <a:cubicBezTo>
                  <a:pt x="0" y="23"/>
                  <a:pt x="22" y="0"/>
                  <a:pt x="59" y="0"/>
                </a:cubicBezTo>
                <a:cubicBezTo>
                  <a:pt x="104" y="0"/>
                  <a:pt x="124" y="34"/>
                  <a:pt x="125" y="75"/>
                </a:cubicBezTo>
                <a:cubicBezTo>
                  <a:pt x="126" y="135"/>
                  <a:pt x="63" y="222"/>
                  <a:pt x="37" y="222"/>
                </a:cubicBezTo>
                <a:cubicBezTo>
                  <a:pt x="27" y="222"/>
                  <a:pt x="8" y="205"/>
                  <a:pt x="8" y="195"/>
                </a:cubicBezTo>
                <a:cubicBezTo>
                  <a:pt x="8" y="190"/>
                  <a:pt x="11" y="186"/>
                  <a:pt x="14" y="182"/>
                </a:cubicBezTo>
                <a:cubicBezTo>
                  <a:pt x="23" y="170"/>
                  <a:pt x="42" y="147"/>
                  <a:pt x="42" y="130"/>
                </a:cubicBezTo>
                <a:cubicBezTo>
                  <a:pt x="42" y="108"/>
                  <a:pt x="0" y="115"/>
                  <a:pt x="0" y="60"/>
                </a:cubicBezTo>
                <a:close/>
                <a:moveTo>
                  <a:pt x="144" y="60"/>
                </a:moveTo>
                <a:cubicBezTo>
                  <a:pt x="144" y="23"/>
                  <a:pt x="166" y="0"/>
                  <a:pt x="203" y="0"/>
                </a:cubicBezTo>
                <a:cubicBezTo>
                  <a:pt x="248" y="0"/>
                  <a:pt x="269" y="34"/>
                  <a:pt x="269" y="75"/>
                </a:cubicBezTo>
                <a:cubicBezTo>
                  <a:pt x="270" y="135"/>
                  <a:pt x="208" y="222"/>
                  <a:pt x="181" y="222"/>
                </a:cubicBezTo>
                <a:cubicBezTo>
                  <a:pt x="171" y="222"/>
                  <a:pt x="153" y="205"/>
                  <a:pt x="153" y="195"/>
                </a:cubicBezTo>
                <a:cubicBezTo>
                  <a:pt x="153" y="190"/>
                  <a:pt x="156" y="186"/>
                  <a:pt x="158" y="182"/>
                </a:cubicBezTo>
                <a:cubicBezTo>
                  <a:pt x="168" y="170"/>
                  <a:pt x="186" y="147"/>
                  <a:pt x="186" y="130"/>
                </a:cubicBezTo>
                <a:cubicBezTo>
                  <a:pt x="186" y="108"/>
                  <a:pt x="144" y="115"/>
                  <a:pt x="144" y="60"/>
                </a:cubicBezTo>
                <a:close/>
              </a:path>
            </a:pathLst>
          </a:custGeom>
          <a:solidFill>
            <a:srgbClr val="C5E8EF"/>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p:nvSpPr>
        <p:spPr bwMode="auto">
          <a:xfrm>
            <a:off x="523606" y="1141882"/>
            <a:ext cx="619453" cy="510082"/>
          </a:xfrm>
          <a:custGeom>
            <a:avLst/>
            <a:gdLst>
              <a:gd name="T0" fmla="*/ 126 w 270"/>
              <a:gd name="T1" fmla="*/ 162 h 222"/>
              <a:gd name="T2" fmla="*/ 67 w 270"/>
              <a:gd name="T3" fmla="*/ 222 h 222"/>
              <a:gd name="T4" fmla="*/ 1 w 270"/>
              <a:gd name="T5" fmla="*/ 147 h 222"/>
              <a:gd name="T6" fmla="*/ 89 w 270"/>
              <a:gd name="T7" fmla="*/ 0 h 222"/>
              <a:gd name="T8" fmla="*/ 117 w 270"/>
              <a:gd name="T9" fmla="*/ 27 h 222"/>
              <a:gd name="T10" fmla="*/ 112 w 270"/>
              <a:gd name="T11" fmla="*/ 40 h 222"/>
              <a:gd name="T12" fmla="*/ 84 w 270"/>
              <a:gd name="T13" fmla="*/ 92 h 222"/>
              <a:gd name="T14" fmla="*/ 126 w 270"/>
              <a:gd name="T15" fmla="*/ 162 h 222"/>
              <a:gd name="T16" fmla="*/ 270 w 270"/>
              <a:gd name="T17" fmla="*/ 162 h 222"/>
              <a:gd name="T18" fmla="*/ 211 w 270"/>
              <a:gd name="T19" fmla="*/ 222 h 222"/>
              <a:gd name="T20" fmla="*/ 145 w 270"/>
              <a:gd name="T21" fmla="*/ 147 h 222"/>
              <a:gd name="T22" fmla="*/ 233 w 270"/>
              <a:gd name="T23" fmla="*/ 0 h 222"/>
              <a:gd name="T24" fmla="*/ 262 w 270"/>
              <a:gd name="T25" fmla="*/ 27 h 222"/>
              <a:gd name="T26" fmla="*/ 256 w 270"/>
              <a:gd name="T27" fmla="*/ 40 h 222"/>
              <a:gd name="T28" fmla="*/ 228 w 270"/>
              <a:gd name="T29" fmla="*/ 92 h 222"/>
              <a:gd name="T30" fmla="*/ 270 w 270"/>
              <a:gd name="T31" fmla="*/ 16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0" h="222">
                <a:moveTo>
                  <a:pt x="126" y="162"/>
                </a:moveTo>
                <a:cubicBezTo>
                  <a:pt x="126" y="199"/>
                  <a:pt x="104" y="222"/>
                  <a:pt x="67" y="222"/>
                </a:cubicBezTo>
                <a:cubicBezTo>
                  <a:pt x="22" y="222"/>
                  <a:pt x="1" y="188"/>
                  <a:pt x="1" y="147"/>
                </a:cubicBezTo>
                <a:cubicBezTo>
                  <a:pt x="0" y="87"/>
                  <a:pt x="62" y="0"/>
                  <a:pt x="89" y="0"/>
                </a:cubicBezTo>
                <a:cubicBezTo>
                  <a:pt x="99" y="0"/>
                  <a:pt x="117" y="17"/>
                  <a:pt x="117" y="27"/>
                </a:cubicBezTo>
                <a:cubicBezTo>
                  <a:pt x="117" y="32"/>
                  <a:pt x="114" y="36"/>
                  <a:pt x="112" y="40"/>
                </a:cubicBezTo>
                <a:cubicBezTo>
                  <a:pt x="102" y="52"/>
                  <a:pt x="84" y="75"/>
                  <a:pt x="84" y="92"/>
                </a:cubicBezTo>
                <a:cubicBezTo>
                  <a:pt x="84" y="114"/>
                  <a:pt x="126" y="107"/>
                  <a:pt x="126" y="162"/>
                </a:cubicBezTo>
                <a:close/>
                <a:moveTo>
                  <a:pt x="270" y="162"/>
                </a:moveTo>
                <a:cubicBezTo>
                  <a:pt x="270" y="199"/>
                  <a:pt x="248" y="222"/>
                  <a:pt x="211" y="222"/>
                </a:cubicBezTo>
                <a:cubicBezTo>
                  <a:pt x="166" y="222"/>
                  <a:pt x="146" y="188"/>
                  <a:pt x="145" y="147"/>
                </a:cubicBezTo>
                <a:cubicBezTo>
                  <a:pt x="144" y="87"/>
                  <a:pt x="207" y="0"/>
                  <a:pt x="233" y="0"/>
                </a:cubicBezTo>
                <a:cubicBezTo>
                  <a:pt x="243" y="0"/>
                  <a:pt x="262" y="17"/>
                  <a:pt x="262" y="27"/>
                </a:cubicBezTo>
                <a:cubicBezTo>
                  <a:pt x="262" y="32"/>
                  <a:pt x="259" y="36"/>
                  <a:pt x="256" y="40"/>
                </a:cubicBezTo>
                <a:cubicBezTo>
                  <a:pt x="247" y="52"/>
                  <a:pt x="228" y="75"/>
                  <a:pt x="228" y="92"/>
                </a:cubicBezTo>
                <a:cubicBezTo>
                  <a:pt x="228" y="114"/>
                  <a:pt x="270" y="107"/>
                  <a:pt x="270" y="162"/>
                </a:cubicBezTo>
                <a:close/>
              </a:path>
            </a:pathLst>
          </a:custGeom>
          <a:solidFill>
            <a:srgbClr val="C5E8EF"/>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Content Placeholder 2"/>
          <p:cNvSpPr>
            <a:spLocks noGrp="1"/>
          </p:cNvSpPr>
          <p:nvPr>
            <p:ph idx="1"/>
          </p:nvPr>
        </p:nvSpPr>
        <p:spPr>
          <a:xfrm>
            <a:off x="828428" y="1172800"/>
            <a:ext cx="4667871" cy="1245065"/>
          </a:xfrm>
        </p:spPr>
        <p:txBody>
          <a:bodyPr/>
          <a:lstStyle/>
          <a:p>
            <a:pPr marL="44450" indent="0">
              <a:buNone/>
            </a:pPr>
            <a:r>
              <a:rPr lang="en-US" dirty="0" smtClean="0"/>
              <a:t>   </a:t>
            </a:r>
            <a:r>
              <a:rPr lang="en-US" sz="2000" dirty="0" smtClean="0"/>
              <a:t>“</a:t>
            </a:r>
            <a:r>
              <a:rPr lang="en-US" sz="2000" dirty="0"/>
              <a:t>Analytics represent the next frontier in a customers’ ability to derive value from their </a:t>
            </a:r>
            <a:r>
              <a:rPr lang="en-US" sz="2000" dirty="0" smtClean="0"/>
              <a:t>information”</a:t>
            </a:r>
            <a:endParaRPr lang="en-US" sz="2000" dirty="0"/>
          </a:p>
        </p:txBody>
      </p:sp>
      <p:grpSp>
        <p:nvGrpSpPr>
          <p:cNvPr id="441" name="Group 440"/>
          <p:cNvGrpSpPr/>
          <p:nvPr/>
        </p:nvGrpSpPr>
        <p:grpSpPr>
          <a:xfrm>
            <a:off x="5652120" y="843558"/>
            <a:ext cx="3205475" cy="3768536"/>
            <a:chOff x="4352431" y="1272652"/>
            <a:chExt cx="4164980" cy="4896584"/>
          </a:xfrm>
        </p:grpSpPr>
        <p:pic>
          <p:nvPicPr>
            <p:cNvPr id="442" name="Picture 441" descr="Head-Icons.png"/>
            <p:cNvPicPr>
              <a:picLocks noChangeAspect="1"/>
            </p:cNvPicPr>
            <p:nvPr/>
          </p:nvPicPr>
          <p:blipFill rotWithShape="1">
            <a:blip r:embed="rId3" cstate="screen">
              <a:extLst>
                <a:ext uri="{28A0092B-C50C-407E-A947-70E740481C1C}">
                  <a14:useLocalDpi xmlns:a14="http://schemas.microsoft.com/office/drawing/2010/main"/>
                </a:ext>
              </a:extLst>
            </a:blip>
            <a:srcRect l="17254" t="9480" r="17713" b="14064"/>
            <a:stretch/>
          </p:blipFill>
          <p:spPr>
            <a:xfrm>
              <a:off x="4352431" y="1272652"/>
              <a:ext cx="4164980" cy="4896584"/>
            </a:xfrm>
            <a:prstGeom prst="rect">
              <a:avLst/>
            </a:prstGeom>
          </p:spPr>
        </p:pic>
        <p:pic>
          <p:nvPicPr>
            <p:cNvPr id="443" name="Picture 442" descr="Light Bulb.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7430" y="1880201"/>
              <a:ext cx="1258936" cy="2125743"/>
            </a:xfrm>
            <a:prstGeom prst="rect">
              <a:avLst/>
            </a:prstGeom>
          </p:spPr>
        </p:pic>
      </p:grpSp>
    </p:spTree>
    <p:extLst>
      <p:ext uri="{BB962C8B-B14F-4D97-AF65-F5344CB8AC3E}">
        <p14:creationId xmlns:p14="http://schemas.microsoft.com/office/powerpoint/2010/main" val="253144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Critical Business Intelligence Initiatives</a:t>
            </a:r>
            <a:endParaRPr lang="en-US" dirty="0"/>
          </a:p>
        </p:txBody>
      </p:sp>
      <p:sp>
        <p:nvSpPr>
          <p:cNvPr id="7" name="TextBox 6"/>
          <p:cNvSpPr txBox="1"/>
          <p:nvPr/>
        </p:nvSpPr>
        <p:spPr>
          <a:xfrm>
            <a:off x="122871" y="2071586"/>
            <a:ext cx="3240360" cy="1272143"/>
          </a:xfrm>
          <a:prstGeom prst="rect">
            <a:avLst/>
          </a:prstGeom>
          <a:noFill/>
        </p:spPr>
        <p:txBody>
          <a:bodyPr wrap="square" rtlCol="0">
            <a:spAutoFit/>
          </a:bodyPr>
          <a:lstStyle/>
          <a:p>
            <a:pPr algn="r">
              <a:lnSpc>
                <a:spcPts val="2320"/>
              </a:lnSpc>
            </a:pPr>
            <a:r>
              <a:rPr lang="en-US" sz="1600" dirty="0" smtClean="0">
                <a:latin typeface="Lato Regular"/>
              </a:rPr>
              <a:t>Embedded </a:t>
            </a:r>
            <a:r>
              <a:rPr lang="en-US" sz="1600" dirty="0">
                <a:latin typeface="Lato Regular"/>
              </a:rPr>
              <a:t>BI</a:t>
            </a:r>
          </a:p>
          <a:p>
            <a:pPr algn="r">
              <a:lnSpc>
                <a:spcPts val="2320"/>
              </a:lnSpc>
            </a:pPr>
            <a:r>
              <a:rPr lang="en-US" sz="1600" dirty="0" smtClean="0">
                <a:latin typeface="Lato Regular"/>
              </a:rPr>
              <a:t>Dashboards &amp; visualization</a:t>
            </a:r>
          </a:p>
          <a:p>
            <a:pPr algn="r">
              <a:lnSpc>
                <a:spcPts val="2320"/>
              </a:lnSpc>
            </a:pPr>
            <a:r>
              <a:rPr lang="en-US" sz="1600" dirty="0" smtClean="0">
                <a:latin typeface="Lato Regular"/>
              </a:rPr>
              <a:t>Big Data &amp; data warehousing</a:t>
            </a:r>
          </a:p>
          <a:p>
            <a:pPr algn="r">
              <a:lnSpc>
                <a:spcPts val="2320"/>
              </a:lnSpc>
            </a:pPr>
            <a:r>
              <a:rPr lang="en-US" sz="1600" dirty="0">
                <a:latin typeface="Lato Regular"/>
              </a:rPr>
              <a:t>End-user “self service</a:t>
            </a:r>
            <a:r>
              <a:rPr lang="en-US" sz="1600" dirty="0" smtClean="0">
                <a:latin typeface="Lato Regular"/>
              </a:rPr>
              <a:t>”</a:t>
            </a:r>
            <a:endParaRPr lang="en-US" sz="1600" dirty="0">
              <a:latin typeface="Lato Regular"/>
            </a:endParaRPr>
          </a:p>
        </p:txBody>
      </p:sp>
      <p:sp>
        <p:nvSpPr>
          <p:cNvPr id="4" name="Rectangle 3"/>
          <p:cNvSpPr/>
          <p:nvPr/>
        </p:nvSpPr>
        <p:spPr>
          <a:xfrm>
            <a:off x="4516934" y="1257486"/>
            <a:ext cx="3563888" cy="1077218"/>
          </a:xfrm>
          <a:prstGeom prst="rect">
            <a:avLst/>
          </a:prstGeom>
        </p:spPr>
        <p:txBody>
          <a:bodyPr wrap="square">
            <a:spAutoFit/>
          </a:bodyPr>
          <a:lstStyle/>
          <a:p>
            <a:r>
              <a:rPr lang="en-US" sz="1600" dirty="0" smtClean="0">
                <a:latin typeface="Lato Regular"/>
              </a:rPr>
              <a:t>Providing </a:t>
            </a:r>
            <a:r>
              <a:rPr lang="en-US" sz="1600" dirty="0">
                <a:latin typeface="Lato Regular"/>
              </a:rPr>
              <a:t>users of all levels with relevant, actionable intelligence, </a:t>
            </a:r>
            <a:r>
              <a:rPr lang="en-US" sz="1600" dirty="0" smtClean="0">
                <a:latin typeface="Lato Regular"/>
              </a:rPr>
              <a:t>within </a:t>
            </a:r>
            <a:r>
              <a:rPr lang="en-US" sz="1600" dirty="0">
                <a:latin typeface="Lato Regular"/>
              </a:rPr>
              <a:t>the context of the </a:t>
            </a:r>
            <a:r>
              <a:rPr lang="en-US" sz="1600" dirty="0" smtClean="0">
                <a:latin typeface="Lato Regular"/>
              </a:rPr>
              <a:t>specific use case within an app</a:t>
            </a:r>
            <a:endParaRPr lang="en-US" sz="1600" dirty="0">
              <a:latin typeface="Lato Regular"/>
            </a:endParaRPr>
          </a:p>
        </p:txBody>
      </p:sp>
      <p:cxnSp>
        <p:nvCxnSpPr>
          <p:cNvPr id="11" name="Straight Connector 10"/>
          <p:cNvCxnSpPr/>
          <p:nvPr/>
        </p:nvCxnSpPr>
        <p:spPr>
          <a:xfrm>
            <a:off x="3342856" y="2562507"/>
            <a:ext cx="1152128" cy="0"/>
          </a:xfrm>
          <a:prstGeom prst="line">
            <a:avLst/>
          </a:prstGeom>
          <a:ln w="25400">
            <a:solidFill>
              <a:srgbClr val="8DC63F"/>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340115" y="2859782"/>
            <a:ext cx="1152128" cy="0"/>
          </a:xfrm>
          <a:prstGeom prst="line">
            <a:avLst/>
          </a:prstGeom>
          <a:ln w="25400">
            <a:solidFill>
              <a:srgbClr val="9370B1"/>
            </a:solidFill>
            <a:tailEnd type="oval"/>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a:off x="3350605" y="3168942"/>
            <a:ext cx="1152128" cy="854235"/>
          </a:xfrm>
          <a:prstGeom prst="curvedConnector3">
            <a:avLst/>
          </a:prstGeom>
          <a:ln w="25400">
            <a:solidFill>
              <a:srgbClr val="005689"/>
            </a:solidFill>
            <a:tailEnd type="ova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517003" y="2377212"/>
            <a:ext cx="3548981" cy="338554"/>
          </a:xfrm>
          <a:prstGeom prst="rect">
            <a:avLst/>
          </a:prstGeom>
        </p:spPr>
        <p:txBody>
          <a:bodyPr wrap="square">
            <a:spAutoFit/>
          </a:bodyPr>
          <a:lstStyle/>
          <a:p>
            <a:r>
              <a:rPr lang="en-US" sz="1600" dirty="0" smtClean="0">
                <a:latin typeface="Lato Regular"/>
              </a:rPr>
              <a:t>Simple, informative, and complete </a:t>
            </a:r>
            <a:endParaRPr lang="en-US" sz="1600" dirty="0">
              <a:latin typeface="Lato Regular"/>
            </a:endParaRPr>
          </a:p>
        </p:txBody>
      </p:sp>
      <p:sp>
        <p:nvSpPr>
          <p:cNvPr id="14" name="Rectangle 13"/>
          <p:cNvSpPr/>
          <p:nvPr/>
        </p:nvSpPr>
        <p:spPr>
          <a:xfrm>
            <a:off x="4516934" y="2704481"/>
            <a:ext cx="3548981" cy="1077218"/>
          </a:xfrm>
          <a:prstGeom prst="rect">
            <a:avLst/>
          </a:prstGeom>
        </p:spPr>
        <p:txBody>
          <a:bodyPr wrap="square">
            <a:spAutoFit/>
          </a:bodyPr>
          <a:lstStyle/>
          <a:p>
            <a:r>
              <a:rPr lang="en-US" sz="1600" dirty="0" smtClean="0">
                <a:latin typeface="Lato Regular"/>
              </a:rPr>
              <a:t>Making sense of large amounts of data that was historically difficult to process as well as capture, manage, store, search, and share as required</a:t>
            </a:r>
            <a:endParaRPr lang="en-US" sz="1600" dirty="0">
              <a:latin typeface="Lato Regular"/>
            </a:endParaRPr>
          </a:p>
        </p:txBody>
      </p:sp>
      <p:cxnSp>
        <p:nvCxnSpPr>
          <p:cNvPr id="18" name="Curved Connector 17"/>
          <p:cNvCxnSpPr/>
          <p:nvPr/>
        </p:nvCxnSpPr>
        <p:spPr>
          <a:xfrm flipV="1">
            <a:off x="3347864" y="1424230"/>
            <a:ext cx="1152128" cy="854235"/>
          </a:xfrm>
          <a:prstGeom prst="curvedConnector3">
            <a:avLst/>
          </a:prstGeom>
          <a:ln w="25400">
            <a:solidFill>
              <a:srgbClr val="1CA4DE"/>
            </a:solidFil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7668344" y="1424230"/>
            <a:ext cx="1475656" cy="1931"/>
          </a:xfrm>
          <a:prstGeom prst="line">
            <a:avLst/>
          </a:prstGeom>
          <a:ln w="25400">
            <a:solidFill>
              <a:srgbClr val="1CA4DE"/>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803112" y="2562507"/>
            <a:ext cx="1340888" cy="1"/>
          </a:xfrm>
          <a:prstGeom prst="line">
            <a:avLst/>
          </a:prstGeom>
          <a:ln w="25400">
            <a:solidFill>
              <a:srgbClr val="8DC63F"/>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7803112" y="2859782"/>
            <a:ext cx="1340888" cy="1"/>
          </a:xfrm>
          <a:prstGeom prst="line">
            <a:avLst/>
          </a:prstGeom>
          <a:ln w="25400">
            <a:solidFill>
              <a:srgbClr val="9370B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7816607" y="4025108"/>
            <a:ext cx="1327393" cy="1"/>
          </a:xfrm>
          <a:prstGeom prst="line">
            <a:avLst/>
          </a:prstGeom>
          <a:ln w="25400">
            <a:solidFill>
              <a:srgbClr val="005689"/>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3152982"/>
            <a:ext cx="1158861" cy="0"/>
          </a:xfrm>
          <a:prstGeom prst="line">
            <a:avLst/>
          </a:prstGeom>
          <a:ln w="25400">
            <a:solidFill>
              <a:srgbClr val="005689"/>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2562507"/>
            <a:ext cx="775125" cy="0"/>
          </a:xfrm>
          <a:prstGeom prst="line">
            <a:avLst/>
          </a:prstGeom>
          <a:ln w="25400">
            <a:solidFill>
              <a:srgbClr val="8DC63F"/>
            </a:solidFill>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2859782"/>
            <a:ext cx="579430" cy="0"/>
          </a:xfrm>
          <a:prstGeom prst="line">
            <a:avLst/>
          </a:prstGeom>
          <a:ln w="25400">
            <a:solidFill>
              <a:srgbClr val="9370B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0" y="2270662"/>
            <a:ext cx="1986445" cy="0"/>
          </a:xfrm>
          <a:prstGeom prst="line">
            <a:avLst/>
          </a:prstGeom>
          <a:ln w="25400">
            <a:solidFill>
              <a:srgbClr val="1CA4DE"/>
            </a:solidFill>
            <a:tailEnd type="non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524753" y="3853900"/>
            <a:ext cx="3548981" cy="338554"/>
          </a:xfrm>
          <a:prstGeom prst="rect">
            <a:avLst/>
          </a:prstGeom>
        </p:spPr>
        <p:txBody>
          <a:bodyPr wrap="square">
            <a:spAutoFit/>
          </a:bodyPr>
          <a:lstStyle/>
          <a:p>
            <a:r>
              <a:rPr lang="en-US" sz="1600" dirty="0" smtClean="0">
                <a:latin typeface="Lato Regular"/>
              </a:rPr>
              <a:t>Available now, to whoever needs it</a:t>
            </a:r>
            <a:endParaRPr lang="en-US" sz="1600" dirty="0">
              <a:latin typeface="Lato Regular"/>
            </a:endParaRPr>
          </a:p>
        </p:txBody>
      </p:sp>
    </p:spTree>
    <p:extLst>
      <p:ext uri="{BB962C8B-B14F-4D97-AF65-F5344CB8AC3E}">
        <p14:creationId xmlns:p14="http://schemas.microsoft.com/office/powerpoint/2010/main" val="38183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4380" y="1614838"/>
            <a:ext cx="1865487" cy="1968374"/>
          </a:xfrm>
          <a:prstGeom prst="rect">
            <a:avLst/>
          </a:prstGeom>
          <a:solidFill>
            <a:schemeClr val="accent1"/>
          </a:solidFill>
          <a:ln w="25400" cap="flat" cmpd="sng" algn="ctr">
            <a:noFill/>
            <a:prstDash val="solid"/>
          </a:ln>
          <a:effectLst/>
        </p:spPr>
        <p:txBody>
          <a:bodyPr lIns="51338" tIns="25667" rIns="51338" bIns="25667"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sp>
        <p:nvSpPr>
          <p:cNvPr id="5" name="Rectangle 4"/>
          <p:cNvSpPr/>
          <p:nvPr/>
        </p:nvSpPr>
        <p:spPr>
          <a:xfrm>
            <a:off x="3636862" y="1614838"/>
            <a:ext cx="1865487" cy="1968374"/>
          </a:xfrm>
          <a:prstGeom prst="rect">
            <a:avLst/>
          </a:prstGeom>
          <a:solidFill>
            <a:srgbClr val="EEB111"/>
          </a:solidFill>
          <a:ln w="25400" cap="flat" cmpd="sng" algn="ctr">
            <a:noFill/>
            <a:prstDash val="solid"/>
          </a:ln>
          <a:effectLst/>
        </p:spPr>
        <p:txBody>
          <a:bodyPr lIns="51338" tIns="25667" rIns="51338" bIns="25667"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sp>
        <p:nvSpPr>
          <p:cNvPr id="6" name="Rectangle 5"/>
          <p:cNvSpPr/>
          <p:nvPr/>
        </p:nvSpPr>
        <p:spPr>
          <a:xfrm>
            <a:off x="5779346" y="1614838"/>
            <a:ext cx="1865487" cy="1968374"/>
          </a:xfrm>
          <a:prstGeom prst="rect">
            <a:avLst/>
          </a:prstGeom>
          <a:solidFill>
            <a:srgbClr val="926FB0"/>
          </a:solidFill>
          <a:ln w="25400" cap="flat" cmpd="sng" algn="ctr">
            <a:noFill/>
            <a:prstDash val="solid"/>
          </a:ln>
          <a:effectLst/>
        </p:spPr>
        <p:txBody>
          <a:bodyPr lIns="51338" tIns="25667" rIns="51338" bIns="25667"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grpSp>
        <p:nvGrpSpPr>
          <p:cNvPr id="7" name="Group 6"/>
          <p:cNvGrpSpPr/>
          <p:nvPr/>
        </p:nvGrpSpPr>
        <p:grpSpPr>
          <a:xfrm>
            <a:off x="1953691" y="1153212"/>
            <a:ext cx="929405" cy="937397"/>
            <a:chOff x="4381589" y="2990201"/>
            <a:chExt cx="2784060" cy="2808000"/>
          </a:xfrm>
        </p:grpSpPr>
        <p:sp>
          <p:nvSpPr>
            <p:cNvPr id="8" name="Oval 7"/>
            <p:cNvSpPr>
              <a:spLocks noChangeAspect="1"/>
            </p:cNvSpPr>
            <p:nvPr/>
          </p:nvSpPr>
          <p:spPr>
            <a:xfrm>
              <a:off x="4381589" y="2990201"/>
              <a:ext cx="2784060" cy="2808000"/>
            </a:xfrm>
            <a:prstGeom prst="ellipse">
              <a:avLst/>
            </a:prstGeom>
            <a:solidFill>
              <a:srgbClr val="FFFFFF"/>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sp>
          <p:nvSpPr>
            <p:cNvPr id="9" name="Oval 8"/>
            <p:cNvSpPr>
              <a:spLocks noChangeAspect="1"/>
            </p:cNvSpPr>
            <p:nvPr/>
          </p:nvSpPr>
          <p:spPr>
            <a:xfrm>
              <a:off x="4549619" y="3159678"/>
              <a:ext cx="2448000" cy="2469046"/>
            </a:xfrm>
            <a:prstGeom prst="ellipse">
              <a:avLst/>
            </a:prstGeom>
            <a:solidFill>
              <a:srgbClr val="0072AA"/>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grpSp>
      <p:grpSp>
        <p:nvGrpSpPr>
          <p:cNvPr id="10" name="Group 9"/>
          <p:cNvGrpSpPr/>
          <p:nvPr/>
        </p:nvGrpSpPr>
        <p:grpSpPr>
          <a:xfrm>
            <a:off x="4096174" y="1153212"/>
            <a:ext cx="929405" cy="937397"/>
            <a:chOff x="4381589" y="2990201"/>
            <a:chExt cx="2784060" cy="2808000"/>
          </a:xfrm>
        </p:grpSpPr>
        <p:sp>
          <p:nvSpPr>
            <p:cNvPr id="11" name="Oval 10"/>
            <p:cNvSpPr>
              <a:spLocks noChangeAspect="1"/>
            </p:cNvSpPr>
            <p:nvPr/>
          </p:nvSpPr>
          <p:spPr>
            <a:xfrm>
              <a:off x="4381589" y="2990201"/>
              <a:ext cx="2784060" cy="2808000"/>
            </a:xfrm>
            <a:prstGeom prst="ellipse">
              <a:avLst/>
            </a:prstGeom>
            <a:solidFill>
              <a:schemeClr val="bg1"/>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sp>
          <p:nvSpPr>
            <p:cNvPr id="12" name="Oval 11"/>
            <p:cNvSpPr>
              <a:spLocks noChangeAspect="1"/>
            </p:cNvSpPr>
            <p:nvPr/>
          </p:nvSpPr>
          <p:spPr>
            <a:xfrm>
              <a:off x="4549619" y="3159678"/>
              <a:ext cx="2448000" cy="2469046"/>
            </a:xfrm>
            <a:prstGeom prst="ellipse">
              <a:avLst/>
            </a:prstGeom>
            <a:solidFill>
              <a:srgbClr val="EEB111"/>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grpSp>
      <p:grpSp>
        <p:nvGrpSpPr>
          <p:cNvPr id="13" name="Group 12"/>
          <p:cNvGrpSpPr/>
          <p:nvPr/>
        </p:nvGrpSpPr>
        <p:grpSpPr>
          <a:xfrm>
            <a:off x="6238657" y="1153212"/>
            <a:ext cx="929405" cy="937397"/>
            <a:chOff x="4381589" y="2990201"/>
            <a:chExt cx="2784060" cy="2808000"/>
          </a:xfrm>
        </p:grpSpPr>
        <p:sp>
          <p:nvSpPr>
            <p:cNvPr id="14" name="Oval 13"/>
            <p:cNvSpPr>
              <a:spLocks noChangeAspect="1"/>
            </p:cNvSpPr>
            <p:nvPr/>
          </p:nvSpPr>
          <p:spPr>
            <a:xfrm>
              <a:off x="4381589" y="2990201"/>
              <a:ext cx="2784060" cy="2808000"/>
            </a:xfrm>
            <a:prstGeom prst="ellipse">
              <a:avLst/>
            </a:prstGeom>
            <a:solidFill>
              <a:srgbClr val="FFFFFF"/>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sp>
          <p:nvSpPr>
            <p:cNvPr id="15" name="Oval 14"/>
            <p:cNvSpPr>
              <a:spLocks noChangeAspect="1"/>
            </p:cNvSpPr>
            <p:nvPr/>
          </p:nvSpPr>
          <p:spPr>
            <a:xfrm>
              <a:off x="4549619" y="3159678"/>
              <a:ext cx="2448000" cy="2469046"/>
            </a:xfrm>
            <a:prstGeom prst="ellipse">
              <a:avLst/>
            </a:prstGeom>
            <a:solidFill>
              <a:srgbClr val="926FB0"/>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grpSp>
      <p:sp>
        <p:nvSpPr>
          <p:cNvPr id="16" name="TextBox 15"/>
          <p:cNvSpPr txBox="1"/>
          <p:nvPr/>
        </p:nvSpPr>
        <p:spPr>
          <a:xfrm>
            <a:off x="1494384" y="2297856"/>
            <a:ext cx="1865486" cy="282668"/>
          </a:xfrm>
          <a:prstGeom prst="rect">
            <a:avLst/>
          </a:prstGeom>
          <a:noFill/>
        </p:spPr>
        <p:txBody>
          <a:bodyPr wrap="square" lIns="51338" tIns="25667" rIns="51338" bIns="25667" rtlCol="0" anchor="ctr">
            <a:spAutoFit/>
          </a:bodyPr>
          <a:lstStyle/>
          <a:p>
            <a:pPr algn="ctr"/>
            <a:r>
              <a:rPr lang="en-US" sz="1500" dirty="0">
                <a:solidFill>
                  <a:srgbClr val="FFFFFF"/>
                </a:solidFill>
                <a:latin typeface="Lato Regular"/>
                <a:cs typeface="Lato Regular"/>
              </a:rPr>
              <a:t>SIMPLIFY</a:t>
            </a:r>
          </a:p>
        </p:txBody>
      </p:sp>
      <p:sp>
        <p:nvSpPr>
          <p:cNvPr id="17" name="TextBox 16"/>
          <p:cNvSpPr txBox="1"/>
          <p:nvPr/>
        </p:nvSpPr>
        <p:spPr>
          <a:xfrm>
            <a:off x="3636866" y="2314108"/>
            <a:ext cx="1865486" cy="282668"/>
          </a:xfrm>
          <a:prstGeom prst="rect">
            <a:avLst/>
          </a:prstGeom>
          <a:noFill/>
        </p:spPr>
        <p:txBody>
          <a:bodyPr wrap="square" lIns="51338" tIns="25667" rIns="51338" bIns="25667" rtlCol="0" anchor="ctr">
            <a:spAutoFit/>
          </a:bodyPr>
          <a:lstStyle/>
          <a:p>
            <a:pPr algn="ctr"/>
            <a:r>
              <a:rPr lang="en-US" sz="1500" dirty="0">
                <a:solidFill>
                  <a:srgbClr val="FFFFFF"/>
                </a:solidFill>
                <a:latin typeface="Lato Regular"/>
                <a:cs typeface="Lato Regular"/>
              </a:rPr>
              <a:t>TRANSFORM</a:t>
            </a:r>
          </a:p>
        </p:txBody>
      </p:sp>
      <p:sp>
        <p:nvSpPr>
          <p:cNvPr id="18" name="TextBox 17"/>
          <p:cNvSpPr txBox="1"/>
          <p:nvPr/>
        </p:nvSpPr>
        <p:spPr>
          <a:xfrm>
            <a:off x="5779348" y="2297856"/>
            <a:ext cx="1865486" cy="282668"/>
          </a:xfrm>
          <a:prstGeom prst="rect">
            <a:avLst/>
          </a:prstGeom>
          <a:noFill/>
        </p:spPr>
        <p:txBody>
          <a:bodyPr wrap="square" lIns="51338" tIns="25667" rIns="51338" bIns="25667" rtlCol="0" anchor="ctr">
            <a:spAutoFit/>
          </a:bodyPr>
          <a:lstStyle/>
          <a:p>
            <a:pPr algn="ctr"/>
            <a:r>
              <a:rPr lang="en-US" sz="1500" dirty="0">
                <a:solidFill>
                  <a:srgbClr val="FFFFFF"/>
                </a:solidFill>
                <a:latin typeface="Lato Regular"/>
                <a:cs typeface="Lato Regular"/>
              </a:rPr>
              <a:t>ACCELERATE</a:t>
            </a:r>
          </a:p>
        </p:txBody>
      </p:sp>
      <p:sp>
        <p:nvSpPr>
          <p:cNvPr id="19" name="TextBox 18"/>
          <p:cNvSpPr txBox="1"/>
          <p:nvPr/>
        </p:nvSpPr>
        <p:spPr>
          <a:xfrm>
            <a:off x="1495797" y="2704046"/>
            <a:ext cx="1865486" cy="605833"/>
          </a:xfrm>
          <a:prstGeom prst="rect">
            <a:avLst/>
          </a:prstGeom>
          <a:noFill/>
        </p:spPr>
        <p:txBody>
          <a:bodyPr wrap="square" lIns="51338" tIns="25667" rIns="51338" bIns="25667" rtlCol="0">
            <a:spAutoFit/>
          </a:bodyPr>
          <a:lstStyle/>
          <a:p>
            <a:pPr algn="ctr"/>
            <a:r>
              <a:rPr lang="en-US" sz="1200" dirty="0">
                <a:solidFill>
                  <a:srgbClr val="FFFFFF"/>
                </a:solidFill>
                <a:latin typeface="Lato Regular"/>
                <a:cs typeface="Lato Regular"/>
              </a:rPr>
              <a:t>Reduce costs, improve efficiencies and increase competitiveness</a:t>
            </a:r>
          </a:p>
        </p:txBody>
      </p:sp>
      <p:sp>
        <p:nvSpPr>
          <p:cNvPr id="20" name="TextBox 19"/>
          <p:cNvSpPr txBox="1"/>
          <p:nvPr/>
        </p:nvSpPr>
        <p:spPr>
          <a:xfrm>
            <a:off x="3636865" y="2704047"/>
            <a:ext cx="1865486" cy="605833"/>
          </a:xfrm>
          <a:prstGeom prst="rect">
            <a:avLst/>
          </a:prstGeom>
          <a:noFill/>
        </p:spPr>
        <p:txBody>
          <a:bodyPr wrap="square" lIns="51338" tIns="25667" rIns="51338" bIns="25667" rtlCol="0">
            <a:spAutoFit/>
          </a:bodyPr>
          <a:lstStyle/>
          <a:p>
            <a:pPr algn="ctr"/>
            <a:r>
              <a:rPr lang="en-US" sz="1200" dirty="0">
                <a:solidFill>
                  <a:srgbClr val="FFFFFF"/>
                </a:solidFill>
                <a:latin typeface="Lato Regular"/>
                <a:cs typeface="Lato Regular"/>
              </a:rPr>
              <a:t>Consolidate and upgrade information and process platforms</a:t>
            </a:r>
          </a:p>
        </p:txBody>
      </p:sp>
      <p:sp>
        <p:nvSpPr>
          <p:cNvPr id="21" name="TextBox 20"/>
          <p:cNvSpPr txBox="1"/>
          <p:nvPr/>
        </p:nvSpPr>
        <p:spPr>
          <a:xfrm>
            <a:off x="5779348" y="2691331"/>
            <a:ext cx="1865486" cy="790499"/>
          </a:xfrm>
          <a:prstGeom prst="rect">
            <a:avLst/>
          </a:prstGeom>
          <a:noFill/>
        </p:spPr>
        <p:txBody>
          <a:bodyPr wrap="square" lIns="51338" tIns="25667" rIns="51338" bIns="25667" rtlCol="0">
            <a:spAutoFit/>
          </a:bodyPr>
          <a:lstStyle/>
          <a:p>
            <a:pPr algn="ctr"/>
            <a:r>
              <a:rPr lang="en-US" sz="1200" dirty="0">
                <a:solidFill>
                  <a:srgbClr val="FFFFFF"/>
                </a:solidFill>
                <a:latin typeface="Lato Regular"/>
                <a:cs typeface="Lato Regular"/>
              </a:rPr>
              <a:t>Increase the speed of information delivery </a:t>
            </a:r>
            <a:br>
              <a:rPr lang="en-US" sz="1200" dirty="0">
                <a:solidFill>
                  <a:srgbClr val="FFFFFF"/>
                </a:solidFill>
                <a:latin typeface="Lato Regular"/>
                <a:cs typeface="Lato Regular"/>
              </a:rPr>
            </a:br>
            <a:r>
              <a:rPr lang="en-US" sz="1200" dirty="0">
                <a:solidFill>
                  <a:srgbClr val="FFFFFF"/>
                </a:solidFill>
                <a:latin typeface="Lato Regular"/>
                <a:cs typeface="Lato Regular"/>
              </a:rPr>
              <a:t>through integrated </a:t>
            </a:r>
            <a:br>
              <a:rPr lang="en-US" sz="1200" dirty="0">
                <a:solidFill>
                  <a:srgbClr val="FFFFFF"/>
                </a:solidFill>
                <a:latin typeface="Lato Regular"/>
                <a:cs typeface="Lato Regular"/>
              </a:rPr>
            </a:br>
            <a:r>
              <a:rPr lang="en-US" sz="1200" dirty="0">
                <a:solidFill>
                  <a:srgbClr val="FFFFFF"/>
                </a:solidFill>
                <a:latin typeface="Lato Regular"/>
                <a:cs typeface="Lato Regular"/>
              </a:rPr>
              <a:t>systems</a:t>
            </a:r>
          </a:p>
        </p:txBody>
      </p:sp>
      <p:pic>
        <p:nvPicPr>
          <p:cNvPr id="22" name="Picture 21" descr="Accelerate.png"/>
          <p:cNvPicPr>
            <a:picLocks noChangeAspect="1"/>
          </p:cNvPicPr>
          <p:nvPr/>
        </p:nvPicPr>
        <p:blipFill>
          <a:blip r:embed="rId3" cstate="email">
            <a:biLevel thresh="25000"/>
            <a:extLst>
              <a:ext uri="{BEBA8EAE-BF5A-486C-A8C5-ECC9F3942E4B}">
                <a14:imgProps xmlns:a14="http://schemas.microsoft.com/office/drawing/2010/main">
                  <a14:imgLayer r:embed="rId4">
                    <a14:imgEffect>
                      <a14:sharpenSoften amount="-5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6279325" y="1176337"/>
            <a:ext cx="817275" cy="595403"/>
          </a:xfrm>
          <a:prstGeom prst="rect">
            <a:avLst/>
          </a:prstGeom>
        </p:spPr>
      </p:pic>
      <p:pic>
        <p:nvPicPr>
          <p:cNvPr id="23" name="Picture 22"/>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4229346" y="1275527"/>
            <a:ext cx="678626" cy="678627"/>
          </a:xfrm>
          <a:prstGeom prst="rect">
            <a:avLst/>
          </a:prstGeom>
        </p:spPr>
      </p:pic>
      <p:pic>
        <p:nvPicPr>
          <p:cNvPr id="24" name="Picture 23" descr="Untitled.png"/>
          <p:cNvPicPr>
            <a:picLocks noChangeAspect="1"/>
          </p:cNvPicPr>
          <p:nvPr/>
        </p:nvPicPr>
        <p:blipFill>
          <a:blip r:embed="rId7" cstate="email">
            <a:alphaModFix amt="49000"/>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2040846" y="1318480"/>
            <a:ext cx="407006" cy="407006"/>
          </a:xfrm>
          <a:prstGeom prst="rect">
            <a:avLst/>
          </a:prstGeom>
        </p:spPr>
      </p:pic>
      <p:pic>
        <p:nvPicPr>
          <p:cNvPr id="25" name="Picture 24" descr="icon_21205.png"/>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rot="18947289">
            <a:off x="2127226" y="1344858"/>
            <a:ext cx="571424" cy="571424"/>
          </a:xfrm>
          <a:prstGeom prst="rect">
            <a:avLst/>
          </a:prstGeom>
        </p:spPr>
      </p:pic>
      <p:sp>
        <p:nvSpPr>
          <p:cNvPr id="27" name="Titel 5"/>
          <p:cNvSpPr txBox="1">
            <a:spLocks/>
          </p:cNvSpPr>
          <p:nvPr/>
        </p:nvSpPr>
        <p:spPr bwMode="auto">
          <a:xfrm>
            <a:off x="1969737" y="3659317"/>
            <a:ext cx="5253956" cy="1291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37041" tIns="68522" rIns="137041" bIns="68522" numCol="1" anchor="ctr" anchorCtr="0" compatLnSpc="1">
            <a:prstTxWarp prst="textNoShape">
              <a:avLst/>
            </a:prstTxWarp>
          </a:bodyPr>
          <a:lstStyle>
            <a:lvl1pPr algn="l" rtl="0" eaLnBrk="1" fontAlgn="base" hangingPunct="1">
              <a:spcBef>
                <a:spcPct val="0"/>
              </a:spcBef>
              <a:spcAft>
                <a:spcPct val="0"/>
              </a:spcAft>
              <a:defRPr sz="3000" kern="1200" baseline="0">
                <a:solidFill>
                  <a:srgbClr val="0072AA"/>
                </a:solidFill>
                <a:latin typeface="+mj-lt"/>
                <a:ea typeface="ＭＳ Ｐゴシック" charset="0"/>
                <a:cs typeface="AllerMod" pitchFamily="50" charset="0"/>
              </a:defRPr>
            </a:lvl1pPr>
            <a:lvl2pPr algn="l" rtl="0" eaLnBrk="1" fontAlgn="base" hangingPunct="1">
              <a:spcBef>
                <a:spcPct val="0"/>
              </a:spcBef>
              <a:spcAft>
                <a:spcPct val="0"/>
              </a:spcAft>
              <a:defRPr sz="3200">
                <a:solidFill>
                  <a:schemeClr val="accent1"/>
                </a:solidFill>
                <a:latin typeface="AllerMod Regular" charset="0"/>
                <a:ea typeface="ＭＳ Ｐゴシック" charset="0"/>
              </a:defRPr>
            </a:lvl2pPr>
            <a:lvl3pPr algn="l" rtl="0" eaLnBrk="1" fontAlgn="base" hangingPunct="1">
              <a:spcBef>
                <a:spcPct val="0"/>
              </a:spcBef>
              <a:spcAft>
                <a:spcPct val="0"/>
              </a:spcAft>
              <a:defRPr sz="3200">
                <a:solidFill>
                  <a:schemeClr val="accent1"/>
                </a:solidFill>
                <a:latin typeface="AllerMod Regular" charset="0"/>
                <a:ea typeface="ＭＳ Ｐゴシック" charset="0"/>
              </a:defRPr>
            </a:lvl3pPr>
            <a:lvl4pPr algn="l" rtl="0" eaLnBrk="1" fontAlgn="base" hangingPunct="1">
              <a:spcBef>
                <a:spcPct val="0"/>
              </a:spcBef>
              <a:spcAft>
                <a:spcPct val="0"/>
              </a:spcAft>
              <a:defRPr sz="3200">
                <a:solidFill>
                  <a:schemeClr val="accent1"/>
                </a:solidFill>
                <a:latin typeface="AllerMod Regular" charset="0"/>
                <a:ea typeface="ＭＳ Ｐゴシック" charset="0"/>
              </a:defRPr>
            </a:lvl4pPr>
            <a:lvl5pPr algn="l" rtl="0" eaLnBrk="1" fontAlgn="base" hangingPunct="1">
              <a:spcBef>
                <a:spcPct val="0"/>
              </a:spcBef>
              <a:spcAft>
                <a:spcPct val="0"/>
              </a:spcAft>
              <a:defRPr sz="3200">
                <a:solidFill>
                  <a:schemeClr val="accent1"/>
                </a:solidFill>
                <a:latin typeface="AllerMod Regular" charset="0"/>
                <a:ea typeface="ＭＳ Ｐゴシック" charset="0"/>
              </a:defRPr>
            </a:lvl5pPr>
            <a:lvl6pPr marL="457200" algn="l" rtl="0" eaLnBrk="1" fontAlgn="base" hangingPunct="1">
              <a:spcBef>
                <a:spcPct val="0"/>
              </a:spcBef>
              <a:spcAft>
                <a:spcPct val="0"/>
              </a:spcAft>
              <a:defRPr sz="3200">
                <a:solidFill>
                  <a:schemeClr val="accent1"/>
                </a:solidFill>
                <a:latin typeface="AllerMod Regular" charset="0"/>
                <a:ea typeface="ＭＳ Ｐゴシック" charset="0"/>
              </a:defRPr>
            </a:lvl6pPr>
            <a:lvl7pPr marL="914400" algn="l" rtl="0" eaLnBrk="1" fontAlgn="base" hangingPunct="1">
              <a:spcBef>
                <a:spcPct val="0"/>
              </a:spcBef>
              <a:spcAft>
                <a:spcPct val="0"/>
              </a:spcAft>
              <a:defRPr sz="3200">
                <a:solidFill>
                  <a:schemeClr val="accent1"/>
                </a:solidFill>
                <a:latin typeface="AllerMod Regular" charset="0"/>
                <a:ea typeface="ＭＳ Ｐゴシック" charset="0"/>
              </a:defRPr>
            </a:lvl7pPr>
            <a:lvl8pPr marL="1371600" algn="l" rtl="0" eaLnBrk="1" fontAlgn="base" hangingPunct="1">
              <a:spcBef>
                <a:spcPct val="0"/>
              </a:spcBef>
              <a:spcAft>
                <a:spcPct val="0"/>
              </a:spcAft>
              <a:defRPr sz="3200">
                <a:solidFill>
                  <a:schemeClr val="accent1"/>
                </a:solidFill>
                <a:latin typeface="AllerMod Regular" charset="0"/>
                <a:ea typeface="ＭＳ Ｐゴシック" charset="0"/>
              </a:defRPr>
            </a:lvl8pPr>
            <a:lvl9pPr marL="1828800" algn="l" rtl="0" eaLnBrk="1" fontAlgn="base" hangingPunct="1">
              <a:spcBef>
                <a:spcPct val="0"/>
              </a:spcBef>
              <a:spcAft>
                <a:spcPct val="0"/>
              </a:spcAft>
              <a:defRPr sz="3200">
                <a:solidFill>
                  <a:schemeClr val="accent1"/>
                </a:solidFill>
                <a:latin typeface="AllerMod Regular" charset="0"/>
                <a:ea typeface="ＭＳ Ｐゴシック" charset="0"/>
              </a:defRPr>
            </a:lvl9pPr>
          </a:lstStyle>
          <a:p>
            <a:pPr algn="ctr" defTabSz="685208">
              <a:defRPr/>
            </a:pPr>
            <a:r>
              <a:rPr lang="en-US" sz="1500" dirty="0">
                <a:solidFill>
                  <a:srgbClr val="7F7F7F"/>
                </a:solidFill>
                <a:latin typeface="Lato Regular"/>
                <a:cs typeface="Lato Regular"/>
              </a:rPr>
              <a:t>“Digital leaders outperform their peers in every industry.”</a:t>
            </a:r>
          </a:p>
          <a:p>
            <a:pPr defTabSz="685208">
              <a:defRPr/>
            </a:pPr>
            <a:endParaRPr lang="en-US" sz="1200" dirty="0">
              <a:solidFill>
                <a:srgbClr val="7F7F7F"/>
              </a:solidFill>
              <a:latin typeface="Lato Regular"/>
              <a:cs typeface="Lato Regular"/>
            </a:endParaRPr>
          </a:p>
        </p:txBody>
      </p:sp>
      <p:pic>
        <p:nvPicPr>
          <p:cNvPr id="28" name="Picture 27"/>
          <p:cNvPicPr>
            <a:picLocks noChangeAspect="1"/>
          </p:cNvPicPr>
          <p:nvPr/>
        </p:nvPicPr>
        <p:blipFill>
          <a:blip r:embed="rId11"/>
          <a:stretch>
            <a:fillRect/>
          </a:stretch>
        </p:blipFill>
        <p:spPr>
          <a:xfrm>
            <a:off x="5250230" y="4441428"/>
            <a:ext cx="1728780" cy="216098"/>
          </a:xfrm>
          <a:prstGeom prst="rect">
            <a:avLst/>
          </a:prstGeom>
        </p:spPr>
      </p:pic>
      <p:sp>
        <p:nvSpPr>
          <p:cNvPr id="3" name="Title 2"/>
          <p:cNvSpPr>
            <a:spLocks noGrp="1"/>
          </p:cNvSpPr>
          <p:nvPr>
            <p:ph type="title"/>
          </p:nvPr>
        </p:nvSpPr>
        <p:spPr/>
        <p:txBody>
          <a:bodyPr/>
          <a:lstStyle/>
          <a:p>
            <a:pPr algn="ctr"/>
            <a:r>
              <a:rPr lang="en-US" dirty="0">
                <a:latin typeface="Lato Regular"/>
                <a:cs typeface="Lato Regular"/>
              </a:rPr>
              <a:t>Enabling a Digital-First World</a:t>
            </a:r>
            <a:endParaRPr lang="en-US" dirty="0"/>
          </a:p>
        </p:txBody>
      </p:sp>
    </p:spTree>
    <p:extLst>
      <p:ext uri="{BB962C8B-B14F-4D97-AF65-F5344CB8AC3E}">
        <p14:creationId xmlns:p14="http://schemas.microsoft.com/office/powerpoint/2010/main" val="403425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76056" y="1882893"/>
            <a:ext cx="3775846" cy="369332"/>
          </a:xfrm>
          <a:prstGeom prst="rect">
            <a:avLst/>
          </a:prstGeom>
          <a:noFill/>
        </p:spPr>
        <p:txBody>
          <a:bodyPr wrap="square" rtlCol="0">
            <a:spAutoFit/>
          </a:bodyPr>
          <a:lstStyle/>
          <a:p>
            <a:pPr algn="ctr"/>
            <a:r>
              <a:rPr lang="en-US" u="sng" dirty="0" smtClean="0">
                <a:solidFill>
                  <a:srgbClr val="0072AA"/>
                </a:solidFill>
                <a:latin typeface="Lato" panose="020F0502020204030203" pitchFamily="34" charset="0"/>
              </a:rPr>
              <a:t>www.opentext.com</a:t>
            </a:r>
            <a:endParaRPr lang="en-US" u="sng" dirty="0">
              <a:solidFill>
                <a:srgbClr val="0072AA"/>
              </a:solidFill>
              <a:latin typeface="Lato" panose="020F0502020204030203" pitchFamily="34" charset="0"/>
            </a:endParaRPr>
          </a:p>
        </p:txBody>
      </p:sp>
      <p:pic>
        <p:nvPicPr>
          <p:cNvPr id="14" name="Picture 13"/>
          <p:cNvPicPr>
            <a:picLocks noChangeAspect="1"/>
          </p:cNvPicPr>
          <p:nvPr/>
        </p:nvPicPr>
        <p:blipFill>
          <a:blip r:embed="rId2">
            <a:lum bright="100000"/>
          </a:blip>
          <a:stretch>
            <a:fillRect/>
          </a:stretch>
        </p:blipFill>
        <p:spPr>
          <a:xfrm>
            <a:off x="720098" y="2863468"/>
            <a:ext cx="4408105" cy="760115"/>
          </a:xfrm>
          <a:prstGeom prst="rect">
            <a:avLst/>
          </a:prstGeom>
        </p:spPr>
      </p:pic>
      <p:grpSp>
        <p:nvGrpSpPr>
          <p:cNvPr id="15" name="Group 14"/>
          <p:cNvGrpSpPr/>
          <p:nvPr/>
        </p:nvGrpSpPr>
        <p:grpSpPr>
          <a:xfrm>
            <a:off x="5413617" y="2469113"/>
            <a:ext cx="3627743" cy="635074"/>
            <a:chOff x="1994195" y="3414302"/>
            <a:chExt cx="3627743" cy="635074"/>
          </a:xfrm>
        </p:grpSpPr>
        <p:sp>
          <p:nvSpPr>
            <p:cNvPr id="16" name="TextBox 15"/>
            <p:cNvSpPr txBox="1"/>
            <p:nvPr/>
          </p:nvSpPr>
          <p:spPr>
            <a:xfrm>
              <a:off x="2525594" y="3534807"/>
              <a:ext cx="3096344" cy="338554"/>
            </a:xfrm>
            <a:prstGeom prst="rect">
              <a:avLst/>
            </a:prstGeom>
            <a:noFill/>
          </p:spPr>
          <p:txBody>
            <a:bodyPr wrap="square" rtlCol="0">
              <a:spAutoFit/>
            </a:bodyPr>
            <a:lstStyle/>
            <a:p>
              <a:r>
                <a:rPr lang="en-US" sz="1600" dirty="0">
                  <a:solidFill>
                    <a:schemeClr val="bg1"/>
                  </a:solidFill>
                  <a:latin typeface="Lato" panose="020F0502020204030203" pitchFamily="34" charset="0"/>
                  <a:hlinkClick r:id="rId3"/>
                </a:rPr>
                <a:t>twitter.com/</a:t>
              </a:r>
              <a:r>
                <a:rPr lang="en-US" sz="1600" dirty="0" err="1">
                  <a:solidFill>
                    <a:schemeClr val="bg1"/>
                  </a:solidFill>
                  <a:latin typeface="Lato" panose="020F0502020204030203" pitchFamily="34" charset="0"/>
                  <a:hlinkClick r:id="rId3"/>
                </a:rPr>
                <a:t>opentext</a:t>
              </a:r>
              <a:endParaRPr lang="en-US" sz="1600" dirty="0">
                <a:solidFill>
                  <a:schemeClr val="bg1"/>
                </a:solidFill>
                <a:latin typeface="Lato" panose="020F0502020204030203" pitchFamily="34" charset="0"/>
              </a:endParaRPr>
            </a:p>
          </p:txBody>
        </p:sp>
        <p:pic>
          <p:nvPicPr>
            <p:cNvPr id="17" name="Picture 3" descr="\\psf\Home\Downloads\GR_Grid_Powerpoint\Icons (png format)\black\twitter.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994195" y="3414302"/>
              <a:ext cx="635074" cy="635074"/>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8" name="Group 17"/>
          <p:cNvGrpSpPr/>
          <p:nvPr/>
        </p:nvGrpSpPr>
        <p:grpSpPr>
          <a:xfrm>
            <a:off x="5385587" y="3216999"/>
            <a:ext cx="4288894" cy="608856"/>
            <a:chOff x="2129620" y="4479725"/>
            <a:chExt cx="4288894" cy="608856"/>
          </a:xfrm>
        </p:grpSpPr>
        <p:pic>
          <p:nvPicPr>
            <p:cNvPr id="19" name="Picture 2" descr="\\psf\Home\Downloads\GR_Grid_Powerpoint\Icons (png format)\black\facebook.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29620" y="4479725"/>
              <a:ext cx="608856" cy="608856"/>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2690494" y="4624675"/>
              <a:ext cx="3728020" cy="338554"/>
            </a:xfrm>
            <a:prstGeom prst="rect">
              <a:avLst/>
            </a:prstGeom>
            <a:noFill/>
          </p:spPr>
          <p:txBody>
            <a:bodyPr wrap="square" rtlCol="0">
              <a:spAutoFit/>
            </a:bodyPr>
            <a:lstStyle/>
            <a:p>
              <a:r>
                <a:rPr lang="en-US" sz="1600" dirty="0">
                  <a:solidFill>
                    <a:schemeClr val="bg2"/>
                  </a:solidFill>
                  <a:latin typeface="Lato" panose="020F0502020204030203" pitchFamily="34" charset="0"/>
                  <a:hlinkClick r:id="rId6"/>
                </a:rPr>
                <a:t>facebook.com/</a:t>
              </a:r>
              <a:r>
                <a:rPr lang="en-US" sz="1600" dirty="0" err="1">
                  <a:solidFill>
                    <a:schemeClr val="bg2"/>
                  </a:solidFill>
                  <a:latin typeface="Lato" panose="020F0502020204030203" pitchFamily="34" charset="0"/>
                  <a:hlinkClick r:id="rId6"/>
                </a:rPr>
                <a:t>opentext</a:t>
              </a:r>
              <a:endParaRPr lang="en-US" sz="1600" dirty="0">
                <a:solidFill>
                  <a:schemeClr val="bg2"/>
                </a:solidFill>
                <a:latin typeface="Lato" panose="020F0502020204030203" pitchFamily="34" charset="0"/>
              </a:endParaRPr>
            </a:p>
          </p:txBody>
        </p:sp>
      </p:grpSp>
      <p:sp>
        <p:nvSpPr>
          <p:cNvPr id="21" name="TextBox 20"/>
          <p:cNvSpPr txBox="1"/>
          <p:nvPr/>
        </p:nvSpPr>
        <p:spPr>
          <a:xfrm>
            <a:off x="5962080" y="4056603"/>
            <a:ext cx="4530091" cy="338554"/>
          </a:xfrm>
          <a:prstGeom prst="rect">
            <a:avLst/>
          </a:prstGeom>
          <a:noFill/>
        </p:spPr>
        <p:txBody>
          <a:bodyPr wrap="square" rtlCol="0">
            <a:spAutoFit/>
          </a:bodyPr>
          <a:lstStyle/>
          <a:p>
            <a:r>
              <a:rPr lang="en-US" sz="1600" dirty="0" smtClean="0">
                <a:solidFill>
                  <a:schemeClr val="bg2"/>
                </a:solidFill>
                <a:latin typeface="Lato" panose="020F0502020204030203" pitchFamily="34" charset="0"/>
                <a:hlinkClick r:id="rId7"/>
              </a:rPr>
              <a:t>linkedin.com/company/</a:t>
            </a:r>
            <a:r>
              <a:rPr lang="en-US" sz="1600" dirty="0" err="1" smtClean="0">
                <a:solidFill>
                  <a:schemeClr val="bg2"/>
                </a:solidFill>
                <a:latin typeface="Lato" panose="020F0502020204030203" pitchFamily="34" charset="0"/>
                <a:hlinkClick r:id="rId7"/>
              </a:rPr>
              <a:t>opentext</a:t>
            </a:r>
            <a:endParaRPr lang="en-US" sz="1600" dirty="0">
              <a:solidFill>
                <a:schemeClr val="bg2"/>
              </a:solidFill>
              <a:latin typeface="Lato" panose="020F0502020204030203" pitchFamily="34" charset="0"/>
            </a:endParaRPr>
          </a:p>
        </p:txBody>
      </p:sp>
      <p:pic>
        <p:nvPicPr>
          <p:cNvPr id="22" name="Picture 2" descr="\\psf\Home\Desktop\i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6009" y="3965654"/>
            <a:ext cx="520452" cy="5204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61618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Worldwide Customers</a:t>
            </a:r>
            <a:endParaRPr lang="en-US" dirty="0"/>
          </a:p>
        </p:txBody>
      </p:sp>
      <p:grpSp>
        <p:nvGrpSpPr>
          <p:cNvPr id="2" name="Group 1"/>
          <p:cNvGrpSpPr>
            <a:grpSpLocks noChangeAspect="1"/>
          </p:cNvGrpSpPr>
          <p:nvPr/>
        </p:nvGrpSpPr>
        <p:grpSpPr>
          <a:xfrm>
            <a:off x="517512" y="986357"/>
            <a:ext cx="8230538" cy="3510000"/>
            <a:chOff x="1591294" y="2566178"/>
            <a:chExt cx="18069680" cy="7705003"/>
          </a:xfrm>
        </p:grpSpPr>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1294" y="2566178"/>
              <a:ext cx="1021247" cy="765934"/>
            </a:xfrm>
            <a:prstGeom prst="rect">
              <a:avLst/>
            </a:prstGeom>
          </p:spPr>
        </p:pic>
        <p:pic>
          <p:nvPicPr>
            <p:cNvPr id="43" name="Picture 42"/>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59069" y="4236225"/>
              <a:ext cx="691414" cy="691414"/>
            </a:xfrm>
            <a:prstGeom prst="rect">
              <a:avLst/>
            </a:prstGeom>
          </p:spPr>
        </p:pic>
        <p:pic>
          <p:nvPicPr>
            <p:cNvPr id="44" name="Picture 43"/>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55785" y="4289062"/>
              <a:ext cx="1256594" cy="603165"/>
            </a:xfrm>
            <a:prstGeom prst="rect">
              <a:avLst/>
            </a:prstGeom>
          </p:spPr>
        </p:pic>
        <p:pic>
          <p:nvPicPr>
            <p:cNvPr id="45" name="Picture 4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56871" y="2618950"/>
              <a:ext cx="657219" cy="659660"/>
            </a:xfrm>
            <a:prstGeom prst="rect">
              <a:avLst/>
            </a:prstGeom>
          </p:spPr>
        </p:pic>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87681" y="2648276"/>
              <a:ext cx="1304239" cy="626033"/>
            </a:xfrm>
            <a:prstGeom prst="rect">
              <a:avLst/>
            </a:prstGeom>
          </p:spPr>
        </p:pic>
        <p:pic>
          <p:nvPicPr>
            <p:cNvPr id="47" name="Picture 4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6648" y="3558414"/>
              <a:ext cx="1288441" cy="478363"/>
            </a:xfrm>
            <a:prstGeom prst="rect">
              <a:avLst/>
            </a:prstGeom>
          </p:spPr>
        </p:pic>
        <p:pic>
          <p:nvPicPr>
            <p:cNvPr id="48" name="Picture 47" descr="https://encrypted-tbn3.google.com/images?q=tbn:ANd9GcQeT2dwzX6pJpjH99Gkqfu8mfrmdR_KVRlxtX3NlTX3_263TdmumQ"/>
            <p:cNvPicPr>
              <a:picLocks noChangeAspect="1" noChangeArrowheads="1"/>
            </p:cNvPicPr>
            <p:nvPr/>
          </p:nvPicPr>
          <p:blipFill>
            <a:blip r:embed="rId9"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1662284" y="3586511"/>
              <a:ext cx="1220214" cy="377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4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780073" y="3453045"/>
              <a:ext cx="620733" cy="620733"/>
            </a:xfrm>
            <a:prstGeom prst="rect">
              <a:avLst/>
            </a:prstGeom>
          </p:spPr>
        </p:pic>
        <p:pic>
          <p:nvPicPr>
            <p:cNvPr id="50" name="Picture 49"/>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055147" y="4242898"/>
              <a:ext cx="1222467" cy="663996"/>
            </a:xfrm>
            <a:prstGeom prst="rect">
              <a:avLst/>
            </a:prstGeom>
          </p:spPr>
        </p:pic>
        <p:pic>
          <p:nvPicPr>
            <p:cNvPr id="51" name="Picture 50" descr="AXA France"/>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042372" y="4319124"/>
              <a:ext cx="542824" cy="542820"/>
            </a:xfrm>
            <a:prstGeom prst="rect">
              <a:avLst/>
            </a:prstGeom>
            <a:noFill/>
            <a:ln w="9525">
              <a:noFill/>
              <a:miter lim="800000"/>
              <a:headEnd/>
              <a:tailEnd/>
            </a:ln>
          </p:spPr>
        </p:pic>
        <p:pic>
          <p:nvPicPr>
            <p:cNvPr id="52" name="Picture 51" descr="Link to Barclays.co.uk">
              <a:hlinkClick r:id="rId13"/>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821222" y="3720565"/>
              <a:ext cx="1076751" cy="206960"/>
            </a:xfrm>
            <a:prstGeom prst="rect">
              <a:avLst/>
            </a:prstGeom>
            <a:noFill/>
            <a:ln w="9525">
              <a:noFill/>
              <a:miter lim="800000"/>
              <a:headEnd/>
              <a:tailEnd/>
            </a:ln>
          </p:spPr>
        </p:pic>
        <p:pic>
          <p:nvPicPr>
            <p:cNvPr id="53" name="Picture 5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342737" y="4411879"/>
              <a:ext cx="934319" cy="448474"/>
            </a:xfrm>
            <a:prstGeom prst="rect">
              <a:avLst/>
            </a:prstGeom>
          </p:spPr>
        </p:pic>
        <p:pic>
          <p:nvPicPr>
            <p:cNvPr id="54" name="Picture 53"/>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760320" y="4329961"/>
              <a:ext cx="1163007" cy="558243"/>
            </a:xfrm>
            <a:prstGeom prst="rect">
              <a:avLst/>
            </a:prstGeom>
          </p:spPr>
        </p:pic>
        <p:pic>
          <p:nvPicPr>
            <p:cNvPr id="55" name="Picture 54"/>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312272" y="3627142"/>
              <a:ext cx="948733" cy="366844"/>
            </a:xfrm>
            <a:prstGeom prst="rect">
              <a:avLst/>
            </a:prstGeom>
          </p:spPr>
        </p:pic>
        <p:pic>
          <p:nvPicPr>
            <p:cNvPr id="56" name="Picture 5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227526" y="3549532"/>
              <a:ext cx="1117067" cy="536191"/>
            </a:xfrm>
            <a:prstGeom prst="rect">
              <a:avLst/>
            </a:prstGeom>
          </p:spPr>
        </p:pic>
        <p:pic>
          <p:nvPicPr>
            <p:cNvPr id="57" name="Picture 56"/>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2391657" y="4451510"/>
              <a:ext cx="752837" cy="361360"/>
            </a:xfrm>
            <a:prstGeom prst="rect">
              <a:avLst/>
            </a:prstGeom>
          </p:spPr>
        </p:pic>
        <p:pic>
          <p:nvPicPr>
            <p:cNvPr id="58" name="Picture 57"/>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741644" y="2684888"/>
              <a:ext cx="1145532" cy="549856"/>
            </a:xfrm>
            <a:prstGeom prst="rect">
              <a:avLst/>
            </a:prstGeom>
          </p:spPr>
        </p:pic>
        <p:pic>
          <p:nvPicPr>
            <p:cNvPr id="59" name="Picture 58"/>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792766" y="3518111"/>
              <a:ext cx="1125489" cy="540236"/>
            </a:xfrm>
            <a:prstGeom prst="rect">
              <a:avLst/>
            </a:prstGeom>
          </p:spPr>
        </p:pic>
        <p:pic>
          <p:nvPicPr>
            <p:cNvPr id="60" name="Picture 59" descr="https://encrypted-tbn2.gstatic.com/images?q=tbn:ANd9GcQwyhnJ3sYY9GJnLqLTmKQiAwGeF26AdVaS2sQlZmKHbSljRfeV"/>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9594994" y="2756703"/>
              <a:ext cx="435268" cy="470371"/>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60" descr="citi_brandsymbol"/>
            <p:cNvPicPr>
              <a:picLocks noChangeAspect="1" noChangeArrowheads="1"/>
            </p:cNvPicPr>
            <p:nvPr/>
          </p:nvPicPr>
          <p:blipFill>
            <a:blip r:embed="rId23" cstate="screen">
              <a:extLst>
                <a:ext uri="{28A0092B-C50C-407E-A947-70E740481C1C}">
                  <a14:useLocalDpi xmlns:a14="http://schemas.microsoft.com/office/drawing/2010/main"/>
                </a:ext>
              </a:extLst>
            </a:blip>
            <a:srcRect l="23537" r="22273"/>
            <a:stretch>
              <a:fillRect/>
            </a:stretch>
          </p:blipFill>
          <p:spPr bwMode="auto">
            <a:xfrm>
              <a:off x="10844016" y="2671376"/>
              <a:ext cx="896935" cy="670263"/>
            </a:xfrm>
            <a:prstGeom prst="rect">
              <a:avLst/>
            </a:prstGeom>
            <a:noFill/>
            <a:ln w="9525">
              <a:noFill/>
              <a:miter lim="800000"/>
              <a:headEnd/>
              <a:tailEnd/>
            </a:ln>
          </p:spPr>
        </p:pic>
        <p:pic>
          <p:nvPicPr>
            <p:cNvPr id="62" name="Picture 61" descr="http://www.ripeapps.com/images/clients/bmo-logo.png">
              <a:hlinkClick r:id="rId24"/>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2378016" y="2723153"/>
              <a:ext cx="734726" cy="497718"/>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62"/>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642904" y="5439923"/>
              <a:ext cx="1041904" cy="500113"/>
            </a:xfrm>
            <a:prstGeom prst="rect">
              <a:avLst/>
            </a:prstGeom>
          </p:spPr>
        </p:pic>
        <p:pic>
          <p:nvPicPr>
            <p:cNvPr id="64" name="Picture 63"/>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2973497" y="5441059"/>
              <a:ext cx="1111651" cy="533594"/>
            </a:xfrm>
            <a:prstGeom prst="rect">
              <a:avLst/>
            </a:prstGeom>
          </p:spPr>
        </p:pic>
        <p:pic>
          <p:nvPicPr>
            <p:cNvPr id="65" name="Picture 64"/>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4406782" y="5383849"/>
              <a:ext cx="1229572" cy="590194"/>
            </a:xfrm>
            <a:prstGeom prst="rect">
              <a:avLst/>
            </a:prstGeom>
          </p:spPr>
        </p:pic>
        <p:pic>
          <p:nvPicPr>
            <p:cNvPr id="66" name="Picture 65"/>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612437" y="6246038"/>
              <a:ext cx="1104449" cy="530137"/>
            </a:xfrm>
            <a:prstGeom prst="rect">
              <a:avLst/>
            </a:prstGeom>
          </p:spPr>
        </p:pic>
        <p:pic>
          <p:nvPicPr>
            <p:cNvPr id="67" name="Picture 6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3111636" y="6295797"/>
              <a:ext cx="1003155" cy="481516"/>
            </a:xfrm>
            <a:prstGeom prst="rect">
              <a:avLst/>
            </a:prstGeom>
          </p:spPr>
        </p:pic>
        <p:pic>
          <p:nvPicPr>
            <p:cNvPr id="68" name="Picture 67"/>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4468811" y="6283261"/>
              <a:ext cx="1007580" cy="483641"/>
            </a:xfrm>
            <a:prstGeom prst="rect">
              <a:avLst/>
            </a:prstGeom>
          </p:spPr>
        </p:pic>
        <p:pic>
          <p:nvPicPr>
            <p:cNvPr id="69" name="Picture 68"/>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6176739" y="5434299"/>
              <a:ext cx="1056016" cy="506888"/>
            </a:xfrm>
            <a:prstGeom prst="rect">
              <a:avLst/>
            </a:prstGeom>
          </p:spPr>
        </p:pic>
        <p:pic>
          <p:nvPicPr>
            <p:cNvPr id="70" name="Picture 69"/>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074293" y="6280697"/>
              <a:ext cx="1158155" cy="555914"/>
            </a:xfrm>
            <a:prstGeom prst="rect">
              <a:avLst/>
            </a:prstGeom>
          </p:spPr>
        </p:pic>
        <p:pic>
          <p:nvPicPr>
            <p:cNvPr id="71" name="Picture 70"/>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1635956" y="7052074"/>
              <a:ext cx="1134903" cy="544753"/>
            </a:xfrm>
            <a:prstGeom prst="rect">
              <a:avLst/>
            </a:prstGeom>
          </p:spPr>
        </p:pic>
        <p:pic>
          <p:nvPicPr>
            <p:cNvPr id="72" name="Picture 71"/>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2928566" y="7011217"/>
              <a:ext cx="1429906" cy="686356"/>
            </a:xfrm>
            <a:prstGeom prst="rect">
              <a:avLst/>
            </a:prstGeom>
          </p:spPr>
        </p:pic>
        <p:pic>
          <p:nvPicPr>
            <p:cNvPr id="73" name="Picture 72"/>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4420219" y="7059015"/>
              <a:ext cx="1119404" cy="537313"/>
            </a:xfrm>
            <a:prstGeom prst="rect">
              <a:avLst/>
            </a:prstGeom>
          </p:spPr>
        </p:pic>
        <p:pic>
          <p:nvPicPr>
            <p:cNvPr id="74" name="Picture 73"/>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6331892" y="7035559"/>
              <a:ext cx="670777" cy="643949"/>
            </a:xfrm>
            <a:prstGeom prst="rect">
              <a:avLst/>
            </a:prstGeom>
          </p:spPr>
        </p:pic>
        <p:pic>
          <p:nvPicPr>
            <p:cNvPr id="75" name="Picture 74"/>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4081710" y="7961503"/>
              <a:ext cx="779488" cy="639181"/>
            </a:xfrm>
            <a:prstGeom prst="rect">
              <a:avLst/>
            </a:prstGeom>
          </p:spPr>
        </p:pic>
        <p:pic>
          <p:nvPicPr>
            <p:cNvPr id="76" name="Picture 75"/>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5391440" y="8032958"/>
              <a:ext cx="1132526" cy="543613"/>
            </a:xfrm>
            <a:prstGeom prst="rect">
              <a:avLst/>
            </a:prstGeom>
          </p:spPr>
        </p:pic>
        <p:pic>
          <p:nvPicPr>
            <p:cNvPr id="77" name="Picture 76"/>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18538233" y="8063951"/>
              <a:ext cx="1036894" cy="497709"/>
            </a:xfrm>
            <a:prstGeom prst="rect">
              <a:avLst/>
            </a:prstGeom>
          </p:spPr>
        </p:pic>
        <p:pic>
          <p:nvPicPr>
            <p:cNvPr id="78" name="Picture 77"/>
            <p:cNvPicPr>
              <a:picLocks noChangeAspect="1"/>
            </p:cNvPicPr>
            <p:nvPr/>
          </p:nvPicPr>
          <p:blipFill>
            <a:blip r:embed="rId41" cstate="screen">
              <a:extLst>
                <a:ext uri="{28A0092B-C50C-407E-A947-70E740481C1C}">
                  <a14:useLocalDpi xmlns:a14="http://schemas.microsoft.com/office/drawing/2010/main"/>
                </a:ext>
              </a:extLst>
            </a:blip>
            <a:stretch>
              <a:fillRect/>
            </a:stretch>
          </p:blipFill>
          <p:spPr>
            <a:xfrm>
              <a:off x="13985626" y="8846451"/>
              <a:ext cx="1104211" cy="530022"/>
            </a:xfrm>
            <a:prstGeom prst="rect">
              <a:avLst/>
            </a:prstGeom>
          </p:spPr>
        </p:pic>
        <p:pic>
          <p:nvPicPr>
            <p:cNvPr id="79" name="Picture 78"/>
            <p:cNvPicPr>
              <a:picLocks noChangeAspect="1"/>
            </p:cNvPicPr>
            <p:nvPr/>
          </p:nvPicPr>
          <p:blipFill>
            <a:blip r:embed="rId42" cstate="screen">
              <a:extLst>
                <a:ext uri="{28A0092B-C50C-407E-A947-70E740481C1C}">
                  <a14:useLocalDpi xmlns:a14="http://schemas.microsoft.com/office/drawing/2010/main"/>
                </a:ext>
              </a:extLst>
            </a:blip>
            <a:stretch>
              <a:fillRect/>
            </a:stretch>
          </p:blipFill>
          <p:spPr>
            <a:xfrm>
              <a:off x="15450849" y="8848176"/>
              <a:ext cx="1152067" cy="552992"/>
            </a:xfrm>
            <a:prstGeom prst="rect">
              <a:avLst/>
            </a:prstGeom>
          </p:spPr>
        </p:pic>
        <p:pic>
          <p:nvPicPr>
            <p:cNvPr id="80" name="Picture 79"/>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17021331" y="8793320"/>
              <a:ext cx="1252766" cy="601326"/>
            </a:xfrm>
            <a:prstGeom prst="rect">
              <a:avLst/>
            </a:prstGeom>
          </p:spPr>
        </p:pic>
        <p:pic>
          <p:nvPicPr>
            <p:cNvPr id="81" name="Picture 80"/>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18516374" y="8794198"/>
              <a:ext cx="1069315" cy="513272"/>
            </a:xfrm>
            <a:prstGeom prst="rect">
              <a:avLst/>
            </a:prstGeom>
          </p:spPr>
        </p:pic>
        <p:pic>
          <p:nvPicPr>
            <p:cNvPr id="82" name="Picture 81"/>
            <p:cNvPicPr>
              <a:picLocks noChangeAspect="1"/>
            </p:cNvPicPr>
            <p:nvPr/>
          </p:nvPicPr>
          <p:blipFill>
            <a:blip r:embed="rId45" cstate="screen">
              <a:extLst>
                <a:ext uri="{28A0092B-C50C-407E-A947-70E740481C1C}">
                  <a14:useLocalDpi xmlns:a14="http://schemas.microsoft.com/office/drawing/2010/main"/>
                </a:ext>
              </a:extLst>
            </a:blip>
            <a:stretch>
              <a:fillRect/>
            </a:stretch>
          </p:blipFill>
          <p:spPr>
            <a:xfrm>
              <a:off x="14065202" y="9692026"/>
              <a:ext cx="944688" cy="453450"/>
            </a:xfrm>
            <a:prstGeom prst="rect">
              <a:avLst/>
            </a:prstGeom>
          </p:spPr>
        </p:pic>
        <p:pic>
          <p:nvPicPr>
            <p:cNvPr id="83" name="Picture 82"/>
            <p:cNvPicPr>
              <a:picLocks noChangeAspect="1"/>
            </p:cNvPicPr>
            <p:nvPr/>
          </p:nvPicPr>
          <p:blipFill>
            <a:blip r:embed="rId46" cstate="screen">
              <a:extLst>
                <a:ext uri="{28A0092B-C50C-407E-A947-70E740481C1C}">
                  <a14:useLocalDpi xmlns:a14="http://schemas.microsoft.com/office/drawing/2010/main"/>
                </a:ext>
              </a:extLst>
            </a:blip>
            <a:stretch>
              <a:fillRect/>
            </a:stretch>
          </p:blipFill>
          <p:spPr>
            <a:xfrm>
              <a:off x="15414015" y="9656420"/>
              <a:ext cx="1120163" cy="537679"/>
            </a:xfrm>
            <a:prstGeom prst="rect">
              <a:avLst/>
            </a:prstGeom>
          </p:spPr>
        </p:pic>
        <p:pic>
          <p:nvPicPr>
            <p:cNvPr id="84" name="Picture 83"/>
            <p:cNvPicPr>
              <a:picLocks noChangeAspect="1"/>
            </p:cNvPicPr>
            <p:nvPr/>
          </p:nvPicPr>
          <p:blipFill rotWithShape="1">
            <a:blip r:embed="rId47" cstate="screen">
              <a:extLst>
                <a:ext uri="{28A0092B-C50C-407E-A947-70E740481C1C}">
                  <a14:useLocalDpi xmlns:a14="http://schemas.microsoft.com/office/drawing/2010/main"/>
                </a:ext>
              </a:extLst>
            </a:blip>
            <a:srcRect/>
            <a:stretch/>
          </p:blipFill>
          <p:spPr>
            <a:xfrm>
              <a:off x="18627001" y="9566246"/>
              <a:ext cx="903250" cy="566275"/>
            </a:xfrm>
            <a:prstGeom prst="rect">
              <a:avLst/>
            </a:prstGeom>
          </p:spPr>
        </p:pic>
        <p:pic>
          <p:nvPicPr>
            <p:cNvPr id="85" name="Picture 84"/>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17260479" y="9751595"/>
              <a:ext cx="632007" cy="360967"/>
            </a:xfrm>
            <a:prstGeom prst="rect">
              <a:avLst/>
            </a:prstGeom>
          </p:spPr>
        </p:pic>
        <p:pic>
          <p:nvPicPr>
            <p:cNvPr id="86" name="Picture 85"/>
            <p:cNvPicPr>
              <a:picLocks noChangeAspect="1"/>
            </p:cNvPicPr>
            <p:nvPr/>
          </p:nvPicPr>
          <p:blipFill rotWithShape="1">
            <a:blip r:embed="rId49" cstate="screen">
              <a:extLst>
                <a:ext uri="{28A0092B-C50C-407E-A947-70E740481C1C}">
                  <a14:useLocalDpi xmlns:a14="http://schemas.microsoft.com/office/drawing/2010/main"/>
                </a:ext>
              </a:extLst>
            </a:blip>
            <a:srcRect/>
            <a:stretch/>
          </p:blipFill>
          <p:spPr>
            <a:xfrm>
              <a:off x="16930950" y="8226222"/>
              <a:ext cx="1369115" cy="183442"/>
            </a:xfrm>
            <a:prstGeom prst="rect">
              <a:avLst/>
            </a:prstGeom>
          </p:spPr>
        </p:pic>
        <p:pic>
          <p:nvPicPr>
            <p:cNvPr id="87" name="Picture 86" descr="http://t2.gstatic.com/images?q=tbn:ANd9GcQGLSUuppC3bbBeq31GIbLi8ehwpYaawUBi2C5SZPr-wFspKol_cA">
              <a:hlinkClick r:id="rId50"/>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787872" y="7943988"/>
              <a:ext cx="742991" cy="742991"/>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87"/>
            <p:cNvPicPr>
              <a:picLocks noChangeAspect="1"/>
            </p:cNvPicPr>
            <p:nvPr/>
          </p:nvPicPr>
          <p:blipFill>
            <a:blip r:embed="rId52" cstate="screen">
              <a:extLst>
                <a:ext uri="{28A0092B-C50C-407E-A947-70E740481C1C}">
                  <a14:useLocalDpi xmlns:a14="http://schemas.microsoft.com/office/drawing/2010/main"/>
                </a:ext>
              </a:extLst>
            </a:blip>
            <a:stretch>
              <a:fillRect/>
            </a:stretch>
          </p:blipFill>
          <p:spPr>
            <a:xfrm>
              <a:off x="3232347" y="7945161"/>
              <a:ext cx="949305" cy="711980"/>
            </a:xfrm>
            <a:prstGeom prst="rect">
              <a:avLst/>
            </a:prstGeom>
          </p:spPr>
        </p:pic>
        <p:pic>
          <p:nvPicPr>
            <p:cNvPr id="89" name="Picture 88" descr="Cohn &amp; Wolfe"/>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1754424" y="9648515"/>
              <a:ext cx="1037131" cy="497824"/>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89" descr="Turner Classic Movies"/>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3238492" y="8912431"/>
              <a:ext cx="833349" cy="400008"/>
            </a:xfrm>
            <a:prstGeom prst="rect">
              <a:avLst/>
            </a:prstGeom>
            <a:noFill/>
            <a:extLst>
              <a:ext uri="{909E8E84-426E-40dd-AFC4-6F175D3DCCD1}">
                <a14:hiddenFill xmlns:a14="http://schemas.microsoft.com/office/drawing/2010/main" xmlns="">
                  <a:solidFill>
                    <a:srgbClr val="FFFFFF"/>
                  </a:solidFill>
                </a14:hiddenFill>
              </a:ext>
            </a:extLst>
          </p:spPr>
        </p:pic>
        <p:pic>
          <p:nvPicPr>
            <p:cNvPr id="91" name="Picture 90"/>
            <p:cNvPicPr>
              <a:picLocks noChangeAspect="1"/>
            </p:cNvPicPr>
            <p:nvPr/>
          </p:nvPicPr>
          <p:blipFill rotWithShape="1">
            <a:blip r:embed="rId5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12190" y="9777965"/>
              <a:ext cx="694257" cy="292062"/>
            </a:xfrm>
            <a:prstGeom prst="rect">
              <a:avLst/>
            </a:prstGeom>
          </p:spPr>
        </p:pic>
        <p:pic>
          <p:nvPicPr>
            <p:cNvPr id="92" name="Picture 91"/>
            <p:cNvPicPr>
              <a:picLocks noChangeAspect="1"/>
            </p:cNvPicPr>
            <p:nvPr/>
          </p:nvPicPr>
          <p:blipFill>
            <a:blip r:embed="rId5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58750" y="8037715"/>
              <a:ext cx="538531" cy="517364"/>
            </a:xfrm>
            <a:prstGeom prst="rect">
              <a:avLst/>
            </a:prstGeom>
          </p:spPr>
        </p:pic>
        <p:pic>
          <p:nvPicPr>
            <p:cNvPr id="93" name="Picture 92"/>
            <p:cNvPicPr>
              <a:picLocks noChangeAspect="1"/>
            </p:cNvPicPr>
            <p:nvPr/>
          </p:nvPicPr>
          <p:blipFill>
            <a:blip r:embed="rId5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27501" y="8919530"/>
              <a:ext cx="609487" cy="365691"/>
            </a:xfrm>
            <a:prstGeom prst="rect">
              <a:avLst/>
            </a:prstGeom>
          </p:spPr>
        </p:pic>
        <p:pic>
          <p:nvPicPr>
            <p:cNvPr id="94" name="Picture 93" descr="https://encrypted-tbn2.gstatic.com/images?q=tbn:ANd9GcSnShct2lDN-K_5BEPuHFVkrWjXVkwuSOymp25-uqSTqg8UIS7Ucw"/>
            <p:cNvPicPr>
              <a:picLocks noChangeAspect="1" noChangeArrowheads="1"/>
            </p:cNvPicPr>
            <p:nvPr/>
          </p:nvPicPr>
          <p:blipFill>
            <a:blip r:embed="rId58" cstate="screen">
              <a:extLst>
                <a:ext uri="{28A0092B-C50C-407E-A947-70E740481C1C}">
                  <a14:useLocalDpi xmlns:a14="http://schemas.microsoft.com/office/drawing/2010/main"/>
                </a:ext>
              </a:extLst>
            </a:blip>
            <a:srcRect/>
            <a:stretch>
              <a:fillRect/>
            </a:stretch>
          </p:blipFill>
          <p:spPr bwMode="auto">
            <a:xfrm>
              <a:off x="4491944" y="9646809"/>
              <a:ext cx="1144301" cy="525480"/>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94"/>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6307250" y="8901135"/>
              <a:ext cx="824931" cy="464660"/>
            </a:xfrm>
            <a:prstGeom prst="rect">
              <a:avLst/>
            </a:prstGeom>
          </p:spPr>
        </p:pic>
        <p:pic>
          <p:nvPicPr>
            <p:cNvPr id="96" name="Picture 95"/>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6340284" y="8210206"/>
              <a:ext cx="769161" cy="219221"/>
            </a:xfrm>
            <a:prstGeom prst="rect">
              <a:avLst/>
            </a:prstGeom>
          </p:spPr>
        </p:pic>
        <p:pic>
          <p:nvPicPr>
            <p:cNvPr id="97" name="Picture 96"/>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6194931" y="9657616"/>
              <a:ext cx="1110070" cy="613565"/>
            </a:xfrm>
            <a:prstGeom prst="rect">
              <a:avLst/>
            </a:prstGeom>
          </p:spPr>
        </p:pic>
        <p:pic>
          <p:nvPicPr>
            <p:cNvPr id="98" name="Picture 97"/>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1760524" y="8872415"/>
              <a:ext cx="1023985" cy="434627"/>
            </a:xfrm>
            <a:prstGeom prst="rect">
              <a:avLst/>
            </a:prstGeom>
          </p:spPr>
        </p:pic>
        <p:pic>
          <p:nvPicPr>
            <p:cNvPr id="99" name="Picture 98" descr="http://www.allroadsleadtochina.com/Pictures/Pfizer.gif"/>
            <p:cNvPicPr>
              <a:picLocks noChangeAspect="1" noChangeArrowheads="1"/>
            </p:cNvPicPr>
            <p:nvPr/>
          </p:nvPicPr>
          <p:blipFill>
            <a:blip r:embed="rId63" cstate="screen">
              <a:extLst>
                <a:ext uri="{28A0092B-C50C-407E-A947-70E740481C1C}">
                  <a14:useLocalDpi xmlns:a14="http://schemas.microsoft.com/office/drawing/2010/main"/>
                </a:ext>
              </a:extLst>
            </a:blip>
            <a:srcRect/>
            <a:stretch>
              <a:fillRect/>
            </a:stretch>
          </p:blipFill>
          <p:spPr bwMode="auto">
            <a:xfrm>
              <a:off x="7892716" y="5401710"/>
              <a:ext cx="788532" cy="492693"/>
            </a:xfrm>
            <a:prstGeom prst="rect">
              <a:avLst/>
            </a:prstGeom>
            <a:noFill/>
          </p:spPr>
        </p:pic>
        <p:pic>
          <p:nvPicPr>
            <p:cNvPr id="100" name="Picture 99" descr="https://encrypted-tbn1.gstatic.com/images?q=tbn:ANd9GcTrUd1_sb1eZttMrFx7MxI4MmkoZrnjrqV4NB9mc43VLg2Ax4HQWw"/>
            <p:cNvPicPr>
              <a:picLocks noChangeAspect="1" noChangeArrowheads="1"/>
            </p:cNvPicPr>
            <p:nvPr/>
          </p:nvPicPr>
          <p:blipFill>
            <a:blip r:embed="rId64" cstate="screen">
              <a:extLst>
                <a:ext uri="{28A0092B-C50C-407E-A947-70E740481C1C}">
                  <a14:useLocalDpi xmlns:a14="http://schemas.microsoft.com/office/drawing/2010/main"/>
                </a:ext>
              </a:extLst>
            </a:blip>
            <a:srcRect/>
            <a:stretch>
              <a:fillRect/>
            </a:stretch>
          </p:blipFill>
          <p:spPr bwMode="auto">
            <a:xfrm>
              <a:off x="9107563" y="5588851"/>
              <a:ext cx="1355259" cy="252323"/>
            </a:xfrm>
            <a:prstGeom prst="rect">
              <a:avLst/>
            </a:prstGeom>
            <a:noFill/>
            <a:extLst>
              <a:ext uri="{909E8E84-426E-40dd-AFC4-6F175D3DCCD1}">
                <a14:hiddenFill xmlns:a14="http://schemas.microsoft.com/office/drawing/2010/main" xmlns="">
                  <a:solidFill>
                    <a:srgbClr val="FFFFFF"/>
                  </a:solidFill>
                </a14:hiddenFill>
              </a:ext>
            </a:extLst>
          </p:spPr>
        </p:pic>
        <p:pic>
          <p:nvPicPr>
            <p:cNvPr id="101" name="Picture 100"/>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9313281" y="6203798"/>
              <a:ext cx="912522" cy="629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 name="Picture 101"/>
            <p:cNvPicPr>
              <a:picLocks noChangeAspect="1" noChangeArrowheads="1"/>
            </p:cNvPicPr>
            <p:nvPr/>
          </p:nvPicPr>
          <p:blipFill>
            <a:blip r:embed="rId66" cstate="screen">
              <a:extLst>
                <a:ext uri="{28A0092B-C50C-407E-A947-70E740481C1C}">
                  <a14:useLocalDpi xmlns:a14="http://schemas.microsoft.com/office/drawing/2010/main"/>
                </a:ext>
              </a:extLst>
            </a:blip>
            <a:srcRect/>
            <a:stretch>
              <a:fillRect/>
            </a:stretch>
          </p:blipFill>
          <p:spPr bwMode="auto">
            <a:xfrm>
              <a:off x="10896871" y="5383953"/>
              <a:ext cx="756527" cy="6004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 name="Picture 102" descr="roche.png"/>
            <p:cNvPicPr>
              <a:picLocks noChangeAspect="1"/>
            </p:cNvPicPr>
            <p:nvPr/>
          </p:nvPicPr>
          <p:blipFill>
            <a:blip r:embed="rId67" cstate="screen">
              <a:extLst>
                <a:ext uri="{28A0092B-C50C-407E-A947-70E740481C1C}">
                  <a14:useLocalDpi xmlns:a14="http://schemas.microsoft.com/office/drawing/2010/main"/>
                </a:ext>
              </a:extLst>
            </a:blip>
            <a:srcRect/>
            <a:stretch>
              <a:fillRect/>
            </a:stretch>
          </p:blipFill>
          <p:spPr bwMode="auto">
            <a:xfrm>
              <a:off x="10825036" y="6272610"/>
              <a:ext cx="931281" cy="482162"/>
            </a:xfrm>
            <a:prstGeom prst="rect">
              <a:avLst/>
            </a:prstGeom>
            <a:noFill/>
            <a:ln w="9525">
              <a:noFill/>
              <a:miter lim="800000"/>
              <a:headEnd/>
              <a:tailEnd/>
            </a:ln>
          </p:spPr>
        </p:pic>
        <p:pic>
          <p:nvPicPr>
            <p:cNvPr id="104" name="Picture 103"/>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7728147" y="7075476"/>
              <a:ext cx="1205591" cy="5023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5" name="Picture 104"/>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9100839" y="7165537"/>
              <a:ext cx="1351534" cy="326535"/>
            </a:xfrm>
            <a:prstGeom prst="rect">
              <a:avLst/>
            </a:prstGeom>
          </p:spPr>
        </p:pic>
        <p:pic>
          <p:nvPicPr>
            <p:cNvPr id="106" name="Picture 105"/>
            <p:cNvPicPr>
              <a:picLocks noChangeAspect="1"/>
            </p:cNvPicPr>
            <p:nvPr/>
          </p:nvPicPr>
          <p:blipFill>
            <a:blip r:embed="rId70" cstate="screen">
              <a:extLst>
                <a:ext uri="{28A0092B-C50C-407E-A947-70E740481C1C}">
                  <a14:useLocalDpi xmlns:a14="http://schemas.microsoft.com/office/drawing/2010/main"/>
                </a:ext>
              </a:extLst>
            </a:blip>
            <a:stretch>
              <a:fillRect/>
            </a:stretch>
          </p:blipFill>
          <p:spPr>
            <a:xfrm>
              <a:off x="12140629" y="5458225"/>
              <a:ext cx="1342269" cy="452346"/>
            </a:xfrm>
            <a:prstGeom prst="rect">
              <a:avLst/>
            </a:prstGeom>
          </p:spPr>
        </p:pic>
        <p:pic>
          <p:nvPicPr>
            <p:cNvPr id="107" name="Picture 106"/>
            <p:cNvPicPr>
              <a:picLocks noChangeAspect="1"/>
            </p:cNvPicPr>
            <p:nvPr/>
          </p:nvPicPr>
          <p:blipFill>
            <a:blip r:embed="rId71" cstate="screen">
              <a:extLst>
                <a:ext uri="{28A0092B-C50C-407E-A947-70E740481C1C}">
                  <a14:useLocalDpi xmlns:a14="http://schemas.microsoft.com/office/drawing/2010/main"/>
                </a:ext>
              </a:extLst>
            </a:blip>
            <a:stretch>
              <a:fillRect/>
            </a:stretch>
          </p:blipFill>
          <p:spPr>
            <a:xfrm>
              <a:off x="12122682" y="6386064"/>
              <a:ext cx="1281471" cy="237953"/>
            </a:xfrm>
            <a:prstGeom prst="rect">
              <a:avLst/>
            </a:prstGeom>
          </p:spPr>
        </p:pic>
        <p:pic>
          <p:nvPicPr>
            <p:cNvPr id="108" name="Picture 107"/>
            <p:cNvPicPr>
              <a:picLocks noChangeAspect="1"/>
            </p:cNvPicPr>
            <p:nvPr/>
          </p:nvPicPr>
          <p:blipFill>
            <a:blip r:embed="rId72" cstate="screen">
              <a:extLst>
                <a:ext uri="{28A0092B-C50C-407E-A947-70E740481C1C}">
                  <a14:useLocalDpi xmlns:a14="http://schemas.microsoft.com/office/drawing/2010/main"/>
                </a:ext>
              </a:extLst>
            </a:blip>
            <a:stretch>
              <a:fillRect/>
            </a:stretch>
          </p:blipFill>
          <p:spPr>
            <a:xfrm>
              <a:off x="12308220" y="7094589"/>
              <a:ext cx="978165" cy="469521"/>
            </a:xfrm>
            <a:prstGeom prst="rect">
              <a:avLst/>
            </a:prstGeom>
          </p:spPr>
        </p:pic>
        <p:pic>
          <p:nvPicPr>
            <p:cNvPr id="109" name="Picture 108"/>
            <p:cNvPicPr>
              <a:picLocks noChangeAspect="1"/>
            </p:cNvPicPr>
            <p:nvPr/>
          </p:nvPicPr>
          <p:blipFill>
            <a:blip r:embed="rId73" cstate="screen">
              <a:extLst>
                <a:ext uri="{28A0092B-C50C-407E-A947-70E740481C1C}">
                  <a14:useLocalDpi xmlns:a14="http://schemas.microsoft.com/office/drawing/2010/main"/>
                </a:ext>
              </a:extLst>
            </a:blip>
            <a:stretch>
              <a:fillRect/>
            </a:stretch>
          </p:blipFill>
          <p:spPr>
            <a:xfrm>
              <a:off x="10751387" y="7232489"/>
              <a:ext cx="1086735" cy="267895"/>
            </a:xfrm>
            <a:prstGeom prst="rect">
              <a:avLst/>
            </a:prstGeom>
          </p:spPr>
        </p:pic>
        <p:pic>
          <p:nvPicPr>
            <p:cNvPr id="110" name="Picture 109"/>
            <p:cNvPicPr>
              <a:picLocks noChangeAspect="1"/>
            </p:cNvPicPr>
            <p:nvPr/>
          </p:nvPicPr>
          <p:blipFill>
            <a:blip r:embed="rId74" cstate="screen">
              <a:extLst>
                <a:ext uri="{28A0092B-C50C-407E-A947-70E740481C1C}">
                  <a14:useLocalDpi xmlns:a14="http://schemas.microsoft.com/office/drawing/2010/main"/>
                </a:ext>
              </a:extLst>
            </a:blip>
            <a:stretch>
              <a:fillRect/>
            </a:stretch>
          </p:blipFill>
          <p:spPr>
            <a:xfrm>
              <a:off x="7602363" y="6228814"/>
              <a:ext cx="1414720" cy="558336"/>
            </a:xfrm>
            <a:prstGeom prst="rect">
              <a:avLst/>
            </a:prstGeom>
          </p:spPr>
        </p:pic>
        <p:pic>
          <p:nvPicPr>
            <p:cNvPr id="111" name="Picture 110"/>
            <p:cNvPicPr>
              <a:picLocks noChangeAspect="1"/>
            </p:cNvPicPr>
            <p:nvPr/>
          </p:nvPicPr>
          <p:blipFill>
            <a:blip r:embed="rId75" cstate="screen">
              <a:extLst>
                <a:ext uri="{28A0092B-C50C-407E-A947-70E740481C1C}">
                  <a14:useLocalDpi xmlns:a14="http://schemas.microsoft.com/office/drawing/2010/main"/>
                </a:ext>
              </a:extLst>
            </a:blip>
            <a:stretch>
              <a:fillRect/>
            </a:stretch>
          </p:blipFill>
          <p:spPr>
            <a:xfrm>
              <a:off x="13927684" y="4390260"/>
              <a:ext cx="1024278" cy="491653"/>
            </a:xfrm>
            <a:prstGeom prst="rect">
              <a:avLst/>
            </a:prstGeom>
          </p:spPr>
        </p:pic>
        <p:pic>
          <p:nvPicPr>
            <p:cNvPr id="112" name="Picture 111"/>
            <p:cNvPicPr>
              <a:picLocks noChangeAspect="1"/>
            </p:cNvPicPr>
            <p:nvPr/>
          </p:nvPicPr>
          <p:blipFill rotWithShape="1">
            <a:blip r:embed="rId76" cstate="screen">
              <a:extLst>
                <a:ext uri="{28A0092B-C50C-407E-A947-70E740481C1C}">
                  <a14:useLocalDpi xmlns:a14="http://schemas.microsoft.com/office/drawing/2010/main"/>
                </a:ext>
              </a:extLst>
            </a:blip>
            <a:srcRect/>
            <a:stretch/>
          </p:blipFill>
          <p:spPr>
            <a:xfrm>
              <a:off x="18332441" y="3645401"/>
              <a:ext cx="1272226" cy="320148"/>
            </a:xfrm>
            <a:prstGeom prst="rect">
              <a:avLst/>
            </a:prstGeom>
          </p:spPr>
        </p:pic>
        <p:pic>
          <p:nvPicPr>
            <p:cNvPr id="113" name="Picture 112"/>
            <p:cNvPicPr>
              <a:picLocks noChangeAspect="1"/>
            </p:cNvPicPr>
            <p:nvPr/>
          </p:nvPicPr>
          <p:blipFill>
            <a:blip r:embed="rId77" cstate="screen">
              <a:extLst>
                <a:ext uri="{28A0092B-C50C-407E-A947-70E740481C1C}">
                  <a14:useLocalDpi xmlns:a14="http://schemas.microsoft.com/office/drawing/2010/main"/>
                </a:ext>
              </a:extLst>
            </a:blip>
            <a:stretch>
              <a:fillRect/>
            </a:stretch>
          </p:blipFill>
          <p:spPr>
            <a:xfrm>
              <a:off x="16972377" y="2816447"/>
              <a:ext cx="1136877" cy="326663"/>
            </a:xfrm>
            <a:prstGeom prst="rect">
              <a:avLst/>
            </a:prstGeom>
          </p:spPr>
        </p:pic>
        <p:pic>
          <p:nvPicPr>
            <p:cNvPr id="114" name="Picture 113" descr="https://encrypted-tbn0.gstatic.com/images?q=tbn:ANd9GcRdRFZ_ygJA7GWHI7GWAwqAbLpRpEp8-thF6JnKwDUYzZ-YmtXt"/>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15641152" y="4227586"/>
              <a:ext cx="530949" cy="733879"/>
            </a:xfrm>
            <a:prstGeom prst="rect">
              <a:avLst/>
            </a:prstGeom>
            <a:noFill/>
            <a:extLst>
              <a:ext uri="{909E8E84-426E-40dd-AFC4-6F175D3DCCD1}">
                <a14:hiddenFill xmlns:a14="http://schemas.microsoft.com/office/drawing/2010/main" xmlns="">
                  <a:solidFill>
                    <a:srgbClr val="FFFFFF"/>
                  </a:solidFill>
                </a14:hiddenFill>
              </a:ext>
            </a:extLst>
          </p:spPr>
        </p:pic>
        <p:pic>
          <p:nvPicPr>
            <p:cNvPr id="115" name="Picture 114"/>
            <p:cNvPicPr>
              <a:picLocks noChangeAspect="1"/>
            </p:cNvPicPr>
            <p:nvPr/>
          </p:nvPicPr>
          <p:blipFill rotWithShape="1">
            <a:blip r:embed="rId79" cstate="screen">
              <a:extLst>
                <a:ext uri="{28A0092B-C50C-407E-A947-70E740481C1C}">
                  <a14:useLocalDpi xmlns:a14="http://schemas.microsoft.com/office/drawing/2010/main"/>
                </a:ext>
              </a:extLst>
            </a:blip>
            <a:srcRect/>
            <a:stretch/>
          </p:blipFill>
          <p:spPr>
            <a:xfrm>
              <a:off x="15381446" y="3490970"/>
              <a:ext cx="1083577" cy="520848"/>
            </a:xfrm>
            <a:prstGeom prst="rect">
              <a:avLst/>
            </a:prstGeom>
          </p:spPr>
        </p:pic>
        <p:pic>
          <p:nvPicPr>
            <p:cNvPr id="116" name="Picture 115"/>
            <p:cNvPicPr>
              <a:picLocks noChangeAspect="1"/>
            </p:cNvPicPr>
            <p:nvPr/>
          </p:nvPicPr>
          <p:blipFill>
            <a:blip r:embed="rId80" cstate="screen">
              <a:extLst>
                <a:ext uri="{28A0092B-C50C-407E-A947-70E740481C1C}">
                  <a14:useLocalDpi xmlns:a14="http://schemas.microsoft.com/office/drawing/2010/main"/>
                </a:ext>
              </a:extLst>
            </a:blip>
            <a:stretch>
              <a:fillRect/>
            </a:stretch>
          </p:blipFill>
          <p:spPr>
            <a:xfrm>
              <a:off x="17045258" y="4381454"/>
              <a:ext cx="971497" cy="458761"/>
            </a:xfrm>
            <a:prstGeom prst="rect">
              <a:avLst/>
            </a:prstGeom>
          </p:spPr>
        </p:pic>
        <p:pic>
          <p:nvPicPr>
            <p:cNvPr id="117" name="Picture 116"/>
            <p:cNvPicPr>
              <a:picLocks noChangeAspect="1"/>
            </p:cNvPicPr>
            <p:nvPr/>
          </p:nvPicPr>
          <p:blipFill rotWithShape="1">
            <a:blip r:embed="rId81" cstate="screen">
              <a:extLst>
                <a:ext uri="{28A0092B-C50C-407E-A947-70E740481C1C}">
                  <a14:useLocalDpi xmlns:a14="http://schemas.microsoft.com/office/drawing/2010/main"/>
                </a:ext>
              </a:extLst>
            </a:blip>
            <a:srcRect/>
            <a:stretch/>
          </p:blipFill>
          <p:spPr>
            <a:xfrm>
              <a:off x="14106786" y="3424553"/>
              <a:ext cx="619728" cy="658128"/>
            </a:xfrm>
            <a:prstGeom prst="rect">
              <a:avLst/>
            </a:prstGeom>
          </p:spPr>
        </p:pic>
        <p:pic>
          <p:nvPicPr>
            <p:cNvPr id="118" name="Picture 117"/>
            <p:cNvPicPr>
              <a:picLocks noChangeAspect="1"/>
            </p:cNvPicPr>
            <p:nvPr/>
          </p:nvPicPr>
          <p:blipFill rotWithShape="1">
            <a:blip r:embed="rId82" cstate="screen">
              <a:extLst>
                <a:ext uri="{28A0092B-C50C-407E-A947-70E740481C1C}">
                  <a14:useLocalDpi xmlns:a14="http://schemas.microsoft.com/office/drawing/2010/main"/>
                </a:ext>
              </a:extLst>
            </a:blip>
            <a:srcRect/>
            <a:stretch/>
          </p:blipFill>
          <p:spPr>
            <a:xfrm>
              <a:off x="18321329" y="2798948"/>
              <a:ext cx="1334507" cy="339818"/>
            </a:xfrm>
            <a:prstGeom prst="rect">
              <a:avLst/>
            </a:prstGeom>
          </p:spPr>
        </p:pic>
        <p:pic>
          <p:nvPicPr>
            <p:cNvPr id="119" name="Picture 118"/>
            <p:cNvPicPr>
              <a:picLocks noChangeAspect="1"/>
            </p:cNvPicPr>
            <p:nvPr/>
          </p:nvPicPr>
          <p:blipFill>
            <a:blip r:embed="rId83" cstate="screen">
              <a:extLst>
                <a:ext uri="{28A0092B-C50C-407E-A947-70E740481C1C}">
                  <a14:useLocalDpi xmlns:a14="http://schemas.microsoft.com/office/drawing/2010/main"/>
                </a:ext>
              </a:extLst>
            </a:blip>
            <a:stretch>
              <a:fillRect/>
            </a:stretch>
          </p:blipFill>
          <p:spPr>
            <a:xfrm>
              <a:off x="13930249" y="2577060"/>
              <a:ext cx="945012" cy="704755"/>
            </a:xfrm>
            <a:prstGeom prst="rect">
              <a:avLst/>
            </a:prstGeom>
          </p:spPr>
        </p:pic>
        <p:pic>
          <p:nvPicPr>
            <p:cNvPr id="120" name="Picture 119"/>
            <p:cNvPicPr>
              <a:picLocks noChangeAspect="1"/>
            </p:cNvPicPr>
            <p:nvPr/>
          </p:nvPicPr>
          <p:blipFill>
            <a:blip r:embed="rId84" cstate="screen">
              <a:extLst>
                <a:ext uri="{28A0092B-C50C-407E-A947-70E740481C1C}">
                  <a14:useLocalDpi xmlns:a14="http://schemas.microsoft.com/office/drawing/2010/main"/>
                </a:ext>
              </a:extLst>
            </a:blip>
            <a:stretch>
              <a:fillRect/>
            </a:stretch>
          </p:blipFill>
          <p:spPr>
            <a:xfrm>
              <a:off x="15251289" y="2711202"/>
              <a:ext cx="1370170" cy="536779"/>
            </a:xfrm>
            <a:prstGeom prst="rect">
              <a:avLst/>
            </a:prstGeom>
          </p:spPr>
        </p:pic>
        <p:pic>
          <p:nvPicPr>
            <p:cNvPr id="121" name="Picture 120"/>
            <p:cNvPicPr>
              <a:picLocks noChangeAspect="1"/>
            </p:cNvPicPr>
            <p:nvPr/>
          </p:nvPicPr>
          <p:blipFill>
            <a:blip r:embed="rId85" cstate="screen">
              <a:extLst>
                <a:ext uri="{28A0092B-C50C-407E-A947-70E740481C1C}">
                  <a14:useLocalDpi xmlns:a14="http://schemas.microsoft.com/office/drawing/2010/main"/>
                </a:ext>
              </a:extLst>
            </a:blip>
            <a:stretch>
              <a:fillRect/>
            </a:stretch>
          </p:blipFill>
          <p:spPr>
            <a:xfrm>
              <a:off x="16798958" y="3392970"/>
              <a:ext cx="1466989" cy="733495"/>
            </a:xfrm>
            <a:prstGeom prst="rect">
              <a:avLst/>
            </a:prstGeom>
          </p:spPr>
        </p:pic>
        <p:pic>
          <p:nvPicPr>
            <p:cNvPr id="122" name="Picture 121"/>
            <p:cNvPicPr>
              <a:picLocks noChangeAspect="1"/>
            </p:cNvPicPr>
            <p:nvPr/>
          </p:nvPicPr>
          <p:blipFill>
            <a:blip r:embed="rId86" cstate="screen">
              <a:extLst>
                <a:ext uri="{28A0092B-C50C-407E-A947-70E740481C1C}">
                  <a14:useLocalDpi xmlns:a14="http://schemas.microsoft.com/office/drawing/2010/main"/>
                </a:ext>
              </a:extLst>
            </a:blip>
            <a:stretch>
              <a:fillRect/>
            </a:stretch>
          </p:blipFill>
          <p:spPr>
            <a:xfrm>
              <a:off x="18242504" y="4303370"/>
              <a:ext cx="1418470" cy="608015"/>
            </a:xfrm>
            <a:prstGeom prst="rect">
              <a:avLst/>
            </a:prstGeom>
          </p:spPr>
        </p:pic>
        <p:pic>
          <p:nvPicPr>
            <p:cNvPr id="123" name="Picture 146"/>
            <p:cNvPicPr>
              <a:picLocks noChangeAspect="1"/>
            </p:cNvPicPr>
            <p:nvPr/>
          </p:nvPicPr>
          <p:blipFill>
            <a:blip r:embed="rId87" cstate="screen">
              <a:extLst>
                <a:ext uri="{28A0092B-C50C-407E-A947-70E740481C1C}">
                  <a14:useLocalDpi xmlns:a14="http://schemas.microsoft.com/office/drawing/2010/main"/>
                </a:ext>
              </a:extLst>
            </a:blip>
            <a:srcRect/>
            <a:stretch>
              <a:fillRect/>
            </a:stretch>
          </p:blipFill>
          <p:spPr bwMode="auto">
            <a:xfrm>
              <a:off x="7749604" y="8162510"/>
              <a:ext cx="1222855" cy="277362"/>
            </a:xfrm>
            <a:prstGeom prst="rect">
              <a:avLst/>
            </a:prstGeom>
            <a:noFill/>
            <a:ln w="9525">
              <a:noFill/>
              <a:miter lim="800000"/>
              <a:headEnd/>
              <a:tailEnd/>
            </a:ln>
          </p:spPr>
        </p:pic>
        <p:pic>
          <p:nvPicPr>
            <p:cNvPr id="124" name="Picture 123"/>
            <p:cNvPicPr>
              <a:picLocks noChangeAspect="1"/>
            </p:cNvPicPr>
            <p:nvPr/>
          </p:nvPicPr>
          <p:blipFill>
            <a:blip r:embed="rId8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59392" y="8077876"/>
              <a:ext cx="1023637" cy="491347"/>
            </a:xfrm>
            <a:prstGeom prst="rect">
              <a:avLst/>
            </a:prstGeom>
          </p:spPr>
        </p:pic>
        <p:pic>
          <p:nvPicPr>
            <p:cNvPr id="125" name="Picture 124"/>
            <p:cNvPicPr>
              <a:picLocks noChangeAspect="1"/>
            </p:cNvPicPr>
            <p:nvPr/>
          </p:nvPicPr>
          <p:blipFill>
            <a:blip r:embed="rId89" cstate="screen">
              <a:extLst>
                <a:ext uri="{28A0092B-C50C-407E-A947-70E740481C1C}">
                  <a14:useLocalDpi xmlns:a14="http://schemas.microsoft.com/office/drawing/2010/main"/>
                </a:ext>
              </a:extLst>
            </a:blip>
            <a:stretch>
              <a:fillRect/>
            </a:stretch>
          </p:blipFill>
          <p:spPr>
            <a:xfrm>
              <a:off x="9361521" y="8085710"/>
              <a:ext cx="967088" cy="464201"/>
            </a:xfrm>
            <a:prstGeom prst="rect">
              <a:avLst/>
            </a:prstGeom>
          </p:spPr>
        </p:pic>
        <p:pic>
          <p:nvPicPr>
            <p:cNvPr id="126" name="Picture 125"/>
            <p:cNvPicPr>
              <a:picLocks noChangeAspect="1"/>
            </p:cNvPicPr>
            <p:nvPr/>
          </p:nvPicPr>
          <p:blipFill>
            <a:blip r:embed="rId9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25446" y="8834942"/>
              <a:ext cx="1080073" cy="518435"/>
            </a:xfrm>
            <a:prstGeom prst="rect">
              <a:avLst/>
            </a:prstGeom>
          </p:spPr>
        </p:pic>
        <p:pic>
          <p:nvPicPr>
            <p:cNvPr id="127" name="Picture 126"/>
            <p:cNvPicPr>
              <a:picLocks noChangeAspect="1"/>
            </p:cNvPicPr>
            <p:nvPr/>
          </p:nvPicPr>
          <p:blipFill rotWithShape="1">
            <a:blip r:embed="rId9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841689" y="9056773"/>
              <a:ext cx="1128862" cy="181477"/>
            </a:xfrm>
            <a:prstGeom prst="rect">
              <a:avLst/>
            </a:prstGeom>
          </p:spPr>
        </p:pic>
        <p:pic>
          <p:nvPicPr>
            <p:cNvPr id="128" name="Picture 127"/>
            <p:cNvPicPr>
              <a:picLocks noChangeAspect="1"/>
            </p:cNvPicPr>
            <p:nvPr/>
          </p:nvPicPr>
          <p:blipFill>
            <a:blip r:embed="rId92" cstate="screen">
              <a:extLst>
                <a:ext uri="{28A0092B-C50C-407E-A947-70E740481C1C}">
                  <a14:useLocalDpi xmlns:a14="http://schemas.microsoft.com/office/drawing/2010/main"/>
                </a:ext>
              </a:extLst>
            </a:blip>
            <a:stretch>
              <a:fillRect/>
            </a:stretch>
          </p:blipFill>
          <p:spPr>
            <a:xfrm>
              <a:off x="12286781" y="8866086"/>
              <a:ext cx="1158128" cy="555901"/>
            </a:xfrm>
            <a:prstGeom prst="rect">
              <a:avLst/>
            </a:prstGeom>
          </p:spPr>
        </p:pic>
        <p:pic>
          <p:nvPicPr>
            <p:cNvPr id="129" name="Picture 128"/>
            <p:cNvPicPr>
              <a:picLocks noChangeAspect="1"/>
            </p:cNvPicPr>
            <p:nvPr/>
          </p:nvPicPr>
          <p:blipFill>
            <a:blip r:embed="rId93" cstate="screen">
              <a:extLst>
                <a:ext uri="{28A0092B-C50C-407E-A947-70E740481C1C}">
                  <a14:useLocalDpi xmlns:a14="http://schemas.microsoft.com/office/drawing/2010/main"/>
                </a:ext>
              </a:extLst>
            </a:blip>
            <a:stretch>
              <a:fillRect/>
            </a:stretch>
          </p:blipFill>
          <p:spPr>
            <a:xfrm>
              <a:off x="7844346" y="9711313"/>
              <a:ext cx="1048771" cy="503411"/>
            </a:xfrm>
            <a:prstGeom prst="rect">
              <a:avLst/>
            </a:prstGeom>
          </p:spPr>
        </p:pic>
        <p:pic>
          <p:nvPicPr>
            <p:cNvPr id="130" name="Picture 129"/>
            <p:cNvPicPr>
              <a:picLocks noChangeAspect="1"/>
            </p:cNvPicPr>
            <p:nvPr/>
          </p:nvPicPr>
          <p:blipFill>
            <a:blip r:embed="rId94" cstate="screen">
              <a:extLst>
                <a:ext uri="{28A0092B-C50C-407E-A947-70E740481C1C}">
                  <a14:useLocalDpi xmlns:a14="http://schemas.microsoft.com/office/drawing/2010/main"/>
                </a:ext>
              </a:extLst>
            </a:blip>
            <a:stretch>
              <a:fillRect/>
            </a:stretch>
          </p:blipFill>
          <p:spPr>
            <a:xfrm>
              <a:off x="9331029" y="9645057"/>
              <a:ext cx="1205263" cy="578527"/>
            </a:xfrm>
            <a:prstGeom prst="rect">
              <a:avLst/>
            </a:prstGeom>
          </p:spPr>
        </p:pic>
        <p:pic>
          <p:nvPicPr>
            <p:cNvPr id="131" name="Picture 130"/>
            <p:cNvPicPr>
              <a:picLocks noChangeAspect="1"/>
            </p:cNvPicPr>
            <p:nvPr/>
          </p:nvPicPr>
          <p:blipFill>
            <a:blip r:embed="rId95" cstate="screen">
              <a:extLst>
                <a:ext uri="{28A0092B-C50C-407E-A947-70E740481C1C}">
                  <a14:useLocalDpi xmlns:a14="http://schemas.microsoft.com/office/drawing/2010/main"/>
                </a:ext>
              </a:extLst>
            </a:blip>
            <a:stretch>
              <a:fillRect/>
            </a:stretch>
          </p:blipFill>
          <p:spPr>
            <a:xfrm>
              <a:off x="10807602" y="9604894"/>
              <a:ext cx="1307206" cy="627459"/>
            </a:xfrm>
            <a:prstGeom prst="rect">
              <a:avLst/>
            </a:prstGeom>
          </p:spPr>
        </p:pic>
        <p:pic>
          <p:nvPicPr>
            <p:cNvPr id="132" name="Picture 131"/>
            <p:cNvPicPr>
              <a:picLocks noChangeAspect="1"/>
            </p:cNvPicPr>
            <p:nvPr/>
          </p:nvPicPr>
          <p:blipFill>
            <a:blip r:embed="rId96" cstate="screen">
              <a:extLst>
                <a:ext uri="{28A0092B-C50C-407E-A947-70E740481C1C}">
                  <a14:useLocalDpi xmlns:a14="http://schemas.microsoft.com/office/drawing/2010/main"/>
                </a:ext>
              </a:extLst>
            </a:blip>
            <a:stretch>
              <a:fillRect/>
            </a:stretch>
          </p:blipFill>
          <p:spPr>
            <a:xfrm>
              <a:off x="12300778" y="9651078"/>
              <a:ext cx="1158128" cy="555901"/>
            </a:xfrm>
            <a:prstGeom prst="rect">
              <a:avLst/>
            </a:prstGeom>
          </p:spPr>
        </p:pic>
        <p:pic>
          <p:nvPicPr>
            <p:cNvPr id="133" name="Picture 132"/>
            <p:cNvPicPr>
              <a:picLocks noChangeAspect="1"/>
            </p:cNvPicPr>
            <p:nvPr/>
          </p:nvPicPr>
          <p:blipFill>
            <a:blip r:embed="rId97" cstate="screen">
              <a:extLst>
                <a:ext uri="{28A0092B-C50C-407E-A947-70E740481C1C}">
                  <a14:useLocalDpi xmlns:a14="http://schemas.microsoft.com/office/drawing/2010/main"/>
                </a:ext>
              </a:extLst>
            </a:blip>
            <a:stretch>
              <a:fillRect/>
            </a:stretch>
          </p:blipFill>
          <p:spPr>
            <a:xfrm>
              <a:off x="9267963" y="8913454"/>
              <a:ext cx="1205263" cy="578527"/>
            </a:xfrm>
            <a:prstGeom prst="rect">
              <a:avLst/>
            </a:prstGeom>
          </p:spPr>
        </p:pic>
        <p:pic>
          <p:nvPicPr>
            <p:cNvPr id="134" name="Picture 133"/>
            <p:cNvPicPr>
              <a:picLocks noChangeAspect="1"/>
            </p:cNvPicPr>
            <p:nvPr/>
          </p:nvPicPr>
          <p:blipFill>
            <a:blip r:embed="rId98" cstate="screen">
              <a:extLst>
                <a:ext uri="{28A0092B-C50C-407E-A947-70E740481C1C}">
                  <a14:useLocalDpi xmlns:a14="http://schemas.microsoft.com/office/drawing/2010/main"/>
                </a:ext>
              </a:extLst>
            </a:blip>
            <a:stretch>
              <a:fillRect/>
            </a:stretch>
          </p:blipFill>
          <p:spPr>
            <a:xfrm>
              <a:off x="12318104" y="8024156"/>
              <a:ext cx="1143878" cy="549062"/>
            </a:xfrm>
            <a:prstGeom prst="rect">
              <a:avLst/>
            </a:prstGeom>
          </p:spPr>
        </p:pic>
        <p:pic>
          <p:nvPicPr>
            <p:cNvPr id="135" name="Picture 134"/>
            <p:cNvPicPr>
              <a:picLocks noChangeAspect="1"/>
            </p:cNvPicPr>
            <p:nvPr/>
          </p:nvPicPr>
          <p:blipFill>
            <a:blip r:embed="rId9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763577" y="5352122"/>
              <a:ext cx="1263471" cy="570544"/>
            </a:xfrm>
            <a:prstGeom prst="rect">
              <a:avLst/>
            </a:prstGeom>
          </p:spPr>
        </p:pic>
        <p:pic>
          <p:nvPicPr>
            <p:cNvPr id="136" name="Picture 135"/>
            <p:cNvPicPr>
              <a:picLocks noChangeAspect="1"/>
            </p:cNvPicPr>
            <p:nvPr/>
          </p:nvPicPr>
          <p:blipFill>
            <a:blip r:embed="rId100" cstate="screen">
              <a:extLst>
                <a:ext uri="{28A0092B-C50C-407E-A947-70E740481C1C}">
                  <a14:useLocalDpi xmlns:a14="http://schemas.microsoft.com/office/drawing/2010/main"/>
                </a:ext>
              </a:extLst>
            </a:blip>
            <a:stretch>
              <a:fillRect/>
            </a:stretch>
          </p:blipFill>
          <p:spPr>
            <a:xfrm>
              <a:off x="15420756" y="5448377"/>
              <a:ext cx="957774" cy="459733"/>
            </a:xfrm>
            <a:prstGeom prst="rect">
              <a:avLst/>
            </a:prstGeom>
          </p:spPr>
        </p:pic>
        <p:pic>
          <p:nvPicPr>
            <p:cNvPr id="137" name="Picture 136"/>
            <p:cNvPicPr>
              <a:picLocks noChangeAspect="1"/>
            </p:cNvPicPr>
            <p:nvPr/>
          </p:nvPicPr>
          <p:blipFill>
            <a:blip r:embed="rId101" cstate="screen">
              <a:extLst>
                <a:ext uri="{28A0092B-C50C-407E-A947-70E740481C1C}">
                  <a14:useLocalDpi xmlns:a14="http://schemas.microsoft.com/office/drawing/2010/main"/>
                </a:ext>
              </a:extLst>
            </a:blip>
            <a:stretch>
              <a:fillRect/>
            </a:stretch>
          </p:blipFill>
          <p:spPr>
            <a:xfrm>
              <a:off x="17056228" y="5405382"/>
              <a:ext cx="1111104" cy="533328"/>
            </a:xfrm>
            <a:prstGeom prst="rect">
              <a:avLst/>
            </a:prstGeom>
          </p:spPr>
        </p:pic>
        <p:pic>
          <p:nvPicPr>
            <p:cNvPr id="138" name="Picture 137"/>
            <p:cNvPicPr>
              <a:picLocks noChangeAspect="1"/>
            </p:cNvPicPr>
            <p:nvPr/>
          </p:nvPicPr>
          <p:blipFill>
            <a:blip r:embed="rId102" cstate="screen">
              <a:extLst>
                <a:ext uri="{28A0092B-C50C-407E-A947-70E740481C1C}">
                  <a14:useLocalDpi xmlns:a14="http://schemas.microsoft.com/office/drawing/2010/main"/>
                </a:ext>
              </a:extLst>
            </a:blip>
            <a:stretch>
              <a:fillRect/>
            </a:stretch>
          </p:blipFill>
          <p:spPr>
            <a:xfrm>
              <a:off x="18510177" y="5424169"/>
              <a:ext cx="1065732" cy="511551"/>
            </a:xfrm>
            <a:prstGeom prst="rect">
              <a:avLst/>
            </a:prstGeom>
          </p:spPr>
        </p:pic>
        <p:pic>
          <p:nvPicPr>
            <p:cNvPr id="139" name="Picture 138"/>
            <p:cNvPicPr>
              <a:picLocks noChangeAspect="1"/>
            </p:cNvPicPr>
            <p:nvPr/>
          </p:nvPicPr>
          <p:blipFill>
            <a:blip r:embed="rId103" cstate="screen">
              <a:extLst>
                <a:ext uri="{28A0092B-C50C-407E-A947-70E740481C1C}">
                  <a14:useLocalDpi xmlns:a14="http://schemas.microsoft.com/office/drawing/2010/main"/>
                </a:ext>
              </a:extLst>
            </a:blip>
            <a:stretch>
              <a:fillRect/>
            </a:stretch>
          </p:blipFill>
          <p:spPr>
            <a:xfrm>
              <a:off x="17108608" y="7066563"/>
              <a:ext cx="978797" cy="469823"/>
            </a:xfrm>
            <a:prstGeom prst="rect">
              <a:avLst/>
            </a:prstGeom>
          </p:spPr>
        </p:pic>
        <p:pic>
          <p:nvPicPr>
            <p:cNvPr id="140" name="Picture 139"/>
            <p:cNvPicPr>
              <a:picLocks noChangeAspect="1"/>
            </p:cNvPicPr>
            <p:nvPr/>
          </p:nvPicPr>
          <p:blipFill>
            <a:blip r:embed="rId104" cstate="screen">
              <a:extLst>
                <a:ext uri="{28A0092B-C50C-407E-A947-70E740481C1C}">
                  <a14:useLocalDpi xmlns:a14="http://schemas.microsoft.com/office/drawing/2010/main"/>
                </a:ext>
              </a:extLst>
            </a:blip>
            <a:stretch>
              <a:fillRect/>
            </a:stretch>
          </p:blipFill>
          <p:spPr>
            <a:xfrm>
              <a:off x="17252393" y="6220487"/>
              <a:ext cx="647665" cy="548612"/>
            </a:xfrm>
            <a:prstGeom prst="rect">
              <a:avLst/>
            </a:prstGeom>
          </p:spPr>
        </p:pic>
        <p:pic>
          <p:nvPicPr>
            <p:cNvPr id="141" name="Picture 140"/>
            <p:cNvPicPr>
              <a:picLocks noChangeAspect="1"/>
            </p:cNvPicPr>
            <p:nvPr/>
          </p:nvPicPr>
          <p:blipFill>
            <a:blip r:embed="rId105" cstate="screen">
              <a:extLst>
                <a:ext uri="{28A0092B-C50C-407E-A947-70E740481C1C}">
                  <a14:useLocalDpi xmlns:a14="http://schemas.microsoft.com/office/drawing/2010/main"/>
                </a:ext>
              </a:extLst>
            </a:blip>
            <a:stretch>
              <a:fillRect/>
            </a:stretch>
          </p:blipFill>
          <p:spPr>
            <a:xfrm>
              <a:off x="18439030" y="6256046"/>
              <a:ext cx="980137" cy="470466"/>
            </a:xfrm>
            <a:prstGeom prst="rect">
              <a:avLst/>
            </a:prstGeom>
          </p:spPr>
        </p:pic>
        <p:pic>
          <p:nvPicPr>
            <p:cNvPr id="142" name="Picture 141"/>
            <p:cNvPicPr>
              <a:picLocks noChangeAspect="1"/>
            </p:cNvPicPr>
            <p:nvPr/>
          </p:nvPicPr>
          <p:blipFill>
            <a:blip r:embed="rId106" cstate="screen">
              <a:extLst>
                <a:ext uri="{28A0092B-C50C-407E-A947-70E740481C1C}">
                  <a14:useLocalDpi xmlns:a14="http://schemas.microsoft.com/office/drawing/2010/main"/>
                </a:ext>
              </a:extLst>
            </a:blip>
            <a:stretch>
              <a:fillRect/>
            </a:stretch>
          </p:blipFill>
          <p:spPr>
            <a:xfrm>
              <a:off x="13879333" y="6271390"/>
              <a:ext cx="1102584" cy="529241"/>
            </a:xfrm>
            <a:prstGeom prst="rect">
              <a:avLst/>
            </a:prstGeom>
          </p:spPr>
        </p:pic>
        <p:pic>
          <p:nvPicPr>
            <p:cNvPr id="143" name="Picture 142"/>
            <p:cNvPicPr>
              <a:picLocks noChangeAspect="1"/>
            </p:cNvPicPr>
            <p:nvPr/>
          </p:nvPicPr>
          <p:blipFill>
            <a:blip r:embed="rId107" cstate="screen">
              <a:extLst>
                <a:ext uri="{28A0092B-C50C-407E-A947-70E740481C1C}">
                  <a14:useLocalDpi xmlns:a14="http://schemas.microsoft.com/office/drawing/2010/main"/>
                </a:ext>
              </a:extLst>
            </a:blip>
            <a:stretch>
              <a:fillRect/>
            </a:stretch>
          </p:blipFill>
          <p:spPr>
            <a:xfrm>
              <a:off x="15285735" y="7006941"/>
              <a:ext cx="1221835" cy="586482"/>
            </a:xfrm>
            <a:prstGeom prst="rect">
              <a:avLst/>
            </a:prstGeom>
          </p:spPr>
        </p:pic>
        <p:pic>
          <p:nvPicPr>
            <p:cNvPr id="144" name="Picture 143"/>
            <p:cNvPicPr>
              <a:picLocks noChangeAspect="1"/>
            </p:cNvPicPr>
            <p:nvPr/>
          </p:nvPicPr>
          <p:blipFill>
            <a:blip r:embed="rId108" cstate="screen">
              <a:extLst>
                <a:ext uri="{28A0092B-C50C-407E-A947-70E740481C1C}">
                  <a14:useLocalDpi xmlns:a14="http://schemas.microsoft.com/office/drawing/2010/main"/>
                </a:ext>
              </a:extLst>
            </a:blip>
            <a:stretch>
              <a:fillRect/>
            </a:stretch>
          </p:blipFill>
          <p:spPr>
            <a:xfrm>
              <a:off x="13849070" y="7050878"/>
              <a:ext cx="1054211" cy="506021"/>
            </a:xfrm>
            <a:prstGeom prst="rect">
              <a:avLst/>
            </a:prstGeom>
          </p:spPr>
        </p:pic>
        <p:pic>
          <p:nvPicPr>
            <p:cNvPr id="145" name="Picture 144"/>
            <p:cNvPicPr>
              <a:picLocks noChangeAspect="1"/>
            </p:cNvPicPr>
            <p:nvPr/>
          </p:nvPicPr>
          <p:blipFill>
            <a:blip r:embed="rId109" cstate="screen">
              <a:extLst>
                <a:ext uri="{28A0092B-C50C-407E-A947-70E740481C1C}">
                  <a14:useLocalDpi xmlns:a14="http://schemas.microsoft.com/office/drawing/2010/main"/>
                </a:ext>
              </a:extLst>
            </a:blip>
            <a:stretch>
              <a:fillRect/>
            </a:stretch>
          </p:blipFill>
          <p:spPr>
            <a:xfrm>
              <a:off x="18658056" y="6955293"/>
              <a:ext cx="681448" cy="699619"/>
            </a:xfrm>
            <a:prstGeom prst="rect">
              <a:avLst/>
            </a:prstGeom>
          </p:spPr>
        </p:pic>
        <p:pic>
          <p:nvPicPr>
            <p:cNvPr id="146" name="Picture 145"/>
            <p:cNvPicPr>
              <a:picLocks noChangeAspect="1"/>
            </p:cNvPicPr>
            <p:nvPr/>
          </p:nvPicPr>
          <p:blipFill>
            <a:blip r:embed="rId110" cstate="screen">
              <a:extLst>
                <a:ext uri="{28A0092B-C50C-407E-A947-70E740481C1C}">
                  <a14:useLocalDpi xmlns:a14="http://schemas.microsoft.com/office/drawing/2010/main"/>
                </a:ext>
              </a:extLst>
            </a:blip>
            <a:stretch>
              <a:fillRect/>
            </a:stretch>
          </p:blipFill>
          <p:spPr>
            <a:xfrm>
              <a:off x="15307789" y="6196169"/>
              <a:ext cx="1244195" cy="597215"/>
            </a:xfrm>
            <a:prstGeom prst="rect">
              <a:avLst/>
            </a:prstGeom>
          </p:spPr>
        </p:pic>
        <p:pic>
          <p:nvPicPr>
            <p:cNvPr id="147" name="Picture 146"/>
            <p:cNvPicPr>
              <a:picLocks noChangeAspect="1"/>
            </p:cNvPicPr>
            <p:nvPr/>
          </p:nvPicPr>
          <p:blipFill>
            <a:blip r:embed="rId111" cstate="screen">
              <a:extLst>
                <a:ext uri="{28A0092B-C50C-407E-A947-70E740481C1C}">
                  <a14:useLocalDpi xmlns:a14="http://schemas.microsoft.com/office/drawing/2010/main"/>
                </a:ext>
              </a:extLst>
            </a:blip>
            <a:stretch>
              <a:fillRect/>
            </a:stretch>
          </p:blipFill>
          <p:spPr>
            <a:xfrm>
              <a:off x="6346712" y="2568404"/>
              <a:ext cx="685739" cy="705906"/>
            </a:xfrm>
            <a:prstGeom prst="rect">
              <a:avLst/>
            </a:prstGeom>
          </p:spPr>
        </p:pic>
        <p:pic>
          <p:nvPicPr>
            <p:cNvPr id="148" name="Picture 147"/>
            <p:cNvPicPr>
              <a:picLocks noChangeAspect="1"/>
            </p:cNvPicPr>
            <p:nvPr/>
          </p:nvPicPr>
          <p:blipFill>
            <a:blip r:embed="rId112" cstate="screen">
              <a:extLst>
                <a:ext uri="{28A0092B-C50C-407E-A947-70E740481C1C}">
                  <a14:useLocalDpi xmlns:a14="http://schemas.microsoft.com/office/drawing/2010/main"/>
                </a:ext>
              </a:extLst>
            </a:blip>
            <a:stretch>
              <a:fillRect/>
            </a:stretch>
          </p:blipFill>
          <p:spPr>
            <a:xfrm>
              <a:off x="6074466" y="3447738"/>
              <a:ext cx="1272305" cy="610707"/>
            </a:xfrm>
            <a:prstGeom prst="rect">
              <a:avLst/>
            </a:prstGeom>
          </p:spPr>
        </p:pic>
        <p:pic>
          <p:nvPicPr>
            <p:cNvPr id="149" name="Picture 148"/>
            <p:cNvPicPr>
              <a:picLocks noChangeAspect="1"/>
            </p:cNvPicPr>
            <p:nvPr/>
          </p:nvPicPr>
          <p:blipFill>
            <a:blip r:embed="rId113" cstate="screen">
              <a:extLst>
                <a:ext uri="{28A0092B-C50C-407E-A947-70E740481C1C}">
                  <a14:useLocalDpi xmlns:a14="http://schemas.microsoft.com/office/drawing/2010/main"/>
                </a:ext>
              </a:extLst>
            </a:blip>
            <a:stretch>
              <a:fillRect/>
            </a:stretch>
          </p:blipFill>
          <p:spPr>
            <a:xfrm>
              <a:off x="6058417" y="4294954"/>
              <a:ext cx="1321935" cy="634531"/>
            </a:xfrm>
            <a:prstGeom prst="rect">
              <a:avLst/>
            </a:prstGeom>
          </p:spPr>
        </p:pic>
      </p:grpSp>
    </p:spTree>
    <p:extLst>
      <p:ext uri="{BB962C8B-B14F-4D97-AF65-F5344CB8AC3E}">
        <p14:creationId xmlns:p14="http://schemas.microsoft.com/office/powerpoint/2010/main" val="2695527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ounded Rectangle 95"/>
          <p:cNvSpPr/>
          <p:nvPr/>
        </p:nvSpPr>
        <p:spPr>
          <a:xfrm>
            <a:off x="1584187" y="978546"/>
            <a:ext cx="5975627" cy="3670470"/>
          </a:xfrm>
          <a:prstGeom prst="roundRect">
            <a:avLst>
              <a:gd name="adj" fmla="val 1593"/>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98" name="TextBox 97"/>
          <p:cNvSpPr txBox="1"/>
          <p:nvPr/>
        </p:nvSpPr>
        <p:spPr>
          <a:xfrm>
            <a:off x="3528255" y="1494442"/>
            <a:ext cx="1098260" cy="384721"/>
          </a:xfrm>
          <a:prstGeom prst="rect">
            <a:avLst/>
          </a:prstGeom>
          <a:noFill/>
        </p:spPr>
        <p:txBody>
          <a:bodyPr wrap="square" rtlCol="0">
            <a:spAutoFit/>
          </a:bodyPr>
          <a:lstStyle/>
          <a:p>
            <a:pPr algn="ctr"/>
            <a:r>
              <a:rPr lang="en-US" sz="1200" b="1" dirty="0" smtClean="0">
                <a:solidFill>
                  <a:srgbClr val="33BCFF"/>
                </a:solidFill>
              </a:rPr>
              <a:t>6</a:t>
            </a:r>
            <a:r>
              <a:rPr lang="en-US" sz="700" b="1" dirty="0" smtClean="0"/>
              <a:t> of the largest </a:t>
            </a:r>
            <a:r>
              <a:rPr lang="en-US" sz="1200" b="1" dirty="0" smtClean="0">
                <a:solidFill>
                  <a:srgbClr val="33BCFF"/>
                </a:solidFill>
              </a:rPr>
              <a:t>10</a:t>
            </a:r>
            <a:r>
              <a:rPr lang="en-US" sz="700" b="1" dirty="0" smtClean="0"/>
              <a:t> Governments</a:t>
            </a:r>
          </a:p>
        </p:txBody>
      </p:sp>
      <p:sp>
        <p:nvSpPr>
          <p:cNvPr id="100" name="TextBox 99"/>
          <p:cNvSpPr txBox="1"/>
          <p:nvPr/>
        </p:nvSpPr>
        <p:spPr>
          <a:xfrm>
            <a:off x="2653499" y="3030013"/>
            <a:ext cx="1005503" cy="492443"/>
          </a:xfrm>
          <a:prstGeom prst="rect">
            <a:avLst/>
          </a:prstGeom>
          <a:noFill/>
        </p:spPr>
        <p:txBody>
          <a:bodyPr wrap="square" rtlCol="0">
            <a:spAutoFit/>
          </a:bodyPr>
          <a:lstStyle/>
          <a:p>
            <a:pPr algn="ctr"/>
            <a:r>
              <a:rPr lang="en-US" sz="1200" b="1" dirty="0" smtClean="0">
                <a:solidFill>
                  <a:srgbClr val="33BCFF"/>
                </a:solidFill>
              </a:rPr>
              <a:t>6</a:t>
            </a:r>
            <a:r>
              <a:rPr lang="en-US" sz="700" b="1" dirty="0" smtClean="0"/>
              <a:t> of the top </a:t>
            </a:r>
            <a:r>
              <a:rPr lang="en-US" sz="1200" b="1" dirty="0" smtClean="0">
                <a:solidFill>
                  <a:srgbClr val="33BCFF"/>
                </a:solidFill>
              </a:rPr>
              <a:t>10</a:t>
            </a:r>
            <a:r>
              <a:rPr lang="en-US" sz="700" b="1" dirty="0" smtClean="0"/>
              <a:t> Legal Services Companies</a:t>
            </a:r>
            <a:endParaRPr lang="en-US" sz="700" b="1" dirty="0"/>
          </a:p>
        </p:txBody>
      </p:sp>
      <p:sp>
        <p:nvSpPr>
          <p:cNvPr id="101" name="TextBox 100"/>
          <p:cNvSpPr txBox="1"/>
          <p:nvPr/>
        </p:nvSpPr>
        <p:spPr>
          <a:xfrm>
            <a:off x="3580905" y="3795191"/>
            <a:ext cx="966762" cy="384721"/>
          </a:xfrm>
          <a:prstGeom prst="rect">
            <a:avLst/>
          </a:prstGeom>
          <a:noFill/>
        </p:spPr>
        <p:txBody>
          <a:bodyPr wrap="square" rtlCol="0">
            <a:spAutoFit/>
          </a:bodyPr>
          <a:lstStyle/>
          <a:p>
            <a:pPr algn="ctr"/>
            <a:r>
              <a:rPr lang="en-US" sz="1200" b="1" dirty="0" smtClean="0">
                <a:solidFill>
                  <a:srgbClr val="33BCFF"/>
                </a:solidFill>
              </a:rPr>
              <a:t>7</a:t>
            </a:r>
            <a:r>
              <a:rPr lang="en-US" sz="700" b="1" dirty="0" smtClean="0"/>
              <a:t> of the top </a:t>
            </a:r>
            <a:r>
              <a:rPr lang="en-US" sz="1200" b="1" dirty="0" smtClean="0">
                <a:solidFill>
                  <a:srgbClr val="33BCFF"/>
                </a:solidFill>
              </a:rPr>
              <a:t>10</a:t>
            </a:r>
            <a:r>
              <a:rPr lang="en-US" sz="700" b="1" dirty="0" smtClean="0"/>
              <a:t> Manufacturers</a:t>
            </a:r>
            <a:endParaRPr lang="en-US" sz="700" b="1" dirty="0"/>
          </a:p>
        </p:txBody>
      </p:sp>
      <p:sp>
        <p:nvSpPr>
          <p:cNvPr id="102" name="TextBox 101"/>
          <p:cNvSpPr txBox="1"/>
          <p:nvPr/>
        </p:nvSpPr>
        <p:spPr>
          <a:xfrm>
            <a:off x="4611399" y="1494442"/>
            <a:ext cx="1052335" cy="384721"/>
          </a:xfrm>
          <a:prstGeom prst="rect">
            <a:avLst/>
          </a:prstGeom>
          <a:noFill/>
        </p:spPr>
        <p:txBody>
          <a:bodyPr wrap="square" rtlCol="0">
            <a:spAutoFit/>
          </a:bodyPr>
          <a:lstStyle/>
          <a:p>
            <a:pPr algn="ctr"/>
            <a:r>
              <a:rPr lang="en-US" sz="1200" b="1" dirty="0" smtClean="0">
                <a:solidFill>
                  <a:srgbClr val="33BCFF"/>
                </a:solidFill>
              </a:rPr>
              <a:t>32</a:t>
            </a:r>
            <a:r>
              <a:rPr lang="en-US" sz="1200" b="1" dirty="0" smtClean="0"/>
              <a:t> </a:t>
            </a:r>
            <a:r>
              <a:rPr lang="en-US" sz="700" b="1" dirty="0" smtClean="0"/>
              <a:t>of the top </a:t>
            </a:r>
            <a:r>
              <a:rPr lang="en-US" sz="1200" b="1" dirty="0" smtClean="0">
                <a:solidFill>
                  <a:srgbClr val="33BCFF"/>
                </a:solidFill>
              </a:rPr>
              <a:t>50</a:t>
            </a:r>
            <a:r>
              <a:rPr lang="en-US" sz="700" b="1" dirty="0" smtClean="0">
                <a:solidFill>
                  <a:srgbClr val="33BCFF"/>
                </a:solidFill>
              </a:rPr>
              <a:t> </a:t>
            </a:r>
            <a:r>
              <a:rPr lang="en-US" sz="700" b="1" dirty="0" smtClean="0"/>
              <a:t>Energy Companies</a:t>
            </a:r>
            <a:endParaRPr lang="en-US" sz="700" b="1" dirty="0"/>
          </a:p>
        </p:txBody>
      </p:sp>
      <p:sp>
        <p:nvSpPr>
          <p:cNvPr id="103" name="TextBox 102"/>
          <p:cNvSpPr txBox="1"/>
          <p:nvPr/>
        </p:nvSpPr>
        <p:spPr>
          <a:xfrm>
            <a:off x="5397261" y="2147080"/>
            <a:ext cx="1046947" cy="492443"/>
          </a:xfrm>
          <a:prstGeom prst="rect">
            <a:avLst/>
          </a:prstGeom>
          <a:noFill/>
        </p:spPr>
        <p:txBody>
          <a:bodyPr wrap="square" rtlCol="0">
            <a:spAutoFit/>
          </a:bodyPr>
          <a:lstStyle/>
          <a:p>
            <a:pPr algn="ctr"/>
            <a:r>
              <a:rPr lang="en-US" sz="1200" b="1" dirty="0" smtClean="0">
                <a:solidFill>
                  <a:srgbClr val="33BCFF"/>
                </a:solidFill>
              </a:rPr>
              <a:t>10</a:t>
            </a:r>
            <a:r>
              <a:rPr lang="en-US" sz="700" b="1" dirty="0" smtClean="0"/>
              <a:t> of the top </a:t>
            </a:r>
            <a:r>
              <a:rPr lang="en-US" sz="1200" b="1" dirty="0" smtClean="0">
                <a:solidFill>
                  <a:srgbClr val="33BCFF"/>
                </a:solidFill>
              </a:rPr>
              <a:t>10</a:t>
            </a:r>
            <a:r>
              <a:rPr lang="en-US" sz="700" b="1" dirty="0" smtClean="0"/>
              <a:t> Pharmaceutical Companies</a:t>
            </a:r>
            <a:endParaRPr lang="en-US" sz="700" b="1" dirty="0"/>
          </a:p>
        </p:txBody>
      </p:sp>
      <p:sp>
        <p:nvSpPr>
          <p:cNvPr id="104" name="TextBox 103"/>
          <p:cNvSpPr txBox="1"/>
          <p:nvPr/>
        </p:nvSpPr>
        <p:spPr>
          <a:xfrm>
            <a:off x="4620677" y="3795191"/>
            <a:ext cx="923979" cy="492443"/>
          </a:xfrm>
          <a:prstGeom prst="rect">
            <a:avLst/>
          </a:prstGeom>
          <a:noFill/>
        </p:spPr>
        <p:txBody>
          <a:bodyPr wrap="square" rtlCol="0">
            <a:spAutoFit/>
          </a:bodyPr>
          <a:lstStyle/>
          <a:p>
            <a:pPr algn="ctr"/>
            <a:r>
              <a:rPr lang="en-US" sz="1200" b="1" dirty="0" smtClean="0">
                <a:solidFill>
                  <a:srgbClr val="33BCFF"/>
                </a:solidFill>
              </a:rPr>
              <a:t>9</a:t>
            </a:r>
            <a:r>
              <a:rPr lang="en-US" sz="700" b="1" dirty="0" smtClean="0"/>
              <a:t> of the top </a:t>
            </a:r>
            <a:r>
              <a:rPr lang="en-US" sz="1200" b="1" dirty="0" smtClean="0">
                <a:solidFill>
                  <a:srgbClr val="33BCFF"/>
                </a:solidFill>
              </a:rPr>
              <a:t>10</a:t>
            </a:r>
            <a:r>
              <a:rPr lang="en-US" sz="700" b="1" dirty="0" smtClean="0"/>
              <a:t> Transportation Companies</a:t>
            </a:r>
            <a:endParaRPr lang="en-US" sz="700" b="1" dirty="0"/>
          </a:p>
        </p:txBody>
      </p:sp>
      <p:sp>
        <p:nvSpPr>
          <p:cNvPr id="105" name="TextBox 104"/>
          <p:cNvSpPr txBox="1"/>
          <p:nvPr/>
        </p:nvSpPr>
        <p:spPr>
          <a:xfrm>
            <a:off x="5436096" y="3030013"/>
            <a:ext cx="1170286" cy="492443"/>
          </a:xfrm>
          <a:prstGeom prst="rect">
            <a:avLst/>
          </a:prstGeom>
          <a:noFill/>
        </p:spPr>
        <p:txBody>
          <a:bodyPr wrap="square" rtlCol="0">
            <a:spAutoFit/>
          </a:bodyPr>
          <a:lstStyle/>
          <a:p>
            <a:pPr algn="ctr"/>
            <a:r>
              <a:rPr lang="en-US" sz="1200" b="1" dirty="0" smtClean="0">
                <a:solidFill>
                  <a:srgbClr val="33BCFF"/>
                </a:solidFill>
              </a:rPr>
              <a:t>14</a:t>
            </a:r>
            <a:r>
              <a:rPr lang="en-US" sz="700" b="1" dirty="0" smtClean="0"/>
              <a:t> of the top </a:t>
            </a:r>
            <a:r>
              <a:rPr lang="en-US" sz="1200" b="1" dirty="0" smtClean="0">
                <a:solidFill>
                  <a:srgbClr val="33BCFF"/>
                </a:solidFill>
              </a:rPr>
              <a:t>20</a:t>
            </a:r>
            <a:r>
              <a:rPr lang="en-US" sz="700" b="1" dirty="0" smtClean="0"/>
              <a:t> </a:t>
            </a:r>
            <a:br>
              <a:rPr lang="en-US" sz="700" b="1" dirty="0" smtClean="0"/>
            </a:br>
            <a:r>
              <a:rPr lang="en-US" sz="700" b="1" dirty="0" smtClean="0"/>
              <a:t>Financial &amp; Insurance </a:t>
            </a:r>
            <a:br>
              <a:rPr lang="en-US" sz="700" b="1" dirty="0" smtClean="0"/>
            </a:br>
            <a:r>
              <a:rPr lang="en-US" sz="700" b="1" dirty="0" smtClean="0"/>
              <a:t>Companies</a:t>
            </a:r>
            <a:endParaRPr lang="en-US" sz="700" b="1" dirty="0"/>
          </a:p>
        </p:txBody>
      </p:sp>
      <p:pic>
        <p:nvPicPr>
          <p:cNvPr id="115" name="Picture 6" descr="http://pngimg.com/upload/car_logo_texture1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2711" y="4371547"/>
            <a:ext cx="240174" cy="24017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http://img2.wikia.nocookie.net/__cb20120525233202/logopedia/images/7/7f/Cit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944" y="2920025"/>
            <a:ext cx="718256" cy="46387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4" descr="http://www.userlogos.org/files/logos/markvwald/Bank_of_America.png"/>
          <p:cNvPicPr>
            <a:picLocks noChangeAspect="1" noChangeArrowheads="1"/>
          </p:cNvPicPr>
          <p:nvPr/>
        </p:nvPicPr>
        <p:blipFill rotWithShape="1">
          <a:blip r:embed="rId5">
            <a:extLst>
              <a:ext uri="{28A0092B-C50C-407E-A947-70E740481C1C}">
                <a14:useLocalDpi xmlns:a14="http://schemas.microsoft.com/office/drawing/2010/main" val="0"/>
              </a:ext>
            </a:extLst>
          </a:blip>
          <a:srcRect b="24661"/>
          <a:stretch/>
        </p:blipFill>
        <p:spPr bwMode="auto">
          <a:xfrm>
            <a:off x="6600528" y="4057234"/>
            <a:ext cx="913259" cy="51602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http://www.davelope.net/wp-content/uploads/2013/07/12422519922133726513Logo_European_Central_Bank.svg_.hi_.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688" y="3650672"/>
            <a:ext cx="390703" cy="32298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http://edw2014.dataversity.net/uploads/ConfSiteAssets/79/image/pfizer_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0488" y="1117971"/>
            <a:ext cx="551565" cy="336185"/>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2" descr="http://upload.wikimedia.org/wikipedia/commons/thumb/f/f5/Hoffmann-La_Roche_logo.svg/170px-Hoffmann-La_Roche_logo.svg.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9031" y="2081239"/>
            <a:ext cx="634479" cy="32843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6" descr="http://images.wikia.com/logopedia/images/archive/3/3b/20101026121818!Time_Warner_Cable_201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9951" y="1101984"/>
            <a:ext cx="811995" cy="320450"/>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8" descr="http://tolkiengateway.net/w/images/8/8f/Disney_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2528" y="2434242"/>
            <a:ext cx="865224" cy="217908"/>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http://www.canopytocures.com/SA%20Positive%20Logo%20Horizontal%20CMYK%20copy%20%5bConverted%5d.png"/>
          <p:cNvPicPr>
            <a:picLocks noChangeAspect="1" noChangeArrowheads="1"/>
          </p:cNvPicPr>
          <p:nvPr/>
        </p:nvPicPr>
        <p:blipFill rotWithShape="1">
          <a:blip r:embed="rId11">
            <a:extLst>
              <a:ext uri="{28A0092B-C50C-407E-A947-70E740481C1C}">
                <a14:useLocalDpi xmlns:a14="http://schemas.microsoft.com/office/drawing/2010/main" val="0"/>
              </a:ext>
            </a:extLst>
          </a:blip>
          <a:srcRect l="64779" b="29416"/>
          <a:stretch/>
        </p:blipFill>
        <p:spPr bwMode="auto">
          <a:xfrm>
            <a:off x="5878898" y="980751"/>
            <a:ext cx="272910" cy="24751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 descr="http://upload.wikimedia.org/wikipedia/lt/c/c8/GazpromLogo.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3091" y="1233649"/>
            <a:ext cx="387252" cy="18878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6" descr="http://www.namedevelopment.com/blog/archives/Exxo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88835" y="1342324"/>
            <a:ext cx="638137" cy="12782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8" descr="http://www.qualcarejamaica.com/images/novartis.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57774" y="2475053"/>
            <a:ext cx="1105563" cy="25640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0" descr="https://community.emc.com/servlet/JiveServlet/showImage/38-6608-57829/Sanofi-logo-201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24433" y="1314202"/>
            <a:ext cx="480763" cy="38310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 descr="http://acecnc.org/Portals/1/Merck.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27714" y="1852693"/>
            <a:ext cx="725384" cy="21680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4" descr="http://boothwelsh.co.uk/wp-content/uploads/2012/04/GSK-big1.png"/>
          <p:cNvPicPr>
            <a:picLocks noChangeAspect="1" noChangeArrowheads="1"/>
          </p:cNvPicPr>
          <p:nvPr/>
        </p:nvPicPr>
        <p:blipFill rotWithShape="1">
          <a:blip r:embed="rId17">
            <a:extLst>
              <a:ext uri="{28A0092B-C50C-407E-A947-70E740481C1C}">
                <a14:useLocalDpi xmlns:a14="http://schemas.microsoft.com/office/drawing/2010/main" val="0"/>
              </a:ext>
            </a:extLst>
          </a:blip>
          <a:srcRect b="20068"/>
          <a:stretch/>
        </p:blipFill>
        <p:spPr bwMode="auto">
          <a:xfrm>
            <a:off x="6775041" y="1449142"/>
            <a:ext cx="642459" cy="56136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05457" y="3764559"/>
            <a:ext cx="1047740" cy="239710"/>
          </a:xfrm>
          <a:prstGeom prst="rect">
            <a:avLst/>
          </a:prstGeom>
        </p:spPr>
      </p:pic>
      <p:pic>
        <p:nvPicPr>
          <p:cNvPr id="131" name="Picture 13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94991" y="4448800"/>
            <a:ext cx="1027696" cy="194328"/>
          </a:xfrm>
          <a:prstGeom prst="rect">
            <a:avLst/>
          </a:prstGeom>
        </p:spPr>
      </p:pic>
      <p:pic>
        <p:nvPicPr>
          <p:cNvPr id="132" name="Picture 13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746574" y="3958055"/>
            <a:ext cx="737194" cy="508409"/>
          </a:xfrm>
          <a:prstGeom prst="rect">
            <a:avLst/>
          </a:prstGeom>
        </p:spPr>
      </p:pic>
      <p:pic>
        <p:nvPicPr>
          <p:cNvPr id="133" name="Picture 13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05457" y="2859556"/>
            <a:ext cx="700582" cy="525437"/>
          </a:xfrm>
          <a:prstGeom prst="rect">
            <a:avLst/>
          </a:prstGeom>
        </p:spPr>
      </p:pic>
      <p:pic>
        <p:nvPicPr>
          <p:cNvPr id="134" name="Picture 133"/>
          <p:cNvPicPr>
            <a:picLocks noChangeAspect="1"/>
          </p:cNvPicPr>
          <p:nvPr/>
        </p:nvPicPr>
        <p:blipFill rotWithShape="1">
          <a:blip r:embed="rId22">
            <a:extLst>
              <a:ext uri="{28A0092B-C50C-407E-A947-70E740481C1C}">
                <a14:useLocalDpi xmlns:a14="http://schemas.microsoft.com/office/drawing/2010/main" val="0"/>
              </a:ext>
            </a:extLst>
          </a:blip>
          <a:srcRect t="27052" b="33639"/>
          <a:stretch/>
        </p:blipFill>
        <p:spPr>
          <a:xfrm>
            <a:off x="1783874" y="3294642"/>
            <a:ext cx="915918" cy="360040"/>
          </a:xfrm>
          <a:prstGeom prst="rect">
            <a:avLst/>
          </a:prstGeom>
        </p:spPr>
      </p:pic>
      <p:pic>
        <p:nvPicPr>
          <p:cNvPr id="135" name="Picture 16" descr="http://www.userlogos.org/files/logos/jumpordie/thomson_01.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56131" y="1426694"/>
            <a:ext cx="1741695" cy="1306272"/>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8" descr="http://img1.wikia.nocookie.net/__cb20121128090311/logopedia/images/7/7c/CBS_logo_2011.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60030" y="1567562"/>
            <a:ext cx="505263" cy="147284"/>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0" descr="http://upload.wikimedia.org/wikipedia/commons/3/3e/MTV_Logo_2010.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616701" y="1522053"/>
            <a:ext cx="367750" cy="238302"/>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http://blog.commvine.com/wp-content/uploads/2009/01/samsung-logo.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17210" y="4202000"/>
            <a:ext cx="526446" cy="176359"/>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 descr="http://nexlogy.com/nct/wp-content/uploads/2012/12/GE.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203848" y="4158738"/>
            <a:ext cx="351996" cy="35199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6" descr="http://upload.wikimedia.org/wikipedia/bar/8/86/744px-Siemens-logo_svg.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563888" y="4427369"/>
            <a:ext cx="837190" cy="199170"/>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8" descr="http://upload.wikimedia.org/wikipedia/commons/1/16/Toyota_logo.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15924" y="4474378"/>
            <a:ext cx="780358" cy="137343"/>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http://upload.wikimedia.org/wikipedia/commons/thumb/1/1a/Volkswagen_Logo.png/1026px-Volkswagen_Logo.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479667" y="4127113"/>
            <a:ext cx="250929" cy="250440"/>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 descr="http://upload.wikimedia.org/wikipedia/commons/2/20/GEICO.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568449" y="3506046"/>
            <a:ext cx="817676" cy="18262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16" descr="http://www.sante4life.com/img/rbc.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975198" y="3809875"/>
            <a:ext cx="249930" cy="29636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2" descr="http://www.mytorontorealty.com/images/10911/Rps/td.p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188653" y="4070047"/>
            <a:ext cx="379232" cy="28442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30" descr="http://upload.wikimedia.org/wikipedia/en/thumb/c/cf/Flag_of_Canada.svg/100px-Flag_of_Canada.svg.p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468975" y="1302995"/>
            <a:ext cx="335495" cy="167748"/>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32" descr="http://upload.wikimedia.org/wikipedia/commons/4/42/Flag_of_the_United_Kingdom.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045244" y="1304524"/>
            <a:ext cx="316826" cy="158413"/>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http://img2.wikia.nocookie.net/__cb20120901035033/logopedia/images/e/e6/Flag_of_Germany.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730207" y="1053192"/>
            <a:ext cx="347654" cy="16766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http://upload.wikimedia.org/wikipedia/en/6/6c/Us_flag_large_38_stars.pn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191871" y="1053192"/>
            <a:ext cx="306330" cy="161226"/>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4" descr="http://upload.wikimedia.org/wikipedia/en/thumb/6/61/Enbridge_Logo.svg/230px-Enbridge_Logo.svg.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626515" y="996962"/>
            <a:ext cx="566219" cy="15755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6" descr="http://upload.wikimedia.org/wikipedia/en/thumb/8/88/Suncor_Energy_logo.svg/277px-Suncor_Energy_logo.svg.pn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5236877" y="928322"/>
            <a:ext cx="606537" cy="278088"/>
          </a:xfrm>
          <a:prstGeom prst="rect">
            <a:avLst/>
          </a:prstGeom>
          <a:noFill/>
          <a:extLst>
            <a:ext uri="{909E8E84-426E-40DD-AFC4-6F175D3DCCD1}">
              <a14:hiddenFill xmlns:a14="http://schemas.microsoft.com/office/drawing/2010/main">
                <a:solidFill>
                  <a:srgbClr val="FFFFFF"/>
                </a:solidFill>
              </a14:hiddenFill>
            </a:ext>
          </a:extLst>
        </p:spPr>
      </p:pic>
      <p:grpSp>
        <p:nvGrpSpPr>
          <p:cNvPr id="153" name="Group 4"/>
          <p:cNvGrpSpPr>
            <a:grpSpLocks noChangeAspect="1"/>
          </p:cNvGrpSpPr>
          <p:nvPr/>
        </p:nvGrpSpPr>
        <p:grpSpPr bwMode="auto">
          <a:xfrm>
            <a:off x="3645840" y="1896187"/>
            <a:ext cx="1847597" cy="1850591"/>
            <a:chOff x="2263" y="1112"/>
            <a:chExt cx="1234" cy="1236"/>
          </a:xfrm>
        </p:grpSpPr>
        <p:sp>
          <p:nvSpPr>
            <p:cNvPr id="154" name="AutoShape 3"/>
            <p:cNvSpPr>
              <a:spLocks noChangeAspect="1" noChangeArrowheads="1" noTextEdit="1"/>
            </p:cNvSpPr>
            <p:nvPr/>
          </p:nvSpPr>
          <p:spPr bwMode="auto">
            <a:xfrm>
              <a:off x="2264" y="1112"/>
              <a:ext cx="1232" cy="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5"/>
            <p:cNvSpPr>
              <a:spLocks/>
            </p:cNvSpPr>
            <p:nvPr/>
          </p:nvSpPr>
          <p:spPr bwMode="auto">
            <a:xfrm>
              <a:off x="3056" y="1293"/>
              <a:ext cx="441" cy="434"/>
            </a:xfrm>
            <a:custGeom>
              <a:avLst/>
              <a:gdLst>
                <a:gd name="T0" fmla="*/ 0 w 329"/>
                <a:gd name="T1" fmla="*/ 194 h 323"/>
                <a:gd name="T2" fmla="*/ 54 w 329"/>
                <a:gd name="T3" fmla="*/ 323 h 323"/>
                <a:gd name="T4" fmla="*/ 329 w 329"/>
                <a:gd name="T5" fmla="*/ 323 h 323"/>
                <a:gd name="T6" fmla="*/ 194 w 329"/>
                <a:gd name="T7" fmla="*/ 0 h 323"/>
                <a:gd name="T8" fmla="*/ 0 w 329"/>
                <a:gd name="T9" fmla="*/ 194 h 323"/>
              </a:gdLst>
              <a:ahLst/>
              <a:cxnLst>
                <a:cxn ang="0">
                  <a:pos x="T0" y="T1"/>
                </a:cxn>
                <a:cxn ang="0">
                  <a:pos x="T2" y="T3"/>
                </a:cxn>
                <a:cxn ang="0">
                  <a:pos x="T4" y="T5"/>
                </a:cxn>
                <a:cxn ang="0">
                  <a:pos x="T6" y="T7"/>
                </a:cxn>
                <a:cxn ang="0">
                  <a:pos x="T8" y="T9"/>
                </a:cxn>
              </a:cxnLst>
              <a:rect l="0" t="0" r="r" b="b"/>
              <a:pathLst>
                <a:path w="329" h="323">
                  <a:moveTo>
                    <a:pt x="0" y="194"/>
                  </a:moveTo>
                  <a:cubicBezTo>
                    <a:pt x="33" y="227"/>
                    <a:pt x="54" y="273"/>
                    <a:pt x="54" y="323"/>
                  </a:cubicBezTo>
                  <a:cubicBezTo>
                    <a:pt x="329" y="323"/>
                    <a:pt x="329" y="323"/>
                    <a:pt x="329" y="323"/>
                  </a:cubicBezTo>
                  <a:cubicBezTo>
                    <a:pt x="328" y="197"/>
                    <a:pt x="277" y="83"/>
                    <a:pt x="194" y="0"/>
                  </a:cubicBezTo>
                  <a:lnTo>
                    <a:pt x="0" y="194"/>
                  </a:lnTo>
                  <a:close/>
                </a:path>
              </a:pathLst>
            </a:custGeom>
            <a:solidFill>
              <a:srgbClr val="0072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6"/>
            <p:cNvSpPr>
              <a:spLocks/>
            </p:cNvSpPr>
            <p:nvPr/>
          </p:nvSpPr>
          <p:spPr bwMode="auto">
            <a:xfrm>
              <a:off x="2446" y="1112"/>
              <a:ext cx="433" cy="439"/>
            </a:xfrm>
            <a:custGeom>
              <a:avLst/>
              <a:gdLst>
                <a:gd name="T0" fmla="*/ 0 w 322"/>
                <a:gd name="T1" fmla="*/ 133 h 327"/>
                <a:gd name="T2" fmla="*/ 194 w 322"/>
                <a:gd name="T3" fmla="*/ 327 h 327"/>
                <a:gd name="T4" fmla="*/ 322 w 322"/>
                <a:gd name="T5" fmla="*/ 275 h 327"/>
                <a:gd name="T6" fmla="*/ 322 w 322"/>
                <a:gd name="T7" fmla="*/ 0 h 327"/>
                <a:gd name="T8" fmla="*/ 0 w 322"/>
                <a:gd name="T9" fmla="*/ 133 h 327"/>
              </a:gdLst>
              <a:ahLst/>
              <a:cxnLst>
                <a:cxn ang="0">
                  <a:pos x="T0" y="T1"/>
                </a:cxn>
                <a:cxn ang="0">
                  <a:pos x="T2" y="T3"/>
                </a:cxn>
                <a:cxn ang="0">
                  <a:pos x="T4" y="T5"/>
                </a:cxn>
                <a:cxn ang="0">
                  <a:pos x="T6" y="T7"/>
                </a:cxn>
                <a:cxn ang="0">
                  <a:pos x="T8" y="T9"/>
                </a:cxn>
              </a:cxnLst>
              <a:rect l="0" t="0" r="r" b="b"/>
              <a:pathLst>
                <a:path w="322" h="327">
                  <a:moveTo>
                    <a:pt x="0" y="133"/>
                  </a:moveTo>
                  <a:cubicBezTo>
                    <a:pt x="194" y="327"/>
                    <a:pt x="194" y="327"/>
                    <a:pt x="194" y="327"/>
                  </a:cubicBezTo>
                  <a:cubicBezTo>
                    <a:pt x="227" y="295"/>
                    <a:pt x="272" y="275"/>
                    <a:pt x="322" y="275"/>
                  </a:cubicBezTo>
                  <a:cubicBezTo>
                    <a:pt x="322" y="0"/>
                    <a:pt x="322" y="0"/>
                    <a:pt x="322" y="0"/>
                  </a:cubicBezTo>
                  <a:cubicBezTo>
                    <a:pt x="196" y="0"/>
                    <a:pt x="83" y="51"/>
                    <a:pt x="0" y="133"/>
                  </a:cubicBezTo>
                  <a:close/>
                </a:path>
              </a:pathLst>
            </a:custGeom>
            <a:solidFill>
              <a:srgbClr val="0072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7"/>
            <p:cNvSpPr>
              <a:spLocks/>
            </p:cNvSpPr>
            <p:nvPr/>
          </p:nvSpPr>
          <p:spPr bwMode="auto">
            <a:xfrm>
              <a:off x="2263" y="1729"/>
              <a:ext cx="440" cy="435"/>
            </a:xfrm>
            <a:custGeom>
              <a:avLst/>
              <a:gdLst>
                <a:gd name="T0" fmla="*/ 328 w 328"/>
                <a:gd name="T1" fmla="*/ 129 h 324"/>
                <a:gd name="T2" fmla="*/ 275 w 328"/>
                <a:gd name="T3" fmla="*/ 0 h 324"/>
                <a:gd name="T4" fmla="*/ 0 w 328"/>
                <a:gd name="T5" fmla="*/ 0 h 324"/>
                <a:gd name="T6" fmla="*/ 134 w 328"/>
                <a:gd name="T7" fmla="*/ 324 h 324"/>
                <a:gd name="T8" fmla="*/ 328 w 328"/>
                <a:gd name="T9" fmla="*/ 129 h 324"/>
              </a:gdLst>
              <a:ahLst/>
              <a:cxnLst>
                <a:cxn ang="0">
                  <a:pos x="T0" y="T1"/>
                </a:cxn>
                <a:cxn ang="0">
                  <a:pos x="T2" y="T3"/>
                </a:cxn>
                <a:cxn ang="0">
                  <a:pos x="T4" y="T5"/>
                </a:cxn>
                <a:cxn ang="0">
                  <a:pos x="T6" y="T7"/>
                </a:cxn>
                <a:cxn ang="0">
                  <a:pos x="T8" y="T9"/>
                </a:cxn>
              </a:cxnLst>
              <a:rect l="0" t="0" r="r" b="b"/>
              <a:pathLst>
                <a:path w="328" h="324">
                  <a:moveTo>
                    <a:pt x="328" y="129"/>
                  </a:moveTo>
                  <a:cubicBezTo>
                    <a:pt x="295" y="96"/>
                    <a:pt x="275" y="50"/>
                    <a:pt x="275" y="0"/>
                  </a:cubicBezTo>
                  <a:cubicBezTo>
                    <a:pt x="0" y="0"/>
                    <a:pt x="0" y="0"/>
                    <a:pt x="0" y="0"/>
                  </a:cubicBezTo>
                  <a:cubicBezTo>
                    <a:pt x="0" y="126"/>
                    <a:pt x="51" y="241"/>
                    <a:pt x="134" y="324"/>
                  </a:cubicBezTo>
                  <a:lnTo>
                    <a:pt x="328" y="129"/>
                  </a:lnTo>
                  <a:close/>
                </a:path>
              </a:pathLst>
            </a:custGeom>
            <a:solidFill>
              <a:srgbClr val="0072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8"/>
            <p:cNvSpPr>
              <a:spLocks/>
            </p:cNvSpPr>
            <p:nvPr/>
          </p:nvSpPr>
          <p:spPr bwMode="auto">
            <a:xfrm>
              <a:off x="2444" y="1905"/>
              <a:ext cx="435" cy="442"/>
            </a:xfrm>
            <a:custGeom>
              <a:avLst/>
              <a:gdLst>
                <a:gd name="T0" fmla="*/ 324 w 324"/>
                <a:gd name="T1" fmla="*/ 54 h 329"/>
                <a:gd name="T2" fmla="*/ 194 w 324"/>
                <a:gd name="T3" fmla="*/ 0 h 329"/>
                <a:gd name="T4" fmla="*/ 0 w 324"/>
                <a:gd name="T5" fmla="*/ 194 h 329"/>
                <a:gd name="T6" fmla="*/ 324 w 324"/>
                <a:gd name="T7" fmla="*/ 329 h 329"/>
                <a:gd name="T8" fmla="*/ 324 w 324"/>
                <a:gd name="T9" fmla="*/ 54 h 329"/>
              </a:gdLst>
              <a:ahLst/>
              <a:cxnLst>
                <a:cxn ang="0">
                  <a:pos x="T0" y="T1"/>
                </a:cxn>
                <a:cxn ang="0">
                  <a:pos x="T2" y="T3"/>
                </a:cxn>
                <a:cxn ang="0">
                  <a:pos x="T4" y="T5"/>
                </a:cxn>
                <a:cxn ang="0">
                  <a:pos x="T6" y="T7"/>
                </a:cxn>
                <a:cxn ang="0">
                  <a:pos x="T8" y="T9"/>
                </a:cxn>
              </a:cxnLst>
              <a:rect l="0" t="0" r="r" b="b"/>
              <a:pathLst>
                <a:path w="324" h="329">
                  <a:moveTo>
                    <a:pt x="324" y="54"/>
                  </a:moveTo>
                  <a:cubicBezTo>
                    <a:pt x="273" y="54"/>
                    <a:pt x="228" y="33"/>
                    <a:pt x="194" y="0"/>
                  </a:cubicBezTo>
                  <a:cubicBezTo>
                    <a:pt x="0" y="194"/>
                    <a:pt x="0" y="194"/>
                    <a:pt x="0" y="194"/>
                  </a:cubicBezTo>
                  <a:cubicBezTo>
                    <a:pt x="83" y="277"/>
                    <a:pt x="198" y="328"/>
                    <a:pt x="324" y="329"/>
                  </a:cubicBezTo>
                  <a:lnTo>
                    <a:pt x="324" y="54"/>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9"/>
            <p:cNvSpPr>
              <a:spLocks/>
            </p:cNvSpPr>
            <p:nvPr/>
          </p:nvSpPr>
          <p:spPr bwMode="auto">
            <a:xfrm>
              <a:off x="2263" y="1292"/>
              <a:ext cx="442" cy="435"/>
            </a:xfrm>
            <a:custGeom>
              <a:avLst/>
              <a:gdLst>
                <a:gd name="T0" fmla="*/ 275 w 330"/>
                <a:gd name="T1" fmla="*/ 324 h 324"/>
                <a:gd name="T2" fmla="*/ 330 w 330"/>
                <a:gd name="T3" fmla="*/ 195 h 324"/>
                <a:gd name="T4" fmla="*/ 135 w 330"/>
                <a:gd name="T5" fmla="*/ 0 h 324"/>
                <a:gd name="T6" fmla="*/ 0 w 330"/>
                <a:gd name="T7" fmla="*/ 324 h 324"/>
                <a:gd name="T8" fmla="*/ 275 w 330"/>
                <a:gd name="T9" fmla="*/ 324 h 324"/>
              </a:gdLst>
              <a:ahLst/>
              <a:cxnLst>
                <a:cxn ang="0">
                  <a:pos x="T0" y="T1"/>
                </a:cxn>
                <a:cxn ang="0">
                  <a:pos x="T2" y="T3"/>
                </a:cxn>
                <a:cxn ang="0">
                  <a:pos x="T4" y="T5"/>
                </a:cxn>
                <a:cxn ang="0">
                  <a:pos x="T6" y="T7"/>
                </a:cxn>
                <a:cxn ang="0">
                  <a:pos x="T8" y="T9"/>
                </a:cxn>
              </a:cxnLst>
              <a:rect l="0" t="0" r="r" b="b"/>
              <a:pathLst>
                <a:path w="330" h="324">
                  <a:moveTo>
                    <a:pt x="275" y="324"/>
                  </a:moveTo>
                  <a:cubicBezTo>
                    <a:pt x="276" y="274"/>
                    <a:pt x="296" y="228"/>
                    <a:pt x="330" y="195"/>
                  </a:cubicBezTo>
                  <a:cubicBezTo>
                    <a:pt x="135" y="0"/>
                    <a:pt x="135" y="0"/>
                    <a:pt x="135" y="0"/>
                  </a:cubicBezTo>
                  <a:cubicBezTo>
                    <a:pt x="52" y="83"/>
                    <a:pt x="1" y="198"/>
                    <a:pt x="0" y="324"/>
                  </a:cubicBezTo>
                  <a:lnTo>
                    <a:pt x="275" y="324"/>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0"/>
            <p:cNvSpPr>
              <a:spLocks/>
            </p:cNvSpPr>
            <p:nvPr/>
          </p:nvSpPr>
          <p:spPr bwMode="auto">
            <a:xfrm>
              <a:off x="2881" y="1905"/>
              <a:ext cx="437" cy="442"/>
            </a:xfrm>
            <a:custGeom>
              <a:avLst/>
              <a:gdLst>
                <a:gd name="T0" fmla="*/ 130 w 325"/>
                <a:gd name="T1" fmla="*/ 0 h 329"/>
                <a:gd name="T2" fmla="*/ 0 w 325"/>
                <a:gd name="T3" fmla="*/ 54 h 329"/>
                <a:gd name="T4" fmla="*/ 0 w 325"/>
                <a:gd name="T5" fmla="*/ 329 h 329"/>
                <a:gd name="T6" fmla="*/ 325 w 325"/>
                <a:gd name="T7" fmla="*/ 194 h 329"/>
                <a:gd name="T8" fmla="*/ 130 w 325"/>
                <a:gd name="T9" fmla="*/ 0 h 329"/>
              </a:gdLst>
              <a:ahLst/>
              <a:cxnLst>
                <a:cxn ang="0">
                  <a:pos x="T0" y="T1"/>
                </a:cxn>
                <a:cxn ang="0">
                  <a:pos x="T2" y="T3"/>
                </a:cxn>
                <a:cxn ang="0">
                  <a:pos x="T4" y="T5"/>
                </a:cxn>
                <a:cxn ang="0">
                  <a:pos x="T6" y="T7"/>
                </a:cxn>
                <a:cxn ang="0">
                  <a:pos x="T8" y="T9"/>
                </a:cxn>
              </a:cxnLst>
              <a:rect l="0" t="0" r="r" b="b"/>
              <a:pathLst>
                <a:path w="325" h="329">
                  <a:moveTo>
                    <a:pt x="130" y="0"/>
                  </a:moveTo>
                  <a:cubicBezTo>
                    <a:pt x="97" y="33"/>
                    <a:pt x="51" y="54"/>
                    <a:pt x="0" y="54"/>
                  </a:cubicBezTo>
                  <a:cubicBezTo>
                    <a:pt x="0" y="329"/>
                    <a:pt x="0" y="329"/>
                    <a:pt x="0" y="329"/>
                  </a:cubicBezTo>
                  <a:cubicBezTo>
                    <a:pt x="127" y="328"/>
                    <a:pt x="242" y="277"/>
                    <a:pt x="325" y="194"/>
                  </a:cubicBezTo>
                  <a:lnTo>
                    <a:pt x="130" y="0"/>
                  </a:lnTo>
                  <a:close/>
                </a:path>
              </a:pathLst>
            </a:custGeom>
            <a:solidFill>
              <a:srgbClr val="0072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11"/>
            <p:cNvSpPr>
              <a:spLocks/>
            </p:cNvSpPr>
            <p:nvPr/>
          </p:nvSpPr>
          <p:spPr bwMode="auto">
            <a:xfrm>
              <a:off x="3058" y="1729"/>
              <a:ext cx="439" cy="434"/>
            </a:xfrm>
            <a:custGeom>
              <a:avLst/>
              <a:gdLst>
                <a:gd name="T0" fmla="*/ 327 w 327"/>
                <a:gd name="T1" fmla="*/ 0 h 323"/>
                <a:gd name="T2" fmla="*/ 52 w 327"/>
                <a:gd name="T3" fmla="*/ 0 h 323"/>
                <a:gd name="T4" fmla="*/ 0 w 327"/>
                <a:gd name="T5" fmla="*/ 129 h 323"/>
                <a:gd name="T6" fmla="*/ 194 w 327"/>
                <a:gd name="T7" fmla="*/ 323 h 323"/>
                <a:gd name="T8" fmla="*/ 327 w 327"/>
                <a:gd name="T9" fmla="*/ 0 h 323"/>
              </a:gdLst>
              <a:ahLst/>
              <a:cxnLst>
                <a:cxn ang="0">
                  <a:pos x="T0" y="T1"/>
                </a:cxn>
                <a:cxn ang="0">
                  <a:pos x="T2" y="T3"/>
                </a:cxn>
                <a:cxn ang="0">
                  <a:pos x="T4" y="T5"/>
                </a:cxn>
                <a:cxn ang="0">
                  <a:pos x="T6" y="T7"/>
                </a:cxn>
                <a:cxn ang="0">
                  <a:pos x="T8" y="T9"/>
                </a:cxn>
              </a:cxnLst>
              <a:rect l="0" t="0" r="r" b="b"/>
              <a:pathLst>
                <a:path w="327" h="323">
                  <a:moveTo>
                    <a:pt x="327" y="0"/>
                  </a:moveTo>
                  <a:cubicBezTo>
                    <a:pt x="52" y="0"/>
                    <a:pt x="52" y="0"/>
                    <a:pt x="52" y="0"/>
                  </a:cubicBezTo>
                  <a:cubicBezTo>
                    <a:pt x="52" y="50"/>
                    <a:pt x="32" y="96"/>
                    <a:pt x="0" y="129"/>
                  </a:cubicBezTo>
                  <a:cubicBezTo>
                    <a:pt x="194" y="323"/>
                    <a:pt x="194" y="323"/>
                    <a:pt x="194" y="323"/>
                  </a:cubicBezTo>
                  <a:cubicBezTo>
                    <a:pt x="276" y="240"/>
                    <a:pt x="327" y="126"/>
                    <a:pt x="327" y="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2"/>
            <p:cNvSpPr>
              <a:spLocks/>
            </p:cNvSpPr>
            <p:nvPr/>
          </p:nvSpPr>
          <p:spPr bwMode="auto">
            <a:xfrm>
              <a:off x="2881" y="1112"/>
              <a:ext cx="434" cy="440"/>
            </a:xfrm>
            <a:custGeom>
              <a:avLst/>
              <a:gdLst>
                <a:gd name="T0" fmla="*/ 323 w 323"/>
                <a:gd name="T1" fmla="*/ 133 h 328"/>
                <a:gd name="T2" fmla="*/ 0 w 323"/>
                <a:gd name="T3" fmla="*/ 0 h 328"/>
                <a:gd name="T4" fmla="*/ 0 w 323"/>
                <a:gd name="T5" fmla="*/ 275 h 328"/>
                <a:gd name="T6" fmla="*/ 129 w 323"/>
                <a:gd name="T7" fmla="*/ 328 h 328"/>
                <a:gd name="T8" fmla="*/ 323 w 323"/>
                <a:gd name="T9" fmla="*/ 133 h 328"/>
              </a:gdLst>
              <a:ahLst/>
              <a:cxnLst>
                <a:cxn ang="0">
                  <a:pos x="T0" y="T1"/>
                </a:cxn>
                <a:cxn ang="0">
                  <a:pos x="T2" y="T3"/>
                </a:cxn>
                <a:cxn ang="0">
                  <a:pos x="T4" y="T5"/>
                </a:cxn>
                <a:cxn ang="0">
                  <a:pos x="T6" y="T7"/>
                </a:cxn>
                <a:cxn ang="0">
                  <a:pos x="T8" y="T9"/>
                </a:cxn>
              </a:cxnLst>
              <a:rect l="0" t="0" r="r" b="b"/>
              <a:pathLst>
                <a:path w="323" h="328">
                  <a:moveTo>
                    <a:pt x="323" y="133"/>
                  </a:moveTo>
                  <a:cubicBezTo>
                    <a:pt x="240" y="51"/>
                    <a:pt x="126" y="0"/>
                    <a:pt x="0" y="0"/>
                  </a:cubicBezTo>
                  <a:cubicBezTo>
                    <a:pt x="0" y="275"/>
                    <a:pt x="0" y="275"/>
                    <a:pt x="0" y="275"/>
                  </a:cubicBezTo>
                  <a:cubicBezTo>
                    <a:pt x="50" y="275"/>
                    <a:pt x="96" y="295"/>
                    <a:pt x="129" y="328"/>
                  </a:cubicBezTo>
                  <a:lnTo>
                    <a:pt x="323" y="133"/>
                  </a:ln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13"/>
            <p:cNvSpPr>
              <a:spLocks noChangeArrowheads="1"/>
            </p:cNvSpPr>
            <p:nvPr/>
          </p:nvSpPr>
          <p:spPr bwMode="auto">
            <a:xfrm>
              <a:off x="3203" y="1910"/>
              <a:ext cx="179" cy="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14"/>
            <p:cNvSpPr>
              <a:spLocks noChangeArrowheads="1"/>
            </p:cNvSpPr>
            <p:nvPr/>
          </p:nvSpPr>
          <p:spPr bwMode="auto">
            <a:xfrm>
              <a:off x="3181" y="1945"/>
              <a:ext cx="224" cy="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5"/>
            <p:cNvSpPr>
              <a:spLocks/>
            </p:cNvSpPr>
            <p:nvPr/>
          </p:nvSpPr>
          <p:spPr bwMode="auto">
            <a:xfrm>
              <a:off x="3201" y="1766"/>
              <a:ext cx="181" cy="42"/>
            </a:xfrm>
            <a:custGeom>
              <a:avLst/>
              <a:gdLst>
                <a:gd name="T0" fmla="*/ 134 w 135"/>
                <a:gd name="T1" fmla="*/ 29 h 32"/>
                <a:gd name="T2" fmla="*/ 68 w 135"/>
                <a:gd name="T3" fmla="*/ 0 h 32"/>
                <a:gd name="T4" fmla="*/ 67 w 135"/>
                <a:gd name="T5" fmla="*/ 0 h 32"/>
                <a:gd name="T6" fmla="*/ 1 w 135"/>
                <a:gd name="T7" fmla="*/ 29 h 32"/>
                <a:gd name="T8" fmla="*/ 0 w 135"/>
                <a:gd name="T9" fmla="*/ 31 h 32"/>
                <a:gd name="T10" fmla="*/ 2 w 135"/>
                <a:gd name="T11" fmla="*/ 32 h 32"/>
                <a:gd name="T12" fmla="*/ 134 w 135"/>
                <a:gd name="T13" fmla="*/ 32 h 32"/>
                <a:gd name="T14" fmla="*/ 135 w 135"/>
                <a:gd name="T15" fmla="*/ 31 h 32"/>
                <a:gd name="T16" fmla="*/ 134 w 135"/>
                <a:gd name="T17"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32">
                  <a:moveTo>
                    <a:pt x="134" y="29"/>
                  </a:moveTo>
                  <a:cubicBezTo>
                    <a:pt x="68" y="0"/>
                    <a:pt x="68" y="0"/>
                    <a:pt x="68" y="0"/>
                  </a:cubicBezTo>
                  <a:cubicBezTo>
                    <a:pt x="68" y="0"/>
                    <a:pt x="67" y="0"/>
                    <a:pt x="67" y="0"/>
                  </a:cubicBezTo>
                  <a:cubicBezTo>
                    <a:pt x="1" y="29"/>
                    <a:pt x="1" y="29"/>
                    <a:pt x="1" y="29"/>
                  </a:cubicBezTo>
                  <a:cubicBezTo>
                    <a:pt x="0" y="29"/>
                    <a:pt x="0" y="30"/>
                    <a:pt x="0" y="31"/>
                  </a:cubicBezTo>
                  <a:cubicBezTo>
                    <a:pt x="0" y="31"/>
                    <a:pt x="1" y="32"/>
                    <a:pt x="2" y="32"/>
                  </a:cubicBezTo>
                  <a:cubicBezTo>
                    <a:pt x="134" y="32"/>
                    <a:pt x="134" y="32"/>
                    <a:pt x="134" y="32"/>
                  </a:cubicBezTo>
                  <a:cubicBezTo>
                    <a:pt x="134" y="32"/>
                    <a:pt x="135" y="31"/>
                    <a:pt x="135" y="31"/>
                  </a:cubicBezTo>
                  <a:cubicBezTo>
                    <a:pt x="135" y="30"/>
                    <a:pt x="135" y="29"/>
                    <a:pt x="134" y="2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6"/>
            <p:cNvSpPr>
              <a:spLocks noEditPoints="1"/>
            </p:cNvSpPr>
            <p:nvPr/>
          </p:nvSpPr>
          <p:spPr bwMode="auto">
            <a:xfrm>
              <a:off x="3220" y="1815"/>
              <a:ext cx="24" cy="89"/>
            </a:xfrm>
            <a:custGeom>
              <a:avLst/>
              <a:gdLst>
                <a:gd name="T0" fmla="*/ 0 w 18"/>
                <a:gd name="T1" fmla="*/ 66 h 66"/>
                <a:gd name="T2" fmla="*/ 18 w 18"/>
                <a:gd name="T3" fmla="*/ 66 h 66"/>
                <a:gd name="T4" fmla="*/ 18 w 18"/>
                <a:gd name="T5" fmla="*/ 0 h 66"/>
                <a:gd name="T6" fmla="*/ 0 w 18"/>
                <a:gd name="T7" fmla="*/ 0 h 66"/>
                <a:gd name="T8" fmla="*/ 0 w 18"/>
                <a:gd name="T9" fmla="*/ 66 h 66"/>
                <a:gd name="T10" fmla="*/ 13 w 18"/>
                <a:gd name="T11" fmla="*/ 6 h 66"/>
                <a:gd name="T12" fmla="*/ 14 w 18"/>
                <a:gd name="T13" fmla="*/ 5 h 66"/>
                <a:gd name="T14" fmla="*/ 14 w 18"/>
                <a:gd name="T15" fmla="*/ 6 h 66"/>
                <a:gd name="T16" fmla="*/ 14 w 18"/>
                <a:gd name="T17" fmla="*/ 60 h 66"/>
                <a:gd name="T18" fmla="*/ 14 w 18"/>
                <a:gd name="T19" fmla="*/ 61 h 66"/>
                <a:gd name="T20" fmla="*/ 13 w 18"/>
                <a:gd name="T21" fmla="*/ 60 h 66"/>
                <a:gd name="T22" fmla="*/ 13 w 18"/>
                <a:gd name="T23" fmla="*/ 6 h 66"/>
                <a:gd name="T24" fmla="*/ 8 w 18"/>
                <a:gd name="T25" fmla="*/ 6 h 66"/>
                <a:gd name="T26" fmla="*/ 9 w 18"/>
                <a:gd name="T27" fmla="*/ 5 h 66"/>
                <a:gd name="T28" fmla="*/ 9 w 18"/>
                <a:gd name="T29" fmla="*/ 6 h 66"/>
                <a:gd name="T30" fmla="*/ 9 w 18"/>
                <a:gd name="T31" fmla="*/ 60 h 66"/>
                <a:gd name="T32" fmla="*/ 9 w 18"/>
                <a:gd name="T33" fmla="*/ 61 h 66"/>
                <a:gd name="T34" fmla="*/ 8 w 18"/>
                <a:gd name="T35" fmla="*/ 60 h 66"/>
                <a:gd name="T36" fmla="*/ 8 w 18"/>
                <a:gd name="T37" fmla="*/ 6 h 66"/>
                <a:gd name="T38" fmla="*/ 3 w 18"/>
                <a:gd name="T39" fmla="*/ 6 h 66"/>
                <a:gd name="T40" fmla="*/ 4 w 18"/>
                <a:gd name="T41" fmla="*/ 5 h 66"/>
                <a:gd name="T42" fmla="*/ 4 w 18"/>
                <a:gd name="T43" fmla="*/ 6 h 66"/>
                <a:gd name="T44" fmla="*/ 4 w 18"/>
                <a:gd name="T45" fmla="*/ 60 h 66"/>
                <a:gd name="T46" fmla="*/ 4 w 18"/>
                <a:gd name="T47" fmla="*/ 61 h 66"/>
                <a:gd name="T48" fmla="*/ 3 w 18"/>
                <a:gd name="T49" fmla="*/ 60 h 66"/>
                <a:gd name="T50" fmla="*/ 3 w 18"/>
                <a:gd name="T51"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66">
                  <a:moveTo>
                    <a:pt x="0" y="66"/>
                  </a:moveTo>
                  <a:cubicBezTo>
                    <a:pt x="18" y="66"/>
                    <a:pt x="18" y="66"/>
                    <a:pt x="18" y="66"/>
                  </a:cubicBezTo>
                  <a:cubicBezTo>
                    <a:pt x="18" y="0"/>
                    <a:pt x="18" y="0"/>
                    <a:pt x="18" y="0"/>
                  </a:cubicBezTo>
                  <a:cubicBezTo>
                    <a:pt x="0" y="0"/>
                    <a:pt x="0" y="0"/>
                    <a:pt x="0" y="0"/>
                  </a:cubicBezTo>
                  <a:lnTo>
                    <a:pt x="0" y="66"/>
                  </a:lnTo>
                  <a:close/>
                  <a:moveTo>
                    <a:pt x="13" y="6"/>
                  </a:moveTo>
                  <a:cubicBezTo>
                    <a:pt x="13" y="5"/>
                    <a:pt x="14" y="5"/>
                    <a:pt x="14" y="5"/>
                  </a:cubicBezTo>
                  <a:cubicBezTo>
                    <a:pt x="14" y="5"/>
                    <a:pt x="14" y="5"/>
                    <a:pt x="14" y="6"/>
                  </a:cubicBezTo>
                  <a:cubicBezTo>
                    <a:pt x="14" y="60"/>
                    <a:pt x="14" y="60"/>
                    <a:pt x="14" y="60"/>
                  </a:cubicBezTo>
                  <a:cubicBezTo>
                    <a:pt x="14" y="61"/>
                    <a:pt x="14" y="61"/>
                    <a:pt x="14" y="61"/>
                  </a:cubicBezTo>
                  <a:cubicBezTo>
                    <a:pt x="14" y="61"/>
                    <a:pt x="13" y="61"/>
                    <a:pt x="13" y="60"/>
                  </a:cubicBezTo>
                  <a:lnTo>
                    <a:pt x="13" y="6"/>
                  </a:lnTo>
                  <a:close/>
                  <a:moveTo>
                    <a:pt x="8" y="6"/>
                  </a:moveTo>
                  <a:cubicBezTo>
                    <a:pt x="8" y="5"/>
                    <a:pt x="8" y="5"/>
                    <a:pt x="9" y="5"/>
                  </a:cubicBezTo>
                  <a:cubicBezTo>
                    <a:pt x="9" y="5"/>
                    <a:pt x="9" y="5"/>
                    <a:pt x="9" y="6"/>
                  </a:cubicBezTo>
                  <a:cubicBezTo>
                    <a:pt x="9" y="60"/>
                    <a:pt x="9" y="60"/>
                    <a:pt x="9" y="60"/>
                  </a:cubicBezTo>
                  <a:cubicBezTo>
                    <a:pt x="9" y="61"/>
                    <a:pt x="9" y="61"/>
                    <a:pt x="9" y="61"/>
                  </a:cubicBezTo>
                  <a:cubicBezTo>
                    <a:pt x="8" y="61"/>
                    <a:pt x="8" y="61"/>
                    <a:pt x="8" y="60"/>
                  </a:cubicBezTo>
                  <a:lnTo>
                    <a:pt x="8" y="6"/>
                  </a:lnTo>
                  <a:close/>
                  <a:moveTo>
                    <a:pt x="3" y="6"/>
                  </a:moveTo>
                  <a:cubicBezTo>
                    <a:pt x="3" y="5"/>
                    <a:pt x="3" y="5"/>
                    <a:pt x="4" y="5"/>
                  </a:cubicBezTo>
                  <a:cubicBezTo>
                    <a:pt x="4" y="5"/>
                    <a:pt x="4" y="5"/>
                    <a:pt x="4" y="6"/>
                  </a:cubicBezTo>
                  <a:cubicBezTo>
                    <a:pt x="4" y="60"/>
                    <a:pt x="4" y="60"/>
                    <a:pt x="4" y="60"/>
                  </a:cubicBezTo>
                  <a:cubicBezTo>
                    <a:pt x="4" y="61"/>
                    <a:pt x="4" y="61"/>
                    <a:pt x="4" y="61"/>
                  </a:cubicBezTo>
                  <a:cubicBezTo>
                    <a:pt x="3" y="61"/>
                    <a:pt x="3" y="61"/>
                    <a:pt x="3" y="60"/>
                  </a:cubicBezTo>
                  <a:lnTo>
                    <a:pt x="3" y="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7"/>
            <p:cNvSpPr>
              <a:spLocks noEditPoints="1"/>
            </p:cNvSpPr>
            <p:nvPr/>
          </p:nvSpPr>
          <p:spPr bwMode="auto">
            <a:xfrm>
              <a:off x="3339" y="1815"/>
              <a:ext cx="24" cy="89"/>
            </a:xfrm>
            <a:custGeom>
              <a:avLst/>
              <a:gdLst>
                <a:gd name="T0" fmla="*/ 0 w 18"/>
                <a:gd name="T1" fmla="*/ 66 h 66"/>
                <a:gd name="T2" fmla="*/ 18 w 18"/>
                <a:gd name="T3" fmla="*/ 66 h 66"/>
                <a:gd name="T4" fmla="*/ 18 w 18"/>
                <a:gd name="T5" fmla="*/ 0 h 66"/>
                <a:gd name="T6" fmla="*/ 0 w 18"/>
                <a:gd name="T7" fmla="*/ 0 h 66"/>
                <a:gd name="T8" fmla="*/ 0 w 18"/>
                <a:gd name="T9" fmla="*/ 66 h 66"/>
                <a:gd name="T10" fmla="*/ 5 w 18"/>
                <a:gd name="T11" fmla="*/ 60 h 66"/>
                <a:gd name="T12" fmla="*/ 4 w 18"/>
                <a:gd name="T13" fmla="*/ 61 h 66"/>
                <a:gd name="T14" fmla="*/ 4 w 18"/>
                <a:gd name="T15" fmla="*/ 60 h 66"/>
                <a:gd name="T16" fmla="*/ 4 w 18"/>
                <a:gd name="T17" fmla="*/ 6 h 66"/>
                <a:gd name="T18" fmla="*/ 4 w 18"/>
                <a:gd name="T19" fmla="*/ 5 h 66"/>
                <a:gd name="T20" fmla="*/ 5 w 18"/>
                <a:gd name="T21" fmla="*/ 6 h 66"/>
                <a:gd name="T22" fmla="*/ 5 w 18"/>
                <a:gd name="T23" fmla="*/ 60 h 66"/>
                <a:gd name="T24" fmla="*/ 10 w 18"/>
                <a:gd name="T25" fmla="*/ 60 h 66"/>
                <a:gd name="T26" fmla="*/ 9 w 18"/>
                <a:gd name="T27" fmla="*/ 61 h 66"/>
                <a:gd name="T28" fmla="*/ 9 w 18"/>
                <a:gd name="T29" fmla="*/ 60 h 66"/>
                <a:gd name="T30" fmla="*/ 9 w 18"/>
                <a:gd name="T31" fmla="*/ 6 h 66"/>
                <a:gd name="T32" fmla="*/ 9 w 18"/>
                <a:gd name="T33" fmla="*/ 5 h 66"/>
                <a:gd name="T34" fmla="*/ 10 w 18"/>
                <a:gd name="T35" fmla="*/ 6 h 66"/>
                <a:gd name="T36" fmla="*/ 10 w 18"/>
                <a:gd name="T37" fmla="*/ 60 h 66"/>
                <a:gd name="T38" fmla="*/ 15 w 18"/>
                <a:gd name="T39" fmla="*/ 60 h 66"/>
                <a:gd name="T40" fmla="*/ 14 w 18"/>
                <a:gd name="T41" fmla="*/ 61 h 66"/>
                <a:gd name="T42" fmla="*/ 14 w 18"/>
                <a:gd name="T43" fmla="*/ 60 h 66"/>
                <a:gd name="T44" fmla="*/ 14 w 18"/>
                <a:gd name="T45" fmla="*/ 6 h 66"/>
                <a:gd name="T46" fmla="*/ 14 w 18"/>
                <a:gd name="T47" fmla="*/ 5 h 66"/>
                <a:gd name="T48" fmla="*/ 15 w 18"/>
                <a:gd name="T49" fmla="*/ 6 h 66"/>
                <a:gd name="T50" fmla="*/ 15 w 18"/>
                <a:gd name="T51" fmla="*/ 6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66">
                  <a:moveTo>
                    <a:pt x="0" y="66"/>
                  </a:moveTo>
                  <a:cubicBezTo>
                    <a:pt x="18" y="66"/>
                    <a:pt x="18" y="66"/>
                    <a:pt x="18" y="66"/>
                  </a:cubicBezTo>
                  <a:cubicBezTo>
                    <a:pt x="18" y="0"/>
                    <a:pt x="18" y="0"/>
                    <a:pt x="18" y="0"/>
                  </a:cubicBezTo>
                  <a:cubicBezTo>
                    <a:pt x="0" y="0"/>
                    <a:pt x="0" y="0"/>
                    <a:pt x="0" y="0"/>
                  </a:cubicBezTo>
                  <a:lnTo>
                    <a:pt x="0" y="66"/>
                  </a:lnTo>
                  <a:close/>
                  <a:moveTo>
                    <a:pt x="5" y="60"/>
                  </a:moveTo>
                  <a:cubicBezTo>
                    <a:pt x="5" y="61"/>
                    <a:pt x="5" y="61"/>
                    <a:pt x="4" y="61"/>
                  </a:cubicBezTo>
                  <a:cubicBezTo>
                    <a:pt x="4" y="61"/>
                    <a:pt x="4" y="61"/>
                    <a:pt x="4" y="60"/>
                  </a:cubicBezTo>
                  <a:cubicBezTo>
                    <a:pt x="4" y="6"/>
                    <a:pt x="4" y="6"/>
                    <a:pt x="4" y="6"/>
                  </a:cubicBezTo>
                  <a:cubicBezTo>
                    <a:pt x="4" y="5"/>
                    <a:pt x="4" y="5"/>
                    <a:pt x="4" y="5"/>
                  </a:cubicBezTo>
                  <a:cubicBezTo>
                    <a:pt x="5" y="5"/>
                    <a:pt x="5" y="5"/>
                    <a:pt x="5" y="6"/>
                  </a:cubicBezTo>
                  <a:lnTo>
                    <a:pt x="5" y="60"/>
                  </a:lnTo>
                  <a:close/>
                  <a:moveTo>
                    <a:pt x="10" y="60"/>
                  </a:moveTo>
                  <a:cubicBezTo>
                    <a:pt x="10" y="61"/>
                    <a:pt x="10" y="61"/>
                    <a:pt x="9" y="61"/>
                  </a:cubicBezTo>
                  <a:cubicBezTo>
                    <a:pt x="9" y="61"/>
                    <a:pt x="9" y="61"/>
                    <a:pt x="9" y="60"/>
                  </a:cubicBezTo>
                  <a:cubicBezTo>
                    <a:pt x="9" y="6"/>
                    <a:pt x="9" y="6"/>
                    <a:pt x="9" y="6"/>
                  </a:cubicBezTo>
                  <a:cubicBezTo>
                    <a:pt x="9" y="5"/>
                    <a:pt x="9" y="5"/>
                    <a:pt x="9" y="5"/>
                  </a:cubicBezTo>
                  <a:cubicBezTo>
                    <a:pt x="10" y="5"/>
                    <a:pt x="10" y="5"/>
                    <a:pt x="10" y="6"/>
                  </a:cubicBezTo>
                  <a:lnTo>
                    <a:pt x="10" y="60"/>
                  </a:lnTo>
                  <a:close/>
                  <a:moveTo>
                    <a:pt x="15" y="60"/>
                  </a:moveTo>
                  <a:cubicBezTo>
                    <a:pt x="15" y="61"/>
                    <a:pt x="15" y="61"/>
                    <a:pt x="14" y="61"/>
                  </a:cubicBezTo>
                  <a:cubicBezTo>
                    <a:pt x="14" y="61"/>
                    <a:pt x="14" y="61"/>
                    <a:pt x="14" y="60"/>
                  </a:cubicBezTo>
                  <a:cubicBezTo>
                    <a:pt x="14" y="6"/>
                    <a:pt x="14" y="6"/>
                    <a:pt x="14" y="6"/>
                  </a:cubicBezTo>
                  <a:cubicBezTo>
                    <a:pt x="14" y="5"/>
                    <a:pt x="14" y="5"/>
                    <a:pt x="14" y="5"/>
                  </a:cubicBezTo>
                  <a:cubicBezTo>
                    <a:pt x="15" y="5"/>
                    <a:pt x="15" y="5"/>
                    <a:pt x="15" y="6"/>
                  </a:cubicBezTo>
                  <a:lnTo>
                    <a:pt x="15" y="6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18"/>
            <p:cNvSpPr>
              <a:spLocks noEditPoints="1"/>
            </p:cNvSpPr>
            <p:nvPr/>
          </p:nvSpPr>
          <p:spPr bwMode="auto">
            <a:xfrm>
              <a:off x="3267" y="1817"/>
              <a:ext cx="49" cy="85"/>
            </a:xfrm>
            <a:custGeom>
              <a:avLst/>
              <a:gdLst>
                <a:gd name="T0" fmla="*/ 21 w 37"/>
                <a:gd name="T1" fmla="*/ 28 h 64"/>
                <a:gd name="T2" fmla="*/ 21 w 37"/>
                <a:gd name="T3" fmla="*/ 15 h 64"/>
                <a:gd name="T4" fmla="*/ 29 w 37"/>
                <a:gd name="T5" fmla="*/ 19 h 64"/>
                <a:gd name="T6" fmla="*/ 34 w 37"/>
                <a:gd name="T7" fmla="*/ 19 h 64"/>
                <a:gd name="T8" fmla="*/ 34 w 37"/>
                <a:gd name="T9" fmla="*/ 14 h 64"/>
                <a:gd name="T10" fmla="*/ 21 w 37"/>
                <a:gd name="T11" fmla="*/ 8 h 64"/>
                <a:gd name="T12" fmla="*/ 21 w 37"/>
                <a:gd name="T13" fmla="*/ 2 h 64"/>
                <a:gd name="T14" fmla="*/ 19 w 37"/>
                <a:gd name="T15" fmla="*/ 0 h 64"/>
                <a:gd name="T16" fmla="*/ 17 w 37"/>
                <a:gd name="T17" fmla="*/ 2 h 64"/>
                <a:gd name="T18" fmla="*/ 17 w 37"/>
                <a:gd name="T19" fmla="*/ 8 h 64"/>
                <a:gd name="T20" fmla="*/ 9 w 37"/>
                <a:gd name="T21" fmla="*/ 10 h 64"/>
                <a:gd name="T22" fmla="*/ 1 w 37"/>
                <a:gd name="T23" fmla="*/ 21 h 64"/>
                <a:gd name="T24" fmla="*/ 17 w 37"/>
                <a:gd name="T25" fmla="*/ 34 h 64"/>
                <a:gd name="T26" fmla="*/ 17 w 37"/>
                <a:gd name="T27" fmla="*/ 46 h 64"/>
                <a:gd name="T28" fmla="*/ 6 w 37"/>
                <a:gd name="T29" fmla="*/ 40 h 64"/>
                <a:gd name="T30" fmla="*/ 1 w 37"/>
                <a:gd name="T31" fmla="*/ 40 h 64"/>
                <a:gd name="T32" fmla="*/ 1 w 37"/>
                <a:gd name="T33" fmla="*/ 45 h 64"/>
                <a:gd name="T34" fmla="*/ 17 w 37"/>
                <a:gd name="T35" fmla="*/ 53 h 64"/>
                <a:gd name="T36" fmla="*/ 17 w 37"/>
                <a:gd name="T37" fmla="*/ 62 h 64"/>
                <a:gd name="T38" fmla="*/ 19 w 37"/>
                <a:gd name="T39" fmla="*/ 64 h 64"/>
                <a:gd name="T40" fmla="*/ 21 w 37"/>
                <a:gd name="T41" fmla="*/ 62 h 64"/>
                <a:gd name="T42" fmla="*/ 21 w 37"/>
                <a:gd name="T43" fmla="*/ 54 h 64"/>
                <a:gd name="T44" fmla="*/ 29 w 37"/>
                <a:gd name="T45" fmla="*/ 52 h 64"/>
                <a:gd name="T46" fmla="*/ 37 w 37"/>
                <a:gd name="T47" fmla="*/ 41 h 64"/>
                <a:gd name="T48" fmla="*/ 21 w 37"/>
                <a:gd name="T49" fmla="*/ 28 h 64"/>
                <a:gd name="T50" fmla="*/ 8 w 37"/>
                <a:gd name="T51" fmla="*/ 21 h 64"/>
                <a:gd name="T52" fmla="*/ 11 w 37"/>
                <a:gd name="T53" fmla="*/ 17 h 64"/>
                <a:gd name="T54" fmla="*/ 17 w 37"/>
                <a:gd name="T55" fmla="*/ 15 h 64"/>
                <a:gd name="T56" fmla="*/ 17 w 37"/>
                <a:gd name="T57" fmla="*/ 27 h 64"/>
                <a:gd name="T58" fmla="*/ 8 w 37"/>
                <a:gd name="T59" fmla="*/ 21 h 64"/>
                <a:gd name="T60" fmla="*/ 26 w 37"/>
                <a:gd name="T61" fmla="*/ 46 h 64"/>
                <a:gd name="T62" fmla="*/ 21 w 37"/>
                <a:gd name="T63" fmla="*/ 47 h 64"/>
                <a:gd name="T64" fmla="*/ 21 w 37"/>
                <a:gd name="T65" fmla="*/ 35 h 64"/>
                <a:gd name="T66" fmla="*/ 30 w 37"/>
                <a:gd name="T67" fmla="*/ 41 h 64"/>
                <a:gd name="T68" fmla="*/ 26 w 37"/>
                <a:gd name="T69" fmla="*/ 4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64">
                  <a:moveTo>
                    <a:pt x="21" y="28"/>
                  </a:moveTo>
                  <a:cubicBezTo>
                    <a:pt x="21" y="15"/>
                    <a:pt x="21" y="15"/>
                    <a:pt x="21" y="15"/>
                  </a:cubicBezTo>
                  <a:cubicBezTo>
                    <a:pt x="24" y="16"/>
                    <a:pt x="27" y="17"/>
                    <a:pt x="29" y="19"/>
                  </a:cubicBezTo>
                  <a:cubicBezTo>
                    <a:pt x="31" y="20"/>
                    <a:pt x="33" y="20"/>
                    <a:pt x="34" y="19"/>
                  </a:cubicBezTo>
                  <a:cubicBezTo>
                    <a:pt x="35" y="17"/>
                    <a:pt x="35" y="15"/>
                    <a:pt x="34" y="14"/>
                  </a:cubicBezTo>
                  <a:cubicBezTo>
                    <a:pt x="30" y="10"/>
                    <a:pt x="25" y="9"/>
                    <a:pt x="21" y="8"/>
                  </a:cubicBezTo>
                  <a:cubicBezTo>
                    <a:pt x="21" y="2"/>
                    <a:pt x="21" y="2"/>
                    <a:pt x="21" y="2"/>
                  </a:cubicBezTo>
                  <a:cubicBezTo>
                    <a:pt x="21" y="1"/>
                    <a:pt x="20" y="0"/>
                    <a:pt x="19" y="0"/>
                  </a:cubicBezTo>
                  <a:cubicBezTo>
                    <a:pt x="17" y="0"/>
                    <a:pt x="17" y="1"/>
                    <a:pt x="17" y="2"/>
                  </a:cubicBezTo>
                  <a:cubicBezTo>
                    <a:pt x="17" y="8"/>
                    <a:pt x="17" y="8"/>
                    <a:pt x="17" y="8"/>
                  </a:cubicBezTo>
                  <a:cubicBezTo>
                    <a:pt x="14" y="8"/>
                    <a:pt x="11" y="9"/>
                    <a:pt x="9" y="10"/>
                  </a:cubicBezTo>
                  <a:cubicBezTo>
                    <a:pt x="4" y="12"/>
                    <a:pt x="1" y="16"/>
                    <a:pt x="1" y="21"/>
                  </a:cubicBezTo>
                  <a:cubicBezTo>
                    <a:pt x="1" y="30"/>
                    <a:pt x="9" y="32"/>
                    <a:pt x="17" y="34"/>
                  </a:cubicBezTo>
                  <a:cubicBezTo>
                    <a:pt x="17" y="46"/>
                    <a:pt x="17" y="46"/>
                    <a:pt x="17" y="46"/>
                  </a:cubicBezTo>
                  <a:cubicBezTo>
                    <a:pt x="13" y="45"/>
                    <a:pt x="10" y="43"/>
                    <a:pt x="6" y="40"/>
                  </a:cubicBezTo>
                  <a:cubicBezTo>
                    <a:pt x="5" y="39"/>
                    <a:pt x="2" y="39"/>
                    <a:pt x="1" y="40"/>
                  </a:cubicBezTo>
                  <a:cubicBezTo>
                    <a:pt x="0" y="42"/>
                    <a:pt x="0" y="44"/>
                    <a:pt x="1" y="45"/>
                  </a:cubicBezTo>
                  <a:cubicBezTo>
                    <a:pt x="7" y="50"/>
                    <a:pt x="12" y="52"/>
                    <a:pt x="17" y="53"/>
                  </a:cubicBezTo>
                  <a:cubicBezTo>
                    <a:pt x="17" y="62"/>
                    <a:pt x="17" y="62"/>
                    <a:pt x="17" y="62"/>
                  </a:cubicBezTo>
                  <a:cubicBezTo>
                    <a:pt x="17" y="63"/>
                    <a:pt x="17" y="64"/>
                    <a:pt x="19" y="64"/>
                  </a:cubicBezTo>
                  <a:cubicBezTo>
                    <a:pt x="20" y="64"/>
                    <a:pt x="21" y="63"/>
                    <a:pt x="21" y="62"/>
                  </a:cubicBezTo>
                  <a:cubicBezTo>
                    <a:pt x="21" y="54"/>
                    <a:pt x="21" y="54"/>
                    <a:pt x="21" y="54"/>
                  </a:cubicBezTo>
                  <a:cubicBezTo>
                    <a:pt x="24" y="54"/>
                    <a:pt x="26" y="53"/>
                    <a:pt x="29" y="52"/>
                  </a:cubicBezTo>
                  <a:cubicBezTo>
                    <a:pt x="34" y="50"/>
                    <a:pt x="37" y="46"/>
                    <a:pt x="37" y="41"/>
                  </a:cubicBezTo>
                  <a:cubicBezTo>
                    <a:pt x="37" y="32"/>
                    <a:pt x="28" y="30"/>
                    <a:pt x="21" y="28"/>
                  </a:cubicBezTo>
                  <a:moveTo>
                    <a:pt x="8" y="21"/>
                  </a:moveTo>
                  <a:cubicBezTo>
                    <a:pt x="8" y="19"/>
                    <a:pt x="9" y="18"/>
                    <a:pt x="11" y="17"/>
                  </a:cubicBezTo>
                  <a:cubicBezTo>
                    <a:pt x="13" y="16"/>
                    <a:pt x="15" y="16"/>
                    <a:pt x="17" y="15"/>
                  </a:cubicBezTo>
                  <a:cubicBezTo>
                    <a:pt x="17" y="27"/>
                    <a:pt x="17" y="27"/>
                    <a:pt x="17" y="27"/>
                  </a:cubicBezTo>
                  <a:cubicBezTo>
                    <a:pt x="11" y="25"/>
                    <a:pt x="8" y="24"/>
                    <a:pt x="8" y="21"/>
                  </a:cubicBezTo>
                  <a:moveTo>
                    <a:pt x="26" y="46"/>
                  </a:moveTo>
                  <a:cubicBezTo>
                    <a:pt x="24" y="46"/>
                    <a:pt x="23" y="47"/>
                    <a:pt x="21" y="47"/>
                  </a:cubicBezTo>
                  <a:cubicBezTo>
                    <a:pt x="21" y="35"/>
                    <a:pt x="21" y="35"/>
                    <a:pt x="21" y="35"/>
                  </a:cubicBezTo>
                  <a:cubicBezTo>
                    <a:pt x="27" y="37"/>
                    <a:pt x="30" y="38"/>
                    <a:pt x="30" y="41"/>
                  </a:cubicBezTo>
                  <a:cubicBezTo>
                    <a:pt x="30" y="43"/>
                    <a:pt x="28" y="45"/>
                    <a:pt x="26" y="4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9"/>
            <p:cNvSpPr>
              <a:spLocks noEditPoints="1"/>
            </p:cNvSpPr>
            <p:nvPr/>
          </p:nvSpPr>
          <p:spPr bwMode="auto">
            <a:xfrm>
              <a:off x="2375" y="1799"/>
              <a:ext cx="73" cy="107"/>
            </a:xfrm>
            <a:custGeom>
              <a:avLst/>
              <a:gdLst>
                <a:gd name="T0" fmla="*/ 54 w 54"/>
                <a:gd name="T1" fmla="*/ 59 h 80"/>
                <a:gd name="T2" fmla="*/ 54 w 54"/>
                <a:gd name="T3" fmla="*/ 59 h 80"/>
                <a:gd name="T4" fmla="*/ 54 w 54"/>
                <a:gd name="T5" fmla="*/ 59 h 80"/>
                <a:gd name="T6" fmla="*/ 54 w 54"/>
                <a:gd name="T7" fmla="*/ 59 h 80"/>
                <a:gd name="T8" fmla="*/ 27 w 54"/>
                <a:gd name="T9" fmla="*/ 0 h 80"/>
                <a:gd name="T10" fmla="*/ 0 w 54"/>
                <a:gd name="T11" fmla="*/ 59 h 80"/>
                <a:gd name="T12" fmla="*/ 0 w 54"/>
                <a:gd name="T13" fmla="*/ 59 h 80"/>
                <a:gd name="T14" fmla="*/ 27 w 54"/>
                <a:gd name="T15" fmla="*/ 80 h 80"/>
                <a:gd name="T16" fmla="*/ 54 w 54"/>
                <a:gd name="T17" fmla="*/ 59 h 80"/>
                <a:gd name="T18" fmla="*/ 4 w 54"/>
                <a:gd name="T19" fmla="*/ 59 h 80"/>
                <a:gd name="T20" fmla="*/ 27 w 54"/>
                <a:gd name="T21" fmla="*/ 5 h 80"/>
                <a:gd name="T22" fmla="*/ 51 w 54"/>
                <a:gd name="T23" fmla="*/ 59 h 80"/>
                <a:gd name="T24" fmla="*/ 4 w 54"/>
                <a:gd name="T2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80">
                  <a:moveTo>
                    <a:pt x="54" y="59"/>
                  </a:moveTo>
                  <a:cubicBezTo>
                    <a:pt x="54" y="59"/>
                    <a:pt x="54" y="59"/>
                    <a:pt x="54" y="59"/>
                  </a:cubicBezTo>
                  <a:cubicBezTo>
                    <a:pt x="54" y="59"/>
                    <a:pt x="54" y="59"/>
                    <a:pt x="54" y="59"/>
                  </a:cubicBezTo>
                  <a:cubicBezTo>
                    <a:pt x="54" y="59"/>
                    <a:pt x="54" y="59"/>
                    <a:pt x="54" y="59"/>
                  </a:cubicBezTo>
                  <a:cubicBezTo>
                    <a:pt x="27" y="0"/>
                    <a:pt x="27" y="0"/>
                    <a:pt x="27" y="0"/>
                  </a:cubicBezTo>
                  <a:cubicBezTo>
                    <a:pt x="0" y="59"/>
                    <a:pt x="0" y="59"/>
                    <a:pt x="0" y="59"/>
                  </a:cubicBezTo>
                  <a:cubicBezTo>
                    <a:pt x="0" y="59"/>
                    <a:pt x="0" y="59"/>
                    <a:pt x="0" y="59"/>
                  </a:cubicBezTo>
                  <a:cubicBezTo>
                    <a:pt x="0" y="71"/>
                    <a:pt x="12" y="80"/>
                    <a:pt x="27" y="80"/>
                  </a:cubicBezTo>
                  <a:cubicBezTo>
                    <a:pt x="42" y="80"/>
                    <a:pt x="54" y="71"/>
                    <a:pt x="54" y="59"/>
                  </a:cubicBezTo>
                  <a:close/>
                  <a:moveTo>
                    <a:pt x="4" y="59"/>
                  </a:moveTo>
                  <a:cubicBezTo>
                    <a:pt x="27" y="5"/>
                    <a:pt x="27" y="5"/>
                    <a:pt x="27" y="5"/>
                  </a:cubicBezTo>
                  <a:cubicBezTo>
                    <a:pt x="51" y="59"/>
                    <a:pt x="51" y="59"/>
                    <a:pt x="51" y="59"/>
                  </a:cubicBezTo>
                  <a:lnTo>
                    <a:pt x="4" y="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20"/>
            <p:cNvSpPr>
              <a:spLocks noEditPoints="1"/>
            </p:cNvSpPr>
            <p:nvPr/>
          </p:nvSpPr>
          <p:spPr bwMode="auto">
            <a:xfrm>
              <a:off x="2519" y="1799"/>
              <a:ext cx="72" cy="107"/>
            </a:xfrm>
            <a:custGeom>
              <a:avLst/>
              <a:gdLst>
                <a:gd name="T0" fmla="*/ 54 w 54"/>
                <a:gd name="T1" fmla="*/ 59 h 80"/>
                <a:gd name="T2" fmla="*/ 54 w 54"/>
                <a:gd name="T3" fmla="*/ 59 h 80"/>
                <a:gd name="T4" fmla="*/ 54 w 54"/>
                <a:gd name="T5" fmla="*/ 59 h 80"/>
                <a:gd name="T6" fmla="*/ 54 w 54"/>
                <a:gd name="T7" fmla="*/ 59 h 80"/>
                <a:gd name="T8" fmla="*/ 27 w 54"/>
                <a:gd name="T9" fmla="*/ 0 h 80"/>
                <a:gd name="T10" fmla="*/ 0 w 54"/>
                <a:gd name="T11" fmla="*/ 59 h 80"/>
                <a:gd name="T12" fmla="*/ 0 w 54"/>
                <a:gd name="T13" fmla="*/ 59 h 80"/>
                <a:gd name="T14" fmla="*/ 27 w 54"/>
                <a:gd name="T15" fmla="*/ 80 h 80"/>
                <a:gd name="T16" fmla="*/ 54 w 54"/>
                <a:gd name="T17" fmla="*/ 59 h 80"/>
                <a:gd name="T18" fmla="*/ 3 w 54"/>
                <a:gd name="T19" fmla="*/ 59 h 80"/>
                <a:gd name="T20" fmla="*/ 27 w 54"/>
                <a:gd name="T21" fmla="*/ 5 h 80"/>
                <a:gd name="T22" fmla="*/ 50 w 54"/>
                <a:gd name="T23" fmla="*/ 59 h 80"/>
                <a:gd name="T24" fmla="*/ 3 w 54"/>
                <a:gd name="T25" fmla="*/ 5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80">
                  <a:moveTo>
                    <a:pt x="54" y="59"/>
                  </a:moveTo>
                  <a:cubicBezTo>
                    <a:pt x="54" y="59"/>
                    <a:pt x="54" y="59"/>
                    <a:pt x="54" y="59"/>
                  </a:cubicBezTo>
                  <a:cubicBezTo>
                    <a:pt x="54" y="59"/>
                    <a:pt x="54" y="59"/>
                    <a:pt x="54" y="59"/>
                  </a:cubicBezTo>
                  <a:cubicBezTo>
                    <a:pt x="54" y="59"/>
                    <a:pt x="54" y="59"/>
                    <a:pt x="54" y="59"/>
                  </a:cubicBezTo>
                  <a:cubicBezTo>
                    <a:pt x="27" y="0"/>
                    <a:pt x="27" y="0"/>
                    <a:pt x="27" y="0"/>
                  </a:cubicBezTo>
                  <a:cubicBezTo>
                    <a:pt x="0" y="59"/>
                    <a:pt x="0" y="59"/>
                    <a:pt x="0" y="59"/>
                  </a:cubicBezTo>
                  <a:cubicBezTo>
                    <a:pt x="0" y="59"/>
                    <a:pt x="0" y="59"/>
                    <a:pt x="0" y="59"/>
                  </a:cubicBezTo>
                  <a:cubicBezTo>
                    <a:pt x="0" y="71"/>
                    <a:pt x="12" y="80"/>
                    <a:pt x="27" y="80"/>
                  </a:cubicBezTo>
                  <a:cubicBezTo>
                    <a:pt x="42" y="80"/>
                    <a:pt x="54" y="71"/>
                    <a:pt x="54" y="59"/>
                  </a:cubicBezTo>
                  <a:close/>
                  <a:moveTo>
                    <a:pt x="3" y="59"/>
                  </a:moveTo>
                  <a:cubicBezTo>
                    <a:pt x="27" y="5"/>
                    <a:pt x="27" y="5"/>
                    <a:pt x="27" y="5"/>
                  </a:cubicBezTo>
                  <a:cubicBezTo>
                    <a:pt x="50" y="59"/>
                    <a:pt x="50" y="59"/>
                    <a:pt x="50" y="59"/>
                  </a:cubicBezTo>
                  <a:lnTo>
                    <a:pt x="3" y="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1"/>
            <p:cNvSpPr>
              <a:spLocks/>
            </p:cNvSpPr>
            <p:nvPr/>
          </p:nvSpPr>
          <p:spPr bwMode="auto">
            <a:xfrm>
              <a:off x="2473" y="1779"/>
              <a:ext cx="22" cy="31"/>
            </a:xfrm>
            <a:custGeom>
              <a:avLst/>
              <a:gdLst>
                <a:gd name="T0" fmla="*/ 14 w 16"/>
                <a:gd name="T1" fmla="*/ 10 h 23"/>
                <a:gd name="T2" fmla="*/ 14 w 16"/>
                <a:gd name="T3" fmla="*/ 10 h 23"/>
                <a:gd name="T4" fmla="*/ 8 w 16"/>
                <a:gd name="T5" fmla="*/ 0 h 23"/>
                <a:gd name="T6" fmla="*/ 2 w 16"/>
                <a:gd name="T7" fmla="*/ 10 h 23"/>
                <a:gd name="T8" fmla="*/ 2 w 16"/>
                <a:gd name="T9" fmla="*/ 10 h 23"/>
                <a:gd name="T10" fmla="*/ 0 w 16"/>
                <a:gd name="T11" fmla="*/ 15 h 23"/>
                <a:gd name="T12" fmla="*/ 8 w 16"/>
                <a:gd name="T13" fmla="*/ 23 h 23"/>
                <a:gd name="T14" fmla="*/ 16 w 16"/>
                <a:gd name="T15" fmla="*/ 15 h 23"/>
                <a:gd name="T16" fmla="*/ 14 w 16"/>
                <a:gd name="T17"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3">
                  <a:moveTo>
                    <a:pt x="14" y="10"/>
                  </a:moveTo>
                  <a:cubicBezTo>
                    <a:pt x="14" y="10"/>
                    <a:pt x="14" y="10"/>
                    <a:pt x="14" y="10"/>
                  </a:cubicBezTo>
                  <a:cubicBezTo>
                    <a:pt x="8" y="0"/>
                    <a:pt x="8" y="0"/>
                    <a:pt x="8" y="0"/>
                  </a:cubicBezTo>
                  <a:cubicBezTo>
                    <a:pt x="2" y="10"/>
                    <a:pt x="2" y="10"/>
                    <a:pt x="2" y="10"/>
                  </a:cubicBezTo>
                  <a:cubicBezTo>
                    <a:pt x="2" y="10"/>
                    <a:pt x="2" y="10"/>
                    <a:pt x="2" y="10"/>
                  </a:cubicBezTo>
                  <a:cubicBezTo>
                    <a:pt x="1" y="11"/>
                    <a:pt x="0" y="13"/>
                    <a:pt x="0" y="15"/>
                  </a:cubicBezTo>
                  <a:cubicBezTo>
                    <a:pt x="0" y="19"/>
                    <a:pt x="4" y="23"/>
                    <a:pt x="8" y="23"/>
                  </a:cubicBezTo>
                  <a:cubicBezTo>
                    <a:pt x="12" y="23"/>
                    <a:pt x="16" y="19"/>
                    <a:pt x="16" y="15"/>
                  </a:cubicBezTo>
                  <a:cubicBezTo>
                    <a:pt x="16" y="13"/>
                    <a:pt x="15" y="11"/>
                    <a:pt x="14"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2"/>
            <p:cNvSpPr>
              <a:spLocks/>
            </p:cNvSpPr>
            <p:nvPr/>
          </p:nvSpPr>
          <p:spPr bwMode="auto">
            <a:xfrm>
              <a:off x="2401" y="1791"/>
              <a:ext cx="166" cy="154"/>
            </a:xfrm>
            <a:custGeom>
              <a:avLst/>
              <a:gdLst>
                <a:gd name="T0" fmla="*/ 32 w 124"/>
                <a:gd name="T1" fmla="*/ 102 h 115"/>
                <a:gd name="T2" fmla="*/ 0 w 124"/>
                <a:gd name="T3" fmla="*/ 108 h 115"/>
                <a:gd name="T4" fmla="*/ 0 w 124"/>
                <a:gd name="T5" fmla="*/ 115 h 115"/>
                <a:gd name="T6" fmla="*/ 124 w 124"/>
                <a:gd name="T7" fmla="*/ 115 h 115"/>
                <a:gd name="T8" fmla="*/ 124 w 124"/>
                <a:gd name="T9" fmla="*/ 108 h 115"/>
                <a:gd name="T10" fmla="*/ 86 w 124"/>
                <a:gd name="T11" fmla="*/ 102 h 115"/>
                <a:gd name="T12" fmla="*/ 75 w 124"/>
                <a:gd name="T13" fmla="*/ 102 h 115"/>
                <a:gd name="T14" fmla="*/ 68 w 124"/>
                <a:gd name="T15" fmla="*/ 30 h 115"/>
                <a:gd name="T16" fmla="*/ 122 w 124"/>
                <a:gd name="T17" fmla="*/ 11 h 115"/>
                <a:gd name="T18" fmla="*/ 124 w 124"/>
                <a:gd name="T19" fmla="*/ 7 h 115"/>
                <a:gd name="T20" fmla="*/ 62 w 124"/>
                <a:gd name="T21" fmla="*/ 17 h 115"/>
                <a:gd name="T22" fmla="*/ 0 w 124"/>
                <a:gd name="T23" fmla="*/ 7 h 115"/>
                <a:gd name="T24" fmla="*/ 2 w 124"/>
                <a:gd name="T25" fmla="*/ 11 h 115"/>
                <a:gd name="T26" fmla="*/ 56 w 124"/>
                <a:gd name="T27" fmla="*/ 30 h 115"/>
                <a:gd name="T28" fmla="*/ 48 w 124"/>
                <a:gd name="T29" fmla="*/ 102 h 115"/>
                <a:gd name="T30" fmla="*/ 32 w 124"/>
                <a:gd name="T31" fmla="*/ 10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 h="115">
                  <a:moveTo>
                    <a:pt x="32" y="102"/>
                  </a:moveTo>
                  <a:cubicBezTo>
                    <a:pt x="0" y="108"/>
                    <a:pt x="0" y="108"/>
                    <a:pt x="0" y="108"/>
                  </a:cubicBezTo>
                  <a:cubicBezTo>
                    <a:pt x="0" y="115"/>
                    <a:pt x="0" y="115"/>
                    <a:pt x="0" y="115"/>
                  </a:cubicBezTo>
                  <a:cubicBezTo>
                    <a:pt x="124" y="115"/>
                    <a:pt x="124" y="115"/>
                    <a:pt x="124" y="115"/>
                  </a:cubicBezTo>
                  <a:cubicBezTo>
                    <a:pt x="124" y="108"/>
                    <a:pt x="124" y="108"/>
                    <a:pt x="124" y="108"/>
                  </a:cubicBezTo>
                  <a:cubicBezTo>
                    <a:pt x="86" y="102"/>
                    <a:pt x="86" y="102"/>
                    <a:pt x="86" y="102"/>
                  </a:cubicBezTo>
                  <a:cubicBezTo>
                    <a:pt x="75" y="102"/>
                    <a:pt x="75" y="102"/>
                    <a:pt x="75" y="102"/>
                  </a:cubicBezTo>
                  <a:cubicBezTo>
                    <a:pt x="68" y="30"/>
                    <a:pt x="68" y="30"/>
                    <a:pt x="68" y="30"/>
                  </a:cubicBezTo>
                  <a:cubicBezTo>
                    <a:pt x="81" y="24"/>
                    <a:pt x="103" y="6"/>
                    <a:pt x="122" y="11"/>
                  </a:cubicBezTo>
                  <a:cubicBezTo>
                    <a:pt x="124" y="7"/>
                    <a:pt x="124" y="7"/>
                    <a:pt x="124" y="7"/>
                  </a:cubicBezTo>
                  <a:cubicBezTo>
                    <a:pt x="112" y="0"/>
                    <a:pt x="71" y="17"/>
                    <a:pt x="62" y="17"/>
                  </a:cubicBezTo>
                  <a:cubicBezTo>
                    <a:pt x="53" y="17"/>
                    <a:pt x="13" y="0"/>
                    <a:pt x="0" y="7"/>
                  </a:cubicBezTo>
                  <a:cubicBezTo>
                    <a:pt x="2" y="11"/>
                    <a:pt x="2" y="11"/>
                    <a:pt x="2" y="11"/>
                  </a:cubicBezTo>
                  <a:cubicBezTo>
                    <a:pt x="21" y="6"/>
                    <a:pt x="43" y="24"/>
                    <a:pt x="56" y="30"/>
                  </a:cubicBezTo>
                  <a:cubicBezTo>
                    <a:pt x="48" y="102"/>
                    <a:pt x="48" y="102"/>
                    <a:pt x="48" y="102"/>
                  </a:cubicBezTo>
                  <a:lnTo>
                    <a:pt x="32"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23"/>
            <p:cNvSpPr>
              <a:spLocks noChangeArrowheads="1"/>
            </p:cNvSpPr>
            <p:nvPr/>
          </p:nvSpPr>
          <p:spPr bwMode="auto">
            <a:xfrm>
              <a:off x="2401" y="1948"/>
              <a:ext cx="166" cy="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24"/>
            <p:cNvSpPr>
              <a:spLocks noEditPoints="1"/>
            </p:cNvSpPr>
            <p:nvPr/>
          </p:nvSpPr>
          <p:spPr bwMode="auto">
            <a:xfrm>
              <a:off x="2606" y="1225"/>
              <a:ext cx="201" cy="198"/>
            </a:xfrm>
            <a:custGeom>
              <a:avLst/>
              <a:gdLst>
                <a:gd name="T0" fmla="*/ 28 w 150"/>
                <a:gd name="T1" fmla="*/ 30 h 148"/>
                <a:gd name="T2" fmla="*/ 14 w 150"/>
                <a:gd name="T3" fmla="*/ 30 h 148"/>
                <a:gd name="T4" fmla="*/ 35 w 150"/>
                <a:gd name="T5" fmla="*/ 81 h 148"/>
                <a:gd name="T6" fmla="*/ 35 w 150"/>
                <a:gd name="T7" fmla="*/ 67 h 148"/>
                <a:gd name="T8" fmla="*/ 35 w 150"/>
                <a:gd name="T9" fmla="*/ 81 h 148"/>
                <a:gd name="T10" fmla="*/ 107 w 150"/>
                <a:gd name="T11" fmla="*/ 46 h 148"/>
                <a:gd name="T12" fmla="*/ 107 w 150"/>
                <a:gd name="T13" fmla="*/ 32 h 148"/>
                <a:gd name="T14" fmla="*/ 137 w 150"/>
                <a:gd name="T15" fmla="*/ 85 h 148"/>
                <a:gd name="T16" fmla="*/ 111 w 150"/>
                <a:gd name="T17" fmla="*/ 106 h 148"/>
                <a:gd name="T18" fmla="*/ 131 w 150"/>
                <a:gd name="T19" fmla="*/ 77 h 148"/>
                <a:gd name="T20" fmla="*/ 131 w 150"/>
                <a:gd name="T21" fmla="*/ 71 h 148"/>
                <a:gd name="T22" fmla="*/ 113 w 150"/>
                <a:gd name="T23" fmla="*/ 50 h 148"/>
                <a:gd name="T24" fmla="*/ 110 w 150"/>
                <a:gd name="T25" fmla="*/ 71 h 148"/>
                <a:gd name="T26" fmla="*/ 77 w 150"/>
                <a:gd name="T27" fmla="*/ 47 h 148"/>
                <a:gd name="T28" fmla="*/ 95 w 150"/>
                <a:gd name="T29" fmla="*/ 39 h 148"/>
                <a:gd name="T30" fmla="*/ 77 w 150"/>
                <a:gd name="T31" fmla="*/ 10 h 148"/>
                <a:gd name="T32" fmla="*/ 100 w 150"/>
                <a:gd name="T33" fmla="*/ 28 h 148"/>
                <a:gd name="T34" fmla="*/ 98 w 150"/>
                <a:gd name="T35" fmla="*/ 14 h 148"/>
                <a:gd name="T36" fmla="*/ 118 w 150"/>
                <a:gd name="T37" fmla="*/ 32 h 148"/>
                <a:gd name="T38" fmla="*/ 125 w 150"/>
                <a:gd name="T39" fmla="*/ 35 h 148"/>
                <a:gd name="T40" fmla="*/ 143 w 150"/>
                <a:gd name="T41" fmla="*/ 61 h 148"/>
                <a:gd name="T42" fmla="*/ 74 w 150"/>
                <a:gd name="T43" fmla="*/ 0 h 148"/>
                <a:gd name="T44" fmla="*/ 33 w 150"/>
                <a:gd name="T45" fmla="*/ 25 h 148"/>
                <a:gd name="T46" fmla="*/ 39 w 150"/>
                <a:gd name="T47" fmla="*/ 36 h 148"/>
                <a:gd name="T48" fmla="*/ 30 w 150"/>
                <a:gd name="T49" fmla="*/ 39 h 148"/>
                <a:gd name="T50" fmla="*/ 33 w 150"/>
                <a:gd name="T51" fmla="*/ 61 h 148"/>
                <a:gd name="T52" fmla="*/ 39 w 150"/>
                <a:gd name="T53" fmla="*/ 62 h 148"/>
                <a:gd name="T54" fmla="*/ 71 w 150"/>
                <a:gd name="T55" fmla="*/ 47 h 148"/>
                <a:gd name="T56" fmla="*/ 48 w 150"/>
                <a:gd name="T57" fmla="*/ 71 h 148"/>
                <a:gd name="T58" fmla="*/ 48 w 150"/>
                <a:gd name="T59" fmla="*/ 77 h 148"/>
                <a:gd name="T60" fmla="*/ 71 w 150"/>
                <a:gd name="T61" fmla="*/ 91 h 148"/>
                <a:gd name="T62" fmla="*/ 77 w 150"/>
                <a:gd name="T63" fmla="*/ 91 h 148"/>
                <a:gd name="T64" fmla="*/ 110 w 150"/>
                <a:gd name="T65" fmla="*/ 77 h 148"/>
                <a:gd name="T66" fmla="*/ 86 w 150"/>
                <a:gd name="T67" fmla="*/ 101 h 148"/>
                <a:gd name="T68" fmla="*/ 86 w 150"/>
                <a:gd name="T69" fmla="*/ 107 h 148"/>
                <a:gd name="T70" fmla="*/ 85 w 150"/>
                <a:gd name="T71" fmla="*/ 137 h 148"/>
                <a:gd name="T72" fmla="*/ 77 w 150"/>
                <a:gd name="T73" fmla="*/ 116 h 148"/>
                <a:gd name="T74" fmla="*/ 71 w 150"/>
                <a:gd name="T75" fmla="*/ 116 h 148"/>
                <a:gd name="T76" fmla="*/ 63 w 150"/>
                <a:gd name="T77" fmla="*/ 137 h 148"/>
                <a:gd name="T78" fmla="*/ 61 w 150"/>
                <a:gd name="T79" fmla="*/ 107 h 148"/>
                <a:gd name="T80" fmla="*/ 61 w 150"/>
                <a:gd name="T81" fmla="*/ 101 h 148"/>
                <a:gd name="T82" fmla="*/ 39 w 150"/>
                <a:gd name="T83" fmla="*/ 86 h 148"/>
                <a:gd name="T84" fmla="*/ 33 w 150"/>
                <a:gd name="T85" fmla="*/ 87 h 148"/>
                <a:gd name="T86" fmla="*/ 23 w 150"/>
                <a:gd name="T87" fmla="*/ 113 h 148"/>
                <a:gd name="T88" fmla="*/ 23 w 150"/>
                <a:gd name="T89" fmla="*/ 77 h 148"/>
                <a:gd name="T90" fmla="*/ 23 w 150"/>
                <a:gd name="T91" fmla="*/ 71 h 148"/>
                <a:gd name="T92" fmla="*/ 18 w 150"/>
                <a:gd name="T93" fmla="*/ 42 h 148"/>
                <a:gd name="T94" fmla="*/ 0 w 150"/>
                <a:gd name="T95" fmla="*/ 74 h 148"/>
                <a:gd name="T96" fmla="*/ 147 w 150"/>
                <a:gd name="T97" fmla="*/ 86 h 148"/>
                <a:gd name="T98" fmla="*/ 137 w 150"/>
                <a:gd name="T99" fmla="*/ 85 h 148"/>
                <a:gd name="T100" fmla="*/ 44 w 150"/>
                <a:gd name="T101" fmla="*/ 37 h 148"/>
                <a:gd name="T102" fmla="*/ 71 w 150"/>
                <a:gd name="T103" fmla="*/ 10 h 148"/>
                <a:gd name="T104" fmla="*/ 26 w 150"/>
                <a:gd name="T105" fmla="*/ 117 h 148"/>
                <a:gd name="T106" fmla="*/ 50 w 150"/>
                <a:gd name="T107" fmla="*/ 134 h 148"/>
                <a:gd name="T108" fmla="*/ 98 w 150"/>
                <a:gd name="T109" fmla="*/ 134 h 148"/>
                <a:gd name="T110" fmla="*/ 122 w 150"/>
                <a:gd name="T111" fmla="*/ 117 h 148"/>
                <a:gd name="T112" fmla="*/ 143 w 150"/>
                <a:gd name="T113" fmla="*/ 67 h 148"/>
                <a:gd name="T114" fmla="*/ 143 w 150"/>
                <a:gd name="T115" fmla="*/ 80 h 148"/>
                <a:gd name="T116" fmla="*/ 143 w 150"/>
                <a:gd name="T117" fmla="*/ 67 h 148"/>
                <a:gd name="T118" fmla="*/ 74 w 150"/>
                <a:gd name="T119" fmla="*/ 97 h 148"/>
                <a:gd name="T120" fmla="*/ 74 w 150"/>
                <a:gd name="T121" fmla="*/ 11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0" h="148">
                  <a:moveTo>
                    <a:pt x="21" y="36"/>
                  </a:moveTo>
                  <a:cubicBezTo>
                    <a:pt x="25" y="36"/>
                    <a:pt x="28" y="33"/>
                    <a:pt x="28" y="30"/>
                  </a:cubicBezTo>
                  <a:cubicBezTo>
                    <a:pt x="28" y="26"/>
                    <a:pt x="25" y="23"/>
                    <a:pt x="21" y="23"/>
                  </a:cubicBezTo>
                  <a:cubicBezTo>
                    <a:pt x="17" y="23"/>
                    <a:pt x="14" y="26"/>
                    <a:pt x="14" y="30"/>
                  </a:cubicBezTo>
                  <a:cubicBezTo>
                    <a:pt x="14" y="33"/>
                    <a:pt x="17" y="36"/>
                    <a:pt x="21" y="36"/>
                  </a:cubicBezTo>
                  <a:close/>
                  <a:moveTo>
                    <a:pt x="35" y="81"/>
                  </a:moveTo>
                  <a:cubicBezTo>
                    <a:pt x="39" y="81"/>
                    <a:pt x="42" y="78"/>
                    <a:pt x="42" y="74"/>
                  </a:cubicBezTo>
                  <a:cubicBezTo>
                    <a:pt x="42" y="70"/>
                    <a:pt x="39" y="67"/>
                    <a:pt x="35" y="67"/>
                  </a:cubicBezTo>
                  <a:cubicBezTo>
                    <a:pt x="32" y="67"/>
                    <a:pt x="29" y="70"/>
                    <a:pt x="29" y="74"/>
                  </a:cubicBezTo>
                  <a:cubicBezTo>
                    <a:pt x="29" y="78"/>
                    <a:pt x="32" y="81"/>
                    <a:pt x="35" y="81"/>
                  </a:cubicBezTo>
                  <a:close/>
                  <a:moveTo>
                    <a:pt x="101" y="39"/>
                  </a:moveTo>
                  <a:cubicBezTo>
                    <a:pt x="101" y="43"/>
                    <a:pt x="104" y="46"/>
                    <a:pt x="107" y="46"/>
                  </a:cubicBezTo>
                  <a:cubicBezTo>
                    <a:pt x="111" y="46"/>
                    <a:pt x="114" y="43"/>
                    <a:pt x="114" y="39"/>
                  </a:cubicBezTo>
                  <a:cubicBezTo>
                    <a:pt x="114" y="35"/>
                    <a:pt x="111" y="32"/>
                    <a:pt x="107" y="32"/>
                  </a:cubicBezTo>
                  <a:cubicBezTo>
                    <a:pt x="104" y="32"/>
                    <a:pt x="101" y="35"/>
                    <a:pt x="101" y="39"/>
                  </a:cubicBezTo>
                  <a:close/>
                  <a:moveTo>
                    <a:pt x="137" y="85"/>
                  </a:moveTo>
                  <a:cubicBezTo>
                    <a:pt x="136" y="95"/>
                    <a:pt x="131" y="105"/>
                    <a:pt x="125" y="113"/>
                  </a:cubicBezTo>
                  <a:cubicBezTo>
                    <a:pt x="121" y="110"/>
                    <a:pt x="116" y="108"/>
                    <a:pt x="111" y="106"/>
                  </a:cubicBezTo>
                  <a:cubicBezTo>
                    <a:pt x="114" y="98"/>
                    <a:pt x="115" y="88"/>
                    <a:pt x="116" y="77"/>
                  </a:cubicBezTo>
                  <a:cubicBezTo>
                    <a:pt x="131" y="77"/>
                    <a:pt x="131" y="77"/>
                    <a:pt x="131" y="77"/>
                  </a:cubicBezTo>
                  <a:cubicBezTo>
                    <a:pt x="131" y="76"/>
                    <a:pt x="130" y="75"/>
                    <a:pt x="130" y="74"/>
                  </a:cubicBezTo>
                  <a:cubicBezTo>
                    <a:pt x="130" y="73"/>
                    <a:pt x="131" y="72"/>
                    <a:pt x="131" y="71"/>
                  </a:cubicBezTo>
                  <a:cubicBezTo>
                    <a:pt x="116" y="71"/>
                    <a:pt x="116" y="71"/>
                    <a:pt x="116" y="71"/>
                  </a:cubicBezTo>
                  <a:cubicBezTo>
                    <a:pt x="115" y="64"/>
                    <a:pt x="115" y="57"/>
                    <a:pt x="113" y="50"/>
                  </a:cubicBezTo>
                  <a:cubicBezTo>
                    <a:pt x="112" y="51"/>
                    <a:pt x="110" y="52"/>
                    <a:pt x="108" y="52"/>
                  </a:cubicBezTo>
                  <a:cubicBezTo>
                    <a:pt x="109" y="58"/>
                    <a:pt x="110" y="64"/>
                    <a:pt x="110" y="71"/>
                  </a:cubicBezTo>
                  <a:cubicBezTo>
                    <a:pt x="77" y="71"/>
                    <a:pt x="77" y="71"/>
                    <a:pt x="77" y="71"/>
                  </a:cubicBezTo>
                  <a:cubicBezTo>
                    <a:pt x="77" y="47"/>
                    <a:pt x="77" y="47"/>
                    <a:pt x="77" y="47"/>
                  </a:cubicBezTo>
                  <a:cubicBezTo>
                    <a:pt x="84" y="47"/>
                    <a:pt x="90" y="46"/>
                    <a:pt x="96" y="45"/>
                  </a:cubicBezTo>
                  <a:cubicBezTo>
                    <a:pt x="95" y="43"/>
                    <a:pt x="95" y="42"/>
                    <a:pt x="95" y="39"/>
                  </a:cubicBezTo>
                  <a:cubicBezTo>
                    <a:pt x="89" y="41"/>
                    <a:pt x="83" y="41"/>
                    <a:pt x="77" y="41"/>
                  </a:cubicBezTo>
                  <a:cubicBezTo>
                    <a:pt x="77" y="10"/>
                    <a:pt x="77" y="10"/>
                    <a:pt x="77" y="10"/>
                  </a:cubicBezTo>
                  <a:cubicBezTo>
                    <a:pt x="80" y="10"/>
                    <a:pt x="82" y="10"/>
                    <a:pt x="85" y="11"/>
                  </a:cubicBezTo>
                  <a:cubicBezTo>
                    <a:pt x="91" y="14"/>
                    <a:pt x="96" y="20"/>
                    <a:pt x="100" y="28"/>
                  </a:cubicBezTo>
                  <a:cubicBezTo>
                    <a:pt x="102" y="27"/>
                    <a:pt x="103" y="27"/>
                    <a:pt x="105" y="26"/>
                  </a:cubicBezTo>
                  <a:cubicBezTo>
                    <a:pt x="103" y="22"/>
                    <a:pt x="101" y="18"/>
                    <a:pt x="98" y="14"/>
                  </a:cubicBezTo>
                  <a:cubicBezTo>
                    <a:pt x="107" y="18"/>
                    <a:pt x="115" y="23"/>
                    <a:pt x="121" y="31"/>
                  </a:cubicBezTo>
                  <a:cubicBezTo>
                    <a:pt x="120" y="31"/>
                    <a:pt x="119" y="32"/>
                    <a:pt x="118" y="32"/>
                  </a:cubicBezTo>
                  <a:cubicBezTo>
                    <a:pt x="119" y="34"/>
                    <a:pt x="120" y="36"/>
                    <a:pt x="120" y="37"/>
                  </a:cubicBezTo>
                  <a:cubicBezTo>
                    <a:pt x="122" y="37"/>
                    <a:pt x="124" y="36"/>
                    <a:pt x="125" y="35"/>
                  </a:cubicBezTo>
                  <a:cubicBezTo>
                    <a:pt x="131" y="43"/>
                    <a:pt x="135" y="52"/>
                    <a:pt x="137" y="62"/>
                  </a:cubicBezTo>
                  <a:cubicBezTo>
                    <a:pt x="139" y="61"/>
                    <a:pt x="141" y="61"/>
                    <a:pt x="143" y="61"/>
                  </a:cubicBezTo>
                  <a:cubicBezTo>
                    <a:pt x="145" y="61"/>
                    <a:pt x="146" y="61"/>
                    <a:pt x="147" y="61"/>
                  </a:cubicBezTo>
                  <a:cubicBezTo>
                    <a:pt x="141" y="26"/>
                    <a:pt x="111" y="0"/>
                    <a:pt x="74" y="0"/>
                  </a:cubicBezTo>
                  <a:cubicBezTo>
                    <a:pt x="56" y="0"/>
                    <a:pt x="39" y="6"/>
                    <a:pt x="26" y="18"/>
                  </a:cubicBezTo>
                  <a:cubicBezTo>
                    <a:pt x="29" y="19"/>
                    <a:pt x="31" y="21"/>
                    <a:pt x="33" y="25"/>
                  </a:cubicBezTo>
                  <a:cubicBezTo>
                    <a:pt x="38" y="20"/>
                    <a:pt x="44" y="17"/>
                    <a:pt x="50" y="14"/>
                  </a:cubicBezTo>
                  <a:cubicBezTo>
                    <a:pt x="46" y="20"/>
                    <a:pt x="42" y="27"/>
                    <a:pt x="39" y="36"/>
                  </a:cubicBezTo>
                  <a:cubicBezTo>
                    <a:pt x="37" y="35"/>
                    <a:pt x="35" y="34"/>
                    <a:pt x="33" y="34"/>
                  </a:cubicBezTo>
                  <a:cubicBezTo>
                    <a:pt x="33" y="36"/>
                    <a:pt x="31" y="37"/>
                    <a:pt x="30" y="39"/>
                  </a:cubicBezTo>
                  <a:cubicBezTo>
                    <a:pt x="32" y="40"/>
                    <a:pt x="35" y="40"/>
                    <a:pt x="37" y="41"/>
                  </a:cubicBezTo>
                  <a:cubicBezTo>
                    <a:pt x="35" y="47"/>
                    <a:pt x="34" y="54"/>
                    <a:pt x="33" y="61"/>
                  </a:cubicBezTo>
                  <a:cubicBezTo>
                    <a:pt x="34" y="61"/>
                    <a:pt x="35" y="61"/>
                    <a:pt x="35" y="61"/>
                  </a:cubicBezTo>
                  <a:cubicBezTo>
                    <a:pt x="37" y="61"/>
                    <a:pt x="38" y="61"/>
                    <a:pt x="39" y="62"/>
                  </a:cubicBezTo>
                  <a:cubicBezTo>
                    <a:pt x="39" y="55"/>
                    <a:pt x="41" y="49"/>
                    <a:pt x="42" y="43"/>
                  </a:cubicBezTo>
                  <a:cubicBezTo>
                    <a:pt x="51" y="45"/>
                    <a:pt x="61" y="47"/>
                    <a:pt x="71" y="47"/>
                  </a:cubicBezTo>
                  <a:cubicBezTo>
                    <a:pt x="71" y="71"/>
                    <a:pt x="71" y="71"/>
                    <a:pt x="71" y="71"/>
                  </a:cubicBezTo>
                  <a:cubicBezTo>
                    <a:pt x="48" y="71"/>
                    <a:pt x="48" y="71"/>
                    <a:pt x="48" y="71"/>
                  </a:cubicBezTo>
                  <a:cubicBezTo>
                    <a:pt x="48" y="72"/>
                    <a:pt x="48" y="73"/>
                    <a:pt x="48" y="74"/>
                  </a:cubicBezTo>
                  <a:cubicBezTo>
                    <a:pt x="48" y="75"/>
                    <a:pt x="48" y="76"/>
                    <a:pt x="48" y="77"/>
                  </a:cubicBezTo>
                  <a:cubicBezTo>
                    <a:pt x="71" y="77"/>
                    <a:pt x="71" y="77"/>
                    <a:pt x="71" y="77"/>
                  </a:cubicBezTo>
                  <a:cubicBezTo>
                    <a:pt x="71" y="91"/>
                    <a:pt x="71" y="91"/>
                    <a:pt x="71" y="91"/>
                  </a:cubicBezTo>
                  <a:cubicBezTo>
                    <a:pt x="72" y="91"/>
                    <a:pt x="73" y="91"/>
                    <a:pt x="74" y="91"/>
                  </a:cubicBezTo>
                  <a:cubicBezTo>
                    <a:pt x="75" y="91"/>
                    <a:pt x="76" y="91"/>
                    <a:pt x="77" y="91"/>
                  </a:cubicBezTo>
                  <a:cubicBezTo>
                    <a:pt x="77" y="77"/>
                    <a:pt x="77" y="77"/>
                    <a:pt x="77" y="77"/>
                  </a:cubicBezTo>
                  <a:cubicBezTo>
                    <a:pt x="110" y="77"/>
                    <a:pt x="110" y="77"/>
                    <a:pt x="110" y="77"/>
                  </a:cubicBezTo>
                  <a:cubicBezTo>
                    <a:pt x="110" y="87"/>
                    <a:pt x="108" y="96"/>
                    <a:pt x="106" y="105"/>
                  </a:cubicBezTo>
                  <a:cubicBezTo>
                    <a:pt x="100" y="103"/>
                    <a:pt x="93" y="102"/>
                    <a:pt x="86" y="101"/>
                  </a:cubicBezTo>
                  <a:cubicBezTo>
                    <a:pt x="87" y="102"/>
                    <a:pt x="87" y="103"/>
                    <a:pt x="87" y="104"/>
                  </a:cubicBezTo>
                  <a:cubicBezTo>
                    <a:pt x="87" y="105"/>
                    <a:pt x="87" y="106"/>
                    <a:pt x="86" y="107"/>
                  </a:cubicBezTo>
                  <a:cubicBezTo>
                    <a:pt x="92" y="108"/>
                    <a:pt x="98" y="109"/>
                    <a:pt x="104" y="110"/>
                  </a:cubicBezTo>
                  <a:cubicBezTo>
                    <a:pt x="100" y="123"/>
                    <a:pt x="93" y="133"/>
                    <a:pt x="85" y="137"/>
                  </a:cubicBezTo>
                  <a:cubicBezTo>
                    <a:pt x="82" y="138"/>
                    <a:pt x="80" y="138"/>
                    <a:pt x="77" y="138"/>
                  </a:cubicBezTo>
                  <a:cubicBezTo>
                    <a:pt x="77" y="116"/>
                    <a:pt x="77" y="116"/>
                    <a:pt x="77" y="116"/>
                  </a:cubicBezTo>
                  <a:cubicBezTo>
                    <a:pt x="76" y="116"/>
                    <a:pt x="75" y="117"/>
                    <a:pt x="74" y="117"/>
                  </a:cubicBezTo>
                  <a:cubicBezTo>
                    <a:pt x="73" y="117"/>
                    <a:pt x="72" y="116"/>
                    <a:pt x="71" y="116"/>
                  </a:cubicBezTo>
                  <a:cubicBezTo>
                    <a:pt x="71" y="138"/>
                    <a:pt x="71" y="138"/>
                    <a:pt x="71" y="138"/>
                  </a:cubicBezTo>
                  <a:cubicBezTo>
                    <a:pt x="68" y="138"/>
                    <a:pt x="66" y="138"/>
                    <a:pt x="63" y="137"/>
                  </a:cubicBezTo>
                  <a:cubicBezTo>
                    <a:pt x="55" y="133"/>
                    <a:pt x="48" y="123"/>
                    <a:pt x="44" y="110"/>
                  </a:cubicBezTo>
                  <a:cubicBezTo>
                    <a:pt x="49" y="109"/>
                    <a:pt x="55" y="108"/>
                    <a:pt x="61" y="107"/>
                  </a:cubicBezTo>
                  <a:cubicBezTo>
                    <a:pt x="61" y="106"/>
                    <a:pt x="61" y="105"/>
                    <a:pt x="61" y="104"/>
                  </a:cubicBezTo>
                  <a:cubicBezTo>
                    <a:pt x="61" y="103"/>
                    <a:pt x="61" y="102"/>
                    <a:pt x="61" y="101"/>
                  </a:cubicBezTo>
                  <a:cubicBezTo>
                    <a:pt x="55" y="102"/>
                    <a:pt x="48" y="103"/>
                    <a:pt x="42" y="105"/>
                  </a:cubicBezTo>
                  <a:cubicBezTo>
                    <a:pt x="41" y="99"/>
                    <a:pt x="39" y="93"/>
                    <a:pt x="39" y="86"/>
                  </a:cubicBezTo>
                  <a:cubicBezTo>
                    <a:pt x="38" y="87"/>
                    <a:pt x="37" y="87"/>
                    <a:pt x="35" y="87"/>
                  </a:cubicBezTo>
                  <a:cubicBezTo>
                    <a:pt x="35" y="87"/>
                    <a:pt x="34" y="87"/>
                    <a:pt x="33" y="87"/>
                  </a:cubicBezTo>
                  <a:cubicBezTo>
                    <a:pt x="34" y="94"/>
                    <a:pt x="35" y="100"/>
                    <a:pt x="37" y="106"/>
                  </a:cubicBezTo>
                  <a:cubicBezTo>
                    <a:pt x="32" y="108"/>
                    <a:pt x="27" y="110"/>
                    <a:pt x="23" y="113"/>
                  </a:cubicBezTo>
                  <a:cubicBezTo>
                    <a:pt x="15" y="103"/>
                    <a:pt x="10" y="90"/>
                    <a:pt x="10" y="77"/>
                  </a:cubicBezTo>
                  <a:cubicBezTo>
                    <a:pt x="23" y="77"/>
                    <a:pt x="23" y="77"/>
                    <a:pt x="23" y="77"/>
                  </a:cubicBezTo>
                  <a:cubicBezTo>
                    <a:pt x="23" y="76"/>
                    <a:pt x="23" y="75"/>
                    <a:pt x="23" y="74"/>
                  </a:cubicBezTo>
                  <a:cubicBezTo>
                    <a:pt x="23" y="73"/>
                    <a:pt x="23" y="72"/>
                    <a:pt x="23" y="71"/>
                  </a:cubicBezTo>
                  <a:cubicBezTo>
                    <a:pt x="10" y="71"/>
                    <a:pt x="10" y="71"/>
                    <a:pt x="10" y="71"/>
                  </a:cubicBezTo>
                  <a:cubicBezTo>
                    <a:pt x="10" y="61"/>
                    <a:pt x="13" y="51"/>
                    <a:pt x="18" y="42"/>
                  </a:cubicBezTo>
                  <a:cubicBezTo>
                    <a:pt x="15" y="41"/>
                    <a:pt x="12" y="39"/>
                    <a:pt x="10" y="36"/>
                  </a:cubicBezTo>
                  <a:cubicBezTo>
                    <a:pt x="3" y="47"/>
                    <a:pt x="0" y="60"/>
                    <a:pt x="0" y="74"/>
                  </a:cubicBezTo>
                  <a:cubicBezTo>
                    <a:pt x="0" y="115"/>
                    <a:pt x="33" y="148"/>
                    <a:pt x="74" y="148"/>
                  </a:cubicBezTo>
                  <a:cubicBezTo>
                    <a:pt x="111" y="148"/>
                    <a:pt x="142" y="121"/>
                    <a:pt x="147" y="86"/>
                  </a:cubicBezTo>
                  <a:cubicBezTo>
                    <a:pt x="146" y="86"/>
                    <a:pt x="145" y="87"/>
                    <a:pt x="143" y="87"/>
                  </a:cubicBezTo>
                  <a:cubicBezTo>
                    <a:pt x="141" y="87"/>
                    <a:pt x="139" y="86"/>
                    <a:pt x="137" y="85"/>
                  </a:cubicBezTo>
                  <a:close/>
                  <a:moveTo>
                    <a:pt x="71" y="41"/>
                  </a:moveTo>
                  <a:cubicBezTo>
                    <a:pt x="62" y="41"/>
                    <a:pt x="52" y="40"/>
                    <a:pt x="44" y="37"/>
                  </a:cubicBezTo>
                  <a:cubicBezTo>
                    <a:pt x="49" y="25"/>
                    <a:pt x="55" y="15"/>
                    <a:pt x="63" y="11"/>
                  </a:cubicBezTo>
                  <a:cubicBezTo>
                    <a:pt x="66" y="10"/>
                    <a:pt x="68" y="10"/>
                    <a:pt x="71" y="10"/>
                  </a:cubicBezTo>
                  <a:lnTo>
                    <a:pt x="71" y="41"/>
                  </a:lnTo>
                  <a:close/>
                  <a:moveTo>
                    <a:pt x="26" y="117"/>
                  </a:moveTo>
                  <a:cubicBezTo>
                    <a:pt x="30" y="115"/>
                    <a:pt x="34" y="113"/>
                    <a:pt x="38" y="112"/>
                  </a:cubicBezTo>
                  <a:cubicBezTo>
                    <a:pt x="41" y="121"/>
                    <a:pt x="46" y="128"/>
                    <a:pt x="50" y="134"/>
                  </a:cubicBezTo>
                  <a:cubicBezTo>
                    <a:pt x="41" y="130"/>
                    <a:pt x="33" y="125"/>
                    <a:pt x="26" y="117"/>
                  </a:cubicBezTo>
                  <a:close/>
                  <a:moveTo>
                    <a:pt x="98" y="134"/>
                  </a:moveTo>
                  <a:cubicBezTo>
                    <a:pt x="102" y="128"/>
                    <a:pt x="107" y="121"/>
                    <a:pt x="110" y="112"/>
                  </a:cubicBezTo>
                  <a:cubicBezTo>
                    <a:pt x="114" y="113"/>
                    <a:pt x="118" y="115"/>
                    <a:pt x="122" y="117"/>
                  </a:cubicBezTo>
                  <a:cubicBezTo>
                    <a:pt x="115" y="125"/>
                    <a:pt x="107" y="130"/>
                    <a:pt x="98" y="134"/>
                  </a:cubicBezTo>
                  <a:close/>
                  <a:moveTo>
                    <a:pt x="143" y="67"/>
                  </a:moveTo>
                  <a:cubicBezTo>
                    <a:pt x="140" y="67"/>
                    <a:pt x="137" y="70"/>
                    <a:pt x="137" y="74"/>
                  </a:cubicBezTo>
                  <a:cubicBezTo>
                    <a:pt x="137" y="77"/>
                    <a:pt x="140" y="80"/>
                    <a:pt x="143" y="80"/>
                  </a:cubicBezTo>
                  <a:cubicBezTo>
                    <a:pt x="147" y="80"/>
                    <a:pt x="150" y="77"/>
                    <a:pt x="150" y="74"/>
                  </a:cubicBezTo>
                  <a:cubicBezTo>
                    <a:pt x="150" y="70"/>
                    <a:pt x="147" y="67"/>
                    <a:pt x="143" y="67"/>
                  </a:cubicBezTo>
                  <a:close/>
                  <a:moveTo>
                    <a:pt x="80" y="104"/>
                  </a:moveTo>
                  <a:cubicBezTo>
                    <a:pt x="80" y="100"/>
                    <a:pt x="77" y="97"/>
                    <a:pt x="74" y="97"/>
                  </a:cubicBezTo>
                  <a:cubicBezTo>
                    <a:pt x="70" y="97"/>
                    <a:pt x="67" y="100"/>
                    <a:pt x="67" y="104"/>
                  </a:cubicBezTo>
                  <a:cubicBezTo>
                    <a:pt x="67" y="107"/>
                    <a:pt x="70" y="110"/>
                    <a:pt x="74" y="110"/>
                  </a:cubicBezTo>
                  <a:cubicBezTo>
                    <a:pt x="77" y="110"/>
                    <a:pt x="80" y="107"/>
                    <a:pt x="80" y="10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25"/>
            <p:cNvSpPr>
              <a:spLocks noEditPoints="1"/>
            </p:cNvSpPr>
            <p:nvPr/>
          </p:nvSpPr>
          <p:spPr bwMode="auto">
            <a:xfrm>
              <a:off x="2429" y="1477"/>
              <a:ext cx="106" cy="118"/>
            </a:xfrm>
            <a:custGeom>
              <a:avLst/>
              <a:gdLst>
                <a:gd name="T0" fmla="*/ 8 w 79"/>
                <a:gd name="T1" fmla="*/ 0 h 88"/>
                <a:gd name="T2" fmla="*/ 0 w 79"/>
                <a:gd name="T3" fmla="*/ 63 h 88"/>
                <a:gd name="T4" fmla="*/ 6 w 79"/>
                <a:gd name="T5" fmla="*/ 60 h 88"/>
                <a:gd name="T6" fmla="*/ 14 w 79"/>
                <a:gd name="T7" fmla="*/ 67 h 88"/>
                <a:gd name="T8" fmla="*/ 19 w 79"/>
                <a:gd name="T9" fmla="*/ 47 h 88"/>
                <a:gd name="T10" fmla="*/ 61 w 79"/>
                <a:gd name="T11" fmla="*/ 80 h 88"/>
                <a:gd name="T12" fmla="*/ 38 w 79"/>
                <a:gd name="T13" fmla="*/ 88 h 88"/>
                <a:gd name="T14" fmla="*/ 79 w 79"/>
                <a:gd name="T15" fmla="*/ 81 h 88"/>
                <a:gd name="T16" fmla="*/ 71 w 79"/>
                <a:gd name="T17" fmla="*/ 0 h 88"/>
                <a:gd name="T18" fmla="*/ 6 w 79"/>
                <a:gd name="T19" fmla="*/ 55 h 88"/>
                <a:gd name="T20" fmla="*/ 14 w 79"/>
                <a:gd name="T21" fmla="*/ 47 h 88"/>
                <a:gd name="T22" fmla="*/ 14 w 79"/>
                <a:gd name="T23" fmla="*/ 42 h 88"/>
                <a:gd name="T24" fmla="*/ 6 w 79"/>
                <a:gd name="T25" fmla="*/ 34 h 88"/>
                <a:gd name="T26" fmla="*/ 14 w 79"/>
                <a:gd name="T27" fmla="*/ 42 h 88"/>
                <a:gd name="T28" fmla="*/ 6 w 79"/>
                <a:gd name="T29" fmla="*/ 29 h 88"/>
                <a:gd name="T30" fmla="*/ 14 w 79"/>
                <a:gd name="T31" fmla="*/ 21 h 88"/>
                <a:gd name="T32" fmla="*/ 14 w 79"/>
                <a:gd name="T33" fmla="*/ 16 h 88"/>
                <a:gd name="T34" fmla="*/ 6 w 79"/>
                <a:gd name="T35" fmla="*/ 8 h 88"/>
                <a:gd name="T36" fmla="*/ 14 w 79"/>
                <a:gd name="T37" fmla="*/ 16 h 88"/>
                <a:gd name="T38" fmla="*/ 19 w 79"/>
                <a:gd name="T39" fmla="*/ 41 h 88"/>
                <a:gd name="T40" fmla="*/ 61 w 79"/>
                <a:gd name="T41" fmla="*/ 8 h 88"/>
                <a:gd name="T42" fmla="*/ 73 w 79"/>
                <a:gd name="T43" fmla="*/ 81 h 88"/>
                <a:gd name="T44" fmla="*/ 66 w 79"/>
                <a:gd name="T45" fmla="*/ 73 h 88"/>
                <a:gd name="T46" fmla="*/ 73 w 79"/>
                <a:gd name="T47" fmla="*/ 81 h 88"/>
                <a:gd name="T48" fmla="*/ 66 w 79"/>
                <a:gd name="T49" fmla="*/ 68 h 88"/>
                <a:gd name="T50" fmla="*/ 73 w 79"/>
                <a:gd name="T51" fmla="*/ 60 h 88"/>
                <a:gd name="T52" fmla="*/ 73 w 79"/>
                <a:gd name="T53" fmla="*/ 55 h 88"/>
                <a:gd name="T54" fmla="*/ 66 w 79"/>
                <a:gd name="T55" fmla="*/ 47 h 88"/>
                <a:gd name="T56" fmla="*/ 73 w 79"/>
                <a:gd name="T57" fmla="*/ 55 h 88"/>
                <a:gd name="T58" fmla="*/ 66 w 79"/>
                <a:gd name="T59" fmla="*/ 42 h 88"/>
                <a:gd name="T60" fmla="*/ 73 w 79"/>
                <a:gd name="T61" fmla="*/ 34 h 88"/>
                <a:gd name="T62" fmla="*/ 73 w 79"/>
                <a:gd name="T63" fmla="*/ 29 h 88"/>
                <a:gd name="T64" fmla="*/ 66 w 79"/>
                <a:gd name="T65" fmla="*/ 21 h 88"/>
                <a:gd name="T66" fmla="*/ 73 w 79"/>
                <a:gd name="T67" fmla="*/ 29 h 88"/>
                <a:gd name="T68" fmla="*/ 66 w 79"/>
                <a:gd name="T69" fmla="*/ 16 h 88"/>
                <a:gd name="T70" fmla="*/ 73 w 79"/>
                <a:gd name="T71"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88">
                  <a:moveTo>
                    <a:pt x="71" y="0"/>
                  </a:moveTo>
                  <a:cubicBezTo>
                    <a:pt x="8" y="0"/>
                    <a:pt x="8" y="0"/>
                    <a:pt x="8" y="0"/>
                  </a:cubicBezTo>
                  <a:cubicBezTo>
                    <a:pt x="4" y="0"/>
                    <a:pt x="0" y="4"/>
                    <a:pt x="0" y="8"/>
                  </a:cubicBezTo>
                  <a:cubicBezTo>
                    <a:pt x="0" y="63"/>
                    <a:pt x="0" y="63"/>
                    <a:pt x="0" y="63"/>
                  </a:cubicBezTo>
                  <a:cubicBezTo>
                    <a:pt x="2" y="63"/>
                    <a:pt x="4" y="64"/>
                    <a:pt x="6" y="64"/>
                  </a:cubicBezTo>
                  <a:cubicBezTo>
                    <a:pt x="6" y="60"/>
                    <a:pt x="6" y="60"/>
                    <a:pt x="6" y="60"/>
                  </a:cubicBezTo>
                  <a:cubicBezTo>
                    <a:pt x="14" y="60"/>
                    <a:pt x="14" y="60"/>
                    <a:pt x="14" y="60"/>
                  </a:cubicBezTo>
                  <a:cubicBezTo>
                    <a:pt x="14" y="67"/>
                    <a:pt x="14" y="67"/>
                    <a:pt x="14" y="67"/>
                  </a:cubicBezTo>
                  <a:cubicBezTo>
                    <a:pt x="16" y="67"/>
                    <a:pt x="17" y="68"/>
                    <a:pt x="19" y="69"/>
                  </a:cubicBezTo>
                  <a:cubicBezTo>
                    <a:pt x="19" y="47"/>
                    <a:pt x="19" y="47"/>
                    <a:pt x="19" y="47"/>
                  </a:cubicBezTo>
                  <a:cubicBezTo>
                    <a:pt x="61" y="47"/>
                    <a:pt x="61" y="47"/>
                    <a:pt x="61" y="47"/>
                  </a:cubicBezTo>
                  <a:cubicBezTo>
                    <a:pt x="61" y="80"/>
                    <a:pt x="61" y="80"/>
                    <a:pt x="61" y="80"/>
                  </a:cubicBezTo>
                  <a:cubicBezTo>
                    <a:pt x="33" y="80"/>
                    <a:pt x="33" y="80"/>
                    <a:pt x="33" y="80"/>
                  </a:cubicBezTo>
                  <a:cubicBezTo>
                    <a:pt x="35" y="83"/>
                    <a:pt x="37" y="85"/>
                    <a:pt x="38" y="88"/>
                  </a:cubicBezTo>
                  <a:cubicBezTo>
                    <a:pt x="71" y="88"/>
                    <a:pt x="71" y="88"/>
                    <a:pt x="71" y="88"/>
                  </a:cubicBezTo>
                  <a:cubicBezTo>
                    <a:pt x="76" y="88"/>
                    <a:pt x="79" y="85"/>
                    <a:pt x="79" y="81"/>
                  </a:cubicBezTo>
                  <a:cubicBezTo>
                    <a:pt x="79" y="8"/>
                    <a:pt x="79" y="8"/>
                    <a:pt x="79" y="8"/>
                  </a:cubicBezTo>
                  <a:cubicBezTo>
                    <a:pt x="79" y="4"/>
                    <a:pt x="76" y="0"/>
                    <a:pt x="71" y="0"/>
                  </a:cubicBezTo>
                  <a:moveTo>
                    <a:pt x="14" y="55"/>
                  </a:moveTo>
                  <a:cubicBezTo>
                    <a:pt x="6" y="55"/>
                    <a:pt x="6" y="55"/>
                    <a:pt x="6" y="55"/>
                  </a:cubicBezTo>
                  <a:cubicBezTo>
                    <a:pt x="6" y="47"/>
                    <a:pt x="6" y="47"/>
                    <a:pt x="6" y="47"/>
                  </a:cubicBezTo>
                  <a:cubicBezTo>
                    <a:pt x="14" y="47"/>
                    <a:pt x="14" y="47"/>
                    <a:pt x="14" y="47"/>
                  </a:cubicBezTo>
                  <a:lnTo>
                    <a:pt x="14" y="55"/>
                  </a:lnTo>
                  <a:close/>
                  <a:moveTo>
                    <a:pt x="14" y="42"/>
                  </a:moveTo>
                  <a:cubicBezTo>
                    <a:pt x="6" y="42"/>
                    <a:pt x="6" y="42"/>
                    <a:pt x="6" y="42"/>
                  </a:cubicBezTo>
                  <a:cubicBezTo>
                    <a:pt x="6" y="34"/>
                    <a:pt x="6" y="34"/>
                    <a:pt x="6" y="34"/>
                  </a:cubicBezTo>
                  <a:cubicBezTo>
                    <a:pt x="14" y="34"/>
                    <a:pt x="14" y="34"/>
                    <a:pt x="14" y="34"/>
                  </a:cubicBezTo>
                  <a:lnTo>
                    <a:pt x="14" y="42"/>
                  </a:lnTo>
                  <a:close/>
                  <a:moveTo>
                    <a:pt x="14" y="29"/>
                  </a:moveTo>
                  <a:cubicBezTo>
                    <a:pt x="6" y="29"/>
                    <a:pt x="6" y="29"/>
                    <a:pt x="6" y="29"/>
                  </a:cubicBezTo>
                  <a:cubicBezTo>
                    <a:pt x="6" y="21"/>
                    <a:pt x="6" y="21"/>
                    <a:pt x="6" y="21"/>
                  </a:cubicBezTo>
                  <a:cubicBezTo>
                    <a:pt x="14" y="21"/>
                    <a:pt x="14" y="21"/>
                    <a:pt x="14" y="21"/>
                  </a:cubicBezTo>
                  <a:lnTo>
                    <a:pt x="14" y="29"/>
                  </a:lnTo>
                  <a:close/>
                  <a:moveTo>
                    <a:pt x="14" y="16"/>
                  </a:moveTo>
                  <a:cubicBezTo>
                    <a:pt x="6" y="16"/>
                    <a:pt x="6" y="16"/>
                    <a:pt x="6" y="16"/>
                  </a:cubicBezTo>
                  <a:cubicBezTo>
                    <a:pt x="6" y="8"/>
                    <a:pt x="6" y="8"/>
                    <a:pt x="6" y="8"/>
                  </a:cubicBezTo>
                  <a:cubicBezTo>
                    <a:pt x="14" y="8"/>
                    <a:pt x="14" y="8"/>
                    <a:pt x="14" y="8"/>
                  </a:cubicBezTo>
                  <a:lnTo>
                    <a:pt x="14" y="16"/>
                  </a:lnTo>
                  <a:close/>
                  <a:moveTo>
                    <a:pt x="61" y="41"/>
                  </a:moveTo>
                  <a:cubicBezTo>
                    <a:pt x="19" y="41"/>
                    <a:pt x="19" y="41"/>
                    <a:pt x="19" y="41"/>
                  </a:cubicBezTo>
                  <a:cubicBezTo>
                    <a:pt x="19" y="8"/>
                    <a:pt x="19" y="8"/>
                    <a:pt x="19" y="8"/>
                  </a:cubicBezTo>
                  <a:cubicBezTo>
                    <a:pt x="61" y="8"/>
                    <a:pt x="61" y="8"/>
                    <a:pt x="61" y="8"/>
                  </a:cubicBezTo>
                  <a:lnTo>
                    <a:pt x="61" y="41"/>
                  </a:lnTo>
                  <a:close/>
                  <a:moveTo>
                    <a:pt x="73" y="81"/>
                  </a:moveTo>
                  <a:cubicBezTo>
                    <a:pt x="66" y="81"/>
                    <a:pt x="66" y="81"/>
                    <a:pt x="66" y="81"/>
                  </a:cubicBezTo>
                  <a:cubicBezTo>
                    <a:pt x="66" y="73"/>
                    <a:pt x="66" y="73"/>
                    <a:pt x="66" y="73"/>
                  </a:cubicBezTo>
                  <a:cubicBezTo>
                    <a:pt x="73" y="73"/>
                    <a:pt x="73" y="73"/>
                    <a:pt x="73" y="73"/>
                  </a:cubicBezTo>
                  <a:lnTo>
                    <a:pt x="73" y="81"/>
                  </a:lnTo>
                  <a:close/>
                  <a:moveTo>
                    <a:pt x="73" y="68"/>
                  </a:moveTo>
                  <a:cubicBezTo>
                    <a:pt x="66" y="68"/>
                    <a:pt x="66" y="68"/>
                    <a:pt x="66" y="68"/>
                  </a:cubicBezTo>
                  <a:cubicBezTo>
                    <a:pt x="66" y="60"/>
                    <a:pt x="66" y="60"/>
                    <a:pt x="66" y="60"/>
                  </a:cubicBezTo>
                  <a:cubicBezTo>
                    <a:pt x="73" y="60"/>
                    <a:pt x="73" y="60"/>
                    <a:pt x="73" y="60"/>
                  </a:cubicBezTo>
                  <a:lnTo>
                    <a:pt x="73" y="68"/>
                  </a:lnTo>
                  <a:close/>
                  <a:moveTo>
                    <a:pt x="73" y="55"/>
                  </a:moveTo>
                  <a:cubicBezTo>
                    <a:pt x="66" y="55"/>
                    <a:pt x="66" y="55"/>
                    <a:pt x="66" y="55"/>
                  </a:cubicBezTo>
                  <a:cubicBezTo>
                    <a:pt x="66" y="47"/>
                    <a:pt x="66" y="47"/>
                    <a:pt x="66" y="47"/>
                  </a:cubicBezTo>
                  <a:cubicBezTo>
                    <a:pt x="73" y="47"/>
                    <a:pt x="73" y="47"/>
                    <a:pt x="73" y="47"/>
                  </a:cubicBezTo>
                  <a:lnTo>
                    <a:pt x="73" y="55"/>
                  </a:lnTo>
                  <a:close/>
                  <a:moveTo>
                    <a:pt x="73" y="42"/>
                  </a:moveTo>
                  <a:cubicBezTo>
                    <a:pt x="66" y="42"/>
                    <a:pt x="66" y="42"/>
                    <a:pt x="66" y="42"/>
                  </a:cubicBezTo>
                  <a:cubicBezTo>
                    <a:pt x="66" y="34"/>
                    <a:pt x="66" y="34"/>
                    <a:pt x="66" y="34"/>
                  </a:cubicBezTo>
                  <a:cubicBezTo>
                    <a:pt x="73" y="34"/>
                    <a:pt x="73" y="34"/>
                    <a:pt x="73" y="34"/>
                  </a:cubicBezTo>
                  <a:lnTo>
                    <a:pt x="73" y="42"/>
                  </a:lnTo>
                  <a:close/>
                  <a:moveTo>
                    <a:pt x="73" y="29"/>
                  </a:moveTo>
                  <a:cubicBezTo>
                    <a:pt x="66" y="29"/>
                    <a:pt x="66" y="29"/>
                    <a:pt x="66" y="29"/>
                  </a:cubicBezTo>
                  <a:cubicBezTo>
                    <a:pt x="66" y="21"/>
                    <a:pt x="66" y="21"/>
                    <a:pt x="66" y="21"/>
                  </a:cubicBezTo>
                  <a:cubicBezTo>
                    <a:pt x="73" y="21"/>
                    <a:pt x="73" y="21"/>
                    <a:pt x="73" y="21"/>
                  </a:cubicBezTo>
                  <a:lnTo>
                    <a:pt x="73" y="29"/>
                  </a:lnTo>
                  <a:close/>
                  <a:moveTo>
                    <a:pt x="73" y="16"/>
                  </a:moveTo>
                  <a:cubicBezTo>
                    <a:pt x="66" y="16"/>
                    <a:pt x="66" y="16"/>
                    <a:pt x="66" y="16"/>
                  </a:cubicBezTo>
                  <a:cubicBezTo>
                    <a:pt x="66" y="8"/>
                    <a:pt x="66" y="8"/>
                    <a:pt x="66" y="8"/>
                  </a:cubicBezTo>
                  <a:cubicBezTo>
                    <a:pt x="73" y="8"/>
                    <a:pt x="73" y="8"/>
                    <a:pt x="73" y="8"/>
                  </a:cubicBezTo>
                  <a:lnTo>
                    <a:pt x="73"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26"/>
            <p:cNvSpPr>
              <a:spLocks noEditPoints="1"/>
            </p:cNvSpPr>
            <p:nvPr/>
          </p:nvSpPr>
          <p:spPr bwMode="auto">
            <a:xfrm>
              <a:off x="2390" y="1553"/>
              <a:ext cx="105" cy="108"/>
            </a:xfrm>
            <a:custGeom>
              <a:avLst/>
              <a:gdLst>
                <a:gd name="T0" fmla="*/ 72 w 78"/>
                <a:gd name="T1" fmla="*/ 0 h 80"/>
                <a:gd name="T2" fmla="*/ 6 w 78"/>
                <a:gd name="T3" fmla="*/ 0 h 80"/>
                <a:gd name="T4" fmla="*/ 0 w 78"/>
                <a:gd name="T5" fmla="*/ 7 h 80"/>
                <a:gd name="T6" fmla="*/ 0 w 78"/>
                <a:gd name="T7" fmla="*/ 73 h 80"/>
                <a:gd name="T8" fmla="*/ 6 w 78"/>
                <a:gd name="T9" fmla="*/ 80 h 80"/>
                <a:gd name="T10" fmla="*/ 72 w 78"/>
                <a:gd name="T11" fmla="*/ 80 h 80"/>
                <a:gd name="T12" fmla="*/ 78 w 78"/>
                <a:gd name="T13" fmla="*/ 73 h 80"/>
                <a:gd name="T14" fmla="*/ 78 w 78"/>
                <a:gd name="T15" fmla="*/ 7 h 80"/>
                <a:gd name="T16" fmla="*/ 72 w 78"/>
                <a:gd name="T17" fmla="*/ 0 h 80"/>
                <a:gd name="T18" fmla="*/ 17 w 78"/>
                <a:gd name="T19" fmla="*/ 69 h 80"/>
                <a:gd name="T20" fmla="*/ 10 w 78"/>
                <a:gd name="T21" fmla="*/ 62 h 80"/>
                <a:gd name="T22" fmla="*/ 17 w 78"/>
                <a:gd name="T23" fmla="*/ 55 h 80"/>
                <a:gd name="T24" fmla="*/ 25 w 78"/>
                <a:gd name="T25" fmla="*/ 62 h 80"/>
                <a:gd name="T26" fmla="*/ 17 w 78"/>
                <a:gd name="T27" fmla="*/ 69 h 80"/>
                <a:gd name="T28" fmla="*/ 40 w 78"/>
                <a:gd name="T29" fmla="*/ 70 h 80"/>
                <a:gd name="T30" fmla="*/ 36 w 78"/>
                <a:gd name="T31" fmla="*/ 66 h 80"/>
                <a:gd name="T32" fmla="*/ 14 w 78"/>
                <a:gd name="T33" fmla="*/ 43 h 80"/>
                <a:gd name="T34" fmla="*/ 10 w 78"/>
                <a:gd name="T35" fmla="*/ 38 h 80"/>
                <a:gd name="T36" fmla="*/ 14 w 78"/>
                <a:gd name="T37" fmla="*/ 34 h 80"/>
                <a:gd name="T38" fmla="*/ 34 w 78"/>
                <a:gd name="T39" fmla="*/ 43 h 80"/>
                <a:gd name="T40" fmla="*/ 45 w 78"/>
                <a:gd name="T41" fmla="*/ 66 h 80"/>
                <a:gd name="T42" fmla="*/ 40 w 78"/>
                <a:gd name="T43" fmla="*/ 70 h 80"/>
                <a:gd name="T44" fmla="*/ 59 w 78"/>
                <a:gd name="T45" fmla="*/ 70 h 80"/>
                <a:gd name="T46" fmla="*/ 54 w 78"/>
                <a:gd name="T47" fmla="*/ 66 h 80"/>
                <a:gd name="T48" fmla="*/ 14 w 78"/>
                <a:gd name="T49" fmla="*/ 25 h 80"/>
                <a:gd name="T50" fmla="*/ 10 w 78"/>
                <a:gd name="T51" fmla="*/ 20 h 80"/>
                <a:gd name="T52" fmla="*/ 14 w 78"/>
                <a:gd name="T53" fmla="*/ 16 h 80"/>
                <a:gd name="T54" fmla="*/ 63 w 78"/>
                <a:gd name="T55" fmla="*/ 66 h 80"/>
                <a:gd name="T56" fmla="*/ 59 w 78"/>
                <a:gd name="T57" fmla="*/ 7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8" h="80">
                  <a:moveTo>
                    <a:pt x="72" y="0"/>
                  </a:moveTo>
                  <a:cubicBezTo>
                    <a:pt x="6" y="0"/>
                    <a:pt x="6" y="0"/>
                    <a:pt x="6" y="0"/>
                  </a:cubicBezTo>
                  <a:cubicBezTo>
                    <a:pt x="3" y="0"/>
                    <a:pt x="0" y="3"/>
                    <a:pt x="0" y="7"/>
                  </a:cubicBezTo>
                  <a:cubicBezTo>
                    <a:pt x="0" y="73"/>
                    <a:pt x="0" y="73"/>
                    <a:pt x="0" y="73"/>
                  </a:cubicBezTo>
                  <a:cubicBezTo>
                    <a:pt x="0" y="77"/>
                    <a:pt x="3" y="80"/>
                    <a:pt x="6" y="80"/>
                  </a:cubicBezTo>
                  <a:cubicBezTo>
                    <a:pt x="72" y="80"/>
                    <a:pt x="72" y="80"/>
                    <a:pt x="72" y="80"/>
                  </a:cubicBezTo>
                  <a:cubicBezTo>
                    <a:pt x="76" y="80"/>
                    <a:pt x="78" y="77"/>
                    <a:pt x="78" y="73"/>
                  </a:cubicBezTo>
                  <a:cubicBezTo>
                    <a:pt x="78" y="7"/>
                    <a:pt x="78" y="7"/>
                    <a:pt x="78" y="7"/>
                  </a:cubicBezTo>
                  <a:cubicBezTo>
                    <a:pt x="78" y="3"/>
                    <a:pt x="76" y="0"/>
                    <a:pt x="72" y="0"/>
                  </a:cubicBezTo>
                  <a:moveTo>
                    <a:pt x="17" y="69"/>
                  </a:moveTo>
                  <a:cubicBezTo>
                    <a:pt x="13" y="69"/>
                    <a:pt x="10" y="66"/>
                    <a:pt x="10" y="62"/>
                  </a:cubicBezTo>
                  <a:cubicBezTo>
                    <a:pt x="10" y="58"/>
                    <a:pt x="13" y="55"/>
                    <a:pt x="17" y="55"/>
                  </a:cubicBezTo>
                  <a:cubicBezTo>
                    <a:pt x="21" y="55"/>
                    <a:pt x="25" y="58"/>
                    <a:pt x="25" y="62"/>
                  </a:cubicBezTo>
                  <a:cubicBezTo>
                    <a:pt x="25" y="66"/>
                    <a:pt x="21" y="69"/>
                    <a:pt x="17" y="69"/>
                  </a:cubicBezTo>
                  <a:moveTo>
                    <a:pt x="40" y="70"/>
                  </a:moveTo>
                  <a:cubicBezTo>
                    <a:pt x="38" y="70"/>
                    <a:pt x="36" y="68"/>
                    <a:pt x="36" y="66"/>
                  </a:cubicBezTo>
                  <a:cubicBezTo>
                    <a:pt x="36" y="51"/>
                    <a:pt x="22" y="43"/>
                    <a:pt x="14" y="43"/>
                  </a:cubicBezTo>
                  <a:cubicBezTo>
                    <a:pt x="12" y="43"/>
                    <a:pt x="10" y="41"/>
                    <a:pt x="10" y="38"/>
                  </a:cubicBezTo>
                  <a:cubicBezTo>
                    <a:pt x="10" y="36"/>
                    <a:pt x="12" y="34"/>
                    <a:pt x="14" y="34"/>
                  </a:cubicBezTo>
                  <a:cubicBezTo>
                    <a:pt x="21" y="34"/>
                    <a:pt x="28" y="37"/>
                    <a:pt x="34" y="43"/>
                  </a:cubicBezTo>
                  <a:cubicBezTo>
                    <a:pt x="41" y="49"/>
                    <a:pt x="45" y="57"/>
                    <a:pt x="45" y="66"/>
                  </a:cubicBezTo>
                  <a:cubicBezTo>
                    <a:pt x="45" y="68"/>
                    <a:pt x="43" y="70"/>
                    <a:pt x="40" y="70"/>
                  </a:cubicBezTo>
                  <a:moveTo>
                    <a:pt x="59" y="70"/>
                  </a:moveTo>
                  <a:cubicBezTo>
                    <a:pt x="56" y="70"/>
                    <a:pt x="54" y="68"/>
                    <a:pt x="54" y="66"/>
                  </a:cubicBezTo>
                  <a:cubicBezTo>
                    <a:pt x="54" y="39"/>
                    <a:pt x="28" y="25"/>
                    <a:pt x="14" y="25"/>
                  </a:cubicBezTo>
                  <a:cubicBezTo>
                    <a:pt x="12" y="25"/>
                    <a:pt x="10" y="23"/>
                    <a:pt x="10" y="20"/>
                  </a:cubicBezTo>
                  <a:cubicBezTo>
                    <a:pt x="10" y="18"/>
                    <a:pt x="12" y="16"/>
                    <a:pt x="14" y="16"/>
                  </a:cubicBezTo>
                  <a:cubicBezTo>
                    <a:pt x="34" y="16"/>
                    <a:pt x="63" y="35"/>
                    <a:pt x="63" y="66"/>
                  </a:cubicBezTo>
                  <a:cubicBezTo>
                    <a:pt x="63" y="68"/>
                    <a:pt x="61" y="70"/>
                    <a:pt x="59" y="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27"/>
            <p:cNvSpPr>
              <a:spLocks/>
            </p:cNvSpPr>
            <p:nvPr/>
          </p:nvSpPr>
          <p:spPr bwMode="auto">
            <a:xfrm>
              <a:off x="2511" y="1524"/>
              <a:ext cx="97" cy="136"/>
            </a:xfrm>
            <a:custGeom>
              <a:avLst/>
              <a:gdLst>
                <a:gd name="T0" fmla="*/ 55 w 72"/>
                <a:gd name="T1" fmla="*/ 19 h 101"/>
                <a:gd name="T2" fmla="*/ 38 w 72"/>
                <a:gd name="T3" fmla="*/ 10 h 101"/>
                <a:gd name="T4" fmla="*/ 32 w 72"/>
                <a:gd name="T5" fmla="*/ 0 h 101"/>
                <a:gd name="T6" fmla="*/ 27 w 72"/>
                <a:gd name="T7" fmla="*/ 5 h 101"/>
                <a:gd name="T8" fmla="*/ 27 w 72"/>
                <a:gd name="T9" fmla="*/ 65 h 101"/>
                <a:gd name="T10" fmla="*/ 19 w 72"/>
                <a:gd name="T11" fmla="*/ 63 h 101"/>
                <a:gd name="T12" fmla="*/ 0 w 72"/>
                <a:gd name="T13" fmla="*/ 82 h 101"/>
                <a:gd name="T14" fmla="*/ 19 w 72"/>
                <a:gd name="T15" fmla="*/ 101 h 101"/>
                <a:gd name="T16" fmla="*/ 37 w 72"/>
                <a:gd name="T17" fmla="*/ 82 h 101"/>
                <a:gd name="T18" fmla="*/ 38 w 72"/>
                <a:gd name="T19" fmla="*/ 83 h 101"/>
                <a:gd name="T20" fmla="*/ 38 w 72"/>
                <a:gd name="T21" fmla="*/ 79 h 101"/>
                <a:gd name="T22" fmla="*/ 38 w 72"/>
                <a:gd name="T23" fmla="*/ 31 h 101"/>
                <a:gd name="T24" fmla="*/ 59 w 72"/>
                <a:gd name="T25" fmla="*/ 48 h 101"/>
                <a:gd name="T26" fmla="*/ 54 w 72"/>
                <a:gd name="T27" fmla="*/ 65 h 101"/>
                <a:gd name="T28" fmla="*/ 55 w 72"/>
                <a:gd name="T29" fmla="*/ 70 h 101"/>
                <a:gd name="T30" fmla="*/ 62 w 72"/>
                <a:gd name="T31" fmla="*/ 67 h 101"/>
                <a:gd name="T32" fmla="*/ 72 w 72"/>
                <a:gd name="T33" fmla="*/ 42 h 101"/>
                <a:gd name="T34" fmla="*/ 55 w 72"/>
                <a:gd name="T35" fmla="*/ 1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01">
                  <a:moveTo>
                    <a:pt x="55" y="19"/>
                  </a:moveTo>
                  <a:cubicBezTo>
                    <a:pt x="50" y="16"/>
                    <a:pt x="40" y="13"/>
                    <a:pt x="38" y="10"/>
                  </a:cubicBezTo>
                  <a:cubicBezTo>
                    <a:pt x="36" y="7"/>
                    <a:pt x="39" y="0"/>
                    <a:pt x="32" y="0"/>
                  </a:cubicBezTo>
                  <a:cubicBezTo>
                    <a:pt x="29" y="0"/>
                    <a:pt x="27" y="1"/>
                    <a:pt x="27" y="5"/>
                  </a:cubicBezTo>
                  <a:cubicBezTo>
                    <a:pt x="27" y="65"/>
                    <a:pt x="27" y="65"/>
                    <a:pt x="27" y="65"/>
                  </a:cubicBezTo>
                  <a:cubicBezTo>
                    <a:pt x="25" y="64"/>
                    <a:pt x="22" y="63"/>
                    <a:pt x="19" y="63"/>
                  </a:cubicBezTo>
                  <a:cubicBezTo>
                    <a:pt x="9" y="63"/>
                    <a:pt x="0" y="72"/>
                    <a:pt x="0" y="82"/>
                  </a:cubicBezTo>
                  <a:cubicBezTo>
                    <a:pt x="0" y="93"/>
                    <a:pt x="9" y="101"/>
                    <a:pt x="19" y="101"/>
                  </a:cubicBezTo>
                  <a:cubicBezTo>
                    <a:pt x="29" y="101"/>
                    <a:pt x="37" y="93"/>
                    <a:pt x="37" y="82"/>
                  </a:cubicBezTo>
                  <a:cubicBezTo>
                    <a:pt x="38" y="83"/>
                    <a:pt x="38" y="83"/>
                    <a:pt x="38" y="83"/>
                  </a:cubicBezTo>
                  <a:cubicBezTo>
                    <a:pt x="38" y="81"/>
                    <a:pt x="38" y="80"/>
                    <a:pt x="38" y="79"/>
                  </a:cubicBezTo>
                  <a:cubicBezTo>
                    <a:pt x="38" y="31"/>
                    <a:pt x="38" y="31"/>
                    <a:pt x="38" y="31"/>
                  </a:cubicBezTo>
                  <a:cubicBezTo>
                    <a:pt x="42" y="27"/>
                    <a:pt x="59" y="33"/>
                    <a:pt x="59" y="48"/>
                  </a:cubicBezTo>
                  <a:cubicBezTo>
                    <a:pt x="59" y="58"/>
                    <a:pt x="56" y="62"/>
                    <a:pt x="54" y="65"/>
                  </a:cubicBezTo>
                  <a:cubicBezTo>
                    <a:pt x="53" y="68"/>
                    <a:pt x="54" y="69"/>
                    <a:pt x="55" y="70"/>
                  </a:cubicBezTo>
                  <a:cubicBezTo>
                    <a:pt x="56" y="71"/>
                    <a:pt x="59" y="70"/>
                    <a:pt x="62" y="67"/>
                  </a:cubicBezTo>
                  <a:cubicBezTo>
                    <a:pt x="65" y="64"/>
                    <a:pt x="72" y="55"/>
                    <a:pt x="72" y="42"/>
                  </a:cubicBezTo>
                  <a:cubicBezTo>
                    <a:pt x="72" y="30"/>
                    <a:pt x="60" y="21"/>
                    <a:pt x="55" y="1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28"/>
            <p:cNvSpPr>
              <a:spLocks noEditPoints="1"/>
            </p:cNvSpPr>
            <p:nvPr/>
          </p:nvSpPr>
          <p:spPr bwMode="auto">
            <a:xfrm>
              <a:off x="2614" y="2016"/>
              <a:ext cx="175" cy="78"/>
            </a:xfrm>
            <a:custGeom>
              <a:avLst/>
              <a:gdLst>
                <a:gd name="T0" fmla="*/ 50 w 130"/>
                <a:gd name="T1" fmla="*/ 53 h 58"/>
                <a:gd name="T2" fmla="*/ 37 w 130"/>
                <a:gd name="T3" fmla="*/ 50 h 58"/>
                <a:gd name="T4" fmla="*/ 17 w 130"/>
                <a:gd name="T5" fmla="*/ 48 h 58"/>
                <a:gd name="T6" fmla="*/ 13 w 130"/>
                <a:gd name="T7" fmla="*/ 42 h 58"/>
                <a:gd name="T8" fmla="*/ 14 w 130"/>
                <a:gd name="T9" fmla="*/ 15 h 58"/>
                <a:gd name="T10" fmla="*/ 30 w 130"/>
                <a:gd name="T11" fmla="*/ 11 h 58"/>
                <a:gd name="T12" fmla="*/ 49 w 130"/>
                <a:gd name="T13" fmla="*/ 3 h 58"/>
                <a:gd name="T14" fmla="*/ 77 w 130"/>
                <a:gd name="T15" fmla="*/ 5 h 58"/>
                <a:gd name="T16" fmla="*/ 98 w 130"/>
                <a:gd name="T17" fmla="*/ 4 h 58"/>
                <a:gd name="T18" fmla="*/ 115 w 130"/>
                <a:gd name="T19" fmla="*/ 0 h 58"/>
                <a:gd name="T20" fmla="*/ 120 w 130"/>
                <a:gd name="T21" fmla="*/ 30 h 58"/>
                <a:gd name="T22" fmla="*/ 98 w 130"/>
                <a:gd name="T23" fmla="*/ 56 h 58"/>
                <a:gd name="T24" fmla="*/ 70 w 130"/>
                <a:gd name="T25" fmla="*/ 53 h 58"/>
                <a:gd name="T26" fmla="*/ 58 w 130"/>
                <a:gd name="T27" fmla="*/ 58 h 58"/>
                <a:gd name="T28" fmla="*/ 41 w 130"/>
                <a:gd name="T29" fmla="*/ 45 h 58"/>
                <a:gd name="T30" fmla="*/ 53 w 130"/>
                <a:gd name="T31" fmla="*/ 50 h 58"/>
                <a:gd name="T32" fmla="*/ 64 w 130"/>
                <a:gd name="T33" fmla="*/ 50 h 58"/>
                <a:gd name="T34" fmla="*/ 70 w 130"/>
                <a:gd name="T35" fmla="*/ 49 h 58"/>
                <a:gd name="T36" fmla="*/ 82 w 130"/>
                <a:gd name="T37" fmla="*/ 44 h 58"/>
                <a:gd name="T38" fmla="*/ 98 w 130"/>
                <a:gd name="T39" fmla="*/ 52 h 58"/>
                <a:gd name="T40" fmla="*/ 116 w 130"/>
                <a:gd name="T41" fmla="*/ 29 h 58"/>
                <a:gd name="T42" fmla="*/ 126 w 130"/>
                <a:gd name="T43" fmla="*/ 15 h 58"/>
                <a:gd name="T44" fmla="*/ 105 w 130"/>
                <a:gd name="T45" fmla="*/ 9 h 58"/>
                <a:gd name="T46" fmla="*/ 102 w 130"/>
                <a:gd name="T47" fmla="*/ 9 h 58"/>
                <a:gd name="T48" fmla="*/ 90 w 130"/>
                <a:gd name="T49" fmla="*/ 13 h 58"/>
                <a:gd name="T50" fmla="*/ 87 w 130"/>
                <a:gd name="T51" fmla="*/ 13 h 58"/>
                <a:gd name="T52" fmla="*/ 65 w 130"/>
                <a:gd name="T53" fmla="*/ 16 h 58"/>
                <a:gd name="T54" fmla="*/ 61 w 130"/>
                <a:gd name="T55" fmla="*/ 16 h 58"/>
                <a:gd name="T56" fmla="*/ 37 w 130"/>
                <a:gd name="T57" fmla="*/ 14 h 58"/>
                <a:gd name="T58" fmla="*/ 30 w 130"/>
                <a:gd name="T59" fmla="*/ 15 h 58"/>
                <a:gd name="T60" fmla="*/ 17 w 130"/>
                <a:gd name="T61" fmla="*/ 19 h 58"/>
                <a:gd name="T62" fmla="*/ 4 w 130"/>
                <a:gd name="T63" fmla="*/ 29 h 58"/>
                <a:gd name="T64" fmla="*/ 16 w 130"/>
                <a:gd name="T65" fmla="*/ 39 h 58"/>
                <a:gd name="T66" fmla="*/ 21 w 130"/>
                <a:gd name="T67" fmla="*/ 47 h 58"/>
                <a:gd name="T68" fmla="*/ 27 w 130"/>
                <a:gd name="T69" fmla="*/ 54 h 58"/>
                <a:gd name="T70" fmla="*/ 35 w 130"/>
                <a:gd name="T71" fmla="*/ 47 h 58"/>
                <a:gd name="T72" fmla="*/ 40 w 130"/>
                <a:gd name="T73" fmla="*/ 4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58">
                  <a:moveTo>
                    <a:pt x="58" y="58"/>
                  </a:moveTo>
                  <a:cubicBezTo>
                    <a:pt x="55" y="58"/>
                    <a:pt x="52" y="56"/>
                    <a:pt x="50" y="53"/>
                  </a:cubicBezTo>
                  <a:cubicBezTo>
                    <a:pt x="46" y="53"/>
                    <a:pt x="42" y="51"/>
                    <a:pt x="40" y="49"/>
                  </a:cubicBezTo>
                  <a:cubicBezTo>
                    <a:pt x="39" y="49"/>
                    <a:pt x="38" y="50"/>
                    <a:pt x="37" y="50"/>
                  </a:cubicBezTo>
                  <a:cubicBezTo>
                    <a:pt x="36" y="55"/>
                    <a:pt x="32" y="58"/>
                    <a:pt x="27" y="58"/>
                  </a:cubicBezTo>
                  <a:cubicBezTo>
                    <a:pt x="22" y="58"/>
                    <a:pt x="17" y="53"/>
                    <a:pt x="17" y="48"/>
                  </a:cubicBezTo>
                  <a:cubicBezTo>
                    <a:pt x="17" y="48"/>
                    <a:pt x="17" y="47"/>
                    <a:pt x="17" y="47"/>
                  </a:cubicBezTo>
                  <a:cubicBezTo>
                    <a:pt x="15" y="46"/>
                    <a:pt x="14" y="44"/>
                    <a:pt x="13" y="42"/>
                  </a:cubicBezTo>
                  <a:cubicBezTo>
                    <a:pt x="6" y="42"/>
                    <a:pt x="0" y="36"/>
                    <a:pt x="0" y="29"/>
                  </a:cubicBezTo>
                  <a:cubicBezTo>
                    <a:pt x="0" y="21"/>
                    <a:pt x="6" y="15"/>
                    <a:pt x="14" y="15"/>
                  </a:cubicBezTo>
                  <a:cubicBezTo>
                    <a:pt x="15" y="15"/>
                    <a:pt x="16" y="15"/>
                    <a:pt x="17" y="15"/>
                  </a:cubicBezTo>
                  <a:cubicBezTo>
                    <a:pt x="20" y="12"/>
                    <a:pt x="25" y="11"/>
                    <a:pt x="30" y="11"/>
                  </a:cubicBezTo>
                  <a:cubicBezTo>
                    <a:pt x="31" y="11"/>
                    <a:pt x="33" y="11"/>
                    <a:pt x="34" y="11"/>
                  </a:cubicBezTo>
                  <a:cubicBezTo>
                    <a:pt x="37" y="6"/>
                    <a:pt x="43" y="3"/>
                    <a:pt x="49" y="3"/>
                  </a:cubicBezTo>
                  <a:cubicBezTo>
                    <a:pt x="55" y="3"/>
                    <a:pt x="60" y="6"/>
                    <a:pt x="64" y="11"/>
                  </a:cubicBezTo>
                  <a:cubicBezTo>
                    <a:pt x="67" y="7"/>
                    <a:pt x="72" y="5"/>
                    <a:pt x="77" y="5"/>
                  </a:cubicBezTo>
                  <a:cubicBezTo>
                    <a:pt x="81" y="5"/>
                    <a:pt x="85" y="6"/>
                    <a:pt x="88" y="9"/>
                  </a:cubicBezTo>
                  <a:cubicBezTo>
                    <a:pt x="90" y="6"/>
                    <a:pt x="94" y="4"/>
                    <a:pt x="98" y="4"/>
                  </a:cubicBezTo>
                  <a:cubicBezTo>
                    <a:pt x="99" y="4"/>
                    <a:pt x="101" y="4"/>
                    <a:pt x="103" y="5"/>
                  </a:cubicBezTo>
                  <a:cubicBezTo>
                    <a:pt x="106" y="2"/>
                    <a:pt x="110" y="0"/>
                    <a:pt x="115" y="0"/>
                  </a:cubicBezTo>
                  <a:cubicBezTo>
                    <a:pt x="123" y="0"/>
                    <a:pt x="130" y="7"/>
                    <a:pt x="130" y="15"/>
                  </a:cubicBezTo>
                  <a:cubicBezTo>
                    <a:pt x="130" y="22"/>
                    <a:pt x="126" y="27"/>
                    <a:pt x="120" y="30"/>
                  </a:cubicBezTo>
                  <a:cubicBezTo>
                    <a:pt x="121" y="31"/>
                    <a:pt x="121" y="32"/>
                    <a:pt x="121" y="33"/>
                  </a:cubicBezTo>
                  <a:cubicBezTo>
                    <a:pt x="121" y="45"/>
                    <a:pt x="110" y="56"/>
                    <a:pt x="98" y="56"/>
                  </a:cubicBezTo>
                  <a:cubicBezTo>
                    <a:pt x="91" y="56"/>
                    <a:pt x="86" y="53"/>
                    <a:pt x="81" y="49"/>
                  </a:cubicBezTo>
                  <a:cubicBezTo>
                    <a:pt x="78" y="52"/>
                    <a:pt x="74" y="53"/>
                    <a:pt x="70" y="53"/>
                  </a:cubicBezTo>
                  <a:cubicBezTo>
                    <a:pt x="69" y="53"/>
                    <a:pt x="68" y="53"/>
                    <a:pt x="67" y="53"/>
                  </a:cubicBezTo>
                  <a:cubicBezTo>
                    <a:pt x="66" y="56"/>
                    <a:pt x="62" y="58"/>
                    <a:pt x="58" y="58"/>
                  </a:cubicBezTo>
                  <a:moveTo>
                    <a:pt x="40" y="45"/>
                  </a:moveTo>
                  <a:cubicBezTo>
                    <a:pt x="40" y="45"/>
                    <a:pt x="41" y="45"/>
                    <a:pt x="41" y="45"/>
                  </a:cubicBezTo>
                  <a:cubicBezTo>
                    <a:pt x="44" y="48"/>
                    <a:pt x="47" y="49"/>
                    <a:pt x="51" y="49"/>
                  </a:cubicBezTo>
                  <a:cubicBezTo>
                    <a:pt x="52" y="49"/>
                    <a:pt x="53" y="50"/>
                    <a:pt x="53" y="50"/>
                  </a:cubicBezTo>
                  <a:cubicBezTo>
                    <a:pt x="54" y="53"/>
                    <a:pt x="56" y="54"/>
                    <a:pt x="58" y="54"/>
                  </a:cubicBezTo>
                  <a:cubicBezTo>
                    <a:pt x="61" y="54"/>
                    <a:pt x="63" y="52"/>
                    <a:pt x="64" y="50"/>
                  </a:cubicBezTo>
                  <a:cubicBezTo>
                    <a:pt x="65" y="49"/>
                    <a:pt x="66" y="48"/>
                    <a:pt x="67" y="48"/>
                  </a:cubicBezTo>
                  <a:cubicBezTo>
                    <a:pt x="68" y="49"/>
                    <a:pt x="69" y="49"/>
                    <a:pt x="70" y="49"/>
                  </a:cubicBezTo>
                  <a:cubicBezTo>
                    <a:pt x="74" y="49"/>
                    <a:pt x="77" y="48"/>
                    <a:pt x="80" y="45"/>
                  </a:cubicBezTo>
                  <a:cubicBezTo>
                    <a:pt x="81" y="45"/>
                    <a:pt x="81" y="44"/>
                    <a:pt x="82" y="44"/>
                  </a:cubicBezTo>
                  <a:cubicBezTo>
                    <a:pt x="82" y="44"/>
                    <a:pt x="83" y="45"/>
                    <a:pt x="83" y="45"/>
                  </a:cubicBezTo>
                  <a:cubicBezTo>
                    <a:pt x="87" y="49"/>
                    <a:pt x="92" y="52"/>
                    <a:pt x="98" y="52"/>
                  </a:cubicBezTo>
                  <a:cubicBezTo>
                    <a:pt x="108" y="52"/>
                    <a:pt x="117" y="43"/>
                    <a:pt x="117" y="33"/>
                  </a:cubicBezTo>
                  <a:cubicBezTo>
                    <a:pt x="117" y="31"/>
                    <a:pt x="116" y="30"/>
                    <a:pt x="116" y="29"/>
                  </a:cubicBezTo>
                  <a:cubicBezTo>
                    <a:pt x="116" y="28"/>
                    <a:pt x="117" y="27"/>
                    <a:pt x="118" y="26"/>
                  </a:cubicBezTo>
                  <a:cubicBezTo>
                    <a:pt x="123" y="25"/>
                    <a:pt x="126" y="20"/>
                    <a:pt x="126" y="15"/>
                  </a:cubicBezTo>
                  <a:cubicBezTo>
                    <a:pt x="126" y="9"/>
                    <a:pt x="121" y="4"/>
                    <a:pt x="115" y="4"/>
                  </a:cubicBezTo>
                  <a:cubicBezTo>
                    <a:pt x="111" y="4"/>
                    <a:pt x="107" y="6"/>
                    <a:pt x="105" y="9"/>
                  </a:cubicBezTo>
                  <a:cubicBezTo>
                    <a:pt x="105" y="9"/>
                    <a:pt x="104" y="10"/>
                    <a:pt x="104" y="10"/>
                  </a:cubicBezTo>
                  <a:cubicBezTo>
                    <a:pt x="103" y="10"/>
                    <a:pt x="103" y="10"/>
                    <a:pt x="102" y="9"/>
                  </a:cubicBezTo>
                  <a:cubicBezTo>
                    <a:pt x="101" y="8"/>
                    <a:pt x="99" y="8"/>
                    <a:pt x="98" y="8"/>
                  </a:cubicBezTo>
                  <a:cubicBezTo>
                    <a:pt x="94" y="8"/>
                    <a:pt x="91" y="10"/>
                    <a:pt x="90" y="13"/>
                  </a:cubicBezTo>
                  <a:cubicBezTo>
                    <a:pt x="90" y="13"/>
                    <a:pt x="90" y="14"/>
                    <a:pt x="89" y="14"/>
                  </a:cubicBezTo>
                  <a:cubicBezTo>
                    <a:pt x="88" y="14"/>
                    <a:pt x="87" y="14"/>
                    <a:pt x="87" y="13"/>
                  </a:cubicBezTo>
                  <a:cubicBezTo>
                    <a:pt x="84" y="10"/>
                    <a:pt x="81" y="9"/>
                    <a:pt x="77" y="9"/>
                  </a:cubicBezTo>
                  <a:cubicBezTo>
                    <a:pt x="72" y="9"/>
                    <a:pt x="67" y="12"/>
                    <a:pt x="65" y="16"/>
                  </a:cubicBezTo>
                  <a:cubicBezTo>
                    <a:pt x="65" y="17"/>
                    <a:pt x="64" y="18"/>
                    <a:pt x="63" y="18"/>
                  </a:cubicBezTo>
                  <a:cubicBezTo>
                    <a:pt x="62" y="17"/>
                    <a:pt x="62" y="17"/>
                    <a:pt x="61" y="16"/>
                  </a:cubicBezTo>
                  <a:cubicBezTo>
                    <a:pt x="60" y="11"/>
                    <a:pt x="54" y="7"/>
                    <a:pt x="49" y="7"/>
                  </a:cubicBezTo>
                  <a:cubicBezTo>
                    <a:pt x="44" y="7"/>
                    <a:pt x="39" y="10"/>
                    <a:pt x="37" y="14"/>
                  </a:cubicBezTo>
                  <a:cubicBezTo>
                    <a:pt x="36" y="15"/>
                    <a:pt x="35" y="16"/>
                    <a:pt x="35" y="15"/>
                  </a:cubicBezTo>
                  <a:cubicBezTo>
                    <a:pt x="33" y="15"/>
                    <a:pt x="31" y="15"/>
                    <a:pt x="30" y="15"/>
                  </a:cubicBezTo>
                  <a:cubicBezTo>
                    <a:pt x="26" y="15"/>
                    <a:pt x="22" y="16"/>
                    <a:pt x="19" y="19"/>
                  </a:cubicBezTo>
                  <a:cubicBezTo>
                    <a:pt x="18" y="19"/>
                    <a:pt x="17" y="20"/>
                    <a:pt x="17" y="19"/>
                  </a:cubicBezTo>
                  <a:cubicBezTo>
                    <a:pt x="16" y="19"/>
                    <a:pt x="15" y="19"/>
                    <a:pt x="14" y="19"/>
                  </a:cubicBezTo>
                  <a:cubicBezTo>
                    <a:pt x="9" y="19"/>
                    <a:pt x="4" y="23"/>
                    <a:pt x="4" y="29"/>
                  </a:cubicBezTo>
                  <a:cubicBezTo>
                    <a:pt x="4" y="34"/>
                    <a:pt x="9" y="38"/>
                    <a:pt x="14" y="38"/>
                  </a:cubicBezTo>
                  <a:cubicBezTo>
                    <a:pt x="15" y="38"/>
                    <a:pt x="15" y="39"/>
                    <a:pt x="16" y="39"/>
                  </a:cubicBezTo>
                  <a:cubicBezTo>
                    <a:pt x="17" y="41"/>
                    <a:pt x="18" y="43"/>
                    <a:pt x="20" y="45"/>
                  </a:cubicBezTo>
                  <a:cubicBezTo>
                    <a:pt x="21" y="45"/>
                    <a:pt x="21" y="46"/>
                    <a:pt x="21" y="47"/>
                  </a:cubicBezTo>
                  <a:cubicBezTo>
                    <a:pt x="21" y="47"/>
                    <a:pt x="21" y="47"/>
                    <a:pt x="21" y="48"/>
                  </a:cubicBezTo>
                  <a:cubicBezTo>
                    <a:pt x="21" y="51"/>
                    <a:pt x="24" y="54"/>
                    <a:pt x="27" y="54"/>
                  </a:cubicBezTo>
                  <a:cubicBezTo>
                    <a:pt x="30" y="54"/>
                    <a:pt x="33" y="52"/>
                    <a:pt x="33" y="48"/>
                  </a:cubicBezTo>
                  <a:cubicBezTo>
                    <a:pt x="33" y="48"/>
                    <a:pt x="34" y="47"/>
                    <a:pt x="35" y="47"/>
                  </a:cubicBezTo>
                  <a:cubicBezTo>
                    <a:pt x="36" y="46"/>
                    <a:pt x="38" y="46"/>
                    <a:pt x="39" y="45"/>
                  </a:cubicBezTo>
                  <a:cubicBezTo>
                    <a:pt x="39" y="45"/>
                    <a:pt x="39" y="45"/>
                    <a:pt x="40" y="4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29"/>
            <p:cNvSpPr>
              <a:spLocks noEditPoints="1"/>
            </p:cNvSpPr>
            <p:nvPr/>
          </p:nvSpPr>
          <p:spPr bwMode="auto">
            <a:xfrm>
              <a:off x="2634" y="2100"/>
              <a:ext cx="156" cy="126"/>
            </a:xfrm>
            <a:custGeom>
              <a:avLst/>
              <a:gdLst>
                <a:gd name="T0" fmla="*/ 102 w 156"/>
                <a:gd name="T1" fmla="*/ 65 h 126"/>
                <a:gd name="T2" fmla="*/ 102 w 156"/>
                <a:gd name="T3" fmla="*/ 40 h 126"/>
                <a:gd name="T4" fmla="*/ 74 w 156"/>
                <a:gd name="T5" fmla="*/ 40 h 126"/>
                <a:gd name="T6" fmla="*/ 74 w 156"/>
                <a:gd name="T7" fmla="*/ 0 h 126"/>
                <a:gd name="T8" fmla="*/ 51 w 156"/>
                <a:gd name="T9" fmla="*/ 0 h 126"/>
                <a:gd name="T10" fmla="*/ 51 w 156"/>
                <a:gd name="T11" fmla="*/ 40 h 126"/>
                <a:gd name="T12" fmla="*/ 33 w 156"/>
                <a:gd name="T13" fmla="*/ 40 h 126"/>
                <a:gd name="T14" fmla="*/ 33 w 156"/>
                <a:gd name="T15" fmla="*/ 0 h 126"/>
                <a:gd name="T16" fmla="*/ 11 w 156"/>
                <a:gd name="T17" fmla="*/ 0 h 126"/>
                <a:gd name="T18" fmla="*/ 11 w 156"/>
                <a:gd name="T19" fmla="*/ 40 h 126"/>
                <a:gd name="T20" fmla="*/ 0 w 156"/>
                <a:gd name="T21" fmla="*/ 40 h 126"/>
                <a:gd name="T22" fmla="*/ 0 w 156"/>
                <a:gd name="T23" fmla="*/ 126 h 126"/>
                <a:gd name="T24" fmla="*/ 156 w 156"/>
                <a:gd name="T25" fmla="*/ 126 h 126"/>
                <a:gd name="T26" fmla="*/ 156 w 156"/>
                <a:gd name="T27" fmla="*/ 64 h 126"/>
                <a:gd name="T28" fmla="*/ 102 w 156"/>
                <a:gd name="T29" fmla="*/ 65 h 126"/>
                <a:gd name="T30" fmla="*/ 122 w 156"/>
                <a:gd name="T31" fmla="*/ 96 h 126"/>
                <a:gd name="T32" fmla="*/ 110 w 156"/>
                <a:gd name="T33" fmla="*/ 96 h 126"/>
                <a:gd name="T34" fmla="*/ 110 w 156"/>
                <a:gd name="T35" fmla="*/ 78 h 126"/>
                <a:gd name="T36" fmla="*/ 122 w 156"/>
                <a:gd name="T37" fmla="*/ 78 h 126"/>
                <a:gd name="T38" fmla="*/ 122 w 156"/>
                <a:gd name="T39" fmla="*/ 96 h 126"/>
                <a:gd name="T40" fmla="*/ 145 w 156"/>
                <a:gd name="T41" fmla="*/ 96 h 126"/>
                <a:gd name="T42" fmla="*/ 135 w 156"/>
                <a:gd name="T43" fmla="*/ 96 h 126"/>
                <a:gd name="T44" fmla="*/ 135 w 156"/>
                <a:gd name="T45" fmla="*/ 78 h 126"/>
                <a:gd name="T46" fmla="*/ 145 w 156"/>
                <a:gd name="T47" fmla="*/ 78 h 126"/>
                <a:gd name="T48" fmla="*/ 145 w 156"/>
                <a:gd name="T49" fmla="*/ 9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26">
                  <a:moveTo>
                    <a:pt x="102" y="65"/>
                  </a:moveTo>
                  <a:lnTo>
                    <a:pt x="102" y="40"/>
                  </a:lnTo>
                  <a:lnTo>
                    <a:pt x="74" y="40"/>
                  </a:lnTo>
                  <a:lnTo>
                    <a:pt x="74" y="0"/>
                  </a:lnTo>
                  <a:lnTo>
                    <a:pt x="51" y="0"/>
                  </a:lnTo>
                  <a:lnTo>
                    <a:pt x="51" y="40"/>
                  </a:lnTo>
                  <a:lnTo>
                    <a:pt x="33" y="40"/>
                  </a:lnTo>
                  <a:lnTo>
                    <a:pt x="33" y="0"/>
                  </a:lnTo>
                  <a:lnTo>
                    <a:pt x="11" y="0"/>
                  </a:lnTo>
                  <a:lnTo>
                    <a:pt x="11" y="40"/>
                  </a:lnTo>
                  <a:lnTo>
                    <a:pt x="0" y="40"/>
                  </a:lnTo>
                  <a:lnTo>
                    <a:pt x="0" y="126"/>
                  </a:lnTo>
                  <a:lnTo>
                    <a:pt x="156" y="126"/>
                  </a:lnTo>
                  <a:lnTo>
                    <a:pt x="156" y="64"/>
                  </a:lnTo>
                  <a:lnTo>
                    <a:pt x="102" y="65"/>
                  </a:lnTo>
                  <a:close/>
                  <a:moveTo>
                    <a:pt x="122" y="96"/>
                  </a:moveTo>
                  <a:lnTo>
                    <a:pt x="110" y="96"/>
                  </a:lnTo>
                  <a:lnTo>
                    <a:pt x="110" y="78"/>
                  </a:lnTo>
                  <a:lnTo>
                    <a:pt x="122" y="78"/>
                  </a:lnTo>
                  <a:lnTo>
                    <a:pt x="122" y="96"/>
                  </a:lnTo>
                  <a:close/>
                  <a:moveTo>
                    <a:pt x="145" y="96"/>
                  </a:moveTo>
                  <a:lnTo>
                    <a:pt x="135" y="96"/>
                  </a:lnTo>
                  <a:lnTo>
                    <a:pt x="135" y="78"/>
                  </a:lnTo>
                  <a:lnTo>
                    <a:pt x="145" y="78"/>
                  </a:lnTo>
                  <a:lnTo>
                    <a:pt x="145" y="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30"/>
            <p:cNvSpPr>
              <a:spLocks noEditPoints="1"/>
            </p:cNvSpPr>
            <p:nvPr/>
          </p:nvSpPr>
          <p:spPr bwMode="auto">
            <a:xfrm>
              <a:off x="2950" y="2076"/>
              <a:ext cx="244" cy="102"/>
            </a:xfrm>
            <a:custGeom>
              <a:avLst/>
              <a:gdLst>
                <a:gd name="T0" fmla="*/ 154 w 182"/>
                <a:gd name="T1" fmla="*/ 45 h 76"/>
                <a:gd name="T2" fmla="*/ 154 w 182"/>
                <a:gd name="T3" fmla="*/ 70 h 76"/>
                <a:gd name="T4" fmla="*/ 129 w 182"/>
                <a:gd name="T5" fmla="*/ 70 h 76"/>
                <a:gd name="T6" fmla="*/ 129 w 182"/>
                <a:gd name="T7" fmla="*/ 45 h 76"/>
                <a:gd name="T8" fmla="*/ 33 w 182"/>
                <a:gd name="T9" fmla="*/ 39 h 76"/>
                <a:gd name="T10" fmla="*/ 51 w 182"/>
                <a:gd name="T11" fmla="*/ 58 h 76"/>
                <a:gd name="T12" fmla="*/ 33 w 182"/>
                <a:gd name="T13" fmla="*/ 76 h 76"/>
                <a:gd name="T14" fmla="*/ 15 w 182"/>
                <a:gd name="T15" fmla="*/ 58 h 76"/>
                <a:gd name="T16" fmla="*/ 33 w 182"/>
                <a:gd name="T17" fmla="*/ 39 h 76"/>
                <a:gd name="T18" fmla="*/ 21 w 182"/>
                <a:gd name="T19" fmla="*/ 58 h 76"/>
                <a:gd name="T20" fmla="*/ 33 w 182"/>
                <a:gd name="T21" fmla="*/ 70 h 76"/>
                <a:gd name="T22" fmla="*/ 45 w 182"/>
                <a:gd name="T23" fmla="*/ 58 h 76"/>
                <a:gd name="T24" fmla="*/ 33 w 182"/>
                <a:gd name="T25" fmla="*/ 45 h 76"/>
                <a:gd name="T26" fmla="*/ 169 w 182"/>
                <a:gd name="T27" fmla="*/ 67 h 76"/>
                <a:gd name="T28" fmla="*/ 178 w 182"/>
                <a:gd name="T29" fmla="*/ 60 h 76"/>
                <a:gd name="T30" fmla="*/ 174 w 182"/>
                <a:gd name="T31" fmla="*/ 49 h 76"/>
                <a:gd name="T32" fmla="*/ 182 w 182"/>
                <a:gd name="T33" fmla="*/ 36 h 76"/>
                <a:gd name="T34" fmla="*/ 100 w 182"/>
                <a:gd name="T35" fmla="*/ 4 h 76"/>
                <a:gd name="T36" fmla="*/ 0 w 182"/>
                <a:gd name="T37" fmla="*/ 28 h 76"/>
                <a:gd name="T38" fmla="*/ 1 w 182"/>
                <a:gd name="T39" fmla="*/ 51 h 76"/>
                <a:gd name="T40" fmla="*/ 13 w 182"/>
                <a:gd name="T41" fmla="*/ 67 h 76"/>
                <a:gd name="T42" fmla="*/ 17 w 182"/>
                <a:gd name="T43" fmla="*/ 42 h 76"/>
                <a:gd name="T44" fmla="*/ 49 w 182"/>
                <a:gd name="T45" fmla="*/ 42 h 76"/>
                <a:gd name="T46" fmla="*/ 53 w 182"/>
                <a:gd name="T47" fmla="*/ 67 h 76"/>
                <a:gd name="T48" fmla="*/ 119 w 182"/>
                <a:gd name="T49" fmla="*/ 58 h 76"/>
                <a:gd name="T50" fmla="*/ 141 w 182"/>
                <a:gd name="T51" fmla="*/ 35 h 76"/>
                <a:gd name="T52" fmla="*/ 164 w 182"/>
                <a:gd name="T53" fmla="*/ 58 h 76"/>
                <a:gd name="T54" fmla="*/ 162 w 182"/>
                <a:gd name="T55" fmla="*/ 67 h 76"/>
                <a:gd name="T56" fmla="*/ 167 w 182"/>
                <a:gd name="T57" fmla="*/ 67 h 76"/>
                <a:gd name="T58" fmla="*/ 114 w 182"/>
                <a:gd name="T59" fmla="*/ 24 h 76"/>
                <a:gd name="T60" fmla="*/ 60 w 182"/>
                <a:gd name="T61" fmla="*/ 9 h 76"/>
                <a:gd name="T62" fmla="*/ 114 w 182"/>
                <a:gd name="T63" fmla="*/ 24 h 76"/>
                <a:gd name="T64" fmla="*/ 60 w 182"/>
                <a:gd name="T65" fmla="*/ 24 h 76"/>
                <a:gd name="T66" fmla="*/ 56 w 182"/>
                <a:gd name="T67" fmla="*/ 10 h 76"/>
                <a:gd name="T68" fmla="*/ 133 w 182"/>
                <a:gd name="T69" fmla="*/ 66 h 76"/>
                <a:gd name="T70" fmla="*/ 150 w 182"/>
                <a:gd name="T71" fmla="*/ 66 h 76"/>
                <a:gd name="T72" fmla="*/ 150 w 182"/>
                <a:gd name="T73" fmla="*/ 49 h 76"/>
                <a:gd name="T74" fmla="*/ 133 w 182"/>
                <a:gd name="T75"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2" h="76">
                  <a:moveTo>
                    <a:pt x="141" y="39"/>
                  </a:moveTo>
                  <a:cubicBezTo>
                    <a:pt x="146" y="39"/>
                    <a:pt x="151" y="41"/>
                    <a:pt x="154" y="45"/>
                  </a:cubicBezTo>
                  <a:cubicBezTo>
                    <a:pt x="158" y="48"/>
                    <a:pt x="160" y="53"/>
                    <a:pt x="160" y="58"/>
                  </a:cubicBezTo>
                  <a:cubicBezTo>
                    <a:pt x="160" y="63"/>
                    <a:pt x="158" y="67"/>
                    <a:pt x="154" y="70"/>
                  </a:cubicBezTo>
                  <a:cubicBezTo>
                    <a:pt x="151" y="74"/>
                    <a:pt x="146" y="76"/>
                    <a:pt x="141" y="76"/>
                  </a:cubicBezTo>
                  <a:cubicBezTo>
                    <a:pt x="136" y="76"/>
                    <a:pt x="132" y="74"/>
                    <a:pt x="129" y="70"/>
                  </a:cubicBezTo>
                  <a:cubicBezTo>
                    <a:pt x="125" y="67"/>
                    <a:pt x="123" y="63"/>
                    <a:pt x="123" y="58"/>
                  </a:cubicBezTo>
                  <a:cubicBezTo>
                    <a:pt x="123" y="53"/>
                    <a:pt x="125" y="48"/>
                    <a:pt x="129" y="45"/>
                  </a:cubicBezTo>
                  <a:cubicBezTo>
                    <a:pt x="132" y="41"/>
                    <a:pt x="136" y="39"/>
                    <a:pt x="141" y="39"/>
                  </a:cubicBezTo>
                  <a:moveTo>
                    <a:pt x="33" y="39"/>
                  </a:moveTo>
                  <a:cubicBezTo>
                    <a:pt x="38" y="39"/>
                    <a:pt x="43" y="41"/>
                    <a:pt x="46" y="45"/>
                  </a:cubicBezTo>
                  <a:cubicBezTo>
                    <a:pt x="49" y="48"/>
                    <a:pt x="51" y="53"/>
                    <a:pt x="51" y="58"/>
                  </a:cubicBezTo>
                  <a:cubicBezTo>
                    <a:pt x="51" y="63"/>
                    <a:pt x="49" y="67"/>
                    <a:pt x="46" y="70"/>
                  </a:cubicBezTo>
                  <a:cubicBezTo>
                    <a:pt x="43" y="74"/>
                    <a:pt x="38" y="76"/>
                    <a:pt x="33" y="76"/>
                  </a:cubicBezTo>
                  <a:cubicBezTo>
                    <a:pt x="28" y="76"/>
                    <a:pt x="23" y="74"/>
                    <a:pt x="20" y="70"/>
                  </a:cubicBezTo>
                  <a:cubicBezTo>
                    <a:pt x="17" y="67"/>
                    <a:pt x="15" y="63"/>
                    <a:pt x="15" y="58"/>
                  </a:cubicBezTo>
                  <a:cubicBezTo>
                    <a:pt x="15" y="53"/>
                    <a:pt x="17" y="48"/>
                    <a:pt x="20" y="45"/>
                  </a:cubicBezTo>
                  <a:cubicBezTo>
                    <a:pt x="23" y="41"/>
                    <a:pt x="28" y="39"/>
                    <a:pt x="33" y="39"/>
                  </a:cubicBezTo>
                  <a:moveTo>
                    <a:pt x="24" y="49"/>
                  </a:moveTo>
                  <a:cubicBezTo>
                    <a:pt x="22" y="51"/>
                    <a:pt x="21" y="54"/>
                    <a:pt x="21" y="58"/>
                  </a:cubicBezTo>
                  <a:cubicBezTo>
                    <a:pt x="21" y="61"/>
                    <a:pt x="22" y="64"/>
                    <a:pt x="24" y="66"/>
                  </a:cubicBezTo>
                  <a:cubicBezTo>
                    <a:pt x="26" y="69"/>
                    <a:pt x="30" y="70"/>
                    <a:pt x="33" y="70"/>
                  </a:cubicBezTo>
                  <a:cubicBezTo>
                    <a:pt x="36" y="70"/>
                    <a:pt x="40" y="69"/>
                    <a:pt x="42" y="66"/>
                  </a:cubicBezTo>
                  <a:cubicBezTo>
                    <a:pt x="44" y="64"/>
                    <a:pt x="45" y="61"/>
                    <a:pt x="45" y="58"/>
                  </a:cubicBezTo>
                  <a:cubicBezTo>
                    <a:pt x="45" y="54"/>
                    <a:pt x="44" y="51"/>
                    <a:pt x="42" y="49"/>
                  </a:cubicBezTo>
                  <a:cubicBezTo>
                    <a:pt x="40" y="47"/>
                    <a:pt x="36" y="45"/>
                    <a:pt x="33" y="45"/>
                  </a:cubicBezTo>
                  <a:cubicBezTo>
                    <a:pt x="30" y="45"/>
                    <a:pt x="26" y="47"/>
                    <a:pt x="24" y="49"/>
                  </a:cubicBezTo>
                  <a:moveTo>
                    <a:pt x="169" y="67"/>
                  </a:moveTo>
                  <a:cubicBezTo>
                    <a:pt x="178" y="67"/>
                    <a:pt x="178" y="67"/>
                    <a:pt x="178" y="67"/>
                  </a:cubicBezTo>
                  <a:cubicBezTo>
                    <a:pt x="178" y="60"/>
                    <a:pt x="178" y="60"/>
                    <a:pt x="178" y="60"/>
                  </a:cubicBezTo>
                  <a:cubicBezTo>
                    <a:pt x="171" y="60"/>
                    <a:pt x="171" y="60"/>
                    <a:pt x="171" y="60"/>
                  </a:cubicBezTo>
                  <a:cubicBezTo>
                    <a:pt x="174" y="49"/>
                    <a:pt x="174" y="49"/>
                    <a:pt x="174" y="49"/>
                  </a:cubicBezTo>
                  <a:cubicBezTo>
                    <a:pt x="179" y="49"/>
                    <a:pt x="179" y="49"/>
                    <a:pt x="179" y="49"/>
                  </a:cubicBezTo>
                  <a:cubicBezTo>
                    <a:pt x="182" y="36"/>
                    <a:pt x="182" y="36"/>
                    <a:pt x="182" y="36"/>
                  </a:cubicBezTo>
                  <a:cubicBezTo>
                    <a:pt x="161" y="28"/>
                    <a:pt x="147" y="24"/>
                    <a:pt x="123" y="23"/>
                  </a:cubicBezTo>
                  <a:cubicBezTo>
                    <a:pt x="116" y="17"/>
                    <a:pt x="108" y="11"/>
                    <a:pt x="100" y="4"/>
                  </a:cubicBezTo>
                  <a:cubicBezTo>
                    <a:pt x="82" y="0"/>
                    <a:pt x="49" y="0"/>
                    <a:pt x="14" y="25"/>
                  </a:cubicBezTo>
                  <a:cubicBezTo>
                    <a:pt x="9" y="26"/>
                    <a:pt x="5" y="27"/>
                    <a:pt x="0" y="28"/>
                  </a:cubicBezTo>
                  <a:cubicBezTo>
                    <a:pt x="0" y="36"/>
                    <a:pt x="2" y="44"/>
                    <a:pt x="4" y="51"/>
                  </a:cubicBezTo>
                  <a:cubicBezTo>
                    <a:pt x="1" y="51"/>
                    <a:pt x="1" y="51"/>
                    <a:pt x="1" y="51"/>
                  </a:cubicBezTo>
                  <a:cubicBezTo>
                    <a:pt x="1" y="67"/>
                    <a:pt x="1" y="67"/>
                    <a:pt x="1" y="67"/>
                  </a:cubicBezTo>
                  <a:cubicBezTo>
                    <a:pt x="13" y="67"/>
                    <a:pt x="13" y="67"/>
                    <a:pt x="13" y="67"/>
                  </a:cubicBezTo>
                  <a:cubicBezTo>
                    <a:pt x="11" y="64"/>
                    <a:pt x="11" y="61"/>
                    <a:pt x="11" y="58"/>
                  </a:cubicBezTo>
                  <a:cubicBezTo>
                    <a:pt x="11" y="52"/>
                    <a:pt x="13" y="46"/>
                    <a:pt x="17" y="42"/>
                  </a:cubicBezTo>
                  <a:cubicBezTo>
                    <a:pt x="21" y="38"/>
                    <a:pt x="27" y="35"/>
                    <a:pt x="33" y="35"/>
                  </a:cubicBezTo>
                  <a:cubicBezTo>
                    <a:pt x="39" y="35"/>
                    <a:pt x="45" y="38"/>
                    <a:pt x="49" y="42"/>
                  </a:cubicBezTo>
                  <a:cubicBezTo>
                    <a:pt x="53" y="46"/>
                    <a:pt x="55" y="52"/>
                    <a:pt x="55" y="58"/>
                  </a:cubicBezTo>
                  <a:cubicBezTo>
                    <a:pt x="55" y="61"/>
                    <a:pt x="55" y="64"/>
                    <a:pt x="53" y="67"/>
                  </a:cubicBezTo>
                  <a:cubicBezTo>
                    <a:pt x="121" y="67"/>
                    <a:pt x="121" y="67"/>
                    <a:pt x="121" y="67"/>
                  </a:cubicBezTo>
                  <a:cubicBezTo>
                    <a:pt x="120" y="64"/>
                    <a:pt x="119" y="61"/>
                    <a:pt x="119" y="58"/>
                  </a:cubicBezTo>
                  <a:cubicBezTo>
                    <a:pt x="119" y="52"/>
                    <a:pt x="122" y="46"/>
                    <a:pt x="126" y="42"/>
                  </a:cubicBezTo>
                  <a:cubicBezTo>
                    <a:pt x="130" y="38"/>
                    <a:pt x="136" y="35"/>
                    <a:pt x="141" y="35"/>
                  </a:cubicBezTo>
                  <a:cubicBezTo>
                    <a:pt x="147" y="35"/>
                    <a:pt x="153" y="38"/>
                    <a:pt x="157" y="42"/>
                  </a:cubicBezTo>
                  <a:cubicBezTo>
                    <a:pt x="161" y="46"/>
                    <a:pt x="164" y="52"/>
                    <a:pt x="164" y="58"/>
                  </a:cubicBezTo>
                  <a:cubicBezTo>
                    <a:pt x="164" y="61"/>
                    <a:pt x="163" y="64"/>
                    <a:pt x="162" y="67"/>
                  </a:cubicBezTo>
                  <a:cubicBezTo>
                    <a:pt x="162" y="67"/>
                    <a:pt x="162" y="67"/>
                    <a:pt x="162" y="67"/>
                  </a:cubicBezTo>
                  <a:cubicBezTo>
                    <a:pt x="164" y="67"/>
                    <a:pt x="164" y="67"/>
                    <a:pt x="164" y="67"/>
                  </a:cubicBezTo>
                  <a:cubicBezTo>
                    <a:pt x="167" y="67"/>
                    <a:pt x="167" y="67"/>
                    <a:pt x="167" y="67"/>
                  </a:cubicBezTo>
                  <a:lnTo>
                    <a:pt x="169" y="67"/>
                  </a:lnTo>
                  <a:close/>
                  <a:moveTo>
                    <a:pt x="114" y="24"/>
                  </a:moveTo>
                  <a:cubicBezTo>
                    <a:pt x="65" y="24"/>
                    <a:pt x="65" y="24"/>
                    <a:pt x="65" y="24"/>
                  </a:cubicBezTo>
                  <a:cubicBezTo>
                    <a:pt x="60" y="9"/>
                    <a:pt x="60" y="9"/>
                    <a:pt x="60" y="9"/>
                  </a:cubicBezTo>
                  <a:cubicBezTo>
                    <a:pt x="71" y="7"/>
                    <a:pt x="83" y="6"/>
                    <a:pt x="97" y="8"/>
                  </a:cubicBezTo>
                  <a:cubicBezTo>
                    <a:pt x="102" y="14"/>
                    <a:pt x="108" y="19"/>
                    <a:pt x="114" y="24"/>
                  </a:cubicBezTo>
                  <a:moveTo>
                    <a:pt x="56" y="10"/>
                  </a:moveTo>
                  <a:cubicBezTo>
                    <a:pt x="60" y="24"/>
                    <a:pt x="60" y="24"/>
                    <a:pt x="60" y="24"/>
                  </a:cubicBezTo>
                  <a:cubicBezTo>
                    <a:pt x="28" y="23"/>
                    <a:pt x="28" y="23"/>
                    <a:pt x="28" y="23"/>
                  </a:cubicBezTo>
                  <a:cubicBezTo>
                    <a:pt x="36" y="18"/>
                    <a:pt x="46" y="13"/>
                    <a:pt x="56" y="10"/>
                  </a:cubicBezTo>
                  <a:moveTo>
                    <a:pt x="129" y="58"/>
                  </a:moveTo>
                  <a:cubicBezTo>
                    <a:pt x="129" y="61"/>
                    <a:pt x="130" y="64"/>
                    <a:pt x="133" y="66"/>
                  </a:cubicBezTo>
                  <a:cubicBezTo>
                    <a:pt x="135" y="69"/>
                    <a:pt x="138" y="70"/>
                    <a:pt x="141" y="70"/>
                  </a:cubicBezTo>
                  <a:cubicBezTo>
                    <a:pt x="145" y="70"/>
                    <a:pt x="148" y="69"/>
                    <a:pt x="150" y="66"/>
                  </a:cubicBezTo>
                  <a:cubicBezTo>
                    <a:pt x="152" y="64"/>
                    <a:pt x="154" y="61"/>
                    <a:pt x="154" y="58"/>
                  </a:cubicBezTo>
                  <a:cubicBezTo>
                    <a:pt x="154" y="54"/>
                    <a:pt x="152" y="51"/>
                    <a:pt x="150" y="49"/>
                  </a:cubicBezTo>
                  <a:cubicBezTo>
                    <a:pt x="148" y="47"/>
                    <a:pt x="145" y="45"/>
                    <a:pt x="141" y="45"/>
                  </a:cubicBezTo>
                  <a:cubicBezTo>
                    <a:pt x="138" y="45"/>
                    <a:pt x="135" y="47"/>
                    <a:pt x="133" y="49"/>
                  </a:cubicBezTo>
                  <a:cubicBezTo>
                    <a:pt x="130" y="51"/>
                    <a:pt x="129" y="54"/>
                    <a:pt x="129" y="58"/>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31"/>
            <p:cNvSpPr>
              <a:spLocks noEditPoints="1"/>
            </p:cNvSpPr>
            <p:nvPr/>
          </p:nvSpPr>
          <p:spPr bwMode="auto">
            <a:xfrm>
              <a:off x="3205" y="1460"/>
              <a:ext cx="131" cy="194"/>
            </a:xfrm>
            <a:custGeom>
              <a:avLst/>
              <a:gdLst>
                <a:gd name="T0" fmla="*/ 88 w 98"/>
                <a:gd name="T1" fmla="*/ 31 h 145"/>
                <a:gd name="T2" fmla="*/ 84 w 98"/>
                <a:gd name="T3" fmla="*/ 0 h 145"/>
                <a:gd name="T4" fmla="*/ 10 w 98"/>
                <a:gd name="T5" fmla="*/ 4 h 145"/>
                <a:gd name="T6" fmla="*/ 10 w 98"/>
                <a:gd name="T7" fmla="*/ 32 h 145"/>
                <a:gd name="T8" fmla="*/ 0 w 98"/>
                <a:gd name="T9" fmla="*/ 128 h 145"/>
                <a:gd name="T10" fmla="*/ 45 w 98"/>
                <a:gd name="T11" fmla="*/ 145 h 145"/>
                <a:gd name="T12" fmla="*/ 17 w 98"/>
                <a:gd name="T13" fmla="*/ 140 h 145"/>
                <a:gd name="T14" fmla="*/ 4 w 98"/>
                <a:gd name="T15" fmla="*/ 114 h 145"/>
                <a:gd name="T16" fmla="*/ 93 w 98"/>
                <a:gd name="T17" fmla="*/ 126 h 145"/>
                <a:gd name="T18" fmla="*/ 98 w 98"/>
                <a:gd name="T19" fmla="*/ 128 h 145"/>
                <a:gd name="T20" fmla="*/ 88 w 98"/>
                <a:gd name="T21" fmla="*/ 32 h 145"/>
                <a:gd name="T22" fmla="*/ 78 w 98"/>
                <a:gd name="T23" fmla="*/ 7 h 145"/>
                <a:gd name="T24" fmla="*/ 79 w 98"/>
                <a:gd name="T25" fmla="*/ 27 h 145"/>
                <a:gd name="T26" fmla="*/ 76 w 98"/>
                <a:gd name="T27" fmla="*/ 27 h 145"/>
                <a:gd name="T28" fmla="*/ 64 w 98"/>
                <a:gd name="T29" fmla="*/ 9 h 145"/>
                <a:gd name="T30" fmla="*/ 67 w 98"/>
                <a:gd name="T31" fmla="*/ 9 h 145"/>
                <a:gd name="T32" fmla="*/ 66 w 98"/>
                <a:gd name="T33" fmla="*/ 29 h 145"/>
                <a:gd name="T34" fmla="*/ 64 w 98"/>
                <a:gd name="T35" fmla="*/ 9 h 145"/>
                <a:gd name="T36" fmla="*/ 54 w 98"/>
                <a:gd name="T37" fmla="*/ 7 h 145"/>
                <a:gd name="T38" fmla="*/ 56 w 98"/>
                <a:gd name="T39" fmla="*/ 27 h 145"/>
                <a:gd name="T40" fmla="*/ 52 w 98"/>
                <a:gd name="T41" fmla="*/ 27 h 145"/>
                <a:gd name="T42" fmla="*/ 41 w 98"/>
                <a:gd name="T43" fmla="*/ 9 h 145"/>
                <a:gd name="T44" fmla="*/ 44 w 98"/>
                <a:gd name="T45" fmla="*/ 9 h 145"/>
                <a:gd name="T46" fmla="*/ 42 w 98"/>
                <a:gd name="T47" fmla="*/ 29 h 145"/>
                <a:gd name="T48" fmla="*/ 41 w 98"/>
                <a:gd name="T49" fmla="*/ 9 h 145"/>
                <a:gd name="T50" fmla="*/ 30 w 98"/>
                <a:gd name="T51" fmla="*/ 7 h 145"/>
                <a:gd name="T52" fmla="*/ 32 w 98"/>
                <a:gd name="T53" fmla="*/ 27 h 145"/>
                <a:gd name="T54" fmla="*/ 29 w 98"/>
                <a:gd name="T55" fmla="*/ 27 h 145"/>
                <a:gd name="T56" fmla="*/ 17 w 98"/>
                <a:gd name="T57" fmla="*/ 9 h 145"/>
                <a:gd name="T58" fmla="*/ 20 w 98"/>
                <a:gd name="T59" fmla="*/ 9 h 145"/>
                <a:gd name="T60" fmla="*/ 18 w 98"/>
                <a:gd name="T61" fmla="*/ 29 h 145"/>
                <a:gd name="T62" fmla="*/ 17 w 98"/>
                <a:gd name="T63" fmla="*/ 9 h 145"/>
                <a:gd name="T64" fmla="*/ 63 w 98"/>
                <a:gd name="T65" fmla="*/ 109 h 145"/>
                <a:gd name="T66" fmla="*/ 56 w 98"/>
                <a:gd name="T67" fmla="*/ 101 h 145"/>
                <a:gd name="T68" fmla="*/ 49 w 98"/>
                <a:gd name="T69" fmla="*/ 109 h 145"/>
                <a:gd name="T70" fmla="*/ 47 w 98"/>
                <a:gd name="T71" fmla="*/ 105 h 145"/>
                <a:gd name="T72" fmla="*/ 45 w 98"/>
                <a:gd name="T73" fmla="*/ 86 h 145"/>
                <a:gd name="T74" fmla="*/ 37 w 98"/>
                <a:gd name="T75" fmla="*/ 99 h 145"/>
                <a:gd name="T76" fmla="*/ 33 w 98"/>
                <a:gd name="T77" fmla="*/ 99 h 145"/>
                <a:gd name="T78" fmla="*/ 35 w 98"/>
                <a:gd name="T79" fmla="*/ 66 h 145"/>
                <a:gd name="T80" fmla="*/ 54 w 98"/>
                <a:gd name="T81" fmla="*/ 76 h 145"/>
                <a:gd name="T82" fmla="*/ 49 w 98"/>
                <a:gd name="T83" fmla="*/ 84 h 145"/>
                <a:gd name="T84" fmla="*/ 61 w 98"/>
                <a:gd name="T85" fmla="*/ 88 h 145"/>
                <a:gd name="T86" fmla="*/ 64 w 98"/>
                <a:gd name="T87" fmla="*/ 90 h 145"/>
                <a:gd name="T88" fmla="*/ 64 w 98"/>
                <a:gd name="T89" fmla="*/ 105 h 145"/>
                <a:gd name="T90" fmla="*/ 4 w 98"/>
                <a:gd name="T91" fmla="*/ 60 h 145"/>
                <a:gd name="T92" fmla="*/ 17 w 98"/>
                <a:gd name="T93" fmla="*/ 35 h 145"/>
                <a:gd name="T94" fmla="*/ 93 w 98"/>
                <a:gd name="T95" fmla="*/ 48 h 145"/>
                <a:gd name="T96" fmla="*/ 4 w 98"/>
                <a:gd name="T97" fmla="*/ 6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 h="145">
                  <a:moveTo>
                    <a:pt x="88" y="32"/>
                  </a:moveTo>
                  <a:cubicBezTo>
                    <a:pt x="88" y="32"/>
                    <a:pt x="88" y="31"/>
                    <a:pt x="88" y="31"/>
                  </a:cubicBezTo>
                  <a:cubicBezTo>
                    <a:pt x="88" y="4"/>
                    <a:pt x="88" y="4"/>
                    <a:pt x="88" y="4"/>
                  </a:cubicBezTo>
                  <a:cubicBezTo>
                    <a:pt x="88" y="2"/>
                    <a:pt x="86" y="0"/>
                    <a:pt x="84" y="0"/>
                  </a:cubicBezTo>
                  <a:cubicBezTo>
                    <a:pt x="13" y="0"/>
                    <a:pt x="13" y="0"/>
                    <a:pt x="13" y="0"/>
                  </a:cubicBezTo>
                  <a:cubicBezTo>
                    <a:pt x="11" y="0"/>
                    <a:pt x="10" y="2"/>
                    <a:pt x="10" y="4"/>
                  </a:cubicBezTo>
                  <a:cubicBezTo>
                    <a:pt x="10" y="31"/>
                    <a:pt x="10" y="31"/>
                    <a:pt x="10" y="31"/>
                  </a:cubicBezTo>
                  <a:cubicBezTo>
                    <a:pt x="10" y="31"/>
                    <a:pt x="10" y="32"/>
                    <a:pt x="10" y="32"/>
                  </a:cubicBezTo>
                  <a:cubicBezTo>
                    <a:pt x="4" y="35"/>
                    <a:pt x="0" y="41"/>
                    <a:pt x="0" y="48"/>
                  </a:cubicBezTo>
                  <a:cubicBezTo>
                    <a:pt x="0" y="128"/>
                    <a:pt x="0" y="128"/>
                    <a:pt x="0" y="128"/>
                  </a:cubicBezTo>
                  <a:cubicBezTo>
                    <a:pt x="0" y="137"/>
                    <a:pt x="7" y="145"/>
                    <a:pt x="17" y="145"/>
                  </a:cubicBezTo>
                  <a:cubicBezTo>
                    <a:pt x="45" y="145"/>
                    <a:pt x="45" y="145"/>
                    <a:pt x="45" y="145"/>
                  </a:cubicBezTo>
                  <a:cubicBezTo>
                    <a:pt x="44" y="143"/>
                    <a:pt x="45" y="142"/>
                    <a:pt x="45" y="140"/>
                  </a:cubicBezTo>
                  <a:cubicBezTo>
                    <a:pt x="17" y="140"/>
                    <a:pt x="17" y="140"/>
                    <a:pt x="17" y="140"/>
                  </a:cubicBezTo>
                  <a:cubicBezTo>
                    <a:pt x="10" y="140"/>
                    <a:pt x="4" y="135"/>
                    <a:pt x="4" y="128"/>
                  </a:cubicBezTo>
                  <a:cubicBezTo>
                    <a:pt x="4" y="114"/>
                    <a:pt x="4" y="114"/>
                    <a:pt x="4" y="114"/>
                  </a:cubicBezTo>
                  <a:cubicBezTo>
                    <a:pt x="93" y="114"/>
                    <a:pt x="93" y="114"/>
                    <a:pt x="93" y="114"/>
                  </a:cubicBezTo>
                  <a:cubicBezTo>
                    <a:pt x="93" y="126"/>
                    <a:pt x="93" y="126"/>
                    <a:pt x="93" y="126"/>
                  </a:cubicBezTo>
                  <a:cubicBezTo>
                    <a:pt x="95" y="126"/>
                    <a:pt x="97" y="127"/>
                    <a:pt x="98" y="129"/>
                  </a:cubicBezTo>
                  <a:cubicBezTo>
                    <a:pt x="98" y="128"/>
                    <a:pt x="98" y="128"/>
                    <a:pt x="98" y="128"/>
                  </a:cubicBezTo>
                  <a:cubicBezTo>
                    <a:pt x="98" y="48"/>
                    <a:pt x="98" y="48"/>
                    <a:pt x="98" y="48"/>
                  </a:cubicBezTo>
                  <a:cubicBezTo>
                    <a:pt x="98" y="41"/>
                    <a:pt x="94" y="35"/>
                    <a:pt x="88" y="32"/>
                  </a:cubicBezTo>
                  <a:moveTo>
                    <a:pt x="76" y="9"/>
                  </a:moveTo>
                  <a:cubicBezTo>
                    <a:pt x="76" y="8"/>
                    <a:pt x="77" y="7"/>
                    <a:pt x="78" y="7"/>
                  </a:cubicBezTo>
                  <a:cubicBezTo>
                    <a:pt x="79" y="7"/>
                    <a:pt x="79" y="8"/>
                    <a:pt x="79" y="9"/>
                  </a:cubicBezTo>
                  <a:cubicBezTo>
                    <a:pt x="79" y="27"/>
                    <a:pt x="79" y="27"/>
                    <a:pt x="79" y="27"/>
                  </a:cubicBezTo>
                  <a:cubicBezTo>
                    <a:pt x="79" y="28"/>
                    <a:pt x="79" y="29"/>
                    <a:pt x="78" y="29"/>
                  </a:cubicBezTo>
                  <a:cubicBezTo>
                    <a:pt x="77" y="29"/>
                    <a:pt x="76" y="28"/>
                    <a:pt x="76" y="27"/>
                  </a:cubicBezTo>
                  <a:lnTo>
                    <a:pt x="76" y="9"/>
                  </a:lnTo>
                  <a:close/>
                  <a:moveTo>
                    <a:pt x="64" y="9"/>
                  </a:moveTo>
                  <a:cubicBezTo>
                    <a:pt x="64" y="8"/>
                    <a:pt x="65" y="7"/>
                    <a:pt x="66" y="7"/>
                  </a:cubicBezTo>
                  <a:cubicBezTo>
                    <a:pt x="67" y="7"/>
                    <a:pt x="67" y="8"/>
                    <a:pt x="67" y="9"/>
                  </a:cubicBezTo>
                  <a:cubicBezTo>
                    <a:pt x="67" y="27"/>
                    <a:pt x="67" y="27"/>
                    <a:pt x="67" y="27"/>
                  </a:cubicBezTo>
                  <a:cubicBezTo>
                    <a:pt x="67" y="28"/>
                    <a:pt x="67" y="29"/>
                    <a:pt x="66" y="29"/>
                  </a:cubicBezTo>
                  <a:cubicBezTo>
                    <a:pt x="65" y="29"/>
                    <a:pt x="64" y="28"/>
                    <a:pt x="64" y="27"/>
                  </a:cubicBezTo>
                  <a:lnTo>
                    <a:pt x="64" y="9"/>
                  </a:lnTo>
                  <a:close/>
                  <a:moveTo>
                    <a:pt x="52" y="9"/>
                  </a:moveTo>
                  <a:cubicBezTo>
                    <a:pt x="52" y="8"/>
                    <a:pt x="53" y="7"/>
                    <a:pt x="54" y="7"/>
                  </a:cubicBezTo>
                  <a:cubicBezTo>
                    <a:pt x="55" y="7"/>
                    <a:pt x="56" y="8"/>
                    <a:pt x="56" y="9"/>
                  </a:cubicBezTo>
                  <a:cubicBezTo>
                    <a:pt x="56" y="27"/>
                    <a:pt x="56" y="27"/>
                    <a:pt x="56" y="27"/>
                  </a:cubicBezTo>
                  <a:cubicBezTo>
                    <a:pt x="56" y="28"/>
                    <a:pt x="55" y="29"/>
                    <a:pt x="54" y="29"/>
                  </a:cubicBezTo>
                  <a:cubicBezTo>
                    <a:pt x="53" y="29"/>
                    <a:pt x="52" y="28"/>
                    <a:pt x="52" y="27"/>
                  </a:cubicBezTo>
                  <a:lnTo>
                    <a:pt x="52" y="9"/>
                  </a:lnTo>
                  <a:close/>
                  <a:moveTo>
                    <a:pt x="41" y="9"/>
                  </a:moveTo>
                  <a:cubicBezTo>
                    <a:pt x="41" y="8"/>
                    <a:pt x="41" y="7"/>
                    <a:pt x="42" y="7"/>
                  </a:cubicBezTo>
                  <a:cubicBezTo>
                    <a:pt x="43" y="7"/>
                    <a:pt x="44" y="8"/>
                    <a:pt x="44" y="9"/>
                  </a:cubicBezTo>
                  <a:cubicBezTo>
                    <a:pt x="44" y="27"/>
                    <a:pt x="44" y="27"/>
                    <a:pt x="44" y="27"/>
                  </a:cubicBezTo>
                  <a:cubicBezTo>
                    <a:pt x="44" y="28"/>
                    <a:pt x="43" y="29"/>
                    <a:pt x="42" y="29"/>
                  </a:cubicBezTo>
                  <a:cubicBezTo>
                    <a:pt x="41" y="29"/>
                    <a:pt x="41" y="28"/>
                    <a:pt x="41" y="27"/>
                  </a:cubicBezTo>
                  <a:lnTo>
                    <a:pt x="41" y="9"/>
                  </a:lnTo>
                  <a:close/>
                  <a:moveTo>
                    <a:pt x="29" y="9"/>
                  </a:moveTo>
                  <a:cubicBezTo>
                    <a:pt x="29" y="8"/>
                    <a:pt x="29" y="7"/>
                    <a:pt x="30" y="7"/>
                  </a:cubicBezTo>
                  <a:cubicBezTo>
                    <a:pt x="31" y="7"/>
                    <a:pt x="32" y="8"/>
                    <a:pt x="32" y="9"/>
                  </a:cubicBezTo>
                  <a:cubicBezTo>
                    <a:pt x="32" y="27"/>
                    <a:pt x="32" y="27"/>
                    <a:pt x="32" y="27"/>
                  </a:cubicBezTo>
                  <a:cubicBezTo>
                    <a:pt x="32" y="28"/>
                    <a:pt x="31" y="29"/>
                    <a:pt x="30" y="29"/>
                  </a:cubicBezTo>
                  <a:cubicBezTo>
                    <a:pt x="29" y="29"/>
                    <a:pt x="29" y="28"/>
                    <a:pt x="29" y="27"/>
                  </a:cubicBezTo>
                  <a:lnTo>
                    <a:pt x="29" y="9"/>
                  </a:lnTo>
                  <a:close/>
                  <a:moveTo>
                    <a:pt x="17" y="9"/>
                  </a:moveTo>
                  <a:cubicBezTo>
                    <a:pt x="17" y="8"/>
                    <a:pt x="17" y="7"/>
                    <a:pt x="18" y="7"/>
                  </a:cubicBezTo>
                  <a:cubicBezTo>
                    <a:pt x="19" y="7"/>
                    <a:pt x="20" y="8"/>
                    <a:pt x="20" y="9"/>
                  </a:cubicBezTo>
                  <a:cubicBezTo>
                    <a:pt x="20" y="27"/>
                    <a:pt x="20" y="27"/>
                    <a:pt x="20" y="27"/>
                  </a:cubicBezTo>
                  <a:cubicBezTo>
                    <a:pt x="20" y="28"/>
                    <a:pt x="19" y="29"/>
                    <a:pt x="18" y="29"/>
                  </a:cubicBezTo>
                  <a:cubicBezTo>
                    <a:pt x="17" y="29"/>
                    <a:pt x="17" y="28"/>
                    <a:pt x="17" y="27"/>
                  </a:cubicBezTo>
                  <a:lnTo>
                    <a:pt x="17" y="9"/>
                  </a:lnTo>
                  <a:close/>
                  <a:moveTo>
                    <a:pt x="64" y="108"/>
                  </a:moveTo>
                  <a:cubicBezTo>
                    <a:pt x="63" y="108"/>
                    <a:pt x="63" y="109"/>
                    <a:pt x="63" y="109"/>
                  </a:cubicBezTo>
                  <a:cubicBezTo>
                    <a:pt x="62" y="109"/>
                    <a:pt x="61" y="108"/>
                    <a:pt x="61" y="108"/>
                  </a:cubicBezTo>
                  <a:cubicBezTo>
                    <a:pt x="56" y="101"/>
                    <a:pt x="56" y="101"/>
                    <a:pt x="56" y="101"/>
                  </a:cubicBezTo>
                  <a:cubicBezTo>
                    <a:pt x="51" y="108"/>
                    <a:pt x="51" y="108"/>
                    <a:pt x="51" y="108"/>
                  </a:cubicBezTo>
                  <a:cubicBezTo>
                    <a:pt x="50" y="108"/>
                    <a:pt x="50" y="109"/>
                    <a:pt x="49" y="109"/>
                  </a:cubicBezTo>
                  <a:cubicBezTo>
                    <a:pt x="49" y="109"/>
                    <a:pt x="48" y="108"/>
                    <a:pt x="48" y="108"/>
                  </a:cubicBezTo>
                  <a:cubicBezTo>
                    <a:pt x="47" y="107"/>
                    <a:pt x="46" y="106"/>
                    <a:pt x="47" y="105"/>
                  </a:cubicBezTo>
                  <a:cubicBezTo>
                    <a:pt x="53" y="97"/>
                    <a:pt x="53" y="97"/>
                    <a:pt x="53" y="97"/>
                  </a:cubicBezTo>
                  <a:cubicBezTo>
                    <a:pt x="45" y="86"/>
                    <a:pt x="45" y="86"/>
                    <a:pt x="45" y="86"/>
                  </a:cubicBezTo>
                  <a:cubicBezTo>
                    <a:pt x="42" y="86"/>
                    <a:pt x="40" y="86"/>
                    <a:pt x="37" y="86"/>
                  </a:cubicBezTo>
                  <a:cubicBezTo>
                    <a:pt x="37" y="99"/>
                    <a:pt x="37" y="99"/>
                    <a:pt x="37" y="99"/>
                  </a:cubicBezTo>
                  <a:cubicBezTo>
                    <a:pt x="37" y="100"/>
                    <a:pt x="36" y="101"/>
                    <a:pt x="35" y="101"/>
                  </a:cubicBezTo>
                  <a:cubicBezTo>
                    <a:pt x="34" y="101"/>
                    <a:pt x="33" y="100"/>
                    <a:pt x="33" y="99"/>
                  </a:cubicBezTo>
                  <a:cubicBezTo>
                    <a:pt x="33" y="68"/>
                    <a:pt x="33" y="68"/>
                    <a:pt x="33" y="68"/>
                  </a:cubicBezTo>
                  <a:cubicBezTo>
                    <a:pt x="33" y="67"/>
                    <a:pt x="34" y="66"/>
                    <a:pt x="35" y="66"/>
                  </a:cubicBezTo>
                  <a:cubicBezTo>
                    <a:pt x="42" y="66"/>
                    <a:pt x="48" y="66"/>
                    <a:pt x="51" y="69"/>
                  </a:cubicBezTo>
                  <a:cubicBezTo>
                    <a:pt x="53" y="70"/>
                    <a:pt x="54" y="73"/>
                    <a:pt x="54" y="76"/>
                  </a:cubicBezTo>
                  <a:cubicBezTo>
                    <a:pt x="54" y="79"/>
                    <a:pt x="53" y="81"/>
                    <a:pt x="52" y="83"/>
                  </a:cubicBezTo>
                  <a:cubicBezTo>
                    <a:pt x="51" y="83"/>
                    <a:pt x="50" y="84"/>
                    <a:pt x="49" y="84"/>
                  </a:cubicBezTo>
                  <a:cubicBezTo>
                    <a:pt x="56" y="94"/>
                    <a:pt x="56" y="94"/>
                    <a:pt x="56" y="94"/>
                  </a:cubicBezTo>
                  <a:cubicBezTo>
                    <a:pt x="61" y="88"/>
                    <a:pt x="61" y="88"/>
                    <a:pt x="61" y="88"/>
                  </a:cubicBezTo>
                  <a:cubicBezTo>
                    <a:pt x="62" y="87"/>
                    <a:pt x="63" y="86"/>
                    <a:pt x="64" y="87"/>
                  </a:cubicBezTo>
                  <a:cubicBezTo>
                    <a:pt x="65" y="88"/>
                    <a:pt x="65" y="89"/>
                    <a:pt x="64" y="90"/>
                  </a:cubicBezTo>
                  <a:cubicBezTo>
                    <a:pt x="59" y="97"/>
                    <a:pt x="59" y="97"/>
                    <a:pt x="59" y="97"/>
                  </a:cubicBezTo>
                  <a:cubicBezTo>
                    <a:pt x="64" y="105"/>
                    <a:pt x="64" y="105"/>
                    <a:pt x="64" y="105"/>
                  </a:cubicBezTo>
                  <a:cubicBezTo>
                    <a:pt x="65" y="106"/>
                    <a:pt x="65" y="107"/>
                    <a:pt x="64" y="108"/>
                  </a:cubicBezTo>
                  <a:moveTo>
                    <a:pt x="4" y="60"/>
                  </a:moveTo>
                  <a:cubicBezTo>
                    <a:pt x="4" y="48"/>
                    <a:pt x="4" y="48"/>
                    <a:pt x="4" y="48"/>
                  </a:cubicBezTo>
                  <a:cubicBezTo>
                    <a:pt x="4" y="41"/>
                    <a:pt x="10" y="35"/>
                    <a:pt x="17" y="35"/>
                  </a:cubicBezTo>
                  <a:cubicBezTo>
                    <a:pt x="81" y="35"/>
                    <a:pt x="81" y="35"/>
                    <a:pt x="81" y="35"/>
                  </a:cubicBezTo>
                  <a:cubicBezTo>
                    <a:pt x="88" y="35"/>
                    <a:pt x="93" y="41"/>
                    <a:pt x="93" y="48"/>
                  </a:cubicBezTo>
                  <a:cubicBezTo>
                    <a:pt x="93" y="60"/>
                    <a:pt x="93" y="60"/>
                    <a:pt x="93" y="60"/>
                  </a:cubicBezTo>
                  <a:lnTo>
                    <a:pt x="4" y="6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32"/>
            <p:cNvSpPr>
              <a:spLocks/>
            </p:cNvSpPr>
            <p:nvPr/>
          </p:nvSpPr>
          <p:spPr bwMode="auto">
            <a:xfrm>
              <a:off x="3254" y="1553"/>
              <a:ext cx="17" cy="17"/>
            </a:xfrm>
            <a:custGeom>
              <a:avLst/>
              <a:gdLst>
                <a:gd name="T0" fmla="*/ 11 w 12"/>
                <a:gd name="T1" fmla="*/ 2 h 12"/>
                <a:gd name="T2" fmla="*/ 0 w 12"/>
                <a:gd name="T3" fmla="*/ 1 h 12"/>
                <a:gd name="T4" fmla="*/ 0 w 12"/>
                <a:gd name="T5" fmla="*/ 11 h 12"/>
                <a:gd name="T6" fmla="*/ 11 w 12"/>
                <a:gd name="T7" fmla="*/ 10 h 12"/>
                <a:gd name="T8" fmla="*/ 12 w 12"/>
                <a:gd name="T9" fmla="*/ 6 h 12"/>
                <a:gd name="T10" fmla="*/ 11 w 12"/>
                <a:gd name="T11" fmla="*/ 2 h 12"/>
              </a:gdLst>
              <a:ahLst/>
              <a:cxnLst>
                <a:cxn ang="0">
                  <a:pos x="T0" y="T1"/>
                </a:cxn>
                <a:cxn ang="0">
                  <a:pos x="T2" y="T3"/>
                </a:cxn>
                <a:cxn ang="0">
                  <a:pos x="T4" y="T5"/>
                </a:cxn>
                <a:cxn ang="0">
                  <a:pos x="T6" y="T7"/>
                </a:cxn>
                <a:cxn ang="0">
                  <a:pos x="T8" y="T9"/>
                </a:cxn>
                <a:cxn ang="0">
                  <a:pos x="T10" y="T11"/>
                </a:cxn>
              </a:cxnLst>
              <a:rect l="0" t="0" r="r" b="b"/>
              <a:pathLst>
                <a:path w="12" h="12">
                  <a:moveTo>
                    <a:pt x="11" y="2"/>
                  </a:moveTo>
                  <a:cubicBezTo>
                    <a:pt x="10" y="0"/>
                    <a:pt x="5" y="0"/>
                    <a:pt x="0" y="1"/>
                  </a:cubicBezTo>
                  <a:cubicBezTo>
                    <a:pt x="0" y="11"/>
                    <a:pt x="0" y="11"/>
                    <a:pt x="0" y="11"/>
                  </a:cubicBezTo>
                  <a:cubicBezTo>
                    <a:pt x="4" y="12"/>
                    <a:pt x="9" y="12"/>
                    <a:pt x="11" y="10"/>
                  </a:cubicBezTo>
                  <a:cubicBezTo>
                    <a:pt x="12" y="9"/>
                    <a:pt x="12" y="8"/>
                    <a:pt x="12" y="6"/>
                  </a:cubicBezTo>
                  <a:cubicBezTo>
                    <a:pt x="12" y="4"/>
                    <a:pt x="12" y="3"/>
                    <a:pt x="11" y="2"/>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33"/>
            <p:cNvSpPr>
              <a:spLocks/>
            </p:cNvSpPr>
            <p:nvPr/>
          </p:nvSpPr>
          <p:spPr bwMode="auto">
            <a:xfrm>
              <a:off x="3262" y="1650"/>
              <a:ext cx="50" cy="32"/>
            </a:xfrm>
            <a:custGeom>
              <a:avLst/>
              <a:gdLst>
                <a:gd name="T0" fmla="*/ 3 w 37"/>
                <a:gd name="T1" fmla="*/ 1 h 24"/>
                <a:gd name="T2" fmla="*/ 3 w 37"/>
                <a:gd name="T3" fmla="*/ 0 h 24"/>
                <a:gd name="T4" fmla="*/ 2 w 37"/>
                <a:gd name="T5" fmla="*/ 0 h 24"/>
                <a:gd name="T6" fmla="*/ 0 w 37"/>
                <a:gd name="T7" fmla="*/ 2 h 24"/>
                <a:gd name="T8" fmla="*/ 2 w 37"/>
                <a:gd name="T9" fmla="*/ 12 h 24"/>
                <a:gd name="T10" fmla="*/ 21 w 37"/>
                <a:gd name="T11" fmla="*/ 24 h 24"/>
                <a:gd name="T12" fmla="*/ 28 w 37"/>
                <a:gd name="T13" fmla="*/ 23 h 24"/>
                <a:gd name="T14" fmla="*/ 37 w 37"/>
                <a:gd name="T15" fmla="*/ 19 h 24"/>
                <a:gd name="T16" fmla="*/ 34 w 37"/>
                <a:gd name="T17" fmla="*/ 16 h 24"/>
                <a:gd name="T18" fmla="*/ 27 w 37"/>
                <a:gd name="T19" fmla="*/ 19 h 24"/>
                <a:gd name="T20" fmla="*/ 21 w 37"/>
                <a:gd name="T21" fmla="*/ 19 h 24"/>
                <a:gd name="T22" fmla="*/ 6 w 37"/>
                <a:gd name="T23" fmla="*/ 11 h 24"/>
                <a:gd name="T24" fmla="*/ 5 w 37"/>
                <a:gd name="T2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4">
                  <a:moveTo>
                    <a:pt x="3" y="1"/>
                  </a:moveTo>
                  <a:cubicBezTo>
                    <a:pt x="3" y="0"/>
                    <a:pt x="3" y="0"/>
                    <a:pt x="3" y="0"/>
                  </a:cubicBezTo>
                  <a:cubicBezTo>
                    <a:pt x="2" y="0"/>
                    <a:pt x="2" y="0"/>
                    <a:pt x="2" y="0"/>
                  </a:cubicBezTo>
                  <a:cubicBezTo>
                    <a:pt x="0" y="2"/>
                    <a:pt x="0" y="2"/>
                    <a:pt x="0" y="2"/>
                  </a:cubicBezTo>
                  <a:cubicBezTo>
                    <a:pt x="2" y="12"/>
                    <a:pt x="2" y="12"/>
                    <a:pt x="2" y="12"/>
                  </a:cubicBezTo>
                  <a:cubicBezTo>
                    <a:pt x="4" y="19"/>
                    <a:pt x="11" y="24"/>
                    <a:pt x="21" y="24"/>
                  </a:cubicBezTo>
                  <a:cubicBezTo>
                    <a:pt x="23" y="24"/>
                    <a:pt x="26" y="23"/>
                    <a:pt x="28" y="23"/>
                  </a:cubicBezTo>
                  <a:cubicBezTo>
                    <a:pt x="31" y="22"/>
                    <a:pt x="34" y="21"/>
                    <a:pt x="37" y="19"/>
                  </a:cubicBezTo>
                  <a:cubicBezTo>
                    <a:pt x="35" y="19"/>
                    <a:pt x="34" y="17"/>
                    <a:pt x="34" y="16"/>
                  </a:cubicBezTo>
                  <a:cubicBezTo>
                    <a:pt x="32" y="17"/>
                    <a:pt x="30" y="18"/>
                    <a:pt x="27" y="19"/>
                  </a:cubicBezTo>
                  <a:cubicBezTo>
                    <a:pt x="25" y="19"/>
                    <a:pt x="23" y="19"/>
                    <a:pt x="21" y="19"/>
                  </a:cubicBezTo>
                  <a:cubicBezTo>
                    <a:pt x="13" y="19"/>
                    <a:pt x="8" y="16"/>
                    <a:pt x="6" y="11"/>
                  </a:cubicBezTo>
                  <a:cubicBezTo>
                    <a:pt x="5" y="5"/>
                    <a:pt x="5" y="5"/>
                    <a:pt x="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34"/>
            <p:cNvSpPr>
              <a:spLocks/>
            </p:cNvSpPr>
            <p:nvPr/>
          </p:nvSpPr>
          <p:spPr bwMode="auto">
            <a:xfrm>
              <a:off x="3260" y="1625"/>
              <a:ext cx="49" cy="45"/>
            </a:xfrm>
            <a:custGeom>
              <a:avLst/>
              <a:gdLst>
                <a:gd name="T0" fmla="*/ 29 w 37"/>
                <a:gd name="T1" fmla="*/ 29 h 34"/>
                <a:gd name="T2" fmla="*/ 27 w 37"/>
                <a:gd name="T3" fmla="*/ 29 h 34"/>
                <a:gd name="T4" fmla="*/ 21 w 37"/>
                <a:gd name="T5" fmla="*/ 30 h 34"/>
                <a:gd name="T6" fmla="*/ 6 w 37"/>
                <a:gd name="T7" fmla="*/ 22 h 34"/>
                <a:gd name="T8" fmla="*/ 22 w 37"/>
                <a:gd name="T9" fmla="*/ 6 h 34"/>
                <a:gd name="T10" fmla="*/ 28 w 37"/>
                <a:gd name="T11" fmla="*/ 5 h 34"/>
                <a:gd name="T12" fmla="*/ 34 w 37"/>
                <a:gd name="T13" fmla="*/ 6 h 34"/>
                <a:gd name="T14" fmla="*/ 37 w 37"/>
                <a:gd name="T15" fmla="*/ 2 h 34"/>
                <a:gd name="T16" fmla="*/ 28 w 37"/>
                <a:gd name="T17" fmla="*/ 0 h 34"/>
                <a:gd name="T18" fmla="*/ 21 w 37"/>
                <a:gd name="T19" fmla="*/ 1 h 34"/>
                <a:gd name="T20" fmla="*/ 2 w 37"/>
                <a:gd name="T21" fmla="*/ 23 h 34"/>
                <a:gd name="T22" fmla="*/ 21 w 37"/>
                <a:gd name="T23" fmla="*/ 34 h 34"/>
                <a:gd name="T24" fmla="*/ 28 w 37"/>
                <a:gd name="T25" fmla="*/ 34 h 34"/>
                <a:gd name="T26" fmla="*/ 31 w 37"/>
                <a:gd name="T27" fmla="*/ 33 h 34"/>
                <a:gd name="T28" fmla="*/ 29 w 37"/>
                <a:gd name="T29"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34">
                  <a:moveTo>
                    <a:pt x="29" y="29"/>
                  </a:moveTo>
                  <a:cubicBezTo>
                    <a:pt x="28" y="29"/>
                    <a:pt x="28" y="29"/>
                    <a:pt x="27" y="29"/>
                  </a:cubicBezTo>
                  <a:cubicBezTo>
                    <a:pt x="25" y="30"/>
                    <a:pt x="23" y="30"/>
                    <a:pt x="21" y="30"/>
                  </a:cubicBezTo>
                  <a:cubicBezTo>
                    <a:pt x="14" y="30"/>
                    <a:pt x="8" y="27"/>
                    <a:pt x="6" y="22"/>
                  </a:cubicBezTo>
                  <a:cubicBezTo>
                    <a:pt x="5" y="15"/>
                    <a:pt x="12" y="8"/>
                    <a:pt x="22" y="6"/>
                  </a:cubicBezTo>
                  <a:cubicBezTo>
                    <a:pt x="24" y="5"/>
                    <a:pt x="26" y="5"/>
                    <a:pt x="28" y="5"/>
                  </a:cubicBezTo>
                  <a:cubicBezTo>
                    <a:pt x="30" y="5"/>
                    <a:pt x="32" y="5"/>
                    <a:pt x="34" y="6"/>
                  </a:cubicBezTo>
                  <a:cubicBezTo>
                    <a:pt x="34" y="4"/>
                    <a:pt x="36" y="3"/>
                    <a:pt x="37" y="2"/>
                  </a:cubicBezTo>
                  <a:cubicBezTo>
                    <a:pt x="35" y="1"/>
                    <a:pt x="31" y="0"/>
                    <a:pt x="28" y="0"/>
                  </a:cubicBezTo>
                  <a:cubicBezTo>
                    <a:pt x="26" y="0"/>
                    <a:pt x="23" y="1"/>
                    <a:pt x="21" y="1"/>
                  </a:cubicBezTo>
                  <a:cubicBezTo>
                    <a:pt x="8" y="4"/>
                    <a:pt x="0" y="14"/>
                    <a:pt x="2" y="23"/>
                  </a:cubicBezTo>
                  <a:cubicBezTo>
                    <a:pt x="4" y="30"/>
                    <a:pt x="11" y="34"/>
                    <a:pt x="21" y="34"/>
                  </a:cubicBezTo>
                  <a:cubicBezTo>
                    <a:pt x="24" y="34"/>
                    <a:pt x="26" y="34"/>
                    <a:pt x="28" y="34"/>
                  </a:cubicBezTo>
                  <a:cubicBezTo>
                    <a:pt x="29" y="33"/>
                    <a:pt x="30" y="33"/>
                    <a:pt x="31" y="33"/>
                  </a:cubicBezTo>
                  <a:cubicBezTo>
                    <a:pt x="30" y="32"/>
                    <a:pt x="29" y="30"/>
                    <a:pt x="29" y="2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35"/>
            <p:cNvSpPr>
              <a:spLocks/>
            </p:cNvSpPr>
            <p:nvPr/>
          </p:nvSpPr>
          <p:spPr bwMode="auto">
            <a:xfrm>
              <a:off x="3288" y="1631"/>
              <a:ext cx="66" cy="51"/>
            </a:xfrm>
            <a:custGeom>
              <a:avLst/>
              <a:gdLst>
                <a:gd name="T0" fmla="*/ 48 w 49"/>
                <a:gd name="T1" fmla="*/ 17 h 38"/>
                <a:gd name="T2" fmla="*/ 48 w 49"/>
                <a:gd name="T3" fmla="*/ 16 h 38"/>
                <a:gd name="T4" fmla="*/ 46 w 49"/>
                <a:gd name="T5" fmla="*/ 17 h 38"/>
                <a:gd name="T6" fmla="*/ 45 w 49"/>
                <a:gd name="T7" fmla="*/ 22 h 38"/>
                <a:gd name="T8" fmla="*/ 44 w 49"/>
                <a:gd name="T9" fmla="*/ 22 h 38"/>
                <a:gd name="T10" fmla="*/ 41 w 49"/>
                <a:gd name="T11" fmla="*/ 27 h 38"/>
                <a:gd name="T12" fmla="*/ 30 w 49"/>
                <a:gd name="T13" fmla="*/ 33 h 38"/>
                <a:gd name="T14" fmla="*/ 30 w 49"/>
                <a:gd name="T15" fmla="*/ 33 h 38"/>
                <a:gd name="T16" fmla="*/ 19 w 49"/>
                <a:gd name="T17" fmla="*/ 31 h 38"/>
                <a:gd name="T18" fmla="*/ 7 w 49"/>
                <a:gd name="T19" fmla="*/ 12 h 38"/>
                <a:gd name="T20" fmla="*/ 10 w 49"/>
                <a:gd name="T21" fmla="*/ 6 h 38"/>
                <a:gd name="T22" fmla="*/ 10 w 49"/>
                <a:gd name="T23" fmla="*/ 6 h 38"/>
                <a:gd name="T24" fmla="*/ 12 w 49"/>
                <a:gd name="T25" fmla="*/ 2 h 38"/>
                <a:gd name="T26" fmla="*/ 8 w 49"/>
                <a:gd name="T27" fmla="*/ 0 h 38"/>
                <a:gd name="T28" fmla="*/ 3 w 49"/>
                <a:gd name="T29" fmla="*/ 10 h 38"/>
                <a:gd name="T30" fmla="*/ 18 w 49"/>
                <a:gd name="T31" fmla="*/ 35 h 38"/>
                <a:gd name="T32" fmla="*/ 30 w 49"/>
                <a:gd name="T33" fmla="*/ 38 h 38"/>
                <a:gd name="T34" fmla="*/ 30 w 49"/>
                <a:gd name="T35" fmla="*/ 38 h 38"/>
                <a:gd name="T36" fmla="*/ 45 w 49"/>
                <a:gd name="T37" fmla="*/ 29 h 38"/>
                <a:gd name="T38" fmla="*/ 49 w 49"/>
                <a:gd name="T39" fmla="*/ 21 h 38"/>
                <a:gd name="T40" fmla="*/ 48 w 49"/>
                <a:gd name="T41"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38">
                  <a:moveTo>
                    <a:pt x="48" y="17"/>
                  </a:moveTo>
                  <a:cubicBezTo>
                    <a:pt x="47" y="17"/>
                    <a:pt x="49" y="16"/>
                    <a:pt x="48" y="16"/>
                  </a:cubicBezTo>
                  <a:cubicBezTo>
                    <a:pt x="48" y="16"/>
                    <a:pt x="46" y="16"/>
                    <a:pt x="46" y="17"/>
                  </a:cubicBezTo>
                  <a:cubicBezTo>
                    <a:pt x="46" y="18"/>
                    <a:pt x="46" y="20"/>
                    <a:pt x="45" y="22"/>
                  </a:cubicBezTo>
                  <a:cubicBezTo>
                    <a:pt x="44" y="22"/>
                    <a:pt x="44" y="22"/>
                    <a:pt x="44" y="22"/>
                  </a:cubicBezTo>
                  <a:cubicBezTo>
                    <a:pt x="41" y="27"/>
                    <a:pt x="41" y="27"/>
                    <a:pt x="41" y="27"/>
                  </a:cubicBezTo>
                  <a:cubicBezTo>
                    <a:pt x="40" y="31"/>
                    <a:pt x="35" y="33"/>
                    <a:pt x="30" y="33"/>
                  </a:cubicBezTo>
                  <a:cubicBezTo>
                    <a:pt x="30" y="33"/>
                    <a:pt x="30" y="33"/>
                    <a:pt x="30" y="33"/>
                  </a:cubicBezTo>
                  <a:cubicBezTo>
                    <a:pt x="26" y="33"/>
                    <a:pt x="23" y="32"/>
                    <a:pt x="19" y="31"/>
                  </a:cubicBezTo>
                  <a:cubicBezTo>
                    <a:pt x="10" y="27"/>
                    <a:pt x="5" y="18"/>
                    <a:pt x="7" y="12"/>
                  </a:cubicBezTo>
                  <a:cubicBezTo>
                    <a:pt x="10" y="6"/>
                    <a:pt x="10" y="6"/>
                    <a:pt x="10" y="6"/>
                  </a:cubicBezTo>
                  <a:cubicBezTo>
                    <a:pt x="10" y="6"/>
                    <a:pt x="10" y="6"/>
                    <a:pt x="10" y="6"/>
                  </a:cubicBezTo>
                  <a:cubicBezTo>
                    <a:pt x="10" y="4"/>
                    <a:pt x="11" y="4"/>
                    <a:pt x="12" y="2"/>
                  </a:cubicBezTo>
                  <a:cubicBezTo>
                    <a:pt x="8" y="0"/>
                    <a:pt x="8" y="0"/>
                    <a:pt x="8" y="0"/>
                  </a:cubicBezTo>
                  <a:cubicBezTo>
                    <a:pt x="3" y="10"/>
                    <a:pt x="3" y="10"/>
                    <a:pt x="3" y="10"/>
                  </a:cubicBezTo>
                  <a:cubicBezTo>
                    <a:pt x="0" y="19"/>
                    <a:pt x="6" y="30"/>
                    <a:pt x="18" y="35"/>
                  </a:cubicBezTo>
                  <a:cubicBezTo>
                    <a:pt x="21" y="37"/>
                    <a:pt x="26" y="38"/>
                    <a:pt x="30" y="38"/>
                  </a:cubicBezTo>
                  <a:cubicBezTo>
                    <a:pt x="30" y="38"/>
                    <a:pt x="30" y="38"/>
                    <a:pt x="30" y="38"/>
                  </a:cubicBezTo>
                  <a:cubicBezTo>
                    <a:pt x="37" y="38"/>
                    <a:pt x="43" y="34"/>
                    <a:pt x="45" y="29"/>
                  </a:cubicBezTo>
                  <a:cubicBezTo>
                    <a:pt x="49" y="21"/>
                    <a:pt x="49" y="21"/>
                    <a:pt x="49" y="21"/>
                  </a:cubicBezTo>
                  <a:lnTo>
                    <a:pt x="48" y="1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36"/>
            <p:cNvSpPr>
              <a:spLocks noEditPoints="1"/>
            </p:cNvSpPr>
            <p:nvPr/>
          </p:nvSpPr>
          <p:spPr bwMode="auto">
            <a:xfrm>
              <a:off x="3292" y="1623"/>
              <a:ext cx="64" cy="49"/>
            </a:xfrm>
            <a:custGeom>
              <a:avLst/>
              <a:gdLst>
                <a:gd name="T0" fmla="*/ 30 w 48"/>
                <a:gd name="T1" fmla="*/ 36 h 36"/>
                <a:gd name="T2" fmla="*/ 18 w 48"/>
                <a:gd name="T3" fmla="*/ 33 h 36"/>
                <a:gd name="T4" fmla="*/ 4 w 48"/>
                <a:gd name="T5" fmla="*/ 8 h 36"/>
                <a:gd name="T6" fmla="*/ 20 w 48"/>
                <a:gd name="T7" fmla="*/ 0 h 36"/>
                <a:gd name="T8" fmla="*/ 32 w 48"/>
                <a:gd name="T9" fmla="*/ 3 h 36"/>
                <a:gd name="T10" fmla="*/ 44 w 48"/>
                <a:gd name="T11" fmla="*/ 14 h 36"/>
                <a:gd name="T12" fmla="*/ 46 w 48"/>
                <a:gd name="T13" fmla="*/ 27 h 36"/>
                <a:gd name="T14" fmla="*/ 30 w 48"/>
                <a:gd name="T15" fmla="*/ 36 h 36"/>
                <a:gd name="T16" fmla="*/ 20 w 48"/>
                <a:gd name="T17" fmla="*/ 5 h 36"/>
                <a:gd name="T18" fmla="*/ 8 w 48"/>
                <a:gd name="T19" fmla="*/ 10 h 36"/>
                <a:gd name="T20" fmla="*/ 20 w 48"/>
                <a:gd name="T21" fmla="*/ 29 h 36"/>
                <a:gd name="T22" fmla="*/ 30 w 48"/>
                <a:gd name="T23" fmla="*/ 31 h 36"/>
                <a:gd name="T24" fmla="*/ 42 w 48"/>
                <a:gd name="T25" fmla="*/ 26 h 36"/>
                <a:gd name="T26" fmla="*/ 41 w 48"/>
                <a:gd name="T27" fmla="*/ 16 h 36"/>
                <a:gd name="T28" fmla="*/ 30 w 48"/>
                <a:gd name="T29" fmla="*/ 7 h 36"/>
                <a:gd name="T30" fmla="*/ 20 w 48"/>
                <a:gd name="T31"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36">
                  <a:moveTo>
                    <a:pt x="30" y="36"/>
                  </a:moveTo>
                  <a:cubicBezTo>
                    <a:pt x="26" y="36"/>
                    <a:pt x="22" y="35"/>
                    <a:pt x="18" y="33"/>
                  </a:cubicBezTo>
                  <a:cubicBezTo>
                    <a:pt x="6" y="28"/>
                    <a:pt x="0" y="17"/>
                    <a:pt x="4" y="8"/>
                  </a:cubicBezTo>
                  <a:cubicBezTo>
                    <a:pt x="6" y="3"/>
                    <a:pt x="12" y="0"/>
                    <a:pt x="20" y="0"/>
                  </a:cubicBezTo>
                  <a:cubicBezTo>
                    <a:pt x="24" y="0"/>
                    <a:pt x="28" y="1"/>
                    <a:pt x="32" y="3"/>
                  </a:cubicBezTo>
                  <a:cubicBezTo>
                    <a:pt x="37" y="5"/>
                    <a:pt x="42" y="9"/>
                    <a:pt x="44" y="14"/>
                  </a:cubicBezTo>
                  <a:cubicBezTo>
                    <a:pt x="47" y="18"/>
                    <a:pt x="48" y="23"/>
                    <a:pt x="46" y="27"/>
                  </a:cubicBezTo>
                  <a:cubicBezTo>
                    <a:pt x="44" y="33"/>
                    <a:pt x="38" y="36"/>
                    <a:pt x="30" y="36"/>
                  </a:cubicBezTo>
                  <a:moveTo>
                    <a:pt x="20" y="5"/>
                  </a:moveTo>
                  <a:cubicBezTo>
                    <a:pt x="14" y="5"/>
                    <a:pt x="10" y="7"/>
                    <a:pt x="8" y="10"/>
                  </a:cubicBezTo>
                  <a:cubicBezTo>
                    <a:pt x="5" y="16"/>
                    <a:pt x="11" y="25"/>
                    <a:pt x="20" y="29"/>
                  </a:cubicBezTo>
                  <a:cubicBezTo>
                    <a:pt x="23" y="31"/>
                    <a:pt x="27" y="31"/>
                    <a:pt x="30" y="31"/>
                  </a:cubicBezTo>
                  <a:cubicBezTo>
                    <a:pt x="36" y="31"/>
                    <a:pt x="40" y="29"/>
                    <a:pt x="42" y="26"/>
                  </a:cubicBezTo>
                  <a:cubicBezTo>
                    <a:pt x="43" y="23"/>
                    <a:pt x="43" y="19"/>
                    <a:pt x="41" y="16"/>
                  </a:cubicBezTo>
                  <a:cubicBezTo>
                    <a:pt x="38" y="12"/>
                    <a:pt x="35" y="9"/>
                    <a:pt x="30" y="7"/>
                  </a:cubicBezTo>
                  <a:cubicBezTo>
                    <a:pt x="27" y="5"/>
                    <a:pt x="23" y="5"/>
                    <a:pt x="20"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37"/>
            <p:cNvSpPr>
              <a:spLocks noEditPoints="1"/>
            </p:cNvSpPr>
            <p:nvPr/>
          </p:nvSpPr>
          <p:spPr bwMode="auto">
            <a:xfrm>
              <a:off x="2936" y="1222"/>
              <a:ext cx="207" cy="185"/>
            </a:xfrm>
            <a:custGeom>
              <a:avLst/>
              <a:gdLst>
                <a:gd name="T0" fmla="*/ 143 w 154"/>
                <a:gd name="T1" fmla="*/ 117 h 138"/>
                <a:gd name="T2" fmla="*/ 147 w 154"/>
                <a:gd name="T3" fmla="*/ 108 h 138"/>
                <a:gd name="T4" fmla="*/ 125 w 154"/>
                <a:gd name="T5" fmla="*/ 117 h 138"/>
                <a:gd name="T6" fmla="*/ 129 w 154"/>
                <a:gd name="T7" fmla="*/ 123 h 138"/>
                <a:gd name="T8" fmla="*/ 109 w 154"/>
                <a:gd name="T9" fmla="*/ 121 h 138"/>
                <a:gd name="T10" fmla="*/ 88 w 154"/>
                <a:gd name="T11" fmla="*/ 59 h 138"/>
                <a:gd name="T12" fmla="*/ 130 w 154"/>
                <a:gd name="T13" fmla="*/ 72 h 138"/>
                <a:gd name="T14" fmla="*/ 138 w 154"/>
                <a:gd name="T15" fmla="*/ 6 h 138"/>
                <a:gd name="T16" fmla="*/ 111 w 154"/>
                <a:gd name="T17" fmla="*/ 18 h 138"/>
                <a:gd name="T18" fmla="*/ 21 w 154"/>
                <a:gd name="T19" fmla="*/ 72 h 138"/>
                <a:gd name="T20" fmla="*/ 8 w 154"/>
                <a:gd name="T21" fmla="*/ 83 h 138"/>
                <a:gd name="T22" fmla="*/ 8 w 154"/>
                <a:gd name="T23" fmla="*/ 123 h 138"/>
                <a:gd name="T24" fmla="*/ 0 w 154"/>
                <a:gd name="T25" fmla="*/ 138 h 138"/>
                <a:gd name="T26" fmla="*/ 154 w 154"/>
                <a:gd name="T27" fmla="*/ 123 h 138"/>
                <a:gd name="T28" fmla="*/ 91 w 154"/>
                <a:gd name="T29" fmla="*/ 93 h 138"/>
                <a:gd name="T30" fmla="*/ 65 w 154"/>
                <a:gd name="T31" fmla="*/ 102 h 138"/>
                <a:gd name="T32" fmla="*/ 90 w 154"/>
                <a:gd name="T33" fmla="*/ 110 h 138"/>
                <a:gd name="T34" fmla="*/ 59 w 154"/>
                <a:gd name="T35" fmla="*/ 105 h 138"/>
                <a:gd name="T36" fmla="*/ 89 w 154"/>
                <a:gd name="T37" fmla="*/ 87 h 138"/>
                <a:gd name="T38" fmla="*/ 85 w 154"/>
                <a:gd name="T39" fmla="*/ 76 h 138"/>
                <a:gd name="T40" fmla="*/ 81 w 154"/>
                <a:gd name="T41" fmla="*/ 62 h 138"/>
                <a:gd name="T42" fmla="*/ 82 w 154"/>
                <a:gd name="T43" fmla="*/ 67 h 138"/>
                <a:gd name="T44" fmla="*/ 81 w 154"/>
                <a:gd name="T45" fmla="*/ 62 h 138"/>
                <a:gd name="T46" fmla="*/ 72 w 154"/>
                <a:gd name="T47" fmla="*/ 66 h 138"/>
                <a:gd name="T48" fmla="*/ 68 w 154"/>
                <a:gd name="T49" fmla="*/ 77 h 138"/>
                <a:gd name="T50" fmla="*/ 66 w 154"/>
                <a:gd name="T51" fmla="*/ 85 h 138"/>
                <a:gd name="T52" fmla="*/ 61 w 154"/>
                <a:gd name="T53" fmla="*/ 99 h 138"/>
                <a:gd name="T54" fmla="*/ 19 w 154"/>
                <a:gd name="T55" fmla="*/ 78 h 138"/>
                <a:gd name="T56" fmla="*/ 19 w 154"/>
                <a:gd name="T57" fmla="*/ 89 h 138"/>
                <a:gd name="T58" fmla="*/ 19 w 154"/>
                <a:gd name="T59" fmla="*/ 78 h 138"/>
                <a:gd name="T60" fmla="*/ 19 w 154"/>
                <a:gd name="T61" fmla="*/ 95 h 138"/>
                <a:gd name="T62" fmla="*/ 26 w 154"/>
                <a:gd name="T63" fmla="*/ 123 h 138"/>
                <a:gd name="T64" fmla="*/ 11 w 154"/>
                <a:gd name="T65" fmla="*/ 92 h 138"/>
                <a:gd name="T66" fmla="*/ 30 w 154"/>
                <a:gd name="T67" fmla="*/ 87 h 138"/>
                <a:gd name="T68" fmla="*/ 61 w 154"/>
                <a:gd name="T69" fmla="*/ 71 h 138"/>
                <a:gd name="T70" fmla="*/ 45 w 154"/>
                <a:gd name="T71" fmla="*/ 123 h 138"/>
                <a:gd name="T72" fmla="*/ 57 w 154"/>
                <a:gd name="T73" fmla="*/ 123 h 138"/>
                <a:gd name="T74" fmla="*/ 100 w 154"/>
                <a:gd name="T75" fmla="*/ 12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4" h="138">
                  <a:moveTo>
                    <a:pt x="143" y="123"/>
                  </a:moveTo>
                  <a:cubicBezTo>
                    <a:pt x="143" y="117"/>
                    <a:pt x="143" y="117"/>
                    <a:pt x="143" y="117"/>
                  </a:cubicBezTo>
                  <a:cubicBezTo>
                    <a:pt x="147" y="117"/>
                    <a:pt x="147" y="117"/>
                    <a:pt x="147" y="117"/>
                  </a:cubicBezTo>
                  <a:cubicBezTo>
                    <a:pt x="147" y="108"/>
                    <a:pt x="147" y="108"/>
                    <a:pt x="147" y="108"/>
                  </a:cubicBezTo>
                  <a:cubicBezTo>
                    <a:pt x="125" y="108"/>
                    <a:pt x="125" y="108"/>
                    <a:pt x="125" y="108"/>
                  </a:cubicBezTo>
                  <a:cubicBezTo>
                    <a:pt x="125" y="117"/>
                    <a:pt x="125" y="117"/>
                    <a:pt x="125" y="117"/>
                  </a:cubicBezTo>
                  <a:cubicBezTo>
                    <a:pt x="129" y="117"/>
                    <a:pt x="129" y="117"/>
                    <a:pt x="129" y="117"/>
                  </a:cubicBezTo>
                  <a:cubicBezTo>
                    <a:pt x="129" y="123"/>
                    <a:pt x="129" y="123"/>
                    <a:pt x="129" y="123"/>
                  </a:cubicBezTo>
                  <a:cubicBezTo>
                    <a:pt x="109" y="123"/>
                    <a:pt x="109" y="123"/>
                    <a:pt x="109" y="123"/>
                  </a:cubicBezTo>
                  <a:cubicBezTo>
                    <a:pt x="109" y="122"/>
                    <a:pt x="109" y="122"/>
                    <a:pt x="109" y="121"/>
                  </a:cubicBezTo>
                  <a:cubicBezTo>
                    <a:pt x="89" y="61"/>
                    <a:pt x="89" y="61"/>
                    <a:pt x="89" y="61"/>
                  </a:cubicBezTo>
                  <a:cubicBezTo>
                    <a:pt x="89" y="60"/>
                    <a:pt x="88" y="59"/>
                    <a:pt x="88" y="59"/>
                  </a:cubicBezTo>
                  <a:cubicBezTo>
                    <a:pt x="120" y="44"/>
                    <a:pt x="120" y="44"/>
                    <a:pt x="120" y="44"/>
                  </a:cubicBezTo>
                  <a:cubicBezTo>
                    <a:pt x="124" y="55"/>
                    <a:pt x="128" y="67"/>
                    <a:pt x="130" y="72"/>
                  </a:cubicBezTo>
                  <a:cubicBezTo>
                    <a:pt x="134" y="81"/>
                    <a:pt x="142" y="81"/>
                    <a:pt x="143" y="69"/>
                  </a:cubicBezTo>
                  <a:cubicBezTo>
                    <a:pt x="144" y="59"/>
                    <a:pt x="147" y="29"/>
                    <a:pt x="138" y="6"/>
                  </a:cubicBezTo>
                  <a:cubicBezTo>
                    <a:pt x="135" y="0"/>
                    <a:pt x="128" y="1"/>
                    <a:pt x="121" y="3"/>
                  </a:cubicBezTo>
                  <a:cubicBezTo>
                    <a:pt x="113" y="6"/>
                    <a:pt x="109" y="11"/>
                    <a:pt x="111" y="18"/>
                  </a:cubicBezTo>
                  <a:cubicBezTo>
                    <a:pt x="112" y="21"/>
                    <a:pt x="113" y="24"/>
                    <a:pt x="115" y="28"/>
                  </a:cubicBezTo>
                  <a:cubicBezTo>
                    <a:pt x="21" y="72"/>
                    <a:pt x="21" y="72"/>
                    <a:pt x="21" y="72"/>
                  </a:cubicBezTo>
                  <a:cubicBezTo>
                    <a:pt x="20" y="72"/>
                    <a:pt x="20" y="72"/>
                    <a:pt x="19" y="72"/>
                  </a:cubicBezTo>
                  <a:cubicBezTo>
                    <a:pt x="13" y="72"/>
                    <a:pt x="8" y="77"/>
                    <a:pt x="8" y="83"/>
                  </a:cubicBezTo>
                  <a:cubicBezTo>
                    <a:pt x="8" y="83"/>
                    <a:pt x="8" y="83"/>
                    <a:pt x="8" y="83"/>
                  </a:cubicBezTo>
                  <a:cubicBezTo>
                    <a:pt x="8" y="123"/>
                    <a:pt x="8" y="123"/>
                    <a:pt x="8" y="123"/>
                  </a:cubicBezTo>
                  <a:cubicBezTo>
                    <a:pt x="0" y="123"/>
                    <a:pt x="0" y="123"/>
                    <a:pt x="0" y="123"/>
                  </a:cubicBezTo>
                  <a:cubicBezTo>
                    <a:pt x="0" y="138"/>
                    <a:pt x="0" y="138"/>
                    <a:pt x="0" y="138"/>
                  </a:cubicBezTo>
                  <a:cubicBezTo>
                    <a:pt x="154" y="138"/>
                    <a:pt x="154" y="138"/>
                    <a:pt x="154" y="138"/>
                  </a:cubicBezTo>
                  <a:cubicBezTo>
                    <a:pt x="154" y="123"/>
                    <a:pt x="154" y="123"/>
                    <a:pt x="154" y="123"/>
                  </a:cubicBezTo>
                  <a:lnTo>
                    <a:pt x="143" y="123"/>
                  </a:lnTo>
                  <a:close/>
                  <a:moveTo>
                    <a:pt x="91" y="93"/>
                  </a:moveTo>
                  <a:cubicBezTo>
                    <a:pt x="95" y="106"/>
                    <a:pt x="95" y="106"/>
                    <a:pt x="95" y="106"/>
                  </a:cubicBezTo>
                  <a:cubicBezTo>
                    <a:pt x="65" y="102"/>
                    <a:pt x="65" y="102"/>
                    <a:pt x="65" y="102"/>
                  </a:cubicBezTo>
                  <a:lnTo>
                    <a:pt x="91" y="93"/>
                  </a:lnTo>
                  <a:close/>
                  <a:moveTo>
                    <a:pt x="90" y="110"/>
                  </a:moveTo>
                  <a:cubicBezTo>
                    <a:pt x="55" y="119"/>
                    <a:pt x="55" y="119"/>
                    <a:pt x="55" y="119"/>
                  </a:cubicBezTo>
                  <a:cubicBezTo>
                    <a:pt x="59" y="105"/>
                    <a:pt x="59" y="105"/>
                    <a:pt x="59" y="105"/>
                  </a:cubicBezTo>
                  <a:lnTo>
                    <a:pt x="90" y="110"/>
                  </a:lnTo>
                  <a:close/>
                  <a:moveTo>
                    <a:pt x="89" y="87"/>
                  </a:moveTo>
                  <a:cubicBezTo>
                    <a:pt x="69" y="81"/>
                    <a:pt x="69" y="81"/>
                    <a:pt x="69" y="81"/>
                  </a:cubicBezTo>
                  <a:cubicBezTo>
                    <a:pt x="85" y="76"/>
                    <a:pt x="85" y="76"/>
                    <a:pt x="85" y="76"/>
                  </a:cubicBezTo>
                  <a:lnTo>
                    <a:pt x="89" y="87"/>
                  </a:lnTo>
                  <a:close/>
                  <a:moveTo>
                    <a:pt x="81" y="62"/>
                  </a:moveTo>
                  <a:cubicBezTo>
                    <a:pt x="81" y="62"/>
                    <a:pt x="81" y="63"/>
                    <a:pt x="81" y="63"/>
                  </a:cubicBezTo>
                  <a:cubicBezTo>
                    <a:pt x="82" y="67"/>
                    <a:pt x="82" y="67"/>
                    <a:pt x="82" y="67"/>
                  </a:cubicBezTo>
                  <a:cubicBezTo>
                    <a:pt x="77" y="64"/>
                    <a:pt x="77" y="64"/>
                    <a:pt x="77" y="64"/>
                  </a:cubicBezTo>
                  <a:lnTo>
                    <a:pt x="81" y="62"/>
                  </a:lnTo>
                  <a:close/>
                  <a:moveTo>
                    <a:pt x="72" y="66"/>
                  </a:moveTo>
                  <a:cubicBezTo>
                    <a:pt x="72" y="66"/>
                    <a:pt x="72" y="66"/>
                    <a:pt x="72" y="66"/>
                  </a:cubicBezTo>
                  <a:cubicBezTo>
                    <a:pt x="83" y="72"/>
                    <a:pt x="83" y="72"/>
                    <a:pt x="83" y="72"/>
                  </a:cubicBezTo>
                  <a:cubicBezTo>
                    <a:pt x="68" y="77"/>
                    <a:pt x="68" y="77"/>
                    <a:pt x="68" y="77"/>
                  </a:cubicBezTo>
                  <a:lnTo>
                    <a:pt x="72" y="66"/>
                  </a:lnTo>
                  <a:close/>
                  <a:moveTo>
                    <a:pt x="66" y="85"/>
                  </a:moveTo>
                  <a:cubicBezTo>
                    <a:pt x="87" y="90"/>
                    <a:pt x="87" y="90"/>
                    <a:pt x="87" y="90"/>
                  </a:cubicBezTo>
                  <a:cubicBezTo>
                    <a:pt x="61" y="99"/>
                    <a:pt x="61" y="99"/>
                    <a:pt x="61" y="99"/>
                  </a:cubicBezTo>
                  <a:lnTo>
                    <a:pt x="66" y="85"/>
                  </a:lnTo>
                  <a:close/>
                  <a:moveTo>
                    <a:pt x="19" y="78"/>
                  </a:moveTo>
                  <a:cubicBezTo>
                    <a:pt x="22" y="78"/>
                    <a:pt x="24" y="81"/>
                    <a:pt x="24" y="83"/>
                  </a:cubicBezTo>
                  <a:cubicBezTo>
                    <a:pt x="24" y="86"/>
                    <a:pt x="22" y="89"/>
                    <a:pt x="19" y="89"/>
                  </a:cubicBezTo>
                  <a:cubicBezTo>
                    <a:pt x="16" y="89"/>
                    <a:pt x="14" y="86"/>
                    <a:pt x="14" y="83"/>
                  </a:cubicBezTo>
                  <a:cubicBezTo>
                    <a:pt x="14" y="81"/>
                    <a:pt x="16" y="78"/>
                    <a:pt x="19" y="78"/>
                  </a:cubicBezTo>
                  <a:moveTo>
                    <a:pt x="11" y="92"/>
                  </a:moveTo>
                  <a:cubicBezTo>
                    <a:pt x="13" y="94"/>
                    <a:pt x="16" y="95"/>
                    <a:pt x="19" y="95"/>
                  </a:cubicBezTo>
                  <a:cubicBezTo>
                    <a:pt x="21" y="95"/>
                    <a:pt x="24" y="94"/>
                    <a:pt x="26" y="92"/>
                  </a:cubicBezTo>
                  <a:cubicBezTo>
                    <a:pt x="26" y="123"/>
                    <a:pt x="26" y="123"/>
                    <a:pt x="26" y="123"/>
                  </a:cubicBezTo>
                  <a:cubicBezTo>
                    <a:pt x="11" y="123"/>
                    <a:pt x="11" y="123"/>
                    <a:pt x="11" y="123"/>
                  </a:cubicBezTo>
                  <a:lnTo>
                    <a:pt x="11" y="92"/>
                  </a:lnTo>
                  <a:close/>
                  <a:moveTo>
                    <a:pt x="30" y="123"/>
                  </a:moveTo>
                  <a:cubicBezTo>
                    <a:pt x="30" y="87"/>
                    <a:pt x="30" y="87"/>
                    <a:pt x="30" y="87"/>
                  </a:cubicBezTo>
                  <a:cubicBezTo>
                    <a:pt x="30" y="87"/>
                    <a:pt x="30" y="86"/>
                    <a:pt x="30" y="86"/>
                  </a:cubicBezTo>
                  <a:cubicBezTo>
                    <a:pt x="61" y="71"/>
                    <a:pt x="61" y="71"/>
                    <a:pt x="61" y="71"/>
                  </a:cubicBezTo>
                  <a:cubicBezTo>
                    <a:pt x="45" y="121"/>
                    <a:pt x="45" y="121"/>
                    <a:pt x="45" y="121"/>
                  </a:cubicBezTo>
                  <a:cubicBezTo>
                    <a:pt x="45" y="122"/>
                    <a:pt x="45" y="122"/>
                    <a:pt x="45" y="123"/>
                  </a:cubicBezTo>
                  <a:lnTo>
                    <a:pt x="30" y="123"/>
                  </a:lnTo>
                  <a:close/>
                  <a:moveTo>
                    <a:pt x="57" y="123"/>
                  </a:moveTo>
                  <a:cubicBezTo>
                    <a:pt x="97" y="112"/>
                    <a:pt x="97" y="112"/>
                    <a:pt x="97" y="112"/>
                  </a:cubicBezTo>
                  <a:cubicBezTo>
                    <a:pt x="100" y="123"/>
                    <a:pt x="100" y="123"/>
                    <a:pt x="100" y="123"/>
                  </a:cubicBezTo>
                  <a:lnTo>
                    <a:pt x="57" y="1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1355842" y="983032"/>
            <a:ext cx="6384510" cy="3729838"/>
            <a:chOff x="1355842" y="908212"/>
            <a:chExt cx="6384510" cy="3729838"/>
          </a:xfrm>
        </p:grpSpPr>
        <p:cxnSp>
          <p:nvCxnSpPr>
            <p:cNvPr id="8" name="Straight Connector 7"/>
            <p:cNvCxnSpPr/>
            <p:nvPr/>
          </p:nvCxnSpPr>
          <p:spPr>
            <a:xfrm>
              <a:off x="2739008" y="908212"/>
              <a:ext cx="3665984" cy="3665984"/>
            </a:xfrm>
            <a:prstGeom prst="line">
              <a:avLst/>
            </a:prstGeom>
            <a:ln w="15875">
              <a:solidFill>
                <a:schemeClr val="accent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737602" y="908212"/>
              <a:ext cx="3668796" cy="3668796"/>
            </a:xfrm>
            <a:prstGeom prst="line">
              <a:avLst/>
            </a:prstGeom>
            <a:ln w="15875">
              <a:solidFill>
                <a:schemeClr val="accent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55842" y="2738961"/>
              <a:ext cx="6384510" cy="0"/>
            </a:xfrm>
            <a:prstGeom prst="line">
              <a:avLst/>
            </a:prstGeom>
            <a:ln w="15875">
              <a:solidFill>
                <a:schemeClr val="accent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6" idx="0"/>
              <a:endCxn id="96" idx="2"/>
            </p:cNvCxnSpPr>
            <p:nvPr/>
          </p:nvCxnSpPr>
          <p:spPr>
            <a:xfrm>
              <a:off x="4572001" y="967580"/>
              <a:ext cx="0" cy="3670470"/>
            </a:xfrm>
            <a:prstGeom prst="line">
              <a:avLst/>
            </a:prstGeom>
            <a:ln w="15875">
              <a:solidFill>
                <a:schemeClr val="accent1">
                  <a:lumMod val="40000"/>
                  <a:lumOff val="60000"/>
                </a:schemeClr>
              </a:solidFill>
              <a:tailEnd type="none"/>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p:nvGrpSpPr>
        <p:grpSpPr>
          <a:xfrm>
            <a:off x="4173822" y="2415603"/>
            <a:ext cx="796357" cy="796357"/>
            <a:chOff x="4173822" y="2340783"/>
            <a:chExt cx="796357" cy="796357"/>
          </a:xfrm>
        </p:grpSpPr>
        <p:sp>
          <p:nvSpPr>
            <p:cNvPr id="23" name="Oval 22"/>
            <p:cNvSpPr/>
            <p:nvPr/>
          </p:nvSpPr>
          <p:spPr>
            <a:xfrm>
              <a:off x="4173822" y="2340783"/>
              <a:ext cx="796357" cy="7963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reeform 38"/>
            <p:cNvSpPr>
              <a:spLocks noEditPoints="1"/>
            </p:cNvSpPr>
            <p:nvPr/>
          </p:nvSpPr>
          <p:spPr bwMode="auto">
            <a:xfrm>
              <a:off x="4373563" y="2500313"/>
              <a:ext cx="393700" cy="368300"/>
            </a:xfrm>
            <a:custGeom>
              <a:avLst/>
              <a:gdLst>
                <a:gd name="T0" fmla="*/ 73 w 185"/>
                <a:gd name="T1" fmla="*/ 128 h 173"/>
                <a:gd name="T2" fmla="*/ 78 w 185"/>
                <a:gd name="T3" fmla="*/ 128 h 173"/>
                <a:gd name="T4" fmla="*/ 93 w 185"/>
                <a:gd name="T5" fmla="*/ 153 h 173"/>
                <a:gd name="T6" fmla="*/ 108 w 185"/>
                <a:gd name="T7" fmla="*/ 128 h 173"/>
                <a:gd name="T8" fmla="*/ 113 w 185"/>
                <a:gd name="T9" fmla="*/ 128 h 173"/>
                <a:gd name="T10" fmla="*/ 133 w 185"/>
                <a:gd name="T11" fmla="*/ 148 h 173"/>
                <a:gd name="T12" fmla="*/ 133 w 185"/>
                <a:gd name="T13" fmla="*/ 173 h 173"/>
                <a:gd name="T14" fmla="*/ 53 w 185"/>
                <a:gd name="T15" fmla="*/ 173 h 173"/>
                <a:gd name="T16" fmla="*/ 53 w 185"/>
                <a:gd name="T17" fmla="*/ 148 h 173"/>
                <a:gd name="T18" fmla="*/ 73 w 185"/>
                <a:gd name="T19" fmla="*/ 128 h 173"/>
                <a:gd name="T20" fmla="*/ 73 w 185"/>
                <a:gd name="T21" fmla="*/ 128 h 173"/>
                <a:gd name="T22" fmla="*/ 93 w 185"/>
                <a:gd name="T23" fmla="*/ 81 h 173"/>
                <a:gd name="T24" fmla="*/ 115 w 185"/>
                <a:gd name="T25" fmla="*/ 103 h 173"/>
                <a:gd name="T26" fmla="*/ 93 w 185"/>
                <a:gd name="T27" fmla="*/ 125 h 173"/>
                <a:gd name="T28" fmla="*/ 71 w 185"/>
                <a:gd name="T29" fmla="*/ 103 h 173"/>
                <a:gd name="T30" fmla="*/ 93 w 185"/>
                <a:gd name="T31" fmla="*/ 81 h 173"/>
                <a:gd name="T32" fmla="*/ 93 w 185"/>
                <a:gd name="T33" fmla="*/ 81 h 173"/>
                <a:gd name="T34" fmla="*/ 40 w 185"/>
                <a:gd name="T35" fmla="*/ 0 h 173"/>
                <a:gd name="T36" fmla="*/ 62 w 185"/>
                <a:gd name="T37" fmla="*/ 22 h 173"/>
                <a:gd name="T38" fmla="*/ 40 w 185"/>
                <a:gd name="T39" fmla="*/ 44 h 173"/>
                <a:gd name="T40" fmla="*/ 18 w 185"/>
                <a:gd name="T41" fmla="*/ 22 h 173"/>
                <a:gd name="T42" fmla="*/ 40 w 185"/>
                <a:gd name="T43" fmla="*/ 0 h 173"/>
                <a:gd name="T44" fmla="*/ 40 w 185"/>
                <a:gd name="T45" fmla="*/ 0 h 173"/>
                <a:gd name="T46" fmla="*/ 20 w 185"/>
                <a:gd name="T47" fmla="*/ 47 h 173"/>
                <a:gd name="T48" fmla="*/ 25 w 185"/>
                <a:gd name="T49" fmla="*/ 47 h 173"/>
                <a:gd name="T50" fmla="*/ 40 w 185"/>
                <a:gd name="T51" fmla="*/ 72 h 173"/>
                <a:gd name="T52" fmla="*/ 55 w 185"/>
                <a:gd name="T53" fmla="*/ 47 h 173"/>
                <a:gd name="T54" fmla="*/ 60 w 185"/>
                <a:gd name="T55" fmla="*/ 47 h 173"/>
                <a:gd name="T56" fmla="*/ 80 w 185"/>
                <a:gd name="T57" fmla="*/ 66 h 173"/>
                <a:gd name="T58" fmla="*/ 56 w 185"/>
                <a:gd name="T59" fmla="*/ 92 h 173"/>
                <a:gd name="T60" fmla="*/ 0 w 185"/>
                <a:gd name="T61" fmla="*/ 92 h 173"/>
                <a:gd name="T62" fmla="*/ 0 w 185"/>
                <a:gd name="T63" fmla="*/ 67 h 173"/>
                <a:gd name="T64" fmla="*/ 20 w 185"/>
                <a:gd name="T65" fmla="*/ 47 h 173"/>
                <a:gd name="T66" fmla="*/ 20 w 185"/>
                <a:gd name="T67" fmla="*/ 47 h 173"/>
                <a:gd name="T68" fmla="*/ 145 w 185"/>
                <a:gd name="T69" fmla="*/ 0 h 173"/>
                <a:gd name="T70" fmla="*/ 167 w 185"/>
                <a:gd name="T71" fmla="*/ 22 h 173"/>
                <a:gd name="T72" fmla="*/ 145 w 185"/>
                <a:gd name="T73" fmla="*/ 44 h 173"/>
                <a:gd name="T74" fmla="*/ 123 w 185"/>
                <a:gd name="T75" fmla="*/ 22 h 173"/>
                <a:gd name="T76" fmla="*/ 145 w 185"/>
                <a:gd name="T77" fmla="*/ 0 h 173"/>
                <a:gd name="T78" fmla="*/ 145 w 185"/>
                <a:gd name="T79" fmla="*/ 0 h 173"/>
                <a:gd name="T80" fmla="*/ 126 w 185"/>
                <a:gd name="T81" fmla="*/ 47 h 173"/>
                <a:gd name="T82" fmla="*/ 131 w 185"/>
                <a:gd name="T83" fmla="*/ 47 h 173"/>
                <a:gd name="T84" fmla="*/ 145 w 185"/>
                <a:gd name="T85" fmla="*/ 72 h 173"/>
                <a:gd name="T86" fmla="*/ 160 w 185"/>
                <a:gd name="T87" fmla="*/ 47 h 173"/>
                <a:gd name="T88" fmla="*/ 166 w 185"/>
                <a:gd name="T89" fmla="*/ 47 h 173"/>
                <a:gd name="T90" fmla="*/ 185 w 185"/>
                <a:gd name="T91" fmla="*/ 67 h 173"/>
                <a:gd name="T92" fmla="*/ 185 w 185"/>
                <a:gd name="T93" fmla="*/ 92 h 173"/>
                <a:gd name="T94" fmla="*/ 130 w 185"/>
                <a:gd name="T95" fmla="*/ 92 h 173"/>
                <a:gd name="T96" fmla="*/ 105 w 185"/>
                <a:gd name="T97" fmla="*/ 66 h 173"/>
                <a:gd name="T98" fmla="*/ 126 w 185"/>
                <a:gd name="T99" fmla="*/ 47 h 173"/>
                <a:gd name="T100" fmla="*/ 126 w 185"/>
                <a:gd name="T101" fmla="*/ 47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5" h="173">
                  <a:moveTo>
                    <a:pt x="73" y="128"/>
                  </a:moveTo>
                  <a:cubicBezTo>
                    <a:pt x="78" y="128"/>
                    <a:pt x="78" y="128"/>
                    <a:pt x="78" y="128"/>
                  </a:cubicBezTo>
                  <a:cubicBezTo>
                    <a:pt x="93" y="153"/>
                    <a:pt x="93" y="153"/>
                    <a:pt x="93" y="153"/>
                  </a:cubicBezTo>
                  <a:cubicBezTo>
                    <a:pt x="108" y="128"/>
                    <a:pt x="108" y="128"/>
                    <a:pt x="108" y="128"/>
                  </a:cubicBezTo>
                  <a:cubicBezTo>
                    <a:pt x="113" y="128"/>
                    <a:pt x="113" y="128"/>
                    <a:pt x="113" y="128"/>
                  </a:cubicBezTo>
                  <a:cubicBezTo>
                    <a:pt x="124" y="128"/>
                    <a:pt x="133" y="137"/>
                    <a:pt x="133" y="148"/>
                  </a:cubicBezTo>
                  <a:cubicBezTo>
                    <a:pt x="133" y="173"/>
                    <a:pt x="133" y="173"/>
                    <a:pt x="133" y="173"/>
                  </a:cubicBezTo>
                  <a:cubicBezTo>
                    <a:pt x="53" y="173"/>
                    <a:pt x="53" y="173"/>
                    <a:pt x="53" y="173"/>
                  </a:cubicBezTo>
                  <a:cubicBezTo>
                    <a:pt x="53" y="148"/>
                    <a:pt x="53" y="148"/>
                    <a:pt x="53" y="148"/>
                  </a:cubicBezTo>
                  <a:cubicBezTo>
                    <a:pt x="53" y="137"/>
                    <a:pt x="62" y="128"/>
                    <a:pt x="73" y="128"/>
                  </a:cubicBezTo>
                  <a:cubicBezTo>
                    <a:pt x="73" y="128"/>
                    <a:pt x="73" y="128"/>
                    <a:pt x="73" y="128"/>
                  </a:cubicBezTo>
                  <a:close/>
                  <a:moveTo>
                    <a:pt x="93" y="81"/>
                  </a:moveTo>
                  <a:cubicBezTo>
                    <a:pt x="105" y="81"/>
                    <a:pt x="115" y="91"/>
                    <a:pt x="115" y="103"/>
                  </a:cubicBezTo>
                  <a:cubicBezTo>
                    <a:pt x="115" y="115"/>
                    <a:pt x="105" y="125"/>
                    <a:pt x="93" y="125"/>
                  </a:cubicBezTo>
                  <a:cubicBezTo>
                    <a:pt x="81" y="125"/>
                    <a:pt x="71" y="115"/>
                    <a:pt x="71" y="103"/>
                  </a:cubicBezTo>
                  <a:cubicBezTo>
                    <a:pt x="71" y="91"/>
                    <a:pt x="81" y="81"/>
                    <a:pt x="93" y="81"/>
                  </a:cubicBezTo>
                  <a:cubicBezTo>
                    <a:pt x="93" y="81"/>
                    <a:pt x="93" y="81"/>
                    <a:pt x="93" y="81"/>
                  </a:cubicBezTo>
                  <a:close/>
                  <a:moveTo>
                    <a:pt x="40" y="0"/>
                  </a:moveTo>
                  <a:cubicBezTo>
                    <a:pt x="52" y="0"/>
                    <a:pt x="62" y="10"/>
                    <a:pt x="62" y="22"/>
                  </a:cubicBezTo>
                  <a:cubicBezTo>
                    <a:pt x="62" y="34"/>
                    <a:pt x="52" y="44"/>
                    <a:pt x="40" y="44"/>
                  </a:cubicBezTo>
                  <a:cubicBezTo>
                    <a:pt x="28" y="44"/>
                    <a:pt x="18" y="34"/>
                    <a:pt x="18" y="22"/>
                  </a:cubicBezTo>
                  <a:cubicBezTo>
                    <a:pt x="18" y="10"/>
                    <a:pt x="28" y="0"/>
                    <a:pt x="40" y="0"/>
                  </a:cubicBezTo>
                  <a:cubicBezTo>
                    <a:pt x="40" y="0"/>
                    <a:pt x="40" y="0"/>
                    <a:pt x="40" y="0"/>
                  </a:cubicBezTo>
                  <a:close/>
                  <a:moveTo>
                    <a:pt x="20" y="47"/>
                  </a:moveTo>
                  <a:cubicBezTo>
                    <a:pt x="25" y="47"/>
                    <a:pt x="25" y="47"/>
                    <a:pt x="25" y="47"/>
                  </a:cubicBezTo>
                  <a:cubicBezTo>
                    <a:pt x="40" y="72"/>
                    <a:pt x="40" y="72"/>
                    <a:pt x="40" y="72"/>
                  </a:cubicBezTo>
                  <a:cubicBezTo>
                    <a:pt x="55" y="47"/>
                    <a:pt x="55" y="47"/>
                    <a:pt x="55" y="47"/>
                  </a:cubicBezTo>
                  <a:cubicBezTo>
                    <a:pt x="60" y="47"/>
                    <a:pt x="60" y="47"/>
                    <a:pt x="60" y="47"/>
                  </a:cubicBezTo>
                  <a:cubicBezTo>
                    <a:pt x="71" y="47"/>
                    <a:pt x="80" y="56"/>
                    <a:pt x="80" y="66"/>
                  </a:cubicBezTo>
                  <a:cubicBezTo>
                    <a:pt x="69" y="70"/>
                    <a:pt x="60" y="80"/>
                    <a:pt x="56" y="92"/>
                  </a:cubicBezTo>
                  <a:cubicBezTo>
                    <a:pt x="0" y="92"/>
                    <a:pt x="0" y="92"/>
                    <a:pt x="0" y="92"/>
                  </a:cubicBezTo>
                  <a:cubicBezTo>
                    <a:pt x="0" y="67"/>
                    <a:pt x="0" y="67"/>
                    <a:pt x="0" y="67"/>
                  </a:cubicBezTo>
                  <a:cubicBezTo>
                    <a:pt x="0" y="56"/>
                    <a:pt x="9" y="47"/>
                    <a:pt x="20" y="47"/>
                  </a:cubicBezTo>
                  <a:cubicBezTo>
                    <a:pt x="20" y="47"/>
                    <a:pt x="20" y="47"/>
                    <a:pt x="20" y="47"/>
                  </a:cubicBezTo>
                  <a:close/>
                  <a:moveTo>
                    <a:pt x="145" y="0"/>
                  </a:moveTo>
                  <a:cubicBezTo>
                    <a:pt x="157" y="0"/>
                    <a:pt x="167" y="10"/>
                    <a:pt x="167" y="22"/>
                  </a:cubicBezTo>
                  <a:cubicBezTo>
                    <a:pt x="167" y="34"/>
                    <a:pt x="157" y="44"/>
                    <a:pt x="145" y="44"/>
                  </a:cubicBezTo>
                  <a:cubicBezTo>
                    <a:pt x="133" y="44"/>
                    <a:pt x="123" y="34"/>
                    <a:pt x="123" y="22"/>
                  </a:cubicBezTo>
                  <a:cubicBezTo>
                    <a:pt x="123" y="10"/>
                    <a:pt x="133" y="0"/>
                    <a:pt x="145" y="0"/>
                  </a:cubicBezTo>
                  <a:cubicBezTo>
                    <a:pt x="145" y="0"/>
                    <a:pt x="145" y="0"/>
                    <a:pt x="145" y="0"/>
                  </a:cubicBezTo>
                  <a:close/>
                  <a:moveTo>
                    <a:pt x="126" y="47"/>
                  </a:moveTo>
                  <a:cubicBezTo>
                    <a:pt x="131" y="47"/>
                    <a:pt x="131" y="47"/>
                    <a:pt x="131" y="47"/>
                  </a:cubicBezTo>
                  <a:cubicBezTo>
                    <a:pt x="145" y="72"/>
                    <a:pt x="145" y="72"/>
                    <a:pt x="145" y="72"/>
                  </a:cubicBezTo>
                  <a:cubicBezTo>
                    <a:pt x="160" y="47"/>
                    <a:pt x="160" y="47"/>
                    <a:pt x="160" y="47"/>
                  </a:cubicBezTo>
                  <a:cubicBezTo>
                    <a:pt x="166" y="47"/>
                    <a:pt x="166" y="47"/>
                    <a:pt x="166" y="47"/>
                  </a:cubicBezTo>
                  <a:cubicBezTo>
                    <a:pt x="176" y="47"/>
                    <a:pt x="185" y="56"/>
                    <a:pt x="185" y="67"/>
                  </a:cubicBezTo>
                  <a:cubicBezTo>
                    <a:pt x="185" y="92"/>
                    <a:pt x="185" y="92"/>
                    <a:pt x="185" y="92"/>
                  </a:cubicBezTo>
                  <a:cubicBezTo>
                    <a:pt x="130" y="92"/>
                    <a:pt x="130" y="92"/>
                    <a:pt x="130" y="92"/>
                  </a:cubicBezTo>
                  <a:cubicBezTo>
                    <a:pt x="126" y="80"/>
                    <a:pt x="117" y="70"/>
                    <a:pt x="105" y="66"/>
                  </a:cubicBezTo>
                  <a:cubicBezTo>
                    <a:pt x="106" y="56"/>
                    <a:pt x="115" y="47"/>
                    <a:pt x="126" y="47"/>
                  </a:cubicBezTo>
                  <a:cubicBezTo>
                    <a:pt x="126" y="47"/>
                    <a:pt x="126" y="47"/>
                    <a:pt x="126" y="47"/>
                  </a:cubicBezTo>
                  <a:close/>
                </a:path>
              </a:pathLst>
            </a:custGeom>
            <a:solidFill>
              <a:srgbClr val="0072AA"/>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TextBox 24"/>
            <p:cNvSpPr txBox="1"/>
            <p:nvPr/>
          </p:nvSpPr>
          <p:spPr>
            <a:xfrm>
              <a:off x="4176940" y="2844974"/>
              <a:ext cx="790121" cy="215444"/>
            </a:xfrm>
            <a:prstGeom prst="rect">
              <a:avLst/>
            </a:prstGeom>
            <a:noFill/>
          </p:spPr>
          <p:txBody>
            <a:bodyPr wrap="square" rtlCol="0">
              <a:spAutoFit/>
            </a:bodyPr>
            <a:lstStyle/>
            <a:p>
              <a:pPr algn="ctr"/>
              <a:r>
                <a:rPr lang="en-US" sz="800" dirty="0" smtClean="0"/>
                <a:t>Customers</a:t>
              </a:r>
              <a:endParaRPr lang="en-US" sz="800" dirty="0"/>
            </a:p>
          </p:txBody>
        </p:sp>
      </p:grpSp>
      <p:sp>
        <p:nvSpPr>
          <p:cNvPr id="99" name="TextBox 98"/>
          <p:cNvSpPr txBox="1"/>
          <p:nvPr/>
        </p:nvSpPr>
        <p:spPr>
          <a:xfrm>
            <a:off x="2666239" y="2200941"/>
            <a:ext cx="1005502" cy="384721"/>
          </a:xfrm>
          <a:prstGeom prst="rect">
            <a:avLst/>
          </a:prstGeom>
          <a:noFill/>
        </p:spPr>
        <p:txBody>
          <a:bodyPr wrap="square" rtlCol="0">
            <a:spAutoFit/>
          </a:bodyPr>
          <a:lstStyle/>
          <a:p>
            <a:pPr algn="ctr"/>
            <a:r>
              <a:rPr lang="en-US" sz="1200" b="1" dirty="0" smtClean="0">
                <a:solidFill>
                  <a:srgbClr val="33BCFF"/>
                </a:solidFill>
              </a:rPr>
              <a:t>9</a:t>
            </a:r>
            <a:r>
              <a:rPr lang="en-US" sz="700" b="1" dirty="0" smtClean="0"/>
              <a:t> of the top </a:t>
            </a:r>
            <a:r>
              <a:rPr lang="en-US" sz="1200" b="1" dirty="0" smtClean="0">
                <a:solidFill>
                  <a:srgbClr val="33BCFF"/>
                </a:solidFill>
              </a:rPr>
              <a:t>10</a:t>
            </a:r>
            <a:r>
              <a:rPr lang="en-US" sz="700" b="1" dirty="0" smtClean="0"/>
              <a:t> Media Companies</a:t>
            </a:r>
            <a:endParaRPr lang="en-US" sz="700" b="1" dirty="0"/>
          </a:p>
        </p:txBody>
      </p:sp>
      <p:sp>
        <p:nvSpPr>
          <p:cNvPr id="193" name="Isosceles Triangle 192"/>
          <p:cNvSpPr/>
          <p:nvPr/>
        </p:nvSpPr>
        <p:spPr>
          <a:xfrm rot="20316488">
            <a:off x="4111699" y="1848307"/>
            <a:ext cx="178594" cy="15396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Isosceles Triangle 193"/>
          <p:cNvSpPr/>
          <p:nvPr/>
        </p:nvSpPr>
        <p:spPr>
          <a:xfrm rot="1483700">
            <a:off x="4863390" y="1857581"/>
            <a:ext cx="178594" cy="153960"/>
          </a:xfrm>
          <a:prstGeom prst="triangle">
            <a:avLst/>
          </a:prstGeom>
          <a:solidFill>
            <a:srgbClr val="33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Isosceles Triangle 194"/>
          <p:cNvSpPr/>
          <p:nvPr/>
        </p:nvSpPr>
        <p:spPr>
          <a:xfrm rot="18491678">
            <a:off x="5339830" y="2364874"/>
            <a:ext cx="178594" cy="15396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Isosceles Triangle 195"/>
          <p:cNvSpPr/>
          <p:nvPr/>
        </p:nvSpPr>
        <p:spPr>
          <a:xfrm rot="21054032">
            <a:off x="5362678" y="3066409"/>
            <a:ext cx="178594" cy="153960"/>
          </a:xfrm>
          <a:prstGeom prst="triangle">
            <a:avLst/>
          </a:prstGeom>
          <a:solidFill>
            <a:srgbClr val="33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196"/>
          <p:cNvSpPr/>
          <p:nvPr/>
        </p:nvSpPr>
        <p:spPr>
          <a:xfrm rot="17694449">
            <a:off x="3577879" y="2340625"/>
            <a:ext cx="178594" cy="153960"/>
          </a:xfrm>
          <a:prstGeom prst="triangle">
            <a:avLst/>
          </a:prstGeom>
          <a:solidFill>
            <a:srgbClr val="33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Isosceles Triangle 197"/>
          <p:cNvSpPr/>
          <p:nvPr/>
        </p:nvSpPr>
        <p:spPr>
          <a:xfrm rot="362062">
            <a:off x="3612511" y="3086773"/>
            <a:ext cx="178594" cy="15396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Isosceles Triangle 198"/>
          <p:cNvSpPr/>
          <p:nvPr/>
        </p:nvSpPr>
        <p:spPr>
          <a:xfrm rot="19296444">
            <a:off x="4110608" y="3599664"/>
            <a:ext cx="178594" cy="153960"/>
          </a:xfrm>
          <a:prstGeom prst="triangle">
            <a:avLst/>
          </a:prstGeom>
          <a:solidFill>
            <a:srgbClr val="33B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Isosceles Triangle 199"/>
          <p:cNvSpPr/>
          <p:nvPr/>
        </p:nvSpPr>
        <p:spPr>
          <a:xfrm rot="2013025">
            <a:off x="4882345" y="3577253"/>
            <a:ext cx="178594" cy="15396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a:latin typeface="Lato Regular"/>
                <a:cs typeface="Lato Regular"/>
              </a:rPr>
              <a:t>Worldwide Leadership</a:t>
            </a:r>
            <a:endParaRPr lang="en-US" dirty="0"/>
          </a:p>
        </p:txBody>
      </p:sp>
    </p:spTree>
    <p:extLst>
      <p:ext uri="{BB962C8B-B14F-4D97-AF65-F5344CB8AC3E}">
        <p14:creationId xmlns:p14="http://schemas.microsoft.com/office/powerpoint/2010/main" val="4273877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4380" y="1614838"/>
            <a:ext cx="1865487" cy="1968374"/>
          </a:xfrm>
          <a:prstGeom prst="rect">
            <a:avLst/>
          </a:prstGeom>
          <a:solidFill>
            <a:schemeClr val="accent1"/>
          </a:solidFill>
          <a:ln w="25400" cap="flat" cmpd="sng" algn="ctr">
            <a:noFill/>
            <a:prstDash val="solid"/>
          </a:ln>
          <a:effectLst/>
        </p:spPr>
        <p:txBody>
          <a:bodyPr lIns="51338" tIns="25667" rIns="51338" bIns="25667"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sp>
        <p:nvSpPr>
          <p:cNvPr id="5" name="Rectangle 4"/>
          <p:cNvSpPr/>
          <p:nvPr/>
        </p:nvSpPr>
        <p:spPr>
          <a:xfrm>
            <a:off x="3636862" y="1614838"/>
            <a:ext cx="1865487" cy="1968374"/>
          </a:xfrm>
          <a:prstGeom prst="rect">
            <a:avLst/>
          </a:prstGeom>
          <a:solidFill>
            <a:srgbClr val="EEB111"/>
          </a:solidFill>
          <a:ln w="25400" cap="flat" cmpd="sng" algn="ctr">
            <a:noFill/>
            <a:prstDash val="solid"/>
          </a:ln>
          <a:effectLst/>
        </p:spPr>
        <p:txBody>
          <a:bodyPr lIns="51338" tIns="25667" rIns="51338" bIns="25667"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sp>
        <p:nvSpPr>
          <p:cNvPr id="6" name="Rectangle 5"/>
          <p:cNvSpPr/>
          <p:nvPr/>
        </p:nvSpPr>
        <p:spPr>
          <a:xfrm>
            <a:off x="5779346" y="1614838"/>
            <a:ext cx="1865487" cy="1968374"/>
          </a:xfrm>
          <a:prstGeom prst="rect">
            <a:avLst/>
          </a:prstGeom>
          <a:solidFill>
            <a:srgbClr val="926FB0"/>
          </a:solidFill>
          <a:ln w="25400" cap="flat" cmpd="sng" algn="ctr">
            <a:noFill/>
            <a:prstDash val="solid"/>
          </a:ln>
          <a:effectLst/>
        </p:spPr>
        <p:txBody>
          <a:bodyPr lIns="51338" tIns="25667" rIns="51338" bIns="25667"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grpSp>
        <p:nvGrpSpPr>
          <p:cNvPr id="7" name="Group 6"/>
          <p:cNvGrpSpPr/>
          <p:nvPr/>
        </p:nvGrpSpPr>
        <p:grpSpPr>
          <a:xfrm>
            <a:off x="1953691" y="1153212"/>
            <a:ext cx="929405" cy="937397"/>
            <a:chOff x="4381589" y="2990201"/>
            <a:chExt cx="2784060" cy="2808000"/>
          </a:xfrm>
        </p:grpSpPr>
        <p:sp>
          <p:nvSpPr>
            <p:cNvPr id="8" name="Oval 7"/>
            <p:cNvSpPr>
              <a:spLocks noChangeAspect="1"/>
            </p:cNvSpPr>
            <p:nvPr/>
          </p:nvSpPr>
          <p:spPr>
            <a:xfrm>
              <a:off x="4381589" y="2990201"/>
              <a:ext cx="2784060" cy="2808000"/>
            </a:xfrm>
            <a:prstGeom prst="ellipse">
              <a:avLst/>
            </a:prstGeom>
            <a:solidFill>
              <a:srgbClr val="FFFFFF"/>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sp>
          <p:nvSpPr>
            <p:cNvPr id="9" name="Oval 8"/>
            <p:cNvSpPr>
              <a:spLocks noChangeAspect="1"/>
            </p:cNvSpPr>
            <p:nvPr/>
          </p:nvSpPr>
          <p:spPr>
            <a:xfrm>
              <a:off x="4549619" y="3159678"/>
              <a:ext cx="2448000" cy="2469046"/>
            </a:xfrm>
            <a:prstGeom prst="ellipse">
              <a:avLst/>
            </a:prstGeom>
            <a:solidFill>
              <a:srgbClr val="0072AA"/>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grpSp>
      <p:grpSp>
        <p:nvGrpSpPr>
          <p:cNvPr id="10" name="Group 9"/>
          <p:cNvGrpSpPr/>
          <p:nvPr/>
        </p:nvGrpSpPr>
        <p:grpSpPr>
          <a:xfrm>
            <a:off x="4096174" y="1153212"/>
            <a:ext cx="929405" cy="937397"/>
            <a:chOff x="4381589" y="2990201"/>
            <a:chExt cx="2784060" cy="2808000"/>
          </a:xfrm>
        </p:grpSpPr>
        <p:sp>
          <p:nvSpPr>
            <p:cNvPr id="11" name="Oval 10"/>
            <p:cNvSpPr>
              <a:spLocks noChangeAspect="1"/>
            </p:cNvSpPr>
            <p:nvPr/>
          </p:nvSpPr>
          <p:spPr>
            <a:xfrm>
              <a:off x="4381589" y="2990201"/>
              <a:ext cx="2784060" cy="2808000"/>
            </a:xfrm>
            <a:prstGeom prst="ellipse">
              <a:avLst/>
            </a:prstGeom>
            <a:solidFill>
              <a:schemeClr val="bg1"/>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sp>
          <p:nvSpPr>
            <p:cNvPr id="12" name="Oval 11"/>
            <p:cNvSpPr>
              <a:spLocks noChangeAspect="1"/>
            </p:cNvSpPr>
            <p:nvPr/>
          </p:nvSpPr>
          <p:spPr>
            <a:xfrm>
              <a:off x="4549619" y="3159678"/>
              <a:ext cx="2448000" cy="2469046"/>
            </a:xfrm>
            <a:prstGeom prst="ellipse">
              <a:avLst/>
            </a:prstGeom>
            <a:solidFill>
              <a:srgbClr val="EEB111"/>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grpSp>
      <p:grpSp>
        <p:nvGrpSpPr>
          <p:cNvPr id="13" name="Group 12"/>
          <p:cNvGrpSpPr/>
          <p:nvPr/>
        </p:nvGrpSpPr>
        <p:grpSpPr>
          <a:xfrm>
            <a:off x="6238657" y="1153212"/>
            <a:ext cx="929405" cy="937397"/>
            <a:chOff x="4381589" y="2990201"/>
            <a:chExt cx="2784060" cy="2808000"/>
          </a:xfrm>
        </p:grpSpPr>
        <p:sp>
          <p:nvSpPr>
            <p:cNvPr id="14" name="Oval 13"/>
            <p:cNvSpPr>
              <a:spLocks noChangeAspect="1"/>
            </p:cNvSpPr>
            <p:nvPr/>
          </p:nvSpPr>
          <p:spPr>
            <a:xfrm>
              <a:off x="4381589" y="2990201"/>
              <a:ext cx="2784060" cy="2808000"/>
            </a:xfrm>
            <a:prstGeom prst="ellipse">
              <a:avLst/>
            </a:prstGeom>
            <a:solidFill>
              <a:srgbClr val="FFFFFF"/>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sp>
          <p:nvSpPr>
            <p:cNvPr id="15" name="Oval 14"/>
            <p:cNvSpPr>
              <a:spLocks noChangeAspect="1"/>
            </p:cNvSpPr>
            <p:nvPr/>
          </p:nvSpPr>
          <p:spPr>
            <a:xfrm>
              <a:off x="4549619" y="3159678"/>
              <a:ext cx="2448000" cy="2469046"/>
            </a:xfrm>
            <a:prstGeom prst="ellipse">
              <a:avLst/>
            </a:prstGeom>
            <a:solidFill>
              <a:srgbClr val="926FB0"/>
            </a:solidFill>
            <a:ln w="25400" cap="flat" cmpd="sng" algn="ctr">
              <a:noFill/>
              <a:prstDash val="solid"/>
            </a:ln>
            <a:effectLst/>
          </p:spPr>
          <p:txBody>
            <a:bodyPr rtlCol="0" anchor="ctr"/>
            <a:lstStyle/>
            <a:p>
              <a:pPr algn="ctr" defTabSz="685208" fontAlgn="auto">
                <a:spcBef>
                  <a:spcPts val="0"/>
                </a:spcBef>
                <a:spcAft>
                  <a:spcPts val="0"/>
                </a:spcAft>
                <a:defRPr/>
              </a:pPr>
              <a:endParaRPr lang="en-US" sz="1050" kern="0">
                <a:solidFill>
                  <a:prstClr val="white"/>
                </a:solidFill>
                <a:latin typeface="Lato Regular"/>
                <a:cs typeface="Lato Regular"/>
              </a:endParaRPr>
            </a:p>
          </p:txBody>
        </p:sp>
      </p:grpSp>
      <p:sp>
        <p:nvSpPr>
          <p:cNvPr id="16" name="TextBox 15"/>
          <p:cNvSpPr txBox="1"/>
          <p:nvPr/>
        </p:nvSpPr>
        <p:spPr>
          <a:xfrm>
            <a:off x="1494384" y="2297856"/>
            <a:ext cx="1865486" cy="282668"/>
          </a:xfrm>
          <a:prstGeom prst="rect">
            <a:avLst/>
          </a:prstGeom>
          <a:noFill/>
        </p:spPr>
        <p:txBody>
          <a:bodyPr wrap="square" lIns="51338" tIns="25667" rIns="51338" bIns="25667" rtlCol="0" anchor="ctr">
            <a:spAutoFit/>
          </a:bodyPr>
          <a:lstStyle/>
          <a:p>
            <a:pPr algn="ctr"/>
            <a:r>
              <a:rPr lang="en-US" sz="1500" dirty="0">
                <a:solidFill>
                  <a:srgbClr val="FFFFFF"/>
                </a:solidFill>
                <a:latin typeface="Lato Regular"/>
                <a:cs typeface="Lato Regular"/>
              </a:rPr>
              <a:t>SIMPLIFY</a:t>
            </a:r>
          </a:p>
        </p:txBody>
      </p:sp>
      <p:sp>
        <p:nvSpPr>
          <p:cNvPr id="17" name="TextBox 16"/>
          <p:cNvSpPr txBox="1"/>
          <p:nvPr/>
        </p:nvSpPr>
        <p:spPr>
          <a:xfrm>
            <a:off x="3636866" y="2314108"/>
            <a:ext cx="1865486" cy="282668"/>
          </a:xfrm>
          <a:prstGeom prst="rect">
            <a:avLst/>
          </a:prstGeom>
          <a:noFill/>
        </p:spPr>
        <p:txBody>
          <a:bodyPr wrap="square" lIns="51338" tIns="25667" rIns="51338" bIns="25667" rtlCol="0" anchor="ctr">
            <a:spAutoFit/>
          </a:bodyPr>
          <a:lstStyle/>
          <a:p>
            <a:pPr algn="ctr"/>
            <a:r>
              <a:rPr lang="en-US" sz="1500" dirty="0">
                <a:solidFill>
                  <a:srgbClr val="FFFFFF"/>
                </a:solidFill>
                <a:latin typeface="Lato Regular"/>
                <a:cs typeface="Lato Regular"/>
              </a:rPr>
              <a:t>TRANSFORM</a:t>
            </a:r>
          </a:p>
        </p:txBody>
      </p:sp>
      <p:sp>
        <p:nvSpPr>
          <p:cNvPr id="18" name="TextBox 17"/>
          <p:cNvSpPr txBox="1"/>
          <p:nvPr/>
        </p:nvSpPr>
        <p:spPr>
          <a:xfrm>
            <a:off x="5779348" y="2297856"/>
            <a:ext cx="1865486" cy="282668"/>
          </a:xfrm>
          <a:prstGeom prst="rect">
            <a:avLst/>
          </a:prstGeom>
          <a:noFill/>
        </p:spPr>
        <p:txBody>
          <a:bodyPr wrap="square" lIns="51338" tIns="25667" rIns="51338" bIns="25667" rtlCol="0" anchor="ctr">
            <a:spAutoFit/>
          </a:bodyPr>
          <a:lstStyle/>
          <a:p>
            <a:pPr algn="ctr"/>
            <a:r>
              <a:rPr lang="en-US" sz="1500" dirty="0">
                <a:solidFill>
                  <a:srgbClr val="FFFFFF"/>
                </a:solidFill>
                <a:latin typeface="Lato Regular"/>
                <a:cs typeface="Lato Regular"/>
              </a:rPr>
              <a:t>ACCELERATE</a:t>
            </a:r>
          </a:p>
        </p:txBody>
      </p:sp>
      <p:sp>
        <p:nvSpPr>
          <p:cNvPr id="19" name="TextBox 18"/>
          <p:cNvSpPr txBox="1"/>
          <p:nvPr/>
        </p:nvSpPr>
        <p:spPr>
          <a:xfrm>
            <a:off x="1495797" y="2704046"/>
            <a:ext cx="1865486" cy="605833"/>
          </a:xfrm>
          <a:prstGeom prst="rect">
            <a:avLst/>
          </a:prstGeom>
          <a:noFill/>
        </p:spPr>
        <p:txBody>
          <a:bodyPr wrap="square" lIns="51338" tIns="25667" rIns="51338" bIns="25667" rtlCol="0">
            <a:spAutoFit/>
          </a:bodyPr>
          <a:lstStyle/>
          <a:p>
            <a:pPr algn="ctr"/>
            <a:r>
              <a:rPr lang="en-US" sz="1200" dirty="0">
                <a:solidFill>
                  <a:srgbClr val="FFFFFF"/>
                </a:solidFill>
                <a:latin typeface="Lato Regular"/>
                <a:cs typeface="Lato Regular"/>
              </a:rPr>
              <a:t>Reduce costs, improve efficiencies and increase competitiveness</a:t>
            </a:r>
          </a:p>
        </p:txBody>
      </p:sp>
      <p:sp>
        <p:nvSpPr>
          <p:cNvPr id="20" name="TextBox 19"/>
          <p:cNvSpPr txBox="1"/>
          <p:nvPr/>
        </p:nvSpPr>
        <p:spPr>
          <a:xfrm>
            <a:off x="3636865" y="2704047"/>
            <a:ext cx="1865486" cy="605833"/>
          </a:xfrm>
          <a:prstGeom prst="rect">
            <a:avLst/>
          </a:prstGeom>
          <a:noFill/>
        </p:spPr>
        <p:txBody>
          <a:bodyPr wrap="square" lIns="51338" tIns="25667" rIns="51338" bIns="25667" rtlCol="0">
            <a:spAutoFit/>
          </a:bodyPr>
          <a:lstStyle/>
          <a:p>
            <a:pPr algn="ctr"/>
            <a:r>
              <a:rPr lang="en-US" sz="1200" dirty="0">
                <a:solidFill>
                  <a:srgbClr val="FFFFFF"/>
                </a:solidFill>
                <a:latin typeface="Lato Regular"/>
                <a:cs typeface="Lato Regular"/>
              </a:rPr>
              <a:t>Consolidate and upgrade information and process platforms</a:t>
            </a:r>
          </a:p>
        </p:txBody>
      </p:sp>
      <p:sp>
        <p:nvSpPr>
          <p:cNvPr id="21" name="TextBox 20"/>
          <p:cNvSpPr txBox="1"/>
          <p:nvPr/>
        </p:nvSpPr>
        <p:spPr>
          <a:xfrm>
            <a:off x="5779348" y="2691331"/>
            <a:ext cx="1865486" cy="790499"/>
          </a:xfrm>
          <a:prstGeom prst="rect">
            <a:avLst/>
          </a:prstGeom>
          <a:noFill/>
        </p:spPr>
        <p:txBody>
          <a:bodyPr wrap="square" lIns="51338" tIns="25667" rIns="51338" bIns="25667" rtlCol="0">
            <a:spAutoFit/>
          </a:bodyPr>
          <a:lstStyle/>
          <a:p>
            <a:pPr algn="ctr"/>
            <a:r>
              <a:rPr lang="en-US" sz="1200" dirty="0">
                <a:solidFill>
                  <a:srgbClr val="FFFFFF"/>
                </a:solidFill>
                <a:latin typeface="Lato Regular"/>
                <a:cs typeface="Lato Regular"/>
              </a:rPr>
              <a:t>Increase the speed of information delivery </a:t>
            </a:r>
            <a:br>
              <a:rPr lang="en-US" sz="1200" dirty="0">
                <a:solidFill>
                  <a:srgbClr val="FFFFFF"/>
                </a:solidFill>
                <a:latin typeface="Lato Regular"/>
                <a:cs typeface="Lato Regular"/>
              </a:rPr>
            </a:br>
            <a:r>
              <a:rPr lang="en-US" sz="1200" dirty="0">
                <a:solidFill>
                  <a:srgbClr val="FFFFFF"/>
                </a:solidFill>
                <a:latin typeface="Lato Regular"/>
                <a:cs typeface="Lato Regular"/>
              </a:rPr>
              <a:t>through integrated </a:t>
            </a:r>
            <a:br>
              <a:rPr lang="en-US" sz="1200" dirty="0">
                <a:solidFill>
                  <a:srgbClr val="FFFFFF"/>
                </a:solidFill>
                <a:latin typeface="Lato Regular"/>
                <a:cs typeface="Lato Regular"/>
              </a:rPr>
            </a:br>
            <a:r>
              <a:rPr lang="en-US" sz="1200" dirty="0">
                <a:solidFill>
                  <a:srgbClr val="FFFFFF"/>
                </a:solidFill>
                <a:latin typeface="Lato Regular"/>
                <a:cs typeface="Lato Regular"/>
              </a:rPr>
              <a:t>systems</a:t>
            </a:r>
          </a:p>
        </p:txBody>
      </p:sp>
      <p:pic>
        <p:nvPicPr>
          <p:cNvPr id="22" name="Picture 21" descr="Accelerate.png"/>
          <p:cNvPicPr>
            <a:picLocks noChangeAspect="1"/>
          </p:cNvPicPr>
          <p:nvPr/>
        </p:nvPicPr>
        <p:blipFill>
          <a:blip r:embed="rId3" cstate="email">
            <a:biLevel thresh="25000"/>
            <a:extLst>
              <a:ext uri="{BEBA8EAE-BF5A-486C-A8C5-ECC9F3942E4B}">
                <a14:imgProps xmlns:a14="http://schemas.microsoft.com/office/drawing/2010/main">
                  <a14:imgLayer r:embed="rId4">
                    <a14:imgEffect>
                      <a14:sharpenSoften amount="-50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6279325" y="1176337"/>
            <a:ext cx="817275" cy="595403"/>
          </a:xfrm>
          <a:prstGeom prst="rect">
            <a:avLst/>
          </a:prstGeom>
        </p:spPr>
      </p:pic>
      <p:pic>
        <p:nvPicPr>
          <p:cNvPr id="23" name="Picture 22"/>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4229346" y="1275527"/>
            <a:ext cx="678626" cy="678627"/>
          </a:xfrm>
          <a:prstGeom prst="rect">
            <a:avLst/>
          </a:prstGeom>
        </p:spPr>
      </p:pic>
      <p:pic>
        <p:nvPicPr>
          <p:cNvPr id="24" name="Picture 23" descr="Untitled.png"/>
          <p:cNvPicPr>
            <a:picLocks noChangeAspect="1"/>
          </p:cNvPicPr>
          <p:nvPr/>
        </p:nvPicPr>
        <p:blipFill>
          <a:blip r:embed="rId7" cstate="email">
            <a:alphaModFix amt="49000"/>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tretch>
            <a:fillRect/>
          </a:stretch>
        </p:blipFill>
        <p:spPr>
          <a:xfrm>
            <a:off x="2040846" y="1318480"/>
            <a:ext cx="407006" cy="407006"/>
          </a:xfrm>
          <a:prstGeom prst="rect">
            <a:avLst/>
          </a:prstGeom>
        </p:spPr>
      </p:pic>
      <p:pic>
        <p:nvPicPr>
          <p:cNvPr id="25" name="Picture 24" descr="icon_21205.png"/>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tretch>
            <a:fillRect/>
          </a:stretch>
        </p:blipFill>
        <p:spPr>
          <a:xfrm rot="18947289">
            <a:off x="2127226" y="1344858"/>
            <a:ext cx="571424" cy="571424"/>
          </a:xfrm>
          <a:prstGeom prst="rect">
            <a:avLst/>
          </a:prstGeom>
        </p:spPr>
      </p:pic>
      <p:sp>
        <p:nvSpPr>
          <p:cNvPr id="27" name="Titel 5"/>
          <p:cNvSpPr txBox="1">
            <a:spLocks/>
          </p:cNvSpPr>
          <p:nvPr/>
        </p:nvSpPr>
        <p:spPr bwMode="auto">
          <a:xfrm>
            <a:off x="1969737" y="3659317"/>
            <a:ext cx="5253956" cy="1291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37041" tIns="68522" rIns="137041" bIns="68522" numCol="1" anchor="ctr" anchorCtr="0" compatLnSpc="1">
            <a:prstTxWarp prst="textNoShape">
              <a:avLst/>
            </a:prstTxWarp>
          </a:bodyPr>
          <a:lstStyle>
            <a:lvl1pPr algn="l" rtl="0" eaLnBrk="1" fontAlgn="base" hangingPunct="1">
              <a:spcBef>
                <a:spcPct val="0"/>
              </a:spcBef>
              <a:spcAft>
                <a:spcPct val="0"/>
              </a:spcAft>
              <a:defRPr sz="3000" kern="1200" baseline="0">
                <a:solidFill>
                  <a:srgbClr val="0072AA"/>
                </a:solidFill>
                <a:latin typeface="+mj-lt"/>
                <a:ea typeface="ＭＳ Ｐゴシック" charset="0"/>
                <a:cs typeface="AllerMod" pitchFamily="50" charset="0"/>
              </a:defRPr>
            </a:lvl1pPr>
            <a:lvl2pPr algn="l" rtl="0" eaLnBrk="1" fontAlgn="base" hangingPunct="1">
              <a:spcBef>
                <a:spcPct val="0"/>
              </a:spcBef>
              <a:spcAft>
                <a:spcPct val="0"/>
              </a:spcAft>
              <a:defRPr sz="3200">
                <a:solidFill>
                  <a:schemeClr val="accent1"/>
                </a:solidFill>
                <a:latin typeface="AllerMod Regular" charset="0"/>
                <a:ea typeface="ＭＳ Ｐゴシック" charset="0"/>
              </a:defRPr>
            </a:lvl2pPr>
            <a:lvl3pPr algn="l" rtl="0" eaLnBrk="1" fontAlgn="base" hangingPunct="1">
              <a:spcBef>
                <a:spcPct val="0"/>
              </a:spcBef>
              <a:spcAft>
                <a:spcPct val="0"/>
              </a:spcAft>
              <a:defRPr sz="3200">
                <a:solidFill>
                  <a:schemeClr val="accent1"/>
                </a:solidFill>
                <a:latin typeface="AllerMod Regular" charset="0"/>
                <a:ea typeface="ＭＳ Ｐゴシック" charset="0"/>
              </a:defRPr>
            </a:lvl3pPr>
            <a:lvl4pPr algn="l" rtl="0" eaLnBrk="1" fontAlgn="base" hangingPunct="1">
              <a:spcBef>
                <a:spcPct val="0"/>
              </a:spcBef>
              <a:spcAft>
                <a:spcPct val="0"/>
              </a:spcAft>
              <a:defRPr sz="3200">
                <a:solidFill>
                  <a:schemeClr val="accent1"/>
                </a:solidFill>
                <a:latin typeface="AllerMod Regular" charset="0"/>
                <a:ea typeface="ＭＳ Ｐゴシック" charset="0"/>
              </a:defRPr>
            </a:lvl4pPr>
            <a:lvl5pPr algn="l" rtl="0" eaLnBrk="1" fontAlgn="base" hangingPunct="1">
              <a:spcBef>
                <a:spcPct val="0"/>
              </a:spcBef>
              <a:spcAft>
                <a:spcPct val="0"/>
              </a:spcAft>
              <a:defRPr sz="3200">
                <a:solidFill>
                  <a:schemeClr val="accent1"/>
                </a:solidFill>
                <a:latin typeface="AllerMod Regular" charset="0"/>
                <a:ea typeface="ＭＳ Ｐゴシック" charset="0"/>
              </a:defRPr>
            </a:lvl5pPr>
            <a:lvl6pPr marL="457200" algn="l" rtl="0" eaLnBrk="1" fontAlgn="base" hangingPunct="1">
              <a:spcBef>
                <a:spcPct val="0"/>
              </a:spcBef>
              <a:spcAft>
                <a:spcPct val="0"/>
              </a:spcAft>
              <a:defRPr sz="3200">
                <a:solidFill>
                  <a:schemeClr val="accent1"/>
                </a:solidFill>
                <a:latin typeface="AllerMod Regular" charset="0"/>
                <a:ea typeface="ＭＳ Ｐゴシック" charset="0"/>
              </a:defRPr>
            </a:lvl6pPr>
            <a:lvl7pPr marL="914400" algn="l" rtl="0" eaLnBrk="1" fontAlgn="base" hangingPunct="1">
              <a:spcBef>
                <a:spcPct val="0"/>
              </a:spcBef>
              <a:spcAft>
                <a:spcPct val="0"/>
              </a:spcAft>
              <a:defRPr sz="3200">
                <a:solidFill>
                  <a:schemeClr val="accent1"/>
                </a:solidFill>
                <a:latin typeface="AllerMod Regular" charset="0"/>
                <a:ea typeface="ＭＳ Ｐゴシック" charset="0"/>
              </a:defRPr>
            </a:lvl7pPr>
            <a:lvl8pPr marL="1371600" algn="l" rtl="0" eaLnBrk="1" fontAlgn="base" hangingPunct="1">
              <a:spcBef>
                <a:spcPct val="0"/>
              </a:spcBef>
              <a:spcAft>
                <a:spcPct val="0"/>
              </a:spcAft>
              <a:defRPr sz="3200">
                <a:solidFill>
                  <a:schemeClr val="accent1"/>
                </a:solidFill>
                <a:latin typeface="AllerMod Regular" charset="0"/>
                <a:ea typeface="ＭＳ Ｐゴシック" charset="0"/>
              </a:defRPr>
            </a:lvl8pPr>
            <a:lvl9pPr marL="1828800" algn="l" rtl="0" eaLnBrk="1" fontAlgn="base" hangingPunct="1">
              <a:spcBef>
                <a:spcPct val="0"/>
              </a:spcBef>
              <a:spcAft>
                <a:spcPct val="0"/>
              </a:spcAft>
              <a:defRPr sz="3200">
                <a:solidFill>
                  <a:schemeClr val="accent1"/>
                </a:solidFill>
                <a:latin typeface="AllerMod Regular" charset="0"/>
                <a:ea typeface="ＭＳ Ｐゴシック" charset="0"/>
              </a:defRPr>
            </a:lvl9pPr>
          </a:lstStyle>
          <a:p>
            <a:pPr algn="ctr" defTabSz="685208">
              <a:defRPr/>
            </a:pPr>
            <a:r>
              <a:rPr lang="en-US" sz="1500" dirty="0">
                <a:solidFill>
                  <a:srgbClr val="7F7F7F"/>
                </a:solidFill>
                <a:latin typeface="Lato Regular"/>
                <a:cs typeface="Lato Regular"/>
              </a:rPr>
              <a:t>“Digital leaders outperform their peers in every industry.”</a:t>
            </a:r>
          </a:p>
          <a:p>
            <a:pPr defTabSz="685208">
              <a:defRPr/>
            </a:pPr>
            <a:endParaRPr lang="en-US" sz="1200" dirty="0">
              <a:solidFill>
                <a:srgbClr val="7F7F7F"/>
              </a:solidFill>
              <a:latin typeface="Lato Regular"/>
              <a:cs typeface="Lato Regular"/>
            </a:endParaRPr>
          </a:p>
        </p:txBody>
      </p:sp>
      <p:pic>
        <p:nvPicPr>
          <p:cNvPr id="28" name="Picture 27"/>
          <p:cNvPicPr>
            <a:picLocks noChangeAspect="1"/>
          </p:cNvPicPr>
          <p:nvPr/>
        </p:nvPicPr>
        <p:blipFill>
          <a:blip r:embed="rId11"/>
          <a:stretch>
            <a:fillRect/>
          </a:stretch>
        </p:blipFill>
        <p:spPr>
          <a:xfrm>
            <a:off x="5250230" y="4441428"/>
            <a:ext cx="1728780" cy="216098"/>
          </a:xfrm>
          <a:prstGeom prst="rect">
            <a:avLst/>
          </a:prstGeom>
        </p:spPr>
      </p:pic>
      <p:sp>
        <p:nvSpPr>
          <p:cNvPr id="3" name="Title 2"/>
          <p:cNvSpPr>
            <a:spLocks noGrp="1"/>
          </p:cNvSpPr>
          <p:nvPr>
            <p:ph type="title"/>
          </p:nvPr>
        </p:nvSpPr>
        <p:spPr/>
        <p:txBody>
          <a:bodyPr/>
          <a:lstStyle/>
          <a:p>
            <a:pPr algn="ctr"/>
            <a:r>
              <a:rPr lang="en-US" dirty="0">
                <a:latin typeface="Lato Regular"/>
                <a:cs typeface="Lato Regular"/>
              </a:rPr>
              <a:t>Enabling a Digital-First World</a:t>
            </a:r>
            <a:endParaRPr lang="en-US" dirty="0"/>
          </a:p>
        </p:txBody>
      </p:sp>
    </p:spTree>
    <p:extLst>
      <p:ext uri="{BB962C8B-B14F-4D97-AF65-F5344CB8AC3E}">
        <p14:creationId xmlns:p14="http://schemas.microsoft.com/office/powerpoint/2010/main" val="374279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tomer-industry-disruption2.png"/>
          <p:cNvPicPr>
            <a:picLocks noChangeAspect="1"/>
          </p:cNvPicPr>
          <p:nvPr/>
        </p:nvPicPr>
        <p:blipFill>
          <a:blip r:embed="rId3">
            <a:extLst>
              <a:ext uri="{BEBA8EAE-BF5A-486C-A8C5-ECC9F3942E4B}">
                <a14:imgProps xmlns:a14="http://schemas.microsoft.com/office/drawing/2010/main">
                  <a14:imgLayer r:embed="rId4">
                    <a14:imgEffect>
                      <a14:brightnessContrast bright="-1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lstStyle/>
          <a:p>
            <a:r>
              <a:rPr lang="en-US" dirty="0" smtClean="0">
                <a:solidFill>
                  <a:schemeClr val="bg1"/>
                </a:solidFill>
              </a:rPr>
              <a:t>Digital Transformation Drivers</a:t>
            </a:r>
            <a:endParaRPr lang="en-US" dirty="0">
              <a:solidFill>
                <a:schemeClr val="bg1"/>
              </a:solidFill>
            </a:endParaRPr>
          </a:p>
        </p:txBody>
      </p:sp>
      <p:sp>
        <p:nvSpPr>
          <p:cNvPr id="19" name="Content Placeholder 18"/>
          <p:cNvSpPr>
            <a:spLocks noGrp="1"/>
          </p:cNvSpPr>
          <p:nvPr>
            <p:ph idx="1"/>
          </p:nvPr>
        </p:nvSpPr>
        <p:spPr>
          <a:xfrm>
            <a:off x="490043" y="3607806"/>
            <a:ext cx="7961520" cy="725273"/>
          </a:xfrm>
        </p:spPr>
        <p:txBody>
          <a:bodyPr/>
          <a:lstStyle/>
          <a:p>
            <a:pPr marL="44345" indent="0" algn="ctr">
              <a:buNone/>
            </a:pPr>
            <a:r>
              <a:rPr lang="en-US" sz="1800" dirty="0">
                <a:solidFill>
                  <a:srgbClr val="FFFFFF"/>
                </a:solidFill>
              </a:rPr>
              <a:t>Several important factors are </a:t>
            </a:r>
            <a:r>
              <a:rPr lang="en-US" sz="1800" dirty="0" smtClean="0">
                <a:solidFill>
                  <a:srgbClr val="FFFFFF"/>
                </a:solidFill>
              </a:rPr>
              <a:t>converging, </a:t>
            </a:r>
            <a:r>
              <a:rPr lang="en-US" sz="1800" dirty="0">
                <a:solidFill>
                  <a:srgbClr val="FFFFFF"/>
                </a:solidFill>
              </a:rPr>
              <a:t>driving the </a:t>
            </a:r>
            <a:r>
              <a:rPr lang="en-US" sz="1800" dirty="0" smtClean="0">
                <a:solidFill>
                  <a:srgbClr val="FFFFFF"/>
                </a:solidFill>
              </a:rPr>
              <a:t>need for transformation </a:t>
            </a:r>
            <a:r>
              <a:rPr lang="en-US" sz="1800" dirty="0">
                <a:solidFill>
                  <a:srgbClr val="FFFFFF"/>
                </a:solidFill>
              </a:rPr>
              <a:t>of businesses into digital businesses.</a:t>
            </a:r>
          </a:p>
          <a:p>
            <a:pPr algn="ctr"/>
            <a:endParaRPr lang="en-US" sz="1800" dirty="0">
              <a:solidFill>
                <a:srgbClr val="FFFFFF"/>
              </a:solidFill>
            </a:endParaRPr>
          </a:p>
        </p:txBody>
      </p:sp>
      <p:sp>
        <p:nvSpPr>
          <p:cNvPr id="4" name="Hexagon 3"/>
          <p:cNvSpPr/>
          <p:nvPr/>
        </p:nvSpPr>
        <p:spPr>
          <a:xfrm rot="5400000">
            <a:off x="625990" y="1634114"/>
            <a:ext cx="1535739" cy="1396692"/>
          </a:xfrm>
          <a:prstGeom prst="hexagon">
            <a:avLst/>
          </a:prstGeom>
          <a:solidFill>
            <a:srgbClr val="0000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Lato Regular"/>
              <a:cs typeface="Lato Regular"/>
            </a:endParaRPr>
          </a:p>
        </p:txBody>
      </p:sp>
      <p:sp>
        <p:nvSpPr>
          <p:cNvPr id="5" name="Hexagon 4"/>
          <p:cNvSpPr/>
          <p:nvPr/>
        </p:nvSpPr>
        <p:spPr>
          <a:xfrm rot="5400000">
            <a:off x="3805718" y="1634114"/>
            <a:ext cx="1535739" cy="1396692"/>
          </a:xfrm>
          <a:prstGeom prst="hexagon">
            <a:avLst/>
          </a:prstGeom>
          <a:solidFill>
            <a:srgbClr val="0000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latin typeface="Lato Regular"/>
              <a:cs typeface="Lato Regular"/>
            </a:endParaRPr>
          </a:p>
        </p:txBody>
      </p:sp>
      <p:sp>
        <p:nvSpPr>
          <p:cNvPr id="6" name="Hexagon 5"/>
          <p:cNvSpPr/>
          <p:nvPr/>
        </p:nvSpPr>
        <p:spPr>
          <a:xfrm rot="5400000">
            <a:off x="2221243" y="1634114"/>
            <a:ext cx="1535739" cy="1396692"/>
          </a:xfrm>
          <a:prstGeom prst="hexagon">
            <a:avLst/>
          </a:prstGeom>
          <a:solidFill>
            <a:srgbClr val="0000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Lato Regular"/>
              <a:cs typeface="Lato Regular"/>
            </a:endParaRPr>
          </a:p>
        </p:txBody>
      </p:sp>
      <p:sp>
        <p:nvSpPr>
          <p:cNvPr id="7" name="Hexagon 6"/>
          <p:cNvSpPr/>
          <p:nvPr/>
        </p:nvSpPr>
        <p:spPr>
          <a:xfrm rot="5400000">
            <a:off x="5435589" y="1634114"/>
            <a:ext cx="1535739" cy="1396692"/>
          </a:xfrm>
          <a:prstGeom prst="hexagon">
            <a:avLst/>
          </a:prstGeom>
          <a:solidFill>
            <a:srgbClr val="0000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Lato Regular"/>
              <a:cs typeface="Lato Regular"/>
            </a:endParaRPr>
          </a:p>
        </p:txBody>
      </p:sp>
      <p:sp>
        <p:nvSpPr>
          <p:cNvPr id="8" name="Hexagon 7"/>
          <p:cNvSpPr/>
          <p:nvPr/>
        </p:nvSpPr>
        <p:spPr>
          <a:xfrm rot="5400000">
            <a:off x="7023030" y="1634114"/>
            <a:ext cx="1535739" cy="1396692"/>
          </a:xfrm>
          <a:prstGeom prst="hexagon">
            <a:avLst/>
          </a:prstGeom>
          <a:solidFill>
            <a:srgbClr val="000000">
              <a:alpha val="5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Lato Regular"/>
              <a:cs typeface="Lato Regular"/>
            </a:endParaRPr>
          </a:p>
        </p:txBody>
      </p:sp>
      <p:pic>
        <p:nvPicPr>
          <p:cNvPr id="9" name="Picture 8" descr="icon_22202.png"/>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831706" y="1692228"/>
            <a:ext cx="687337" cy="687426"/>
          </a:xfrm>
          <a:prstGeom prst="rect">
            <a:avLst/>
          </a:prstGeom>
        </p:spPr>
      </p:pic>
      <p:pic>
        <p:nvPicPr>
          <p:cNvPr id="13" name="Picture 12" descr="icon_8501.png"/>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7466781" y="1731752"/>
            <a:ext cx="626784" cy="626865"/>
          </a:xfrm>
          <a:prstGeom prst="rect">
            <a:avLst/>
          </a:prstGeom>
        </p:spPr>
      </p:pic>
      <p:sp>
        <p:nvSpPr>
          <p:cNvPr id="14" name="Rectangle 13"/>
          <p:cNvSpPr/>
          <p:nvPr/>
        </p:nvSpPr>
        <p:spPr>
          <a:xfrm>
            <a:off x="7276865" y="2365957"/>
            <a:ext cx="1005187" cy="461665"/>
          </a:xfrm>
          <a:prstGeom prst="rect">
            <a:avLst/>
          </a:prstGeom>
        </p:spPr>
        <p:txBody>
          <a:bodyPr wrap="square">
            <a:spAutoFit/>
          </a:bodyPr>
          <a:lstStyle/>
          <a:p>
            <a:pPr algn="ctr"/>
            <a:r>
              <a:rPr lang="en-US" sz="1200" dirty="0">
                <a:solidFill>
                  <a:schemeClr val="bg1"/>
                </a:solidFill>
                <a:latin typeface="Lato Regular"/>
                <a:cs typeface="Lato Regular"/>
              </a:rPr>
              <a:t>Changing Workforce</a:t>
            </a:r>
          </a:p>
        </p:txBody>
      </p:sp>
      <p:grpSp>
        <p:nvGrpSpPr>
          <p:cNvPr id="23" name="Group 22"/>
          <p:cNvGrpSpPr/>
          <p:nvPr/>
        </p:nvGrpSpPr>
        <p:grpSpPr>
          <a:xfrm>
            <a:off x="3869196" y="1743249"/>
            <a:ext cx="1408783" cy="1090830"/>
            <a:chOff x="-1755694" y="1087537"/>
            <a:chExt cx="1408783" cy="1090830"/>
          </a:xfrm>
        </p:grpSpPr>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397522" y="1087537"/>
              <a:ext cx="700509" cy="700598"/>
            </a:xfrm>
            <a:prstGeom prst="rect">
              <a:avLst/>
            </a:prstGeom>
          </p:spPr>
        </p:pic>
        <p:sp>
          <p:nvSpPr>
            <p:cNvPr id="15" name="Rectangle 14"/>
            <p:cNvSpPr/>
            <p:nvPr/>
          </p:nvSpPr>
          <p:spPr>
            <a:xfrm>
              <a:off x="-1755694" y="1716702"/>
              <a:ext cx="1408783" cy="461665"/>
            </a:xfrm>
            <a:prstGeom prst="rect">
              <a:avLst/>
            </a:prstGeom>
          </p:spPr>
          <p:txBody>
            <a:bodyPr wrap="square">
              <a:spAutoFit/>
            </a:bodyPr>
            <a:lstStyle/>
            <a:p>
              <a:pPr algn="ctr"/>
              <a:r>
                <a:rPr lang="en-US" sz="1200" dirty="0">
                  <a:solidFill>
                    <a:schemeClr val="bg1"/>
                  </a:solidFill>
                  <a:latin typeface="Lato Regular"/>
                  <a:cs typeface="Lato Regular"/>
                </a:rPr>
                <a:t>Security &amp;</a:t>
              </a:r>
              <a:br>
                <a:rPr lang="en-US" sz="1200" dirty="0">
                  <a:solidFill>
                    <a:schemeClr val="bg1"/>
                  </a:solidFill>
                  <a:latin typeface="Lato Regular"/>
                  <a:cs typeface="Lato Regular"/>
                </a:rPr>
              </a:br>
              <a:r>
                <a:rPr lang="en-US" sz="1200" dirty="0">
                  <a:solidFill>
                    <a:schemeClr val="bg1"/>
                  </a:solidFill>
                  <a:latin typeface="Lato Regular"/>
                  <a:cs typeface="Lato Regular"/>
                </a:rPr>
                <a:t>Governance</a:t>
              </a:r>
            </a:p>
          </p:txBody>
        </p:sp>
      </p:grpSp>
      <p:grpSp>
        <p:nvGrpSpPr>
          <p:cNvPr id="21" name="Group 20"/>
          <p:cNvGrpSpPr/>
          <p:nvPr/>
        </p:nvGrpSpPr>
        <p:grpSpPr>
          <a:xfrm>
            <a:off x="2475556" y="1787105"/>
            <a:ext cx="1005187" cy="1051538"/>
            <a:chOff x="-1627786" y="-312827"/>
            <a:chExt cx="1005187" cy="1051538"/>
          </a:xfrm>
        </p:grpSpPr>
        <p:pic>
          <p:nvPicPr>
            <p:cNvPr id="10" name="Picture 9" descr="iconmonstr-cloud-34-icon-256.png"/>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64571" y="-312827"/>
              <a:ext cx="625573" cy="625653"/>
            </a:xfrm>
            <a:prstGeom prst="rect">
              <a:avLst/>
            </a:prstGeom>
          </p:spPr>
        </p:pic>
        <p:sp>
          <p:nvSpPr>
            <p:cNvPr id="16" name="Rectangle 15"/>
            <p:cNvSpPr/>
            <p:nvPr/>
          </p:nvSpPr>
          <p:spPr>
            <a:xfrm>
              <a:off x="-1627786" y="277046"/>
              <a:ext cx="1005187" cy="461665"/>
            </a:xfrm>
            <a:prstGeom prst="rect">
              <a:avLst/>
            </a:prstGeom>
          </p:spPr>
          <p:txBody>
            <a:bodyPr wrap="square">
              <a:spAutoFit/>
            </a:bodyPr>
            <a:lstStyle/>
            <a:p>
              <a:pPr algn="ctr"/>
              <a:r>
                <a:rPr lang="en-US" sz="1200" dirty="0">
                  <a:solidFill>
                    <a:schemeClr val="bg1"/>
                  </a:solidFill>
                  <a:latin typeface="Lato Regular"/>
                  <a:cs typeface="Lato Regular"/>
                </a:rPr>
                <a:t>The Digital</a:t>
              </a:r>
              <a:br>
                <a:rPr lang="en-US" sz="1200" dirty="0">
                  <a:solidFill>
                    <a:schemeClr val="bg1"/>
                  </a:solidFill>
                  <a:latin typeface="Lato Regular"/>
                  <a:cs typeface="Lato Regular"/>
                </a:rPr>
              </a:br>
              <a:r>
                <a:rPr lang="en-US" sz="1200" dirty="0">
                  <a:solidFill>
                    <a:schemeClr val="bg1"/>
                  </a:solidFill>
                  <a:latin typeface="Lato Regular"/>
                  <a:cs typeface="Lato Regular"/>
                </a:rPr>
                <a:t>Customer</a:t>
              </a:r>
            </a:p>
          </p:txBody>
        </p:sp>
      </p:grpSp>
      <p:grpSp>
        <p:nvGrpSpPr>
          <p:cNvPr id="22" name="Group 21"/>
          <p:cNvGrpSpPr/>
          <p:nvPr/>
        </p:nvGrpSpPr>
        <p:grpSpPr>
          <a:xfrm>
            <a:off x="794778" y="1723753"/>
            <a:ext cx="1150469" cy="1107181"/>
            <a:chOff x="-1558033" y="2853632"/>
            <a:chExt cx="1150469" cy="1107181"/>
          </a:xfrm>
        </p:grpSpPr>
        <p:pic>
          <p:nvPicPr>
            <p:cNvPr id="11" name="Picture 10"/>
            <p:cNvPicPr>
              <a:picLocks noChangeAspect="1"/>
            </p:cNvPicPr>
            <p:nvPr/>
          </p:nvPicPr>
          <p:blipFill>
            <a:blip r:embed="rId13"/>
            <a:stretch>
              <a:fillRect/>
            </a:stretch>
          </p:blipFill>
          <p:spPr>
            <a:xfrm>
              <a:off x="-1321098" y="2853632"/>
              <a:ext cx="659450" cy="659535"/>
            </a:xfrm>
            <a:prstGeom prst="rect">
              <a:avLst/>
            </a:prstGeom>
          </p:spPr>
        </p:pic>
        <p:sp>
          <p:nvSpPr>
            <p:cNvPr id="17" name="Rectangle 16"/>
            <p:cNvSpPr/>
            <p:nvPr/>
          </p:nvSpPr>
          <p:spPr>
            <a:xfrm>
              <a:off x="-1558033" y="3499148"/>
              <a:ext cx="1150469" cy="461665"/>
            </a:xfrm>
            <a:prstGeom prst="rect">
              <a:avLst/>
            </a:prstGeom>
          </p:spPr>
          <p:txBody>
            <a:bodyPr wrap="square">
              <a:spAutoFit/>
            </a:bodyPr>
            <a:lstStyle/>
            <a:p>
              <a:pPr algn="ctr"/>
              <a:r>
                <a:rPr lang="en-US" sz="1200" dirty="0">
                  <a:solidFill>
                    <a:schemeClr val="bg1"/>
                  </a:solidFill>
                  <a:latin typeface="Lato Regular"/>
                  <a:cs typeface="Lato Regular"/>
                </a:rPr>
                <a:t>New Technologies</a:t>
              </a:r>
            </a:p>
          </p:txBody>
        </p:sp>
      </p:grpSp>
      <p:sp>
        <p:nvSpPr>
          <p:cNvPr id="18" name="Rectangle 17"/>
          <p:cNvSpPr/>
          <p:nvPr/>
        </p:nvSpPr>
        <p:spPr>
          <a:xfrm>
            <a:off x="5670619" y="2367973"/>
            <a:ext cx="1005187" cy="461665"/>
          </a:xfrm>
          <a:prstGeom prst="rect">
            <a:avLst/>
          </a:prstGeom>
        </p:spPr>
        <p:txBody>
          <a:bodyPr wrap="square">
            <a:spAutoFit/>
          </a:bodyPr>
          <a:lstStyle/>
          <a:p>
            <a:pPr algn="ctr"/>
            <a:r>
              <a:rPr lang="en-US" sz="1200" dirty="0">
                <a:solidFill>
                  <a:schemeClr val="bg1"/>
                </a:solidFill>
                <a:latin typeface="Lato Regular"/>
                <a:cs typeface="Lato Regular"/>
              </a:rPr>
              <a:t>Regulatory</a:t>
            </a:r>
            <a:br>
              <a:rPr lang="en-US" sz="1200" dirty="0">
                <a:solidFill>
                  <a:schemeClr val="bg1"/>
                </a:solidFill>
                <a:latin typeface="Lato Regular"/>
                <a:cs typeface="Lato Regular"/>
              </a:rPr>
            </a:br>
            <a:r>
              <a:rPr lang="en-US" sz="1200" dirty="0">
                <a:solidFill>
                  <a:schemeClr val="bg1"/>
                </a:solidFill>
                <a:latin typeface="Lato Regular"/>
                <a:cs typeface="Lato Regular"/>
              </a:rPr>
              <a:t>Pressure</a:t>
            </a:r>
          </a:p>
        </p:txBody>
      </p:sp>
      <p:pic>
        <p:nvPicPr>
          <p:cNvPr id="24" name="Picture 23"/>
          <p:cNvPicPr>
            <a:picLocks noChangeAspect="1"/>
          </p:cNvPicPr>
          <p:nvPr/>
        </p:nvPicPr>
        <p:blipFill>
          <a:blip r:embed="rId14"/>
          <a:stretch>
            <a:fillRect/>
          </a:stretch>
        </p:blipFill>
        <p:spPr>
          <a:xfrm>
            <a:off x="395536" y="4888755"/>
            <a:ext cx="1224136" cy="159449"/>
          </a:xfrm>
          <a:prstGeom prst="rect">
            <a:avLst/>
          </a:prstGeom>
        </p:spPr>
      </p:pic>
      <p:sp>
        <p:nvSpPr>
          <p:cNvPr id="25" name="TextBox 10"/>
          <p:cNvSpPr txBox="1">
            <a:spLocks noChangeArrowheads="1"/>
          </p:cNvSpPr>
          <p:nvPr/>
        </p:nvSpPr>
        <p:spPr bwMode="auto">
          <a:xfrm>
            <a:off x="5796732" y="4866710"/>
            <a:ext cx="287972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0" tIns="45710" rIns="91420" bIns="45710" anchor="ct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r>
              <a:rPr lang="en-CA" sz="800" dirty="0">
                <a:solidFill>
                  <a:srgbClr val="FFFFFF"/>
                </a:solidFill>
                <a:cs typeface="Arial" charset="0"/>
              </a:rPr>
              <a:t>OpenText Confidential. ©</a:t>
            </a:r>
            <a:r>
              <a:rPr lang="en-CA" sz="800" dirty="0" smtClean="0">
                <a:solidFill>
                  <a:srgbClr val="FFFFFF"/>
                </a:solidFill>
                <a:cs typeface="Arial" charset="0"/>
              </a:rPr>
              <a:t>2015 </a:t>
            </a:r>
            <a:r>
              <a:rPr lang="en-CA" sz="800" dirty="0">
                <a:solidFill>
                  <a:srgbClr val="FFFFFF"/>
                </a:solidFill>
                <a:cs typeface="Arial" charset="0"/>
              </a:rPr>
              <a:t>All Rights Reserved.</a:t>
            </a:r>
            <a:endParaRPr lang="en-US" sz="1200" dirty="0">
              <a:solidFill>
                <a:srgbClr val="FFFFFF"/>
              </a:solidFill>
              <a:cs typeface="Arial" charset="0"/>
            </a:endParaRPr>
          </a:p>
        </p:txBody>
      </p:sp>
      <p:sp>
        <p:nvSpPr>
          <p:cNvPr id="26" name="TextBox 25"/>
          <p:cNvSpPr txBox="1"/>
          <p:nvPr/>
        </p:nvSpPr>
        <p:spPr>
          <a:xfrm>
            <a:off x="8748464" y="4830420"/>
            <a:ext cx="467544" cy="261610"/>
          </a:xfrm>
          <a:prstGeom prst="rect">
            <a:avLst/>
          </a:prstGeom>
          <a:noFill/>
        </p:spPr>
        <p:txBody>
          <a:bodyPr wrap="square" lIns="91420" tIns="45710" rIns="91420" bIns="45710" rtlCol="0">
            <a:spAutoFit/>
          </a:bodyPr>
          <a:lstStyle/>
          <a:p>
            <a:fld id="{FB674739-22A0-499D-AC78-99CE08FC6183}" type="slidenum">
              <a:rPr lang="en-US" sz="1100" smtClean="0">
                <a:solidFill>
                  <a:schemeClr val="bg1"/>
                </a:solidFill>
              </a:rPr>
              <a:t>7</a:t>
            </a:fld>
            <a:endParaRPr lang="en-US" sz="1100" dirty="0">
              <a:solidFill>
                <a:schemeClr val="bg1"/>
              </a:solidFill>
            </a:endParaRPr>
          </a:p>
        </p:txBody>
      </p:sp>
      <p:sp>
        <p:nvSpPr>
          <p:cNvPr id="27" name="TextBox 26"/>
          <p:cNvSpPr txBox="1"/>
          <p:nvPr/>
        </p:nvSpPr>
        <p:spPr>
          <a:xfrm>
            <a:off x="8748464" y="4830420"/>
            <a:ext cx="467544" cy="261610"/>
          </a:xfrm>
          <a:prstGeom prst="rect">
            <a:avLst/>
          </a:prstGeom>
          <a:noFill/>
        </p:spPr>
        <p:txBody>
          <a:bodyPr wrap="square" lIns="91420" tIns="45710" rIns="91420" bIns="45710" rtlCol="0">
            <a:spAutoFit/>
          </a:bodyPr>
          <a:lstStyle/>
          <a:p>
            <a:fld id="{FB674739-22A0-499D-AC78-99CE08FC6183}" type="slidenum">
              <a:rPr lang="en-US" sz="1100" smtClean="0">
                <a:solidFill>
                  <a:schemeClr val="bg1"/>
                </a:solidFill>
              </a:rPr>
              <a:t>7</a:t>
            </a:fld>
            <a:endParaRPr lang="en-US" sz="1100" dirty="0">
              <a:solidFill>
                <a:schemeClr val="bg1"/>
              </a:solidFill>
            </a:endParaRPr>
          </a:p>
        </p:txBody>
      </p:sp>
    </p:spTree>
    <p:extLst>
      <p:ext uri="{BB962C8B-B14F-4D97-AF65-F5344CB8AC3E}">
        <p14:creationId xmlns:p14="http://schemas.microsoft.com/office/powerpoint/2010/main" val="246450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entagon 12"/>
          <p:cNvSpPr/>
          <p:nvPr/>
        </p:nvSpPr>
        <p:spPr>
          <a:xfrm>
            <a:off x="2023713" y="3884687"/>
            <a:ext cx="3035566" cy="149093"/>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3" name="TextBox 2"/>
          <p:cNvSpPr txBox="1"/>
          <p:nvPr/>
        </p:nvSpPr>
        <p:spPr>
          <a:xfrm>
            <a:off x="1054597" y="4113829"/>
            <a:ext cx="7034805" cy="369332"/>
          </a:xfrm>
          <a:prstGeom prst="rect">
            <a:avLst/>
          </a:prstGeom>
          <a:noFill/>
        </p:spPr>
        <p:txBody>
          <a:bodyPr wrap="square" rtlCol="0">
            <a:spAutoFit/>
          </a:bodyPr>
          <a:lstStyle/>
          <a:p>
            <a:pPr algn="ctr"/>
            <a:r>
              <a:rPr lang="en-US" dirty="0">
                <a:latin typeface="Lato" panose="020F0502020204030203" pitchFamily="34" charset="0"/>
              </a:rPr>
              <a:t>Digital leaders are </a:t>
            </a:r>
            <a:r>
              <a:rPr lang="en-US" dirty="0" smtClean="0">
                <a:latin typeface="Lato" panose="020F0502020204030203" pitchFamily="34" charset="0"/>
              </a:rPr>
              <a:t>26% </a:t>
            </a:r>
            <a:r>
              <a:rPr lang="en-US" dirty="0">
                <a:latin typeface="Lato" panose="020F0502020204030203" pitchFamily="34" charset="0"/>
              </a:rPr>
              <a:t>more profitable than their </a:t>
            </a:r>
            <a:r>
              <a:rPr lang="en-US" dirty="0" smtClean="0">
                <a:latin typeface="Lato" panose="020F0502020204030203" pitchFamily="34" charset="0"/>
              </a:rPr>
              <a:t>competitors* </a:t>
            </a:r>
            <a:endParaRPr lang="en-US" dirty="0">
              <a:latin typeface="Lato" panose="020F0502020204030203" pitchFamily="34" charset="0"/>
            </a:endParaRPr>
          </a:p>
        </p:txBody>
      </p:sp>
      <p:sp>
        <p:nvSpPr>
          <p:cNvPr id="4" name="TextBox 3"/>
          <p:cNvSpPr txBox="1"/>
          <p:nvPr/>
        </p:nvSpPr>
        <p:spPr>
          <a:xfrm>
            <a:off x="5222613" y="4590788"/>
            <a:ext cx="4129238" cy="196208"/>
          </a:xfrm>
          <a:prstGeom prst="rect">
            <a:avLst/>
          </a:prstGeom>
          <a:noFill/>
        </p:spPr>
        <p:txBody>
          <a:bodyPr wrap="square" rtlCol="0">
            <a:spAutoFit/>
          </a:bodyPr>
          <a:lstStyle/>
          <a:p>
            <a:r>
              <a:rPr lang="en-US" sz="675" dirty="0">
                <a:latin typeface="Lato" panose="020F0502020204030203" pitchFamily="34" charset="0"/>
              </a:rPr>
              <a:t>*</a:t>
            </a:r>
            <a:r>
              <a:rPr lang="en-US" sz="450" dirty="0" err="1">
                <a:latin typeface="Lato" panose="020F0502020204030203" pitchFamily="34" charset="0"/>
              </a:rPr>
              <a:t>Gapgemini</a:t>
            </a:r>
            <a:r>
              <a:rPr lang="en-US" sz="450" dirty="0">
                <a:latin typeface="Lato" panose="020F0502020204030203" pitchFamily="34" charset="0"/>
              </a:rPr>
              <a:t> Consulting and the MIT Center for Digital Business, “</a:t>
            </a:r>
            <a:r>
              <a:rPr lang="en-US" sz="450" i="1" dirty="0">
                <a:latin typeface="Lato" panose="020F0502020204030203" pitchFamily="34" charset="0"/>
              </a:rPr>
              <a:t>The Digital Advantage: How digital leaders outperform their peers in every industry</a:t>
            </a:r>
            <a:r>
              <a:rPr lang="en-US" sz="450" dirty="0">
                <a:latin typeface="Lato" panose="020F0502020204030203" pitchFamily="34" charset="0"/>
              </a:rPr>
              <a:t>, 2012</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607"/>
          <a:stretch/>
        </p:blipFill>
        <p:spPr>
          <a:xfrm>
            <a:off x="1931511" y="1139867"/>
            <a:ext cx="3223578" cy="2742291"/>
          </a:xfrm>
          <a:prstGeom prst="rect">
            <a:avLst/>
          </a:prstGeom>
        </p:spPr>
      </p:pic>
      <p:sp>
        <p:nvSpPr>
          <p:cNvPr id="10" name="Pentagon 9"/>
          <p:cNvSpPr/>
          <p:nvPr/>
        </p:nvSpPr>
        <p:spPr>
          <a:xfrm rot="16200000">
            <a:off x="434994" y="2441450"/>
            <a:ext cx="3035566" cy="149093"/>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Lato" panose="020F0502020204030203" pitchFamily="34" charset="0"/>
            </a:endParaRPr>
          </a:p>
        </p:txBody>
      </p:sp>
      <p:sp>
        <p:nvSpPr>
          <p:cNvPr id="11" name="TextBox 10"/>
          <p:cNvSpPr txBox="1"/>
          <p:nvPr/>
        </p:nvSpPr>
        <p:spPr>
          <a:xfrm rot="16200000">
            <a:off x="1139698" y="2360163"/>
            <a:ext cx="1595387" cy="253916"/>
          </a:xfrm>
          <a:prstGeom prst="rect">
            <a:avLst/>
          </a:prstGeom>
          <a:noFill/>
        </p:spPr>
        <p:txBody>
          <a:bodyPr wrap="square" rtlCol="0">
            <a:spAutoFit/>
          </a:bodyPr>
          <a:lstStyle/>
          <a:p>
            <a:pPr algn="ctr"/>
            <a:r>
              <a:rPr lang="en-US" sz="1050" dirty="0">
                <a:latin typeface="Lato" panose="020F0502020204030203" pitchFamily="34" charset="0"/>
              </a:rPr>
              <a:t>Digital Intensity</a:t>
            </a:r>
          </a:p>
        </p:txBody>
      </p:sp>
      <p:sp>
        <p:nvSpPr>
          <p:cNvPr id="12" name="TextBox 11"/>
          <p:cNvSpPr txBox="1"/>
          <p:nvPr/>
        </p:nvSpPr>
        <p:spPr>
          <a:xfrm>
            <a:off x="2023713" y="3830002"/>
            <a:ext cx="3035566" cy="253916"/>
          </a:xfrm>
          <a:prstGeom prst="rect">
            <a:avLst/>
          </a:prstGeom>
          <a:noFill/>
        </p:spPr>
        <p:txBody>
          <a:bodyPr wrap="square" rtlCol="0">
            <a:spAutoFit/>
          </a:bodyPr>
          <a:lstStyle/>
          <a:p>
            <a:pPr algn="ctr"/>
            <a:r>
              <a:rPr lang="en-US" sz="1050" dirty="0">
                <a:latin typeface="Lato" panose="020F0502020204030203" pitchFamily="34" charset="0"/>
              </a:rPr>
              <a:t>Transformation Management Intensity</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4228" y="1780195"/>
            <a:ext cx="910352" cy="324728"/>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1318" y="2343685"/>
            <a:ext cx="968086" cy="261476"/>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2413" y="2703494"/>
            <a:ext cx="1227461" cy="405881"/>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8993" y="2280081"/>
            <a:ext cx="754303" cy="328499"/>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0115" y="2641020"/>
            <a:ext cx="952165" cy="502118"/>
          </a:xfrm>
          <a:prstGeom prst="rect">
            <a:avLst/>
          </a:prstGeom>
        </p:spPr>
      </p:pic>
      <p:sp>
        <p:nvSpPr>
          <p:cNvPr id="6" name="Title 5"/>
          <p:cNvSpPr>
            <a:spLocks noGrp="1"/>
          </p:cNvSpPr>
          <p:nvPr>
            <p:ph type="title"/>
          </p:nvPr>
        </p:nvSpPr>
        <p:spPr/>
        <p:txBody>
          <a:bodyPr/>
          <a:lstStyle/>
          <a:p>
            <a:r>
              <a:rPr lang="en-US" dirty="0"/>
              <a:t>Digital Leaders are more Profitable</a:t>
            </a:r>
          </a:p>
        </p:txBody>
      </p:sp>
    </p:spTree>
    <p:extLst>
      <p:ext uri="{BB962C8B-B14F-4D97-AF65-F5344CB8AC3E}">
        <p14:creationId xmlns:p14="http://schemas.microsoft.com/office/powerpoint/2010/main" val="195598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4441" y="880003"/>
            <a:ext cx="2889731" cy="1864032"/>
          </a:xfrm>
          <a:prstGeom prst="roundRect">
            <a:avLst>
              <a:gd name="adj" fmla="val 0"/>
            </a:avLst>
          </a:prstGeom>
          <a:solidFill>
            <a:srgbClr val="47CAF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75500" rtlCol="0" anchor="t" anchorCtr="0"/>
          <a:lstStyle/>
          <a:p>
            <a:pPr lvl="0" algn="ctr"/>
            <a:endParaRPr lang="en-US" sz="900" b="1" kern="0" dirty="0">
              <a:solidFill>
                <a:prstClr val="white"/>
              </a:solidFill>
              <a:latin typeface="Lato"/>
            </a:endParaRPr>
          </a:p>
        </p:txBody>
      </p:sp>
      <p:sp>
        <p:nvSpPr>
          <p:cNvPr id="6" name="Rounded Rectangle 5"/>
          <p:cNvSpPr/>
          <p:nvPr/>
        </p:nvSpPr>
        <p:spPr>
          <a:xfrm>
            <a:off x="3143085" y="880003"/>
            <a:ext cx="2889731" cy="1864032"/>
          </a:xfrm>
          <a:prstGeom prst="roundRect">
            <a:avLst>
              <a:gd name="adj" fmla="val 0"/>
            </a:avLst>
          </a:prstGeom>
          <a:solidFill>
            <a:srgbClr val="33CC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75500" rtlCol="0" anchor="t" anchorCtr="0"/>
          <a:lstStyle/>
          <a:p>
            <a:pPr lvl="0" algn="ctr"/>
            <a:endParaRPr lang="en-US" sz="900" b="1" kern="0" dirty="0">
              <a:solidFill>
                <a:prstClr val="white"/>
              </a:solidFill>
              <a:latin typeface="Lato"/>
            </a:endParaRPr>
          </a:p>
        </p:txBody>
      </p:sp>
      <p:sp>
        <p:nvSpPr>
          <p:cNvPr id="8" name="Rounded Rectangle 7"/>
          <p:cNvSpPr/>
          <p:nvPr/>
        </p:nvSpPr>
        <p:spPr>
          <a:xfrm>
            <a:off x="6141728" y="880003"/>
            <a:ext cx="2889731" cy="1864032"/>
          </a:xfrm>
          <a:prstGeom prst="roundRect">
            <a:avLst>
              <a:gd name="adj" fmla="val 0"/>
            </a:avLst>
          </a:prstGeom>
          <a:solidFill>
            <a:srgbClr val="FF993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75500" rtlCol="0" anchor="t" anchorCtr="0"/>
          <a:lstStyle/>
          <a:p>
            <a:pPr lvl="0" algn="ctr"/>
            <a:endParaRPr lang="en-US" sz="900" b="1" kern="0" dirty="0">
              <a:solidFill>
                <a:prstClr val="white"/>
              </a:solidFill>
              <a:latin typeface="Lato"/>
            </a:endParaRPr>
          </a:p>
        </p:txBody>
      </p:sp>
      <p:sp>
        <p:nvSpPr>
          <p:cNvPr id="43" name="TextBox 42"/>
          <p:cNvSpPr txBox="1"/>
          <p:nvPr/>
        </p:nvSpPr>
        <p:spPr>
          <a:xfrm>
            <a:off x="193567" y="1298765"/>
            <a:ext cx="2771876" cy="1051570"/>
          </a:xfrm>
          <a:prstGeom prst="rect">
            <a:avLst/>
          </a:prstGeom>
          <a:noFill/>
        </p:spPr>
        <p:txBody>
          <a:bodyPr wrap="square" rtlCol="0">
            <a:spAutoFit/>
          </a:bodyPr>
          <a:lstStyle/>
          <a:p>
            <a:pPr marL="84535" indent="-84535">
              <a:spcAft>
                <a:spcPts val="450"/>
              </a:spcAft>
              <a:buFont typeface="Arial" panose="020B0604020202020204" pitchFamily="34" charset="0"/>
              <a:buChar char="•"/>
            </a:pPr>
            <a:r>
              <a:rPr lang="en-US" sz="900" dirty="0">
                <a:latin typeface="Lato" panose="020F0502020204030203" pitchFamily="34" charset="0"/>
              </a:rPr>
              <a:t>SaaS has become the preferred way of consuming software for enterprises</a:t>
            </a:r>
          </a:p>
          <a:p>
            <a:pPr marL="84535" indent="-84535">
              <a:spcAft>
                <a:spcPts val="450"/>
              </a:spcAft>
              <a:buFont typeface="Arial" panose="020B0604020202020204" pitchFamily="34" charset="0"/>
              <a:buChar char="•"/>
            </a:pPr>
            <a:r>
              <a:rPr lang="en-US" sz="900" dirty="0">
                <a:latin typeface="Lato" panose="020F0502020204030203" pitchFamily="34" charset="0"/>
              </a:rPr>
              <a:t>Many traditional ISVs are transitioning their model to SaaS (e.g., Adobe, Autodesk, </a:t>
            </a:r>
            <a:r>
              <a:rPr lang="en-US" sz="900" dirty="0" err="1">
                <a:latin typeface="Lato" panose="020F0502020204030203" pitchFamily="34" charset="0"/>
              </a:rPr>
              <a:t>Aspentech</a:t>
            </a:r>
            <a:r>
              <a:rPr lang="en-US" sz="900" dirty="0">
                <a:latin typeface="Lato" panose="020F0502020204030203" pitchFamily="34" charset="0"/>
              </a:rPr>
              <a:t>)</a:t>
            </a:r>
          </a:p>
          <a:p>
            <a:pPr marL="84535" indent="-84535">
              <a:spcAft>
                <a:spcPts val="450"/>
              </a:spcAft>
              <a:buFont typeface="Arial" panose="020B0604020202020204" pitchFamily="34" charset="0"/>
              <a:buChar char="•"/>
            </a:pPr>
            <a:r>
              <a:rPr lang="en-US" sz="900" dirty="0">
                <a:latin typeface="Lato" panose="020F0502020204030203" pitchFamily="34" charset="0"/>
              </a:rPr>
              <a:t>SaaS continues to be near the top of acquirers’ wish lists</a:t>
            </a:r>
          </a:p>
        </p:txBody>
      </p:sp>
      <p:sp>
        <p:nvSpPr>
          <p:cNvPr id="44" name="TextBox 43"/>
          <p:cNvSpPr txBox="1"/>
          <p:nvPr/>
        </p:nvSpPr>
        <p:spPr>
          <a:xfrm>
            <a:off x="3172547" y="1288948"/>
            <a:ext cx="2771876" cy="1051570"/>
          </a:xfrm>
          <a:prstGeom prst="rect">
            <a:avLst/>
          </a:prstGeom>
          <a:noFill/>
        </p:spPr>
        <p:txBody>
          <a:bodyPr wrap="square" rtlCol="0">
            <a:spAutoFit/>
          </a:bodyPr>
          <a:lstStyle/>
          <a:p>
            <a:pPr marL="84535" indent="-84535">
              <a:spcAft>
                <a:spcPts val="450"/>
              </a:spcAft>
              <a:buFont typeface="Arial" panose="020B0604020202020204" pitchFamily="34" charset="0"/>
              <a:buChar char="•"/>
            </a:pPr>
            <a:r>
              <a:rPr lang="en-US" sz="900" dirty="0">
                <a:latin typeface="Lato" panose="020F0502020204030203" pitchFamily="34" charset="0"/>
              </a:rPr>
              <a:t>$32B of software, services and infrastructure to be spent on big data by 2017</a:t>
            </a:r>
          </a:p>
          <a:p>
            <a:pPr marL="84535" indent="-84535">
              <a:spcAft>
                <a:spcPts val="450"/>
              </a:spcAft>
              <a:buFont typeface="Arial" panose="020B0604020202020204" pitchFamily="34" charset="0"/>
              <a:buChar char="•"/>
            </a:pPr>
            <a:r>
              <a:rPr lang="en-US" sz="900" dirty="0">
                <a:latin typeface="Lato" panose="020F0502020204030203" pitchFamily="34" charset="0"/>
              </a:rPr>
              <a:t>Information management and analytics software expected to see most growth</a:t>
            </a:r>
          </a:p>
          <a:p>
            <a:pPr marL="84535" indent="-84535">
              <a:spcAft>
                <a:spcPts val="450"/>
              </a:spcAft>
              <a:buFont typeface="Arial" panose="020B0604020202020204" pitchFamily="34" charset="0"/>
              <a:buChar char="•"/>
            </a:pPr>
            <a:r>
              <a:rPr lang="en-US" sz="900" dirty="0">
                <a:latin typeface="Lato" panose="020F0502020204030203" pitchFamily="34" charset="0"/>
              </a:rPr>
              <a:t>Hadoop beginning to garner mainstream </a:t>
            </a:r>
            <a:r>
              <a:rPr lang="en-US" sz="900" dirty="0" smtClean="0">
                <a:latin typeface="Lato" panose="020F0502020204030203" pitchFamily="34" charset="0"/>
              </a:rPr>
              <a:t/>
            </a:r>
            <a:br>
              <a:rPr lang="en-US" sz="900" dirty="0" smtClean="0">
                <a:latin typeface="Lato" panose="020F0502020204030203" pitchFamily="34" charset="0"/>
              </a:rPr>
            </a:br>
            <a:r>
              <a:rPr lang="en-US" sz="900" dirty="0" smtClean="0">
                <a:latin typeface="Lato" panose="020F0502020204030203" pitchFamily="34" charset="0"/>
              </a:rPr>
              <a:t>adoption</a:t>
            </a:r>
            <a:endParaRPr lang="en-US" sz="900" dirty="0">
              <a:latin typeface="Lato" panose="020F0502020204030203" pitchFamily="34" charset="0"/>
            </a:endParaRPr>
          </a:p>
        </p:txBody>
      </p:sp>
      <p:sp>
        <p:nvSpPr>
          <p:cNvPr id="45" name="TextBox 44"/>
          <p:cNvSpPr txBox="1"/>
          <p:nvPr/>
        </p:nvSpPr>
        <p:spPr>
          <a:xfrm>
            <a:off x="6167982" y="1236230"/>
            <a:ext cx="2771876" cy="1190069"/>
          </a:xfrm>
          <a:prstGeom prst="rect">
            <a:avLst/>
          </a:prstGeom>
          <a:noFill/>
        </p:spPr>
        <p:txBody>
          <a:bodyPr wrap="square" rtlCol="0">
            <a:spAutoFit/>
          </a:bodyPr>
          <a:lstStyle/>
          <a:p>
            <a:pPr marL="84535" indent="-84535">
              <a:spcAft>
                <a:spcPts val="450"/>
              </a:spcAft>
              <a:buFont typeface="Arial" panose="020B0604020202020204" pitchFamily="34" charset="0"/>
              <a:buChar char="•"/>
            </a:pPr>
            <a:r>
              <a:rPr lang="en-US" sz="900" dirty="0">
                <a:latin typeface="Lato" panose="020F0502020204030203" pitchFamily="34" charset="0"/>
              </a:rPr>
              <a:t>Device landscape is more complicated than ever before</a:t>
            </a:r>
          </a:p>
          <a:p>
            <a:pPr marL="84535" indent="-84535">
              <a:spcAft>
                <a:spcPts val="450"/>
              </a:spcAft>
              <a:buFont typeface="Arial" panose="020B0604020202020204" pitchFamily="34" charset="0"/>
              <a:buChar char="•"/>
            </a:pPr>
            <a:r>
              <a:rPr lang="en-US" sz="900" dirty="0">
                <a:latin typeface="Lato" panose="020F0502020204030203" pitchFamily="34" charset="0"/>
              </a:rPr>
              <a:t>Multiple operating systems in use and BYOD disrupting traditional IT</a:t>
            </a:r>
          </a:p>
          <a:p>
            <a:pPr marL="84535" indent="-84535">
              <a:spcAft>
                <a:spcPts val="450"/>
              </a:spcAft>
              <a:buFont typeface="Arial" panose="020B0604020202020204" pitchFamily="34" charset="0"/>
              <a:buChar char="•"/>
            </a:pPr>
            <a:r>
              <a:rPr lang="en-US" sz="900" dirty="0">
                <a:latin typeface="Lato" panose="020F0502020204030203" pitchFamily="34" charset="0"/>
              </a:rPr>
              <a:t>Customers expect information and </a:t>
            </a:r>
            <a:r>
              <a:rPr lang="en-US" sz="900" dirty="0" smtClean="0">
                <a:latin typeface="Lato" panose="020F0502020204030203" pitchFamily="34" charset="0"/>
              </a:rPr>
              <a:t/>
            </a:r>
            <a:br>
              <a:rPr lang="en-US" sz="900" dirty="0" smtClean="0">
                <a:latin typeface="Lato" panose="020F0502020204030203" pitchFamily="34" charset="0"/>
              </a:rPr>
            </a:br>
            <a:r>
              <a:rPr lang="en-US" sz="900" dirty="0" smtClean="0">
                <a:latin typeface="Lato" panose="020F0502020204030203" pitchFamily="34" charset="0"/>
              </a:rPr>
              <a:t>services </a:t>
            </a:r>
            <a:r>
              <a:rPr lang="en-US" sz="900" dirty="0">
                <a:latin typeface="Lato" panose="020F0502020204030203" pitchFamily="34" charset="0"/>
              </a:rPr>
              <a:t>to be available on any device, </a:t>
            </a:r>
            <a:r>
              <a:rPr lang="en-US" sz="900" dirty="0" smtClean="0">
                <a:latin typeface="Lato" panose="020F0502020204030203" pitchFamily="34" charset="0"/>
              </a:rPr>
              <a:t/>
            </a:r>
            <a:br>
              <a:rPr lang="en-US" sz="900" dirty="0" smtClean="0">
                <a:latin typeface="Lato" panose="020F0502020204030203" pitchFamily="34" charset="0"/>
              </a:rPr>
            </a:br>
            <a:r>
              <a:rPr lang="en-US" sz="900" dirty="0" smtClean="0">
                <a:latin typeface="Lato" panose="020F0502020204030203" pitchFamily="34" charset="0"/>
              </a:rPr>
              <a:t>at </a:t>
            </a:r>
            <a:r>
              <a:rPr lang="en-US" sz="900" dirty="0">
                <a:latin typeface="Lato" panose="020F0502020204030203" pitchFamily="34" charset="0"/>
              </a:rPr>
              <a:t>their time of need</a:t>
            </a:r>
          </a:p>
        </p:txBody>
      </p:sp>
      <p:sp>
        <p:nvSpPr>
          <p:cNvPr id="54" name="TextBox 53"/>
          <p:cNvSpPr txBox="1"/>
          <p:nvPr/>
        </p:nvSpPr>
        <p:spPr>
          <a:xfrm>
            <a:off x="201858" y="921412"/>
            <a:ext cx="2760986" cy="369332"/>
          </a:xfrm>
          <a:prstGeom prst="rect">
            <a:avLst/>
          </a:prstGeom>
          <a:noFill/>
        </p:spPr>
        <p:txBody>
          <a:bodyPr wrap="square" rtlCol="0">
            <a:spAutoFit/>
          </a:bodyPr>
          <a:lstStyle/>
          <a:p>
            <a:r>
              <a:rPr lang="en-US" b="1" dirty="0" smtClean="0">
                <a:solidFill>
                  <a:schemeClr val="bg1"/>
                </a:solidFill>
                <a:latin typeface="Lato" panose="020F0502020204030203" pitchFamily="34" charset="0"/>
              </a:rPr>
              <a:t>Cloud</a:t>
            </a:r>
            <a:endParaRPr lang="en-US" b="1" dirty="0">
              <a:solidFill>
                <a:schemeClr val="bg1"/>
              </a:solidFill>
              <a:latin typeface="Lato" panose="020F0502020204030203" pitchFamily="34" charset="0"/>
            </a:endParaRPr>
          </a:p>
        </p:txBody>
      </p:sp>
      <p:sp>
        <p:nvSpPr>
          <p:cNvPr id="55" name="TextBox 54"/>
          <p:cNvSpPr txBox="1"/>
          <p:nvPr/>
        </p:nvSpPr>
        <p:spPr>
          <a:xfrm>
            <a:off x="3225048" y="900516"/>
            <a:ext cx="2760986" cy="369332"/>
          </a:xfrm>
          <a:prstGeom prst="rect">
            <a:avLst/>
          </a:prstGeom>
          <a:noFill/>
        </p:spPr>
        <p:txBody>
          <a:bodyPr wrap="square" rtlCol="0">
            <a:spAutoFit/>
          </a:bodyPr>
          <a:lstStyle/>
          <a:p>
            <a:r>
              <a:rPr lang="en-US" b="1" dirty="0" smtClean="0">
                <a:solidFill>
                  <a:schemeClr val="bg1"/>
                </a:solidFill>
                <a:latin typeface="Lato" panose="020F0502020204030203" pitchFamily="34" charset="0"/>
              </a:rPr>
              <a:t>Big Data</a:t>
            </a:r>
            <a:endParaRPr lang="en-US" b="1" dirty="0">
              <a:solidFill>
                <a:schemeClr val="bg1"/>
              </a:solidFill>
              <a:latin typeface="Lato" panose="020F0502020204030203" pitchFamily="34" charset="0"/>
            </a:endParaRPr>
          </a:p>
        </p:txBody>
      </p:sp>
      <p:sp>
        <p:nvSpPr>
          <p:cNvPr id="56" name="TextBox 55"/>
          <p:cNvSpPr txBox="1"/>
          <p:nvPr/>
        </p:nvSpPr>
        <p:spPr>
          <a:xfrm>
            <a:off x="6192611" y="910658"/>
            <a:ext cx="2760986" cy="369332"/>
          </a:xfrm>
          <a:prstGeom prst="rect">
            <a:avLst/>
          </a:prstGeom>
          <a:noFill/>
        </p:spPr>
        <p:txBody>
          <a:bodyPr wrap="square" rtlCol="0">
            <a:spAutoFit/>
          </a:bodyPr>
          <a:lstStyle/>
          <a:p>
            <a:r>
              <a:rPr lang="en-US" b="1" dirty="0" smtClean="0">
                <a:solidFill>
                  <a:schemeClr val="bg1"/>
                </a:solidFill>
                <a:latin typeface="Lato" panose="020F0502020204030203" pitchFamily="34" charset="0"/>
              </a:rPr>
              <a:t>Mobile</a:t>
            </a:r>
            <a:endParaRPr lang="en-US" b="1" dirty="0">
              <a:solidFill>
                <a:schemeClr val="bg1"/>
              </a:solidFill>
              <a:latin typeface="Lato" panose="020F0502020204030203" pitchFamily="34" charset="0"/>
            </a:endParaRPr>
          </a:p>
        </p:txBody>
      </p:sp>
      <p:sp>
        <p:nvSpPr>
          <p:cNvPr id="5" name="Rounded Rectangle 4"/>
          <p:cNvSpPr/>
          <p:nvPr/>
        </p:nvSpPr>
        <p:spPr>
          <a:xfrm>
            <a:off x="144441" y="2842696"/>
            <a:ext cx="2889731" cy="1864032"/>
          </a:xfrm>
          <a:prstGeom prst="roundRect">
            <a:avLst>
              <a:gd name="adj" fmla="val 0"/>
            </a:avLst>
          </a:prstGeom>
          <a:solidFill>
            <a:srgbClr val="E7B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75500" rtlCol="0" anchor="t" anchorCtr="0"/>
          <a:lstStyle/>
          <a:p>
            <a:pPr lvl="0" algn="ctr"/>
            <a:endParaRPr lang="en-US" sz="900" b="1" kern="0" dirty="0">
              <a:solidFill>
                <a:prstClr val="white"/>
              </a:solidFill>
              <a:latin typeface="Lato"/>
            </a:endParaRPr>
          </a:p>
        </p:txBody>
      </p:sp>
      <p:sp>
        <p:nvSpPr>
          <p:cNvPr id="7" name="Rounded Rectangle 6"/>
          <p:cNvSpPr/>
          <p:nvPr/>
        </p:nvSpPr>
        <p:spPr>
          <a:xfrm>
            <a:off x="3143085" y="2842696"/>
            <a:ext cx="2889731" cy="1864032"/>
          </a:xfrm>
          <a:prstGeom prst="roundRect">
            <a:avLst>
              <a:gd name="adj" fmla="val 0"/>
            </a:avLst>
          </a:prstGeom>
          <a:solidFill>
            <a:srgbClr val="AFA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75500" rtlCol="0" anchor="t" anchorCtr="0"/>
          <a:lstStyle/>
          <a:p>
            <a:pPr lvl="0" algn="ctr"/>
            <a:endParaRPr lang="en-US" sz="900" b="1" kern="0" dirty="0">
              <a:solidFill>
                <a:prstClr val="white"/>
              </a:solidFill>
              <a:latin typeface="Lato"/>
            </a:endParaRPr>
          </a:p>
        </p:txBody>
      </p:sp>
      <p:sp>
        <p:nvSpPr>
          <p:cNvPr id="9" name="Rounded Rectangle 8"/>
          <p:cNvSpPr/>
          <p:nvPr/>
        </p:nvSpPr>
        <p:spPr>
          <a:xfrm>
            <a:off x="6141728" y="2842696"/>
            <a:ext cx="2889731" cy="1864032"/>
          </a:xfrm>
          <a:prstGeom prst="roundRect">
            <a:avLst>
              <a:gd name="adj" fmla="val 0"/>
            </a:avLst>
          </a:prstGeom>
          <a:solidFill>
            <a:srgbClr val="99CC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175500" rtlCol="0" anchor="t" anchorCtr="0"/>
          <a:lstStyle/>
          <a:p>
            <a:pPr lvl="0" algn="ctr"/>
            <a:endParaRPr lang="en-US" sz="900" b="1" kern="0" dirty="0">
              <a:solidFill>
                <a:prstClr val="white"/>
              </a:solidFill>
              <a:latin typeface="Lato"/>
            </a:endParaRPr>
          </a:p>
        </p:txBody>
      </p:sp>
      <p:sp>
        <p:nvSpPr>
          <p:cNvPr id="46" name="TextBox 45"/>
          <p:cNvSpPr txBox="1"/>
          <p:nvPr/>
        </p:nvSpPr>
        <p:spPr>
          <a:xfrm>
            <a:off x="170695" y="3224380"/>
            <a:ext cx="2869899" cy="1467068"/>
          </a:xfrm>
          <a:prstGeom prst="rect">
            <a:avLst/>
          </a:prstGeom>
          <a:noFill/>
        </p:spPr>
        <p:txBody>
          <a:bodyPr wrap="square" rtlCol="0">
            <a:spAutoFit/>
          </a:bodyPr>
          <a:lstStyle/>
          <a:p>
            <a:pPr marL="84535" indent="-84535">
              <a:spcAft>
                <a:spcPts val="450"/>
              </a:spcAft>
              <a:buFont typeface="Arial" panose="020B0604020202020204" pitchFamily="34" charset="0"/>
              <a:buChar char="•"/>
            </a:pPr>
            <a:r>
              <a:rPr lang="en-US" sz="900" dirty="0">
                <a:latin typeface="Lato" panose="020F0502020204030203" pitchFamily="34" charset="0"/>
              </a:rPr>
              <a:t>Governance, Risk &amp; Compliance to become a $10B market by 2018</a:t>
            </a:r>
          </a:p>
          <a:p>
            <a:pPr marL="84535" indent="-84535">
              <a:spcAft>
                <a:spcPts val="450"/>
              </a:spcAft>
              <a:buFont typeface="Arial" panose="020B0604020202020204" pitchFamily="34" charset="0"/>
              <a:buChar char="•"/>
            </a:pPr>
            <a:r>
              <a:rPr lang="en-US" sz="900" dirty="0">
                <a:latin typeface="Lato" panose="020F0502020204030203" pitchFamily="34" charset="0"/>
              </a:rPr>
              <a:t>The threat landscape is evolving as perpetrators are less known, attacks are more often multi-stage, hard to discover, and highly targeted</a:t>
            </a:r>
          </a:p>
          <a:p>
            <a:pPr marL="84535" indent="-84535">
              <a:spcAft>
                <a:spcPts val="450"/>
              </a:spcAft>
              <a:buFont typeface="Arial" panose="020B0604020202020204" pitchFamily="34" charset="0"/>
              <a:buChar char="•"/>
            </a:pPr>
            <a:r>
              <a:rPr lang="en-US" sz="900" dirty="0">
                <a:latin typeface="Lato" panose="020F0502020204030203" pitchFamily="34" charset="0"/>
              </a:rPr>
              <a:t>Large enterprises such as Thomson </a:t>
            </a:r>
            <a:r>
              <a:rPr lang="en-US" sz="900" dirty="0" smtClean="0">
                <a:latin typeface="Lato" panose="020F0502020204030203" pitchFamily="34" charset="0"/>
              </a:rPr>
              <a:t/>
            </a:r>
            <a:br>
              <a:rPr lang="en-US" sz="900" dirty="0" smtClean="0">
                <a:latin typeface="Lato" panose="020F0502020204030203" pitchFamily="34" charset="0"/>
              </a:rPr>
            </a:br>
            <a:r>
              <a:rPr lang="en-US" sz="900" dirty="0" smtClean="0">
                <a:latin typeface="Lato" panose="020F0502020204030203" pitchFamily="34" charset="0"/>
              </a:rPr>
              <a:t>Reuters</a:t>
            </a:r>
            <a:r>
              <a:rPr lang="en-US" sz="900" dirty="0">
                <a:latin typeface="Lato" panose="020F0502020204030203" pitchFamily="34" charset="0"/>
              </a:rPr>
              <a:t>, IBM, Oracle have entered </a:t>
            </a:r>
            <a:r>
              <a:rPr lang="en-US" sz="900" dirty="0" smtClean="0">
                <a:latin typeface="Lato" panose="020F0502020204030203" pitchFamily="34" charset="0"/>
              </a:rPr>
              <a:t/>
            </a:r>
            <a:br>
              <a:rPr lang="en-US" sz="900" dirty="0" smtClean="0">
                <a:latin typeface="Lato" panose="020F0502020204030203" pitchFamily="34" charset="0"/>
              </a:rPr>
            </a:br>
            <a:r>
              <a:rPr lang="en-US" sz="900" dirty="0" smtClean="0">
                <a:latin typeface="Lato" panose="020F0502020204030203" pitchFamily="34" charset="0"/>
              </a:rPr>
              <a:t>space </a:t>
            </a:r>
            <a:r>
              <a:rPr lang="en-US" sz="900" dirty="0">
                <a:latin typeface="Lato" panose="020F0502020204030203" pitchFamily="34" charset="0"/>
              </a:rPr>
              <a:t>through M&amp;A as they see </a:t>
            </a:r>
            <a:r>
              <a:rPr lang="en-US" sz="900" dirty="0" smtClean="0">
                <a:latin typeface="Lato" panose="020F0502020204030203" pitchFamily="34" charset="0"/>
              </a:rPr>
              <a:t>potential </a:t>
            </a:r>
            <a:br>
              <a:rPr lang="en-US" sz="900" dirty="0" smtClean="0">
                <a:latin typeface="Lato" panose="020F0502020204030203" pitchFamily="34" charset="0"/>
              </a:rPr>
            </a:br>
            <a:r>
              <a:rPr lang="en-US" sz="900" dirty="0" smtClean="0">
                <a:latin typeface="Lato" panose="020F0502020204030203" pitchFamily="34" charset="0"/>
              </a:rPr>
              <a:t>opportunity</a:t>
            </a:r>
            <a:endParaRPr lang="en-US" sz="900" dirty="0">
              <a:latin typeface="Lato" panose="020F0502020204030203" pitchFamily="34" charset="0"/>
            </a:endParaRPr>
          </a:p>
        </p:txBody>
      </p:sp>
      <p:sp>
        <p:nvSpPr>
          <p:cNvPr id="47" name="TextBox 46"/>
          <p:cNvSpPr txBox="1"/>
          <p:nvPr/>
        </p:nvSpPr>
        <p:spPr>
          <a:xfrm>
            <a:off x="3172548" y="3224380"/>
            <a:ext cx="2859187" cy="1467068"/>
          </a:xfrm>
          <a:prstGeom prst="rect">
            <a:avLst/>
          </a:prstGeom>
          <a:noFill/>
        </p:spPr>
        <p:txBody>
          <a:bodyPr wrap="square" rtlCol="0">
            <a:spAutoFit/>
          </a:bodyPr>
          <a:lstStyle/>
          <a:p>
            <a:pPr marL="84535" indent="-84535">
              <a:spcAft>
                <a:spcPts val="450"/>
              </a:spcAft>
              <a:buFont typeface="Arial" panose="020B0604020202020204" pitchFamily="34" charset="0"/>
              <a:buChar char="•"/>
            </a:pPr>
            <a:r>
              <a:rPr lang="en-US" sz="900" dirty="0">
                <a:latin typeface="Lato" panose="020F0502020204030203" pitchFamily="34" charset="0"/>
              </a:rPr>
              <a:t>From Big Data to Cloud Computing, more than half of executives (52%) see digital technologies significantly transforming their industry</a:t>
            </a:r>
          </a:p>
          <a:p>
            <a:pPr marL="84535" indent="-84535">
              <a:spcAft>
                <a:spcPts val="450"/>
              </a:spcAft>
              <a:buFont typeface="Arial" panose="020B0604020202020204" pitchFamily="34" charset="0"/>
              <a:buChar char="•"/>
            </a:pPr>
            <a:r>
              <a:rPr lang="en-US" sz="900" dirty="0">
                <a:latin typeface="Lato" panose="020F0502020204030203" pitchFamily="34" charset="0"/>
              </a:rPr>
              <a:t>Digital disruption is accelerating business processes, for a fraction of the cost, drawing from a larger, more social network of ideas</a:t>
            </a:r>
          </a:p>
          <a:p>
            <a:pPr marL="84535" indent="-84535">
              <a:spcAft>
                <a:spcPts val="450"/>
              </a:spcAft>
              <a:buFont typeface="Arial" panose="020B0604020202020204" pitchFamily="34" charset="0"/>
              <a:buChar char="•"/>
            </a:pPr>
            <a:r>
              <a:rPr lang="en-US" sz="900" dirty="0">
                <a:latin typeface="Lato" panose="020F0502020204030203" pitchFamily="34" charset="0"/>
              </a:rPr>
              <a:t>Social technologies continue to push </a:t>
            </a:r>
            <a:br>
              <a:rPr lang="en-US" sz="900" dirty="0">
                <a:latin typeface="Lato" panose="020F0502020204030203" pitchFamily="34" charset="0"/>
              </a:rPr>
            </a:br>
            <a:r>
              <a:rPr lang="en-US" sz="900" dirty="0" smtClean="0">
                <a:latin typeface="Lato" panose="020F0502020204030203" pitchFamily="34" charset="0"/>
              </a:rPr>
              <a:t>further </a:t>
            </a:r>
            <a:r>
              <a:rPr lang="en-US" sz="900" dirty="0">
                <a:latin typeface="Lato" panose="020F0502020204030203" pitchFamily="34" charset="0"/>
              </a:rPr>
              <a:t>into the enterprises as more and </a:t>
            </a:r>
            <a:r>
              <a:rPr lang="en-US" sz="900" dirty="0" smtClean="0">
                <a:latin typeface="Lato" panose="020F0502020204030203" pitchFamily="34" charset="0"/>
              </a:rPr>
              <a:t/>
            </a:r>
            <a:br>
              <a:rPr lang="en-US" sz="900" dirty="0" smtClean="0">
                <a:latin typeface="Lato" panose="020F0502020204030203" pitchFamily="34" charset="0"/>
              </a:rPr>
            </a:br>
            <a:r>
              <a:rPr lang="en-US" sz="900" dirty="0" smtClean="0">
                <a:latin typeface="Lato" panose="020F0502020204030203" pitchFamily="34" charset="0"/>
              </a:rPr>
              <a:t>more </a:t>
            </a:r>
            <a:r>
              <a:rPr lang="en-US" sz="900" dirty="0">
                <a:latin typeface="Lato" panose="020F0502020204030203" pitchFamily="34" charset="0"/>
              </a:rPr>
              <a:t>use cases are being discovered</a:t>
            </a:r>
          </a:p>
        </p:txBody>
      </p:sp>
      <p:sp>
        <p:nvSpPr>
          <p:cNvPr id="48" name="TextBox 47"/>
          <p:cNvSpPr txBox="1"/>
          <p:nvPr/>
        </p:nvSpPr>
        <p:spPr>
          <a:xfrm>
            <a:off x="6167982" y="3224380"/>
            <a:ext cx="2863477" cy="1051570"/>
          </a:xfrm>
          <a:prstGeom prst="rect">
            <a:avLst/>
          </a:prstGeom>
          <a:noFill/>
        </p:spPr>
        <p:txBody>
          <a:bodyPr wrap="square" rtlCol="0">
            <a:spAutoFit/>
          </a:bodyPr>
          <a:lstStyle/>
          <a:p>
            <a:pPr marL="84535" indent="-84535">
              <a:spcAft>
                <a:spcPts val="450"/>
              </a:spcAft>
              <a:buFont typeface="Arial" panose="020B0604020202020204" pitchFamily="34" charset="0"/>
              <a:buChar char="•"/>
            </a:pPr>
            <a:r>
              <a:rPr lang="en-US" sz="900" dirty="0">
                <a:latin typeface="Lato" panose="020F0502020204030203" pitchFamily="34" charset="0"/>
              </a:rPr>
              <a:t>$8.9 Trillion in </a:t>
            </a:r>
            <a:r>
              <a:rPr lang="en-US" sz="900" dirty="0" err="1">
                <a:latin typeface="Lato" panose="020F0502020204030203" pitchFamily="34" charset="0"/>
              </a:rPr>
              <a:t>IoT</a:t>
            </a:r>
            <a:r>
              <a:rPr lang="en-US" sz="900" dirty="0">
                <a:latin typeface="Lato" panose="020F0502020204030203" pitchFamily="34" charset="0"/>
              </a:rPr>
              <a:t> related revenue expected by 2020 across verticals</a:t>
            </a:r>
          </a:p>
          <a:p>
            <a:pPr marL="84535" indent="-84535">
              <a:spcAft>
                <a:spcPts val="450"/>
              </a:spcAft>
              <a:buFont typeface="Arial" panose="020B0604020202020204" pitchFamily="34" charset="0"/>
              <a:buChar char="•"/>
            </a:pPr>
            <a:r>
              <a:rPr lang="en-US" sz="900" dirty="0">
                <a:latin typeface="Lato" panose="020F0502020204030203" pitchFamily="34" charset="0"/>
              </a:rPr>
              <a:t>Highly strategic opportunity that is getting interest from many large IT enterprises</a:t>
            </a:r>
          </a:p>
          <a:p>
            <a:pPr marL="84535" indent="-84535">
              <a:spcAft>
                <a:spcPts val="450"/>
              </a:spcAft>
              <a:buFont typeface="Arial" panose="020B0604020202020204" pitchFamily="34" charset="0"/>
              <a:buChar char="•"/>
            </a:pPr>
            <a:r>
              <a:rPr lang="en-US" sz="900" dirty="0">
                <a:latin typeface="Lato" panose="020F0502020204030203" pitchFamily="34" charset="0"/>
              </a:rPr>
              <a:t>Digital home, telematics, connected </a:t>
            </a:r>
            <a:r>
              <a:rPr lang="en-US" sz="900" dirty="0" smtClean="0">
                <a:latin typeface="Lato" panose="020F0502020204030203" pitchFamily="34" charset="0"/>
              </a:rPr>
              <a:t>car </a:t>
            </a:r>
            <a:br>
              <a:rPr lang="en-US" sz="900" dirty="0" smtClean="0">
                <a:latin typeface="Lato" panose="020F0502020204030203" pitchFamily="34" charset="0"/>
              </a:rPr>
            </a:br>
            <a:r>
              <a:rPr lang="en-US" sz="900" dirty="0" smtClean="0">
                <a:latin typeface="Lato" panose="020F0502020204030203" pitchFamily="34" charset="0"/>
              </a:rPr>
              <a:t>all </a:t>
            </a:r>
            <a:r>
              <a:rPr lang="en-US" sz="900" dirty="0">
                <a:latin typeface="Lato" panose="020F0502020204030203" pitchFamily="34" charset="0"/>
              </a:rPr>
              <a:t>early-stage, tangible </a:t>
            </a:r>
            <a:r>
              <a:rPr lang="en-US" sz="900" dirty="0" smtClean="0">
                <a:latin typeface="Lato" panose="020F0502020204030203" pitchFamily="34" charset="0"/>
              </a:rPr>
              <a:t>examples </a:t>
            </a:r>
            <a:r>
              <a:rPr lang="en-US" sz="900" dirty="0">
                <a:latin typeface="Lato" panose="020F0502020204030203" pitchFamily="34" charset="0"/>
              </a:rPr>
              <a:t>of </a:t>
            </a:r>
            <a:r>
              <a:rPr lang="en-US" sz="900" dirty="0" err="1">
                <a:latin typeface="Lato" panose="020F0502020204030203" pitchFamily="34" charset="0"/>
              </a:rPr>
              <a:t>IoT</a:t>
            </a:r>
            <a:endParaRPr lang="en-US" sz="900" dirty="0">
              <a:latin typeface="Lato" panose="020F0502020204030203" pitchFamily="34" charset="0"/>
            </a:endParaRPr>
          </a:p>
        </p:txBody>
      </p:sp>
      <p:sp>
        <p:nvSpPr>
          <p:cNvPr id="60" name="TextBox 59"/>
          <p:cNvSpPr txBox="1"/>
          <p:nvPr/>
        </p:nvSpPr>
        <p:spPr>
          <a:xfrm>
            <a:off x="212748" y="2887676"/>
            <a:ext cx="2760986" cy="369332"/>
          </a:xfrm>
          <a:prstGeom prst="rect">
            <a:avLst/>
          </a:prstGeom>
          <a:noFill/>
        </p:spPr>
        <p:txBody>
          <a:bodyPr wrap="square" rtlCol="0">
            <a:spAutoFit/>
          </a:bodyPr>
          <a:lstStyle/>
          <a:p>
            <a:r>
              <a:rPr lang="en-US" b="1" dirty="0" smtClean="0">
                <a:solidFill>
                  <a:schemeClr val="bg1"/>
                </a:solidFill>
                <a:latin typeface="Lato" panose="020F0502020204030203" pitchFamily="34" charset="0"/>
              </a:rPr>
              <a:t>Security</a:t>
            </a:r>
            <a:endParaRPr lang="en-US" b="1" dirty="0">
              <a:solidFill>
                <a:schemeClr val="bg1"/>
              </a:solidFill>
              <a:latin typeface="Lato" panose="020F0502020204030203" pitchFamily="34" charset="0"/>
            </a:endParaRPr>
          </a:p>
        </p:txBody>
      </p:sp>
      <p:sp>
        <p:nvSpPr>
          <p:cNvPr id="61" name="TextBox 60"/>
          <p:cNvSpPr txBox="1"/>
          <p:nvPr/>
        </p:nvSpPr>
        <p:spPr>
          <a:xfrm>
            <a:off x="3235939" y="2866781"/>
            <a:ext cx="2760986" cy="369332"/>
          </a:xfrm>
          <a:prstGeom prst="rect">
            <a:avLst/>
          </a:prstGeom>
          <a:noFill/>
        </p:spPr>
        <p:txBody>
          <a:bodyPr wrap="square" rtlCol="0">
            <a:spAutoFit/>
          </a:bodyPr>
          <a:lstStyle/>
          <a:p>
            <a:r>
              <a:rPr lang="en-US" b="1" dirty="0" smtClean="0">
                <a:solidFill>
                  <a:schemeClr val="bg1"/>
                </a:solidFill>
                <a:latin typeface="Lato" panose="020F0502020204030203" pitchFamily="34" charset="0"/>
              </a:rPr>
              <a:t>Digital</a:t>
            </a:r>
            <a:endParaRPr lang="en-US" b="1" dirty="0">
              <a:solidFill>
                <a:schemeClr val="bg1"/>
              </a:solidFill>
              <a:latin typeface="Lato" panose="020F0502020204030203" pitchFamily="34" charset="0"/>
            </a:endParaRPr>
          </a:p>
        </p:txBody>
      </p:sp>
      <p:sp>
        <p:nvSpPr>
          <p:cNvPr id="62" name="TextBox 61"/>
          <p:cNvSpPr txBox="1"/>
          <p:nvPr/>
        </p:nvSpPr>
        <p:spPr>
          <a:xfrm>
            <a:off x="6203502" y="2876923"/>
            <a:ext cx="2760986" cy="369332"/>
          </a:xfrm>
          <a:prstGeom prst="rect">
            <a:avLst/>
          </a:prstGeom>
          <a:noFill/>
        </p:spPr>
        <p:txBody>
          <a:bodyPr wrap="square" rtlCol="0">
            <a:spAutoFit/>
          </a:bodyPr>
          <a:lstStyle/>
          <a:p>
            <a:r>
              <a:rPr lang="en-US" b="1" dirty="0" smtClean="0">
                <a:solidFill>
                  <a:schemeClr val="bg1"/>
                </a:solidFill>
                <a:latin typeface="Lato" panose="020F0502020204030203" pitchFamily="34" charset="0"/>
              </a:rPr>
              <a:t>Internet of Things</a:t>
            </a:r>
            <a:endParaRPr lang="en-US" b="1" dirty="0">
              <a:solidFill>
                <a:schemeClr val="bg1"/>
              </a:solidFill>
              <a:latin typeface="Lato" panose="020F0502020204030203" pitchFamily="34" charset="0"/>
            </a:endParaRPr>
          </a:p>
        </p:txBody>
      </p:sp>
      <p:sp>
        <p:nvSpPr>
          <p:cNvPr id="63" name="TextBox 62"/>
          <p:cNvSpPr txBox="1"/>
          <p:nvPr/>
        </p:nvSpPr>
        <p:spPr>
          <a:xfrm>
            <a:off x="6669182" y="4663440"/>
            <a:ext cx="2362277" cy="161583"/>
          </a:xfrm>
          <a:prstGeom prst="rect">
            <a:avLst/>
          </a:prstGeom>
          <a:noFill/>
        </p:spPr>
        <p:txBody>
          <a:bodyPr wrap="square" rtlCol="0">
            <a:spAutoFit/>
          </a:bodyPr>
          <a:lstStyle/>
          <a:p>
            <a:pPr algn="r"/>
            <a:r>
              <a:rPr lang="en-US" sz="450" dirty="0">
                <a:latin typeface="Lato" panose="020F0502020204030203" pitchFamily="34" charset="0"/>
              </a:rPr>
              <a:t>Source: IDC, Gartner</a:t>
            </a: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r="41318" b="46188"/>
          <a:stretch/>
        </p:blipFill>
        <p:spPr>
          <a:xfrm>
            <a:off x="8367138" y="4096874"/>
            <a:ext cx="663939" cy="608846"/>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r="44731" b="41237"/>
          <a:stretch/>
        </p:blipFill>
        <p:spPr>
          <a:xfrm>
            <a:off x="5433102" y="4077723"/>
            <a:ext cx="598633" cy="628561"/>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 r="45784" b="41649"/>
          <a:stretch/>
        </p:blipFill>
        <p:spPr>
          <a:xfrm>
            <a:off x="2458230" y="4000811"/>
            <a:ext cx="569642" cy="705474"/>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r="37941" b="43448"/>
          <a:stretch/>
        </p:blipFill>
        <p:spPr>
          <a:xfrm>
            <a:off x="8396999" y="2026305"/>
            <a:ext cx="634858" cy="713844"/>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r="39531" b="43177"/>
          <a:stretch/>
        </p:blipFill>
        <p:spPr>
          <a:xfrm>
            <a:off x="5290644" y="2067993"/>
            <a:ext cx="741091" cy="676064"/>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t="1" r="37274" b="50628"/>
          <a:stretch/>
        </p:blipFill>
        <p:spPr>
          <a:xfrm>
            <a:off x="2163583" y="2227880"/>
            <a:ext cx="871563" cy="517401"/>
          </a:xfrm>
          <a:prstGeom prst="rect">
            <a:avLst/>
          </a:prstGeom>
        </p:spPr>
      </p:pic>
      <p:sp>
        <p:nvSpPr>
          <p:cNvPr id="3" name="Title 2"/>
          <p:cNvSpPr>
            <a:spLocks noGrp="1"/>
          </p:cNvSpPr>
          <p:nvPr>
            <p:ph type="title"/>
          </p:nvPr>
        </p:nvSpPr>
        <p:spPr>
          <a:xfrm>
            <a:off x="457200" y="195486"/>
            <a:ext cx="8229600" cy="802481"/>
          </a:xfrm>
        </p:spPr>
        <p:txBody>
          <a:bodyPr/>
          <a:lstStyle/>
          <a:p>
            <a:r>
              <a:rPr lang="en-US" dirty="0"/>
              <a:t>It Has Never Been So Disruptive</a:t>
            </a:r>
          </a:p>
        </p:txBody>
      </p:sp>
    </p:spTree>
    <p:extLst>
      <p:ext uri="{BB962C8B-B14F-4D97-AF65-F5344CB8AC3E}">
        <p14:creationId xmlns:p14="http://schemas.microsoft.com/office/powerpoint/2010/main" val="1072385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penText template-2013-16-9">
  <a:themeElements>
    <a:clrScheme name="Custom 1">
      <a:dk1>
        <a:sysClr val="windowText" lastClr="000000"/>
      </a:dk1>
      <a:lt1>
        <a:sysClr val="window" lastClr="FFFFFF"/>
      </a:lt1>
      <a:dk2>
        <a:srgbClr val="000000"/>
      </a:dk2>
      <a:lt2>
        <a:srgbClr val="9F9FA2"/>
      </a:lt2>
      <a:accent1>
        <a:srgbClr val="0072AA"/>
      </a:accent1>
      <a:accent2>
        <a:srgbClr val="2DA3E0"/>
      </a:accent2>
      <a:accent3>
        <a:srgbClr val="00A389"/>
      </a:accent3>
      <a:accent4>
        <a:srgbClr val="9370B1"/>
      </a:accent4>
      <a:accent5>
        <a:srgbClr val="EEB111"/>
      </a:accent5>
      <a:accent6>
        <a:srgbClr val="8DC63F"/>
      </a:accent6>
      <a:hlink>
        <a:srgbClr val="0072AA"/>
      </a:hlink>
      <a:folHlink>
        <a:srgbClr val="9F9FA2"/>
      </a:folHlink>
    </a:clrScheme>
    <a:fontScheme name="Arial-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enTex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a:defPPr>
      </a:lstStyle>
    </a:txDef>
  </a:objectDefaults>
  <a:extraClrSchemeLst/>
  <a:custClrLst>
    <a:custClr name="OT Blue">
      <a:srgbClr val="0072AA"/>
    </a:custClr>
    <a:custClr name="OT Mid Blue">
      <a:srgbClr val="2DA3E0"/>
    </a:custClr>
    <a:custClr name="OT Gray">
      <a:srgbClr val="9F9FA2"/>
    </a:custClr>
    <a:custClr name="ECM">
      <a:srgbClr val="2DA3E0"/>
    </a:custClr>
    <a:custClr name="BPM">
      <a:srgbClr val="00A389"/>
    </a:custClr>
    <a:custClr name="CEM">
      <a:srgbClr val="9370B1"/>
    </a:custClr>
    <a:custClr name="Discovery">
      <a:srgbClr val="EEB111"/>
    </a:custClr>
    <a:custClr name="iX">
      <a:srgbClr val="8DC63F"/>
    </a:custClr>
  </a:custClrLst>
</a:theme>
</file>

<file path=ppt/theme/theme2.xml><?xml version="1.0" encoding="utf-8"?>
<a:theme xmlns:a="http://schemas.openxmlformats.org/drawingml/2006/main" name="1_OpenText template-2013-16-9">
  <a:themeElements>
    <a:clrScheme name="Custom 1">
      <a:dk1>
        <a:sysClr val="windowText" lastClr="000000"/>
      </a:dk1>
      <a:lt1>
        <a:sysClr val="window" lastClr="FFFFFF"/>
      </a:lt1>
      <a:dk2>
        <a:srgbClr val="000000"/>
      </a:dk2>
      <a:lt2>
        <a:srgbClr val="9F9FA2"/>
      </a:lt2>
      <a:accent1>
        <a:srgbClr val="0072AA"/>
      </a:accent1>
      <a:accent2>
        <a:srgbClr val="2DA3E0"/>
      </a:accent2>
      <a:accent3>
        <a:srgbClr val="00A389"/>
      </a:accent3>
      <a:accent4>
        <a:srgbClr val="9370B1"/>
      </a:accent4>
      <a:accent5>
        <a:srgbClr val="EEB111"/>
      </a:accent5>
      <a:accent6>
        <a:srgbClr val="8DC63F"/>
      </a:accent6>
      <a:hlink>
        <a:srgbClr val="0072AA"/>
      </a:hlink>
      <a:folHlink>
        <a:srgbClr val="9F9FA2"/>
      </a:folHlink>
    </a:clrScheme>
    <a:fontScheme name="Arial-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enTex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a:defPPr>
      </a:lstStyle>
    </a:txDef>
  </a:objectDefaults>
  <a:extraClrSchemeLst/>
  <a:custClrLst>
    <a:custClr name="OT Blue">
      <a:srgbClr val="0072AA"/>
    </a:custClr>
    <a:custClr name="OT Mid Blue">
      <a:srgbClr val="2DA3E0"/>
    </a:custClr>
    <a:custClr name="OT Gray">
      <a:srgbClr val="9F9FA2"/>
    </a:custClr>
    <a:custClr name="ECM">
      <a:srgbClr val="2DA3E0"/>
    </a:custClr>
    <a:custClr name="BPM">
      <a:srgbClr val="00A389"/>
    </a:custClr>
    <a:custClr name="CEM">
      <a:srgbClr val="9370B1"/>
    </a:custClr>
    <a:custClr name="Discovery">
      <a:srgbClr val="EEB111"/>
    </a:custClr>
    <a:custClr name="iX">
      <a:srgbClr val="8DC63F"/>
    </a:custClr>
  </a:custClrLst>
</a:theme>
</file>

<file path=ppt/theme/theme3.xml><?xml version="1.0" encoding="utf-8"?>
<a:theme xmlns:a="http://schemas.openxmlformats.org/drawingml/2006/main" name="Office Theme">
  <a:themeElements>
    <a:clrScheme name="Open Text">
      <a:dk1>
        <a:sysClr val="windowText" lastClr="000000"/>
      </a:dk1>
      <a:lt1>
        <a:sysClr val="window" lastClr="FFFFFF"/>
      </a:lt1>
      <a:dk2>
        <a:srgbClr val="000000"/>
      </a:dk2>
      <a:lt2>
        <a:srgbClr val="9F9FA2"/>
      </a:lt2>
      <a:accent1>
        <a:srgbClr val="0072AA"/>
      </a:accent1>
      <a:accent2>
        <a:srgbClr val="FFC726"/>
      </a:accent2>
      <a:accent3>
        <a:srgbClr val="2DA3E0"/>
      </a:accent3>
      <a:accent4>
        <a:srgbClr val="81C6E6"/>
      </a:accent4>
      <a:accent5>
        <a:srgbClr val="9F9FA2"/>
      </a:accent5>
      <a:accent6>
        <a:srgbClr val="E16F25"/>
      </a:accent6>
      <a:hlink>
        <a:srgbClr val="0072AA"/>
      </a:hlink>
      <a:folHlink>
        <a:srgbClr val="81C6E6"/>
      </a:folHlink>
    </a:clrScheme>
    <a:fontScheme name="Arial-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enTex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OT Blue">
      <a:srgbClr val="0072AA"/>
    </a:custClr>
    <a:custClr name="OT Mid-Blue">
      <a:srgbClr val="2DA3E0"/>
    </a:custClr>
    <a:custClr name="ECM">
      <a:srgbClr val="EEB111"/>
    </a:custClr>
    <a:custClr name="BPM">
      <a:srgbClr val="8DC63F"/>
    </a:custClr>
    <a:custClr name="CEM">
      <a:srgbClr val="00A5D9"/>
    </a:custClr>
    <a:custClr name="Information Exchange">
      <a:srgbClr val="9370B1"/>
    </a:custClr>
    <a:custClr name="Discovery">
      <a:srgbClr val="00A389"/>
    </a:custClr>
  </a:custClrLst>
</a:theme>
</file>

<file path=ppt/theme/theme4.xml><?xml version="1.0" encoding="utf-8"?>
<a:theme xmlns:a="http://schemas.openxmlformats.org/drawingml/2006/main" name="Office Theme">
  <a:themeElements>
    <a:clrScheme name="Open Text">
      <a:dk1>
        <a:sysClr val="windowText" lastClr="000000"/>
      </a:dk1>
      <a:lt1>
        <a:sysClr val="window" lastClr="FFFFFF"/>
      </a:lt1>
      <a:dk2>
        <a:srgbClr val="000000"/>
      </a:dk2>
      <a:lt2>
        <a:srgbClr val="9F9FA2"/>
      </a:lt2>
      <a:accent1>
        <a:srgbClr val="0072AA"/>
      </a:accent1>
      <a:accent2>
        <a:srgbClr val="FFC726"/>
      </a:accent2>
      <a:accent3>
        <a:srgbClr val="2DA3E0"/>
      </a:accent3>
      <a:accent4>
        <a:srgbClr val="81C6E6"/>
      </a:accent4>
      <a:accent5>
        <a:srgbClr val="9F9FA2"/>
      </a:accent5>
      <a:accent6>
        <a:srgbClr val="E16F25"/>
      </a:accent6>
      <a:hlink>
        <a:srgbClr val="0072AA"/>
      </a:hlink>
      <a:folHlink>
        <a:srgbClr val="81C6E6"/>
      </a:folHlink>
    </a:clrScheme>
    <a:fontScheme name="Arial-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enTex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OT Blue">
      <a:srgbClr val="0072AA"/>
    </a:custClr>
    <a:custClr name="OT Mid-Blue">
      <a:srgbClr val="2DA3E0"/>
    </a:custClr>
    <a:custClr name="ECM">
      <a:srgbClr val="EEB111"/>
    </a:custClr>
    <a:custClr name="BPM">
      <a:srgbClr val="8DC63F"/>
    </a:custClr>
    <a:custClr name="CEM">
      <a:srgbClr val="00A5D9"/>
    </a:custClr>
    <a:custClr name="Information Exchange">
      <a:srgbClr val="9370B1"/>
    </a:custClr>
    <a:custClr name="Discovery">
      <a:srgbClr val="00A389"/>
    </a:custClr>
  </a:custClrLst>
</a:theme>
</file>

<file path=docProps/app.xml><?xml version="1.0" encoding="utf-8"?>
<Properties xmlns="http://schemas.openxmlformats.org/officeDocument/2006/extended-properties" xmlns:vt="http://schemas.openxmlformats.org/officeDocument/2006/docPropsVTypes">
  <Template>OpenText template-2013-16-9.potx</Template>
  <TotalTime>0</TotalTime>
  <Words>2860</Words>
  <Application>Microsoft Office PowerPoint</Application>
  <PresentationFormat>On-screen Show (16:9)</PresentationFormat>
  <Paragraphs>603</Paragraphs>
  <Slides>36</Slides>
  <Notes>29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36</vt:i4>
      </vt:variant>
    </vt:vector>
  </HeadingPairs>
  <TitlesOfParts>
    <vt:vector size="52" baseType="lpstr">
      <vt:lpstr>ＭＳ Ｐゴシック</vt:lpstr>
      <vt:lpstr>Aller</vt:lpstr>
      <vt:lpstr>AllerMod</vt:lpstr>
      <vt:lpstr>AllerMod Regular</vt:lpstr>
      <vt:lpstr>Arial</vt:lpstr>
      <vt:lpstr>Avenir Book</vt:lpstr>
      <vt:lpstr>Calibri</vt:lpstr>
      <vt:lpstr>Chalkboard SE Bold</vt:lpstr>
      <vt:lpstr>HelveticaNeueLT Std</vt:lpstr>
      <vt:lpstr>Lato</vt:lpstr>
      <vt:lpstr>Lato Black</vt:lpstr>
      <vt:lpstr>Lato Light</vt:lpstr>
      <vt:lpstr>Lato Regular</vt:lpstr>
      <vt:lpstr>Wingdings</vt:lpstr>
      <vt:lpstr>OpenText template-2013-16-9</vt:lpstr>
      <vt:lpstr>1_OpenText template-2013-16-9</vt:lpstr>
      <vt:lpstr>Enabling the Digital World</vt:lpstr>
      <vt:lpstr>PowerPoint Presentation</vt:lpstr>
      <vt:lpstr>PowerPoint Presentation</vt:lpstr>
      <vt:lpstr>Worldwide Customers</vt:lpstr>
      <vt:lpstr>Worldwide Leadership</vt:lpstr>
      <vt:lpstr>Enabling a Digital-First World</vt:lpstr>
      <vt:lpstr>Digital Transformation Drivers</vt:lpstr>
      <vt:lpstr>Digital Leaders are more Profitable</vt:lpstr>
      <vt:lpstr>It Has Never Been So Disruptive</vt:lpstr>
      <vt:lpstr>Amount of Data is Exploding in all Sectors</vt:lpstr>
      <vt:lpstr>Simplify</vt:lpstr>
      <vt:lpstr>The Nexus of Forces in a Digital-First World</vt:lpstr>
      <vt:lpstr>New Technology</vt:lpstr>
      <vt:lpstr>PowerPoint Presentation</vt:lpstr>
      <vt:lpstr>Changing Workforce</vt:lpstr>
      <vt:lpstr>Governance and Security</vt:lpstr>
      <vt:lpstr>Regulatory Pressure</vt:lpstr>
      <vt:lpstr>Digital Customer</vt:lpstr>
      <vt:lpstr>Transform</vt:lpstr>
      <vt:lpstr>PowerPoint Presentation</vt:lpstr>
      <vt:lpstr>PowerPoint Presentation</vt:lpstr>
      <vt:lpstr>OpenText Key Markets</vt:lpstr>
      <vt:lpstr>Enterprise Information Management </vt:lpstr>
      <vt:lpstr>Flexible Deployment Options</vt:lpstr>
      <vt:lpstr>PowerPoint Presentation</vt:lpstr>
      <vt:lpstr>PowerPoint Presentation</vt:lpstr>
      <vt:lpstr>PowerPoint Presentation</vt:lpstr>
      <vt:lpstr>OpenText Cloud</vt:lpstr>
      <vt:lpstr>OpenText Core</vt:lpstr>
      <vt:lpstr>OpenText Cloud Customers</vt:lpstr>
      <vt:lpstr>Accelerate via Analytics</vt:lpstr>
      <vt:lpstr>4 Pillars of Business Analytics</vt:lpstr>
      <vt:lpstr>Information Enables Transformation</vt:lpstr>
      <vt:lpstr>Most Critical Business Intelligence Initiatives</vt:lpstr>
      <vt:lpstr>Enabling a Digital-First World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Conversion Instructions</dc:title>
  <dc:creator>OpenText</dc:creator>
  <cp:lastModifiedBy>Claudia Traving</cp:lastModifiedBy>
  <cp:revision>202</cp:revision>
  <dcterms:created xsi:type="dcterms:W3CDTF">2012-07-04T16:49:58Z</dcterms:created>
  <dcterms:modified xsi:type="dcterms:W3CDTF">2015-06-18T07:02:33Z</dcterms:modified>
</cp:coreProperties>
</file>