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98" r:id="rId2"/>
    <p:sldMasterId id="2147483720" r:id="rId3"/>
    <p:sldMasterId id="2147483737" r:id="rId4"/>
  </p:sldMasterIdLst>
  <p:notesMasterIdLst>
    <p:notesMasterId r:id="rId46"/>
  </p:notesMasterIdLst>
  <p:sldIdLst>
    <p:sldId id="2147468678" r:id="rId5"/>
    <p:sldId id="2147468675" r:id="rId6"/>
    <p:sldId id="2147468608" r:id="rId7"/>
    <p:sldId id="2147468670" r:id="rId8"/>
    <p:sldId id="2147468655" r:id="rId9"/>
    <p:sldId id="2147468662" r:id="rId10"/>
    <p:sldId id="464" r:id="rId11"/>
    <p:sldId id="469" r:id="rId12"/>
    <p:sldId id="2147468672" r:id="rId13"/>
    <p:sldId id="2147468647" r:id="rId14"/>
    <p:sldId id="2147468658" r:id="rId15"/>
    <p:sldId id="2147468661" r:id="rId16"/>
    <p:sldId id="2147468664" r:id="rId17"/>
    <p:sldId id="2147468676" r:id="rId18"/>
    <p:sldId id="2147468677" r:id="rId19"/>
    <p:sldId id="2147468652" r:id="rId20"/>
    <p:sldId id="2147468660" r:id="rId21"/>
    <p:sldId id="2147468653" r:id="rId22"/>
    <p:sldId id="2147468650" r:id="rId23"/>
    <p:sldId id="2147468643" r:id="rId24"/>
    <p:sldId id="2147468645" r:id="rId25"/>
    <p:sldId id="2147468644" r:id="rId26"/>
    <p:sldId id="2147468646" r:id="rId27"/>
    <p:sldId id="2147468651" r:id="rId28"/>
    <p:sldId id="2147468663" r:id="rId29"/>
    <p:sldId id="2147468633" r:id="rId30"/>
    <p:sldId id="2147468635" r:id="rId31"/>
    <p:sldId id="2147468641" r:id="rId32"/>
    <p:sldId id="2147468640" r:id="rId33"/>
    <p:sldId id="2147468642" r:id="rId34"/>
    <p:sldId id="2147468630" r:id="rId35"/>
    <p:sldId id="2147468638" r:id="rId36"/>
    <p:sldId id="2147468668" r:id="rId37"/>
    <p:sldId id="2147468669" r:id="rId38"/>
    <p:sldId id="2147468667" r:id="rId39"/>
    <p:sldId id="2147468639" r:id="rId40"/>
    <p:sldId id="2147468634" r:id="rId41"/>
    <p:sldId id="2147468637" r:id="rId42"/>
    <p:sldId id="2147468636" r:id="rId43"/>
    <p:sldId id="2147468632" r:id="rId44"/>
    <p:sldId id="2147468631" r:id="rId4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5E1"/>
    <a:srgbClr val="09288D"/>
    <a:srgbClr val="331ED0"/>
    <a:srgbClr val="3821DF"/>
    <a:srgbClr val="E7E6E6"/>
    <a:srgbClr val="647C9C"/>
    <a:srgbClr val="FFEAC1"/>
    <a:srgbClr val="E1C2A3"/>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28" d="100"/>
          <a:sy n="128" d="100"/>
        </p:scale>
        <p:origin x="320" y="176"/>
      </p:cViewPr>
      <p:guideLst/>
    </p:cSldViewPr>
  </p:slideViewPr>
  <p:notesTextViewPr>
    <p:cViewPr>
      <p:scale>
        <a:sx n="3" d="2"/>
        <a:sy n="3" d="2"/>
      </p:scale>
      <p:origin x="0" y="0"/>
    </p:cViewPr>
  </p:notesTextViewPr>
  <p:sorterViewPr>
    <p:cViewPr>
      <p:scale>
        <a:sx n="196" d="100"/>
        <a:sy n="196" d="100"/>
      </p:scale>
      <p:origin x="0" y="-14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svg"/><Relationship Id="rId16" Type="http://schemas.openxmlformats.org/officeDocument/2006/relationships/image" Target="../media/image41.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svg"/><Relationship Id="rId16" Type="http://schemas.openxmlformats.org/officeDocument/2006/relationships/image" Target="../media/image41.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51B4AD-3505-453A-BA8D-5570EFCC9C98}"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2BAF57CF-1B84-48B9-9E4B-6F0236632F47}">
      <dgm:prSet phldrT="[Text]" custT="1"/>
      <dgm:spPr/>
      <dgm:t>
        <a:bodyPr/>
        <a:lstStyle/>
        <a:p>
          <a:r>
            <a:rPr lang="en-US" sz="2000" dirty="0">
              <a:solidFill>
                <a:schemeClr val="bg1"/>
              </a:solidFill>
            </a:rPr>
            <a:t>Introductions</a:t>
          </a:r>
        </a:p>
      </dgm:t>
    </dgm:pt>
    <dgm:pt modelId="{9F532C6A-FF4F-4E24-BCBC-2DFA0FE92287}" type="parTrans" cxnId="{24C18004-E607-491A-ACF6-BE573206A5A2}">
      <dgm:prSet/>
      <dgm:spPr/>
      <dgm:t>
        <a:bodyPr/>
        <a:lstStyle/>
        <a:p>
          <a:endParaRPr lang="en-US"/>
        </a:p>
      </dgm:t>
    </dgm:pt>
    <dgm:pt modelId="{1A253D49-6CD7-4EA0-84F4-A93D0D586AAD}" type="sibTrans" cxnId="{24C18004-E607-491A-ACF6-BE573206A5A2}">
      <dgm:prSet/>
      <dgm:spPr/>
      <dgm:t>
        <a:bodyPr/>
        <a:lstStyle/>
        <a:p>
          <a:endParaRPr lang="en-US"/>
        </a:p>
      </dgm:t>
    </dgm:pt>
    <dgm:pt modelId="{E8910E97-8F8C-414C-BBBD-768ED5AD8550}">
      <dgm:prSet custT="1"/>
      <dgm:spPr/>
      <dgm:t>
        <a:bodyPr/>
        <a:lstStyle/>
        <a:p>
          <a:r>
            <a:rPr lang="en-US" sz="2000" dirty="0">
              <a:solidFill>
                <a:schemeClr val="bg1"/>
              </a:solidFill>
            </a:rPr>
            <a:t>Business Drivers</a:t>
          </a:r>
        </a:p>
      </dgm:t>
    </dgm:pt>
    <dgm:pt modelId="{AEC25713-C3ED-47C7-B853-CE688FADDF5D}" type="parTrans" cxnId="{0978BDA5-BACB-4275-A3B6-6814FDEBAAE7}">
      <dgm:prSet/>
      <dgm:spPr/>
      <dgm:t>
        <a:bodyPr/>
        <a:lstStyle/>
        <a:p>
          <a:endParaRPr lang="en-US"/>
        </a:p>
      </dgm:t>
    </dgm:pt>
    <dgm:pt modelId="{B61DCD98-68F7-49E2-A72D-D7A543DCF209}" type="sibTrans" cxnId="{0978BDA5-BACB-4275-A3B6-6814FDEBAAE7}">
      <dgm:prSet/>
      <dgm:spPr/>
      <dgm:t>
        <a:bodyPr/>
        <a:lstStyle/>
        <a:p>
          <a:endParaRPr lang="en-US"/>
        </a:p>
      </dgm:t>
    </dgm:pt>
    <dgm:pt modelId="{6F91B3FC-67C7-4D29-BC38-5756B5FF7BF4}">
      <dgm:prSet custT="1"/>
      <dgm:spPr/>
      <dgm:t>
        <a:bodyPr/>
        <a:lstStyle/>
        <a:p>
          <a:r>
            <a:rPr lang="en-US" sz="1800" dirty="0">
              <a:solidFill>
                <a:schemeClr val="bg1"/>
              </a:solidFill>
            </a:rPr>
            <a:t>Vendors Best Practices on Catalogue Usage</a:t>
          </a:r>
        </a:p>
      </dgm:t>
    </dgm:pt>
    <dgm:pt modelId="{30EC1B99-5E2B-4F45-A9A8-715D68D84AAD}" type="parTrans" cxnId="{F46387BE-1538-47BF-A900-568264EC1C1C}">
      <dgm:prSet/>
      <dgm:spPr/>
      <dgm:t>
        <a:bodyPr/>
        <a:lstStyle/>
        <a:p>
          <a:endParaRPr lang="en-US"/>
        </a:p>
      </dgm:t>
    </dgm:pt>
    <dgm:pt modelId="{BE771AA9-9B35-4254-A711-87DE0BD4552B}" type="sibTrans" cxnId="{F46387BE-1538-47BF-A900-568264EC1C1C}">
      <dgm:prSet/>
      <dgm:spPr/>
      <dgm:t>
        <a:bodyPr/>
        <a:lstStyle/>
        <a:p>
          <a:endParaRPr lang="en-US"/>
        </a:p>
      </dgm:t>
    </dgm:pt>
    <dgm:pt modelId="{EB82335E-43D4-434A-974C-E131AC9B9F23}">
      <dgm:prSet custT="1"/>
      <dgm:spPr/>
      <dgm:t>
        <a:bodyPr/>
        <a:lstStyle/>
        <a:p>
          <a:r>
            <a:rPr lang="en-US" sz="1800" dirty="0">
              <a:solidFill>
                <a:schemeClr val="bg1"/>
              </a:solidFill>
            </a:rPr>
            <a:t>Providing Extended Attributes via OpenText</a:t>
          </a:r>
        </a:p>
      </dgm:t>
    </dgm:pt>
    <dgm:pt modelId="{3251A802-3C57-429A-B36C-A727709DD47D}" type="parTrans" cxnId="{17B08E9C-4B2F-42BD-8816-17A99A17F2EE}">
      <dgm:prSet/>
      <dgm:spPr/>
      <dgm:t>
        <a:bodyPr/>
        <a:lstStyle/>
        <a:p>
          <a:endParaRPr lang="en-US"/>
        </a:p>
      </dgm:t>
    </dgm:pt>
    <dgm:pt modelId="{00D49575-9467-46A7-A285-F188558E736B}" type="sibTrans" cxnId="{17B08E9C-4B2F-42BD-8816-17A99A17F2EE}">
      <dgm:prSet/>
      <dgm:spPr/>
      <dgm:t>
        <a:bodyPr/>
        <a:lstStyle/>
        <a:p>
          <a:endParaRPr lang="en-US"/>
        </a:p>
      </dgm:t>
    </dgm:pt>
    <dgm:pt modelId="{2EF08205-5E59-4C12-97D7-4823AF688E54}">
      <dgm:prSet custT="1"/>
      <dgm:spPr/>
      <dgm:t>
        <a:bodyPr/>
        <a:lstStyle/>
        <a:p>
          <a:r>
            <a:rPr lang="en-US" sz="1800" dirty="0">
              <a:solidFill>
                <a:schemeClr val="bg1"/>
              </a:solidFill>
            </a:rPr>
            <a:t>Providing Images via OpenText</a:t>
          </a:r>
        </a:p>
      </dgm:t>
    </dgm:pt>
    <dgm:pt modelId="{2C79F754-2D69-4206-9141-02D9C19A124B}" type="parTrans" cxnId="{61E4AB06-1B28-42F1-8C89-7DE42FA70E20}">
      <dgm:prSet/>
      <dgm:spPr/>
      <dgm:t>
        <a:bodyPr/>
        <a:lstStyle/>
        <a:p>
          <a:endParaRPr lang="en-US"/>
        </a:p>
      </dgm:t>
    </dgm:pt>
    <dgm:pt modelId="{4937C894-187D-43F9-9B53-FD6A99D2EA7B}" type="sibTrans" cxnId="{61E4AB06-1B28-42F1-8C89-7DE42FA70E20}">
      <dgm:prSet/>
      <dgm:spPr/>
      <dgm:t>
        <a:bodyPr/>
        <a:lstStyle/>
        <a:p>
          <a:endParaRPr lang="en-US"/>
        </a:p>
      </dgm:t>
    </dgm:pt>
    <dgm:pt modelId="{B21CFFA4-8C2D-4718-96BF-FEF81F6C1D19}">
      <dgm:prSet custT="1"/>
      <dgm:spPr/>
      <dgm:t>
        <a:bodyPr/>
        <a:lstStyle/>
        <a:p>
          <a:r>
            <a:rPr lang="en-US" sz="1800" dirty="0">
              <a:solidFill>
                <a:schemeClr val="bg1"/>
              </a:solidFill>
            </a:rPr>
            <a:t>A Vendor’s Perspective</a:t>
          </a:r>
        </a:p>
      </dgm:t>
    </dgm:pt>
    <dgm:pt modelId="{D847629B-3A64-406D-85FE-63CA8B16728C}" type="parTrans" cxnId="{FCD1844B-052C-4C7E-932A-A440417D12B9}">
      <dgm:prSet/>
      <dgm:spPr/>
      <dgm:t>
        <a:bodyPr/>
        <a:lstStyle/>
        <a:p>
          <a:endParaRPr lang="en-US"/>
        </a:p>
      </dgm:t>
    </dgm:pt>
    <dgm:pt modelId="{E7C3BE7D-20FF-4803-9C5A-D2CC31F1C051}" type="sibTrans" cxnId="{FCD1844B-052C-4C7E-932A-A440417D12B9}">
      <dgm:prSet/>
      <dgm:spPr/>
      <dgm:t>
        <a:bodyPr/>
        <a:lstStyle/>
        <a:p>
          <a:endParaRPr lang="en-US"/>
        </a:p>
      </dgm:t>
    </dgm:pt>
    <dgm:pt modelId="{5AB7DDC1-66EB-4DD4-BAFA-0472A75D4F37}">
      <dgm:prSet custT="1"/>
      <dgm:spPr/>
      <dgm:t>
        <a:bodyPr/>
        <a:lstStyle/>
        <a:p>
          <a:r>
            <a:rPr lang="en-US" sz="2000" dirty="0">
              <a:solidFill>
                <a:schemeClr val="bg1"/>
              </a:solidFill>
            </a:rPr>
            <a:t>Q &amp; A</a:t>
          </a:r>
        </a:p>
      </dgm:t>
    </dgm:pt>
    <dgm:pt modelId="{FD622B54-6A13-4EC2-AC18-4E73654B22E9}" type="parTrans" cxnId="{BB505A38-3DA6-4E2A-90BF-88A5E9F8F057}">
      <dgm:prSet/>
      <dgm:spPr/>
      <dgm:t>
        <a:bodyPr/>
        <a:lstStyle/>
        <a:p>
          <a:endParaRPr lang="en-US"/>
        </a:p>
      </dgm:t>
    </dgm:pt>
    <dgm:pt modelId="{769C04DC-C6FE-40A3-B31C-54E10DD18045}" type="sibTrans" cxnId="{BB505A38-3DA6-4E2A-90BF-88A5E9F8F057}">
      <dgm:prSet/>
      <dgm:spPr/>
      <dgm:t>
        <a:bodyPr/>
        <a:lstStyle/>
        <a:p>
          <a:endParaRPr lang="en-US"/>
        </a:p>
      </dgm:t>
    </dgm:pt>
    <dgm:pt modelId="{D0A3F612-38F7-4240-9455-AB9A0AF39BB1}">
      <dgm:prSet custT="1"/>
      <dgm:spPr/>
      <dgm:t>
        <a:bodyPr/>
        <a:lstStyle/>
        <a:p>
          <a:r>
            <a:rPr lang="en-US" sz="2000" dirty="0">
              <a:solidFill>
                <a:schemeClr val="bg1"/>
              </a:solidFill>
            </a:rPr>
            <a:t>Appendixes</a:t>
          </a:r>
        </a:p>
      </dgm:t>
    </dgm:pt>
    <dgm:pt modelId="{2F1C591D-33E2-4517-AC09-843178A445A9}" type="parTrans" cxnId="{07DFB8BD-CAFE-4384-BFD0-C94247526420}">
      <dgm:prSet/>
      <dgm:spPr/>
      <dgm:t>
        <a:bodyPr/>
        <a:lstStyle/>
        <a:p>
          <a:endParaRPr lang="en-US"/>
        </a:p>
      </dgm:t>
    </dgm:pt>
    <dgm:pt modelId="{B68B50C9-4458-4240-8925-1CDC24D3F34E}" type="sibTrans" cxnId="{07DFB8BD-CAFE-4384-BFD0-C94247526420}">
      <dgm:prSet/>
      <dgm:spPr/>
      <dgm:t>
        <a:bodyPr/>
        <a:lstStyle/>
        <a:p>
          <a:endParaRPr lang="en-US"/>
        </a:p>
      </dgm:t>
    </dgm:pt>
    <dgm:pt modelId="{B8BE9FC7-1A37-4680-AA51-A27F44A14490}">
      <dgm:prSet custT="1"/>
      <dgm:spPr/>
      <dgm:t>
        <a:bodyPr/>
        <a:lstStyle/>
        <a:p>
          <a:r>
            <a:rPr lang="en-US" sz="1800" dirty="0">
              <a:solidFill>
                <a:schemeClr val="bg1"/>
              </a:solidFill>
            </a:rPr>
            <a:t>Extended Attributes and Images </a:t>
          </a:r>
        </a:p>
      </dgm:t>
    </dgm:pt>
    <dgm:pt modelId="{DDD35A88-1AC8-4498-BBE4-F38CF3CCEED5}" type="sibTrans" cxnId="{ACF0C9A3-7710-453B-8568-5A7DDBE28B72}">
      <dgm:prSet/>
      <dgm:spPr/>
      <dgm:t>
        <a:bodyPr/>
        <a:lstStyle/>
        <a:p>
          <a:endParaRPr lang="en-US"/>
        </a:p>
      </dgm:t>
    </dgm:pt>
    <dgm:pt modelId="{517AFD33-D6CB-4090-87D1-57098DDCC7C0}" type="parTrans" cxnId="{ACF0C9A3-7710-453B-8568-5A7DDBE28B72}">
      <dgm:prSet/>
      <dgm:spPr/>
      <dgm:t>
        <a:bodyPr/>
        <a:lstStyle/>
        <a:p>
          <a:endParaRPr lang="en-US"/>
        </a:p>
      </dgm:t>
    </dgm:pt>
    <dgm:pt modelId="{C936EB59-B7ED-46F2-8A8C-FAC8DBA033BF}" type="pres">
      <dgm:prSet presAssocID="{B651B4AD-3505-453A-BA8D-5570EFCC9C98}" presName="Name0" presStyleCnt="0">
        <dgm:presLayoutVars>
          <dgm:dir/>
          <dgm:resizeHandles val="exact"/>
        </dgm:presLayoutVars>
      </dgm:prSet>
      <dgm:spPr/>
    </dgm:pt>
    <dgm:pt modelId="{E35195D1-0521-427F-B5C4-095BE7AD6E39}" type="pres">
      <dgm:prSet presAssocID="{2BAF57CF-1B84-48B9-9E4B-6F0236632F47}" presName="composite" presStyleCnt="0"/>
      <dgm:spPr/>
    </dgm:pt>
    <dgm:pt modelId="{95F74E18-0E46-4F70-8240-CCFBEB7CD47C}" type="pres">
      <dgm:prSet presAssocID="{2BAF57CF-1B84-48B9-9E4B-6F0236632F47}" presName="rect1" presStyleLbl="trAlignAcc1" presStyleIdx="0" presStyleCnt="9">
        <dgm:presLayoutVars>
          <dgm:bulletEnabled val="1"/>
        </dgm:presLayoutVars>
      </dgm:prSet>
      <dgm:spPr/>
    </dgm:pt>
    <dgm:pt modelId="{073A516E-114F-4EE5-AE78-090BFE4E4421}" type="pres">
      <dgm:prSet presAssocID="{2BAF57CF-1B84-48B9-9E4B-6F0236632F47}" presName="rect2" presStyleLbl="fgImgPlace1" presStyleIdx="0" presStyleCnt="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Handshake"/>
        </a:ext>
      </dgm:extLst>
    </dgm:pt>
    <dgm:pt modelId="{9E875C4B-7D92-4EDE-B0F3-D7F6E78519BE}" type="pres">
      <dgm:prSet presAssocID="{1A253D49-6CD7-4EA0-84F4-A93D0D586AAD}" presName="sibTrans" presStyleCnt="0"/>
      <dgm:spPr/>
    </dgm:pt>
    <dgm:pt modelId="{AD7FDFCB-86AE-4F0A-AF06-6E55ABBA02C0}" type="pres">
      <dgm:prSet presAssocID="{E8910E97-8F8C-414C-BBBD-768ED5AD8550}" presName="composite" presStyleCnt="0"/>
      <dgm:spPr/>
    </dgm:pt>
    <dgm:pt modelId="{8E0511E1-83FA-4F92-BF00-FFCE504BDCB3}" type="pres">
      <dgm:prSet presAssocID="{E8910E97-8F8C-414C-BBBD-768ED5AD8550}" presName="rect1" presStyleLbl="trAlignAcc1" presStyleIdx="1" presStyleCnt="9">
        <dgm:presLayoutVars>
          <dgm:bulletEnabled val="1"/>
        </dgm:presLayoutVars>
      </dgm:prSet>
      <dgm:spPr/>
    </dgm:pt>
    <dgm:pt modelId="{4FD65EA1-518C-41BE-BEC8-420DDBCC9771}" type="pres">
      <dgm:prSet presAssocID="{E8910E97-8F8C-414C-BBBD-768ED5AD8550}" presName="rect2" presStyleLbl="fgImgPlace1" presStyleIdx="1" presStyleCnt="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Business Growth"/>
        </a:ext>
      </dgm:extLst>
    </dgm:pt>
    <dgm:pt modelId="{7952F77C-2A8F-46BF-A53F-B27C08C7F50F}" type="pres">
      <dgm:prSet presAssocID="{B61DCD98-68F7-49E2-A72D-D7A543DCF209}" presName="sibTrans" presStyleCnt="0"/>
      <dgm:spPr/>
    </dgm:pt>
    <dgm:pt modelId="{EACAAF0A-8CB0-4479-BBE6-E8D0B6048A09}" type="pres">
      <dgm:prSet presAssocID="{B8BE9FC7-1A37-4680-AA51-A27F44A14490}" presName="composite" presStyleCnt="0"/>
      <dgm:spPr/>
    </dgm:pt>
    <dgm:pt modelId="{CB9D751A-D314-4811-B28A-A41DA08EF8E6}" type="pres">
      <dgm:prSet presAssocID="{B8BE9FC7-1A37-4680-AA51-A27F44A14490}" presName="rect1" presStyleLbl="trAlignAcc1" presStyleIdx="2" presStyleCnt="9">
        <dgm:presLayoutVars>
          <dgm:bulletEnabled val="1"/>
        </dgm:presLayoutVars>
      </dgm:prSet>
      <dgm:spPr/>
    </dgm:pt>
    <dgm:pt modelId="{4ACD7949-E763-4066-B605-55D6D45C31BE}" type="pres">
      <dgm:prSet presAssocID="{B8BE9FC7-1A37-4680-AA51-A27F44A14490}" presName="rect2" presStyleLbl="fgImgPlace1" presStyleIdx="2" presStyleCnt="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List"/>
        </a:ext>
      </dgm:extLst>
    </dgm:pt>
    <dgm:pt modelId="{E87E08C8-B190-485E-97EF-7B45C8EB0B25}" type="pres">
      <dgm:prSet presAssocID="{DDD35A88-1AC8-4498-BBE4-F38CF3CCEED5}" presName="sibTrans" presStyleCnt="0"/>
      <dgm:spPr/>
    </dgm:pt>
    <dgm:pt modelId="{1B619178-5A04-4700-A261-79FC8C0DA444}" type="pres">
      <dgm:prSet presAssocID="{6F91B3FC-67C7-4D29-BC38-5756B5FF7BF4}" presName="composite" presStyleCnt="0"/>
      <dgm:spPr/>
    </dgm:pt>
    <dgm:pt modelId="{AB475F7A-A49E-4874-AD73-05F5643C1F44}" type="pres">
      <dgm:prSet presAssocID="{6F91B3FC-67C7-4D29-BC38-5756B5FF7BF4}" presName="rect1" presStyleLbl="trAlignAcc1" presStyleIdx="3" presStyleCnt="9">
        <dgm:presLayoutVars>
          <dgm:bulletEnabled val="1"/>
        </dgm:presLayoutVars>
      </dgm:prSet>
      <dgm:spPr/>
    </dgm:pt>
    <dgm:pt modelId="{5710AE03-E2AC-473C-9FF6-FE5220343EE1}" type="pres">
      <dgm:prSet presAssocID="{6F91B3FC-67C7-4D29-BC38-5756B5FF7BF4}" presName="rect2" presStyleLbl="fgImgPlace1" presStyleIdx="3" presStyleCnt="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Compass"/>
        </a:ext>
      </dgm:extLst>
    </dgm:pt>
    <dgm:pt modelId="{E0C63F68-5F38-4890-97A6-D184E4C19E6B}" type="pres">
      <dgm:prSet presAssocID="{BE771AA9-9B35-4254-A711-87DE0BD4552B}" presName="sibTrans" presStyleCnt="0"/>
      <dgm:spPr/>
    </dgm:pt>
    <dgm:pt modelId="{03D5C13E-29F8-4292-B208-435CDB755525}" type="pres">
      <dgm:prSet presAssocID="{EB82335E-43D4-434A-974C-E131AC9B9F23}" presName="composite" presStyleCnt="0"/>
      <dgm:spPr/>
    </dgm:pt>
    <dgm:pt modelId="{E7D3C6A8-88B1-4D1C-B812-AC84E86EE6AD}" type="pres">
      <dgm:prSet presAssocID="{EB82335E-43D4-434A-974C-E131AC9B9F23}" presName="rect1" presStyleLbl="trAlignAcc1" presStyleIdx="4" presStyleCnt="9">
        <dgm:presLayoutVars>
          <dgm:bulletEnabled val="1"/>
        </dgm:presLayoutVars>
      </dgm:prSet>
      <dgm:spPr/>
    </dgm:pt>
    <dgm:pt modelId="{540D14D2-279E-4B0B-ACF2-E1E9A17EC97C}" type="pres">
      <dgm:prSet presAssocID="{EB82335E-43D4-434A-974C-E131AC9B9F23}" presName="rect2" presStyleLbl="fgImgPlace1" presStyleIdx="4" presStyleCnt="9"/>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Workflow RTL"/>
        </a:ext>
      </dgm:extLst>
    </dgm:pt>
    <dgm:pt modelId="{C0BE392C-3275-4EDB-A832-4AFA806DB8A6}" type="pres">
      <dgm:prSet presAssocID="{00D49575-9467-46A7-A285-F188558E736B}" presName="sibTrans" presStyleCnt="0"/>
      <dgm:spPr/>
    </dgm:pt>
    <dgm:pt modelId="{097E2C34-78E4-453D-85DE-657D7AEFD128}" type="pres">
      <dgm:prSet presAssocID="{2EF08205-5E59-4C12-97D7-4823AF688E54}" presName="composite" presStyleCnt="0"/>
      <dgm:spPr/>
    </dgm:pt>
    <dgm:pt modelId="{9F57FC73-9D41-48D2-8D3A-133C68B80ED3}" type="pres">
      <dgm:prSet presAssocID="{2EF08205-5E59-4C12-97D7-4823AF688E54}" presName="rect1" presStyleLbl="trAlignAcc1" presStyleIdx="5" presStyleCnt="9">
        <dgm:presLayoutVars>
          <dgm:bulletEnabled val="1"/>
        </dgm:presLayoutVars>
      </dgm:prSet>
      <dgm:spPr/>
    </dgm:pt>
    <dgm:pt modelId="{2442777F-827E-43A8-B35E-9BF088D38E6F}" type="pres">
      <dgm:prSet presAssocID="{2EF08205-5E59-4C12-97D7-4823AF688E54}" presName="rect2" presStyleLbl="fgImgPlace1" presStyleIdx="5" presStyleCnt="9"/>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Workflow RTL"/>
        </a:ext>
      </dgm:extLst>
    </dgm:pt>
    <dgm:pt modelId="{9DDBB153-9A01-4909-85E3-E77AC68429FE}" type="pres">
      <dgm:prSet presAssocID="{4937C894-187D-43F9-9B53-FD6A99D2EA7B}" presName="sibTrans" presStyleCnt="0"/>
      <dgm:spPr/>
    </dgm:pt>
    <dgm:pt modelId="{594206C0-1F1A-4E52-9CE0-F305B1B56792}" type="pres">
      <dgm:prSet presAssocID="{B21CFFA4-8C2D-4718-96BF-FEF81F6C1D19}" presName="composite" presStyleCnt="0"/>
      <dgm:spPr/>
    </dgm:pt>
    <dgm:pt modelId="{F8424D8F-3D10-4CDD-9E20-E997358ADFB5}" type="pres">
      <dgm:prSet presAssocID="{B21CFFA4-8C2D-4718-96BF-FEF81F6C1D19}" presName="rect1" presStyleLbl="trAlignAcc1" presStyleIdx="6" presStyleCnt="9">
        <dgm:presLayoutVars>
          <dgm:bulletEnabled val="1"/>
        </dgm:presLayoutVars>
      </dgm:prSet>
      <dgm:spPr/>
    </dgm:pt>
    <dgm:pt modelId="{5E051F14-D0E4-4C15-821E-4F6F67AC587C}" type="pres">
      <dgm:prSet presAssocID="{B21CFFA4-8C2D-4718-96BF-FEF81F6C1D19}" presName="rect2" presStyleLbl="fgImgPlace1" presStyleIdx="6" presStyleCnt="9"/>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dgm:spPr>
      <dgm:extLst>
        <a:ext uri="{E40237B7-FDA0-4F09-8148-C483321AD2D9}">
          <dgm14:cNvPr xmlns:dgm14="http://schemas.microsoft.com/office/drawing/2010/diagram" id="0" name="" descr="Eye"/>
        </a:ext>
      </dgm:extLst>
    </dgm:pt>
    <dgm:pt modelId="{9037B5E1-02B3-4342-9243-232C6E89A071}" type="pres">
      <dgm:prSet presAssocID="{E7C3BE7D-20FF-4803-9C5A-D2CC31F1C051}" presName="sibTrans" presStyleCnt="0"/>
      <dgm:spPr/>
    </dgm:pt>
    <dgm:pt modelId="{E533E0F1-FCE7-43BA-A98B-633023CD76A3}" type="pres">
      <dgm:prSet presAssocID="{5AB7DDC1-66EB-4DD4-BAFA-0472A75D4F37}" presName="composite" presStyleCnt="0"/>
      <dgm:spPr/>
    </dgm:pt>
    <dgm:pt modelId="{01FB39DF-01B0-4CDF-9488-15508CD32BF9}" type="pres">
      <dgm:prSet presAssocID="{5AB7DDC1-66EB-4DD4-BAFA-0472A75D4F37}" presName="rect1" presStyleLbl="trAlignAcc1" presStyleIdx="7" presStyleCnt="9">
        <dgm:presLayoutVars>
          <dgm:bulletEnabled val="1"/>
        </dgm:presLayoutVars>
      </dgm:prSet>
      <dgm:spPr/>
    </dgm:pt>
    <dgm:pt modelId="{5327E75A-5036-49D3-B29B-3EE78CDFE161}" type="pres">
      <dgm:prSet presAssocID="{5AB7DDC1-66EB-4DD4-BAFA-0472A75D4F37}" presName="rect2" presStyleLbl="fgImgPlace1" presStyleIdx="7" presStyleCnt="9"/>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25000" r="-25000"/>
          </a:stretch>
        </a:blipFill>
      </dgm:spPr>
      <dgm:extLst>
        <a:ext uri="{E40237B7-FDA0-4F09-8148-C483321AD2D9}">
          <dgm14:cNvPr xmlns:dgm14="http://schemas.microsoft.com/office/drawing/2010/diagram" id="0" name="" descr="Questions"/>
        </a:ext>
      </dgm:extLst>
    </dgm:pt>
    <dgm:pt modelId="{B37898C5-5D71-4A5E-9CBB-83B6912F65A2}" type="pres">
      <dgm:prSet presAssocID="{769C04DC-C6FE-40A3-B31C-54E10DD18045}" presName="sibTrans" presStyleCnt="0"/>
      <dgm:spPr/>
    </dgm:pt>
    <dgm:pt modelId="{D9D8C04B-9391-4FF0-A0D9-5035F7F5251F}" type="pres">
      <dgm:prSet presAssocID="{D0A3F612-38F7-4240-9455-AB9A0AF39BB1}" presName="composite" presStyleCnt="0"/>
      <dgm:spPr/>
    </dgm:pt>
    <dgm:pt modelId="{B353E809-549E-487C-9981-9F2FB8C7491A}" type="pres">
      <dgm:prSet presAssocID="{D0A3F612-38F7-4240-9455-AB9A0AF39BB1}" presName="rect1" presStyleLbl="trAlignAcc1" presStyleIdx="8" presStyleCnt="9">
        <dgm:presLayoutVars>
          <dgm:bulletEnabled val="1"/>
        </dgm:presLayoutVars>
      </dgm:prSet>
      <dgm:spPr/>
    </dgm:pt>
    <dgm:pt modelId="{B9E3642E-357A-4A95-8019-C24FF60A1D41}" type="pres">
      <dgm:prSet presAssocID="{D0A3F612-38F7-4240-9455-AB9A0AF39BB1}" presName="rect2" presStyleLbl="fgImgPlace1" presStyleIdx="8" presStyleCnt="9"/>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l="-25000" r="-25000"/>
          </a:stretch>
        </a:blipFill>
      </dgm:spPr>
      <dgm:extLst>
        <a:ext uri="{E40237B7-FDA0-4F09-8148-C483321AD2D9}">
          <dgm14:cNvPr xmlns:dgm14="http://schemas.microsoft.com/office/drawing/2010/diagram" id="0" name="" descr="Paperclip"/>
        </a:ext>
      </dgm:extLst>
    </dgm:pt>
  </dgm:ptLst>
  <dgm:cxnLst>
    <dgm:cxn modelId="{24C18004-E607-491A-ACF6-BE573206A5A2}" srcId="{B651B4AD-3505-453A-BA8D-5570EFCC9C98}" destId="{2BAF57CF-1B84-48B9-9E4B-6F0236632F47}" srcOrd="0" destOrd="0" parTransId="{9F532C6A-FF4F-4E24-BCBC-2DFA0FE92287}" sibTransId="{1A253D49-6CD7-4EA0-84F4-A93D0D586AAD}"/>
    <dgm:cxn modelId="{DC5C5D05-9FA2-4BF5-93D4-C208054491F9}" type="presOf" srcId="{B21CFFA4-8C2D-4718-96BF-FEF81F6C1D19}" destId="{F8424D8F-3D10-4CDD-9E20-E997358ADFB5}" srcOrd="0" destOrd="0" presId="urn:microsoft.com/office/officeart/2008/layout/PictureStrips"/>
    <dgm:cxn modelId="{61E4AB06-1B28-42F1-8C89-7DE42FA70E20}" srcId="{B651B4AD-3505-453A-BA8D-5570EFCC9C98}" destId="{2EF08205-5E59-4C12-97D7-4823AF688E54}" srcOrd="5" destOrd="0" parTransId="{2C79F754-2D69-4206-9141-02D9C19A124B}" sibTransId="{4937C894-187D-43F9-9B53-FD6A99D2EA7B}"/>
    <dgm:cxn modelId="{64EF030A-70DF-47E0-B5ED-F70E1F790323}" type="presOf" srcId="{D0A3F612-38F7-4240-9455-AB9A0AF39BB1}" destId="{B353E809-549E-487C-9981-9F2FB8C7491A}" srcOrd="0" destOrd="0" presId="urn:microsoft.com/office/officeart/2008/layout/PictureStrips"/>
    <dgm:cxn modelId="{1799B937-E2C6-43D0-B5E8-27E6560373AB}" type="presOf" srcId="{E8910E97-8F8C-414C-BBBD-768ED5AD8550}" destId="{8E0511E1-83FA-4F92-BF00-FFCE504BDCB3}" srcOrd="0" destOrd="0" presId="urn:microsoft.com/office/officeart/2008/layout/PictureStrips"/>
    <dgm:cxn modelId="{BB505A38-3DA6-4E2A-90BF-88A5E9F8F057}" srcId="{B651B4AD-3505-453A-BA8D-5570EFCC9C98}" destId="{5AB7DDC1-66EB-4DD4-BAFA-0472A75D4F37}" srcOrd="7" destOrd="0" parTransId="{FD622B54-6A13-4EC2-AC18-4E73654B22E9}" sibTransId="{769C04DC-C6FE-40A3-B31C-54E10DD18045}"/>
    <dgm:cxn modelId="{C8092D47-D165-4BEF-B363-DDEA40C61017}" type="presOf" srcId="{EB82335E-43D4-434A-974C-E131AC9B9F23}" destId="{E7D3C6A8-88B1-4D1C-B812-AC84E86EE6AD}" srcOrd="0" destOrd="0" presId="urn:microsoft.com/office/officeart/2008/layout/PictureStrips"/>
    <dgm:cxn modelId="{FCD1844B-052C-4C7E-932A-A440417D12B9}" srcId="{B651B4AD-3505-453A-BA8D-5570EFCC9C98}" destId="{B21CFFA4-8C2D-4718-96BF-FEF81F6C1D19}" srcOrd="6" destOrd="0" parTransId="{D847629B-3A64-406D-85FE-63CA8B16728C}" sibTransId="{E7C3BE7D-20FF-4803-9C5A-D2CC31F1C051}"/>
    <dgm:cxn modelId="{17B08E9C-4B2F-42BD-8816-17A99A17F2EE}" srcId="{B651B4AD-3505-453A-BA8D-5570EFCC9C98}" destId="{EB82335E-43D4-434A-974C-E131AC9B9F23}" srcOrd="4" destOrd="0" parTransId="{3251A802-3C57-429A-B36C-A727709DD47D}" sibTransId="{00D49575-9467-46A7-A285-F188558E736B}"/>
    <dgm:cxn modelId="{B9A99F9C-0EE6-4B28-A029-4146B4A35575}" type="presOf" srcId="{6F91B3FC-67C7-4D29-BC38-5756B5FF7BF4}" destId="{AB475F7A-A49E-4874-AD73-05F5643C1F44}" srcOrd="0" destOrd="0" presId="urn:microsoft.com/office/officeart/2008/layout/PictureStrips"/>
    <dgm:cxn modelId="{ACF0C9A3-7710-453B-8568-5A7DDBE28B72}" srcId="{B651B4AD-3505-453A-BA8D-5570EFCC9C98}" destId="{B8BE9FC7-1A37-4680-AA51-A27F44A14490}" srcOrd="2" destOrd="0" parTransId="{517AFD33-D6CB-4090-87D1-57098DDCC7C0}" sibTransId="{DDD35A88-1AC8-4498-BBE4-F38CF3CCEED5}"/>
    <dgm:cxn modelId="{0978BDA5-BACB-4275-A3B6-6814FDEBAAE7}" srcId="{B651B4AD-3505-453A-BA8D-5570EFCC9C98}" destId="{E8910E97-8F8C-414C-BBBD-768ED5AD8550}" srcOrd="1" destOrd="0" parTransId="{AEC25713-C3ED-47C7-B853-CE688FADDF5D}" sibTransId="{B61DCD98-68F7-49E2-A72D-D7A543DCF209}"/>
    <dgm:cxn modelId="{190712B3-83A0-459B-BB5B-627B712E5F9C}" type="presOf" srcId="{2BAF57CF-1B84-48B9-9E4B-6F0236632F47}" destId="{95F74E18-0E46-4F70-8240-CCFBEB7CD47C}" srcOrd="0" destOrd="0" presId="urn:microsoft.com/office/officeart/2008/layout/PictureStrips"/>
    <dgm:cxn modelId="{6DE3B0B3-DC5A-451C-A8FF-2E9AF5D0E239}" type="presOf" srcId="{B651B4AD-3505-453A-BA8D-5570EFCC9C98}" destId="{C936EB59-B7ED-46F2-8A8C-FAC8DBA033BF}" srcOrd="0" destOrd="0" presId="urn:microsoft.com/office/officeart/2008/layout/PictureStrips"/>
    <dgm:cxn modelId="{07DFB8BD-CAFE-4384-BFD0-C94247526420}" srcId="{B651B4AD-3505-453A-BA8D-5570EFCC9C98}" destId="{D0A3F612-38F7-4240-9455-AB9A0AF39BB1}" srcOrd="8" destOrd="0" parTransId="{2F1C591D-33E2-4517-AC09-843178A445A9}" sibTransId="{B68B50C9-4458-4240-8925-1CDC24D3F34E}"/>
    <dgm:cxn modelId="{F46387BE-1538-47BF-A900-568264EC1C1C}" srcId="{B651B4AD-3505-453A-BA8D-5570EFCC9C98}" destId="{6F91B3FC-67C7-4D29-BC38-5756B5FF7BF4}" srcOrd="3" destOrd="0" parTransId="{30EC1B99-5E2B-4F45-A9A8-715D68D84AAD}" sibTransId="{BE771AA9-9B35-4254-A711-87DE0BD4552B}"/>
    <dgm:cxn modelId="{D17685F0-C371-4246-8483-C6D9611FD81A}" type="presOf" srcId="{5AB7DDC1-66EB-4DD4-BAFA-0472A75D4F37}" destId="{01FB39DF-01B0-4CDF-9488-15508CD32BF9}" srcOrd="0" destOrd="0" presId="urn:microsoft.com/office/officeart/2008/layout/PictureStrips"/>
    <dgm:cxn modelId="{454003F8-E122-4015-BED4-E0188DFEDF8E}" type="presOf" srcId="{2EF08205-5E59-4C12-97D7-4823AF688E54}" destId="{9F57FC73-9D41-48D2-8D3A-133C68B80ED3}" srcOrd="0" destOrd="0" presId="urn:microsoft.com/office/officeart/2008/layout/PictureStrips"/>
    <dgm:cxn modelId="{44AAB4FE-AAFE-41A6-B492-B6BEAD3DD6E0}" type="presOf" srcId="{B8BE9FC7-1A37-4680-AA51-A27F44A14490}" destId="{CB9D751A-D314-4811-B28A-A41DA08EF8E6}" srcOrd="0" destOrd="0" presId="urn:microsoft.com/office/officeart/2008/layout/PictureStrips"/>
    <dgm:cxn modelId="{62C161B0-A714-47BD-B977-4AF63A1CC7C0}" type="presParOf" srcId="{C936EB59-B7ED-46F2-8A8C-FAC8DBA033BF}" destId="{E35195D1-0521-427F-B5C4-095BE7AD6E39}" srcOrd="0" destOrd="0" presId="urn:microsoft.com/office/officeart/2008/layout/PictureStrips"/>
    <dgm:cxn modelId="{E8D9BE5C-D22D-4F82-9AD3-70AF1385BCA7}" type="presParOf" srcId="{E35195D1-0521-427F-B5C4-095BE7AD6E39}" destId="{95F74E18-0E46-4F70-8240-CCFBEB7CD47C}" srcOrd="0" destOrd="0" presId="urn:microsoft.com/office/officeart/2008/layout/PictureStrips"/>
    <dgm:cxn modelId="{7E934158-5234-47CC-B255-C6F483AC9A3F}" type="presParOf" srcId="{E35195D1-0521-427F-B5C4-095BE7AD6E39}" destId="{073A516E-114F-4EE5-AE78-090BFE4E4421}" srcOrd="1" destOrd="0" presId="urn:microsoft.com/office/officeart/2008/layout/PictureStrips"/>
    <dgm:cxn modelId="{8F0347BE-943E-469A-969A-86D9FD8FF260}" type="presParOf" srcId="{C936EB59-B7ED-46F2-8A8C-FAC8DBA033BF}" destId="{9E875C4B-7D92-4EDE-B0F3-D7F6E78519BE}" srcOrd="1" destOrd="0" presId="urn:microsoft.com/office/officeart/2008/layout/PictureStrips"/>
    <dgm:cxn modelId="{875E6D32-DA26-4A4D-87DF-D8FA721D999D}" type="presParOf" srcId="{C936EB59-B7ED-46F2-8A8C-FAC8DBA033BF}" destId="{AD7FDFCB-86AE-4F0A-AF06-6E55ABBA02C0}" srcOrd="2" destOrd="0" presId="urn:microsoft.com/office/officeart/2008/layout/PictureStrips"/>
    <dgm:cxn modelId="{3FAD94A2-6187-4AF9-8998-D7A0842DA694}" type="presParOf" srcId="{AD7FDFCB-86AE-4F0A-AF06-6E55ABBA02C0}" destId="{8E0511E1-83FA-4F92-BF00-FFCE504BDCB3}" srcOrd="0" destOrd="0" presId="urn:microsoft.com/office/officeart/2008/layout/PictureStrips"/>
    <dgm:cxn modelId="{1AD469F2-0202-4EA8-9593-5BD61D4B7C23}" type="presParOf" srcId="{AD7FDFCB-86AE-4F0A-AF06-6E55ABBA02C0}" destId="{4FD65EA1-518C-41BE-BEC8-420DDBCC9771}" srcOrd="1" destOrd="0" presId="urn:microsoft.com/office/officeart/2008/layout/PictureStrips"/>
    <dgm:cxn modelId="{60FFAB44-5BC4-4E2D-8A32-B65841EB337F}" type="presParOf" srcId="{C936EB59-B7ED-46F2-8A8C-FAC8DBA033BF}" destId="{7952F77C-2A8F-46BF-A53F-B27C08C7F50F}" srcOrd="3" destOrd="0" presId="urn:microsoft.com/office/officeart/2008/layout/PictureStrips"/>
    <dgm:cxn modelId="{53CC34F6-DEF6-4A18-813C-AC730CA417D5}" type="presParOf" srcId="{C936EB59-B7ED-46F2-8A8C-FAC8DBA033BF}" destId="{EACAAF0A-8CB0-4479-BBE6-E8D0B6048A09}" srcOrd="4" destOrd="0" presId="urn:microsoft.com/office/officeart/2008/layout/PictureStrips"/>
    <dgm:cxn modelId="{E524B7A6-5937-4649-9407-2218E57BCEF9}" type="presParOf" srcId="{EACAAF0A-8CB0-4479-BBE6-E8D0B6048A09}" destId="{CB9D751A-D314-4811-B28A-A41DA08EF8E6}" srcOrd="0" destOrd="0" presId="urn:microsoft.com/office/officeart/2008/layout/PictureStrips"/>
    <dgm:cxn modelId="{E8B1AD6E-C19A-4207-8CBF-2EFC31083352}" type="presParOf" srcId="{EACAAF0A-8CB0-4479-BBE6-E8D0B6048A09}" destId="{4ACD7949-E763-4066-B605-55D6D45C31BE}" srcOrd="1" destOrd="0" presId="urn:microsoft.com/office/officeart/2008/layout/PictureStrips"/>
    <dgm:cxn modelId="{F3955419-9740-4568-9D73-59FF5F7B14F2}" type="presParOf" srcId="{C936EB59-B7ED-46F2-8A8C-FAC8DBA033BF}" destId="{E87E08C8-B190-485E-97EF-7B45C8EB0B25}" srcOrd="5" destOrd="0" presId="urn:microsoft.com/office/officeart/2008/layout/PictureStrips"/>
    <dgm:cxn modelId="{68B97BB3-92F2-4995-AB74-A72B4F347F92}" type="presParOf" srcId="{C936EB59-B7ED-46F2-8A8C-FAC8DBA033BF}" destId="{1B619178-5A04-4700-A261-79FC8C0DA444}" srcOrd="6" destOrd="0" presId="urn:microsoft.com/office/officeart/2008/layout/PictureStrips"/>
    <dgm:cxn modelId="{E7552F69-6ADA-4CF1-85A0-EAD1E1F244CB}" type="presParOf" srcId="{1B619178-5A04-4700-A261-79FC8C0DA444}" destId="{AB475F7A-A49E-4874-AD73-05F5643C1F44}" srcOrd="0" destOrd="0" presId="urn:microsoft.com/office/officeart/2008/layout/PictureStrips"/>
    <dgm:cxn modelId="{B3282820-06C5-4B90-8AF6-AAA14E3AEECA}" type="presParOf" srcId="{1B619178-5A04-4700-A261-79FC8C0DA444}" destId="{5710AE03-E2AC-473C-9FF6-FE5220343EE1}" srcOrd="1" destOrd="0" presId="urn:microsoft.com/office/officeart/2008/layout/PictureStrips"/>
    <dgm:cxn modelId="{40732BB0-6588-46C8-9AF0-C8591E77E2F9}" type="presParOf" srcId="{C936EB59-B7ED-46F2-8A8C-FAC8DBA033BF}" destId="{E0C63F68-5F38-4890-97A6-D184E4C19E6B}" srcOrd="7" destOrd="0" presId="urn:microsoft.com/office/officeart/2008/layout/PictureStrips"/>
    <dgm:cxn modelId="{1E1EFD03-87EF-40F7-9B95-E7834C7167F6}" type="presParOf" srcId="{C936EB59-B7ED-46F2-8A8C-FAC8DBA033BF}" destId="{03D5C13E-29F8-4292-B208-435CDB755525}" srcOrd="8" destOrd="0" presId="urn:microsoft.com/office/officeart/2008/layout/PictureStrips"/>
    <dgm:cxn modelId="{3FB2CB96-BF3D-4832-BEAE-2B96D3EE929D}" type="presParOf" srcId="{03D5C13E-29F8-4292-B208-435CDB755525}" destId="{E7D3C6A8-88B1-4D1C-B812-AC84E86EE6AD}" srcOrd="0" destOrd="0" presId="urn:microsoft.com/office/officeart/2008/layout/PictureStrips"/>
    <dgm:cxn modelId="{1391D9DD-360B-4589-BFBF-58CC12E8C9DF}" type="presParOf" srcId="{03D5C13E-29F8-4292-B208-435CDB755525}" destId="{540D14D2-279E-4B0B-ACF2-E1E9A17EC97C}" srcOrd="1" destOrd="0" presId="urn:microsoft.com/office/officeart/2008/layout/PictureStrips"/>
    <dgm:cxn modelId="{DBCA92CB-4764-43C2-9616-9EF26BFDCDA1}" type="presParOf" srcId="{C936EB59-B7ED-46F2-8A8C-FAC8DBA033BF}" destId="{C0BE392C-3275-4EDB-A832-4AFA806DB8A6}" srcOrd="9" destOrd="0" presId="urn:microsoft.com/office/officeart/2008/layout/PictureStrips"/>
    <dgm:cxn modelId="{3F265E73-522C-4FC6-8EDE-F369DE6A6858}" type="presParOf" srcId="{C936EB59-B7ED-46F2-8A8C-FAC8DBA033BF}" destId="{097E2C34-78E4-453D-85DE-657D7AEFD128}" srcOrd="10" destOrd="0" presId="urn:microsoft.com/office/officeart/2008/layout/PictureStrips"/>
    <dgm:cxn modelId="{402B0930-9BA7-4498-A22B-480E5FCF15EC}" type="presParOf" srcId="{097E2C34-78E4-453D-85DE-657D7AEFD128}" destId="{9F57FC73-9D41-48D2-8D3A-133C68B80ED3}" srcOrd="0" destOrd="0" presId="urn:microsoft.com/office/officeart/2008/layout/PictureStrips"/>
    <dgm:cxn modelId="{294D42FF-79CA-460B-9E28-AB265124ACAE}" type="presParOf" srcId="{097E2C34-78E4-453D-85DE-657D7AEFD128}" destId="{2442777F-827E-43A8-B35E-9BF088D38E6F}" srcOrd="1" destOrd="0" presId="urn:microsoft.com/office/officeart/2008/layout/PictureStrips"/>
    <dgm:cxn modelId="{C663A19B-EEAD-42FD-A945-B17764256974}" type="presParOf" srcId="{C936EB59-B7ED-46F2-8A8C-FAC8DBA033BF}" destId="{9DDBB153-9A01-4909-85E3-E77AC68429FE}" srcOrd="11" destOrd="0" presId="urn:microsoft.com/office/officeart/2008/layout/PictureStrips"/>
    <dgm:cxn modelId="{336C1F54-18D2-4E16-A4AD-06C7303E92A5}" type="presParOf" srcId="{C936EB59-B7ED-46F2-8A8C-FAC8DBA033BF}" destId="{594206C0-1F1A-4E52-9CE0-F305B1B56792}" srcOrd="12" destOrd="0" presId="urn:microsoft.com/office/officeart/2008/layout/PictureStrips"/>
    <dgm:cxn modelId="{F32DECFB-CD9C-4867-BA3F-7FB1ED7DC2BB}" type="presParOf" srcId="{594206C0-1F1A-4E52-9CE0-F305B1B56792}" destId="{F8424D8F-3D10-4CDD-9E20-E997358ADFB5}" srcOrd="0" destOrd="0" presId="urn:microsoft.com/office/officeart/2008/layout/PictureStrips"/>
    <dgm:cxn modelId="{308BB731-C973-409E-AAAE-27C23733672B}" type="presParOf" srcId="{594206C0-1F1A-4E52-9CE0-F305B1B56792}" destId="{5E051F14-D0E4-4C15-821E-4F6F67AC587C}" srcOrd="1" destOrd="0" presId="urn:microsoft.com/office/officeart/2008/layout/PictureStrips"/>
    <dgm:cxn modelId="{0AF76652-8E07-4798-BC01-F1A8D9FE9319}" type="presParOf" srcId="{C936EB59-B7ED-46F2-8A8C-FAC8DBA033BF}" destId="{9037B5E1-02B3-4342-9243-232C6E89A071}" srcOrd="13" destOrd="0" presId="urn:microsoft.com/office/officeart/2008/layout/PictureStrips"/>
    <dgm:cxn modelId="{A5779B01-105C-4D85-AB0F-4E2A59619C18}" type="presParOf" srcId="{C936EB59-B7ED-46F2-8A8C-FAC8DBA033BF}" destId="{E533E0F1-FCE7-43BA-A98B-633023CD76A3}" srcOrd="14" destOrd="0" presId="urn:microsoft.com/office/officeart/2008/layout/PictureStrips"/>
    <dgm:cxn modelId="{8E1F475C-B1EA-499F-81B7-49AA15F39108}" type="presParOf" srcId="{E533E0F1-FCE7-43BA-A98B-633023CD76A3}" destId="{01FB39DF-01B0-4CDF-9488-15508CD32BF9}" srcOrd="0" destOrd="0" presId="urn:microsoft.com/office/officeart/2008/layout/PictureStrips"/>
    <dgm:cxn modelId="{B79F591A-7671-47BE-A09A-72C32798770A}" type="presParOf" srcId="{E533E0F1-FCE7-43BA-A98B-633023CD76A3}" destId="{5327E75A-5036-49D3-B29B-3EE78CDFE161}" srcOrd="1" destOrd="0" presId="urn:microsoft.com/office/officeart/2008/layout/PictureStrips"/>
    <dgm:cxn modelId="{1DABA8DB-C1C7-410C-A08C-D81FDE070170}" type="presParOf" srcId="{C936EB59-B7ED-46F2-8A8C-FAC8DBA033BF}" destId="{B37898C5-5D71-4A5E-9CBB-83B6912F65A2}" srcOrd="15" destOrd="0" presId="urn:microsoft.com/office/officeart/2008/layout/PictureStrips"/>
    <dgm:cxn modelId="{791E4207-8C40-4F11-B0DD-51489CF1D62A}" type="presParOf" srcId="{C936EB59-B7ED-46F2-8A8C-FAC8DBA033BF}" destId="{D9D8C04B-9391-4FF0-A0D9-5035F7F5251F}" srcOrd="16" destOrd="0" presId="urn:microsoft.com/office/officeart/2008/layout/PictureStrips"/>
    <dgm:cxn modelId="{9756277A-E75B-47BB-88CE-02E4AFD4323F}" type="presParOf" srcId="{D9D8C04B-9391-4FF0-A0D9-5035F7F5251F}" destId="{B353E809-549E-487C-9981-9F2FB8C7491A}" srcOrd="0" destOrd="0" presId="urn:microsoft.com/office/officeart/2008/layout/PictureStrips"/>
    <dgm:cxn modelId="{32AD7A4D-4098-4C3E-9225-C39F12CEEC54}" type="presParOf" srcId="{D9D8C04B-9391-4FF0-A0D9-5035F7F5251F}" destId="{B9E3642E-357A-4A95-8019-C24FF60A1D41}"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70CF49-6F54-4DCC-BF6C-8A61A3AFF94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122585F1-3765-4EB7-A085-1F4AE4803FB9}">
      <dgm:prSet phldrT="[Text]" custT="1"/>
      <dgm:spPr>
        <a:solidFill>
          <a:srgbClr val="09288D"/>
        </a:solidFill>
      </dgm:spPr>
      <dgm:t>
        <a:bodyPr/>
        <a:lstStyle/>
        <a:p>
          <a:r>
            <a:rPr lang="en-US" sz="3200" b="1" dirty="0">
              <a:latin typeface="Arial" panose="020B0604020202020204" pitchFamily="34" charset="0"/>
              <a:cs typeface="Arial" panose="020B0604020202020204" pitchFamily="34" charset="0"/>
            </a:rPr>
            <a:t>Dillard’s</a:t>
          </a:r>
        </a:p>
      </dgm:t>
    </dgm:pt>
    <dgm:pt modelId="{2A5D0ED2-5A85-4880-A143-754EAADEE823}" type="parTrans" cxnId="{2EF98E41-E28B-4FA6-8E17-2F88925863EC}">
      <dgm:prSet/>
      <dgm:spPr/>
      <dgm:t>
        <a:bodyPr/>
        <a:lstStyle/>
        <a:p>
          <a:endParaRPr lang="en-US"/>
        </a:p>
      </dgm:t>
    </dgm:pt>
    <dgm:pt modelId="{C24F9132-34E6-4220-B204-4AC328612EBA}" type="sibTrans" cxnId="{2EF98E41-E28B-4FA6-8E17-2F88925863EC}">
      <dgm:prSet/>
      <dgm:spPr/>
      <dgm:t>
        <a:bodyPr/>
        <a:lstStyle/>
        <a:p>
          <a:endParaRPr lang="en-US"/>
        </a:p>
      </dgm:t>
    </dgm:pt>
    <dgm:pt modelId="{653B4DAD-45A5-48DB-9FDA-0FCCE4C56F2A}">
      <dgm:prSet custT="1"/>
      <dgm:spPr/>
      <dgm:t>
        <a:bodyPr/>
        <a:lstStyle/>
        <a:p>
          <a:r>
            <a:rPr lang="en-US" sz="1800" b="1" dirty="0">
              <a:solidFill>
                <a:srgbClr val="09288D"/>
              </a:solidFill>
              <a:latin typeface="Arial" panose="020B0604020202020204" pitchFamily="34" charset="0"/>
              <a:cs typeface="Arial" panose="020B0604020202020204" pitchFamily="34" charset="0"/>
            </a:rPr>
            <a:t>Anita Spence</a:t>
          </a:r>
        </a:p>
      </dgm:t>
    </dgm:pt>
    <dgm:pt modelId="{50E559F3-CCB7-4895-A6D9-4B0128F23ED3}" type="parTrans" cxnId="{0D6DED26-55C1-48D0-BB94-FB697F95627D}">
      <dgm:prSet/>
      <dgm:spPr/>
      <dgm:t>
        <a:bodyPr/>
        <a:lstStyle/>
        <a:p>
          <a:endParaRPr lang="en-US"/>
        </a:p>
      </dgm:t>
    </dgm:pt>
    <dgm:pt modelId="{875F66CF-740D-474A-BF2E-677AB813BBAE}" type="sibTrans" cxnId="{0D6DED26-55C1-48D0-BB94-FB697F95627D}">
      <dgm:prSet/>
      <dgm:spPr/>
      <dgm:t>
        <a:bodyPr/>
        <a:lstStyle/>
        <a:p>
          <a:endParaRPr lang="en-US"/>
        </a:p>
      </dgm:t>
    </dgm:pt>
    <dgm:pt modelId="{EBA060EB-A8BF-4C5B-987C-318EEF8CAC85}">
      <dgm:prSet custT="1"/>
      <dgm:spPr/>
      <dgm:t>
        <a:bodyPr/>
        <a:lstStyle/>
        <a:p>
          <a:r>
            <a:rPr lang="en-US" sz="1400" dirty="0">
              <a:latin typeface="Arial" panose="020B0604020202020204" pitchFamily="34" charset="0"/>
              <a:cs typeface="Arial" panose="020B0604020202020204" pitchFamily="34" charset="0"/>
            </a:rPr>
            <a:t>Director, Vendor Relations</a:t>
          </a:r>
        </a:p>
      </dgm:t>
    </dgm:pt>
    <dgm:pt modelId="{439A7025-4DD4-4C11-BFCC-39121A2EA4D8}" type="parTrans" cxnId="{C62D248A-93C5-4E3B-8FB2-C7E11E441654}">
      <dgm:prSet/>
      <dgm:spPr/>
      <dgm:t>
        <a:bodyPr/>
        <a:lstStyle/>
        <a:p>
          <a:endParaRPr lang="en-US"/>
        </a:p>
      </dgm:t>
    </dgm:pt>
    <dgm:pt modelId="{3CF21CEE-97A9-4CFC-AE5A-397BC04526B9}" type="sibTrans" cxnId="{C62D248A-93C5-4E3B-8FB2-C7E11E441654}">
      <dgm:prSet/>
      <dgm:spPr/>
      <dgm:t>
        <a:bodyPr/>
        <a:lstStyle/>
        <a:p>
          <a:endParaRPr lang="en-US"/>
        </a:p>
      </dgm:t>
    </dgm:pt>
    <dgm:pt modelId="{A201147A-91CC-45AA-BA33-B5B290A2607F}">
      <dgm:prSet custT="1"/>
      <dgm:spPr/>
      <dgm:t>
        <a:bodyPr/>
        <a:lstStyle/>
        <a:p>
          <a:r>
            <a:rPr lang="en-US" sz="1800" b="1" dirty="0">
              <a:solidFill>
                <a:srgbClr val="09288D"/>
              </a:solidFill>
              <a:latin typeface="Arial" panose="020B0604020202020204" pitchFamily="34" charset="0"/>
              <a:cs typeface="Arial" panose="020B0604020202020204" pitchFamily="34" charset="0"/>
            </a:rPr>
            <a:t>Rick Whitley </a:t>
          </a:r>
          <a:r>
            <a:rPr lang="en-US" sz="1100" i="1" dirty="0">
              <a:solidFill>
                <a:srgbClr val="002060"/>
              </a:solidFill>
              <a:latin typeface="Arial" panose="020B0604020202020204" pitchFamily="34" charset="0"/>
              <a:cs typeface="Arial" panose="020B0604020202020204" pitchFamily="34" charset="0"/>
            </a:rPr>
            <a:t>upc.catalog@dillards.com</a:t>
          </a:r>
        </a:p>
      </dgm:t>
    </dgm:pt>
    <dgm:pt modelId="{97F0333A-55E2-4898-98EB-3293D51C9360}" type="parTrans" cxnId="{67A9E074-1AFB-4361-819F-7415C95BD6B8}">
      <dgm:prSet/>
      <dgm:spPr/>
      <dgm:t>
        <a:bodyPr/>
        <a:lstStyle/>
        <a:p>
          <a:endParaRPr lang="en-US"/>
        </a:p>
      </dgm:t>
    </dgm:pt>
    <dgm:pt modelId="{5126F430-7EB9-4677-AEAC-72B783D3B49F}" type="sibTrans" cxnId="{67A9E074-1AFB-4361-819F-7415C95BD6B8}">
      <dgm:prSet/>
      <dgm:spPr/>
      <dgm:t>
        <a:bodyPr/>
        <a:lstStyle/>
        <a:p>
          <a:endParaRPr lang="en-US"/>
        </a:p>
      </dgm:t>
    </dgm:pt>
    <dgm:pt modelId="{D90E00E7-A87F-491F-8811-3A51104A50E4}">
      <dgm:prSet custT="1"/>
      <dgm:spPr/>
      <dgm:t>
        <a:bodyPr/>
        <a:lstStyle/>
        <a:p>
          <a:r>
            <a:rPr lang="en-US" sz="1400" dirty="0">
              <a:latin typeface="Arial" panose="020B0604020202020204" pitchFamily="34" charset="0"/>
              <a:cs typeface="Arial" panose="020B0604020202020204" pitchFamily="34" charset="0"/>
            </a:rPr>
            <a:t>UPC Catalog Support Analyst</a:t>
          </a:r>
        </a:p>
      </dgm:t>
    </dgm:pt>
    <dgm:pt modelId="{75FDFDB0-36FB-4099-A58B-FBB895A23304}" type="parTrans" cxnId="{B1D57D39-8F09-4C6B-9435-A1AA9D0BE771}">
      <dgm:prSet/>
      <dgm:spPr/>
      <dgm:t>
        <a:bodyPr/>
        <a:lstStyle/>
        <a:p>
          <a:endParaRPr lang="en-US"/>
        </a:p>
      </dgm:t>
    </dgm:pt>
    <dgm:pt modelId="{B15195E5-353F-42A6-8EAB-6DADC514AB0B}" type="sibTrans" cxnId="{B1D57D39-8F09-4C6B-9435-A1AA9D0BE771}">
      <dgm:prSet/>
      <dgm:spPr/>
      <dgm:t>
        <a:bodyPr/>
        <a:lstStyle/>
        <a:p>
          <a:endParaRPr lang="en-US"/>
        </a:p>
      </dgm:t>
    </dgm:pt>
    <dgm:pt modelId="{0F9F9279-4D30-482E-8A9C-4B1B318FB95C}">
      <dgm:prSet custT="1"/>
      <dgm:spPr/>
      <dgm:t>
        <a:bodyPr/>
        <a:lstStyle/>
        <a:p>
          <a:r>
            <a:rPr lang="en-US" sz="1800" b="1" dirty="0">
              <a:solidFill>
                <a:srgbClr val="09288D"/>
              </a:solidFill>
              <a:latin typeface="Arial" panose="020B0604020202020204" pitchFamily="34" charset="0"/>
              <a:cs typeface="Arial" panose="020B0604020202020204" pitchFamily="34" charset="0"/>
            </a:rPr>
            <a:t>Grace Evans </a:t>
          </a:r>
          <a:r>
            <a:rPr lang="en-US" sz="1100" i="1" dirty="0">
              <a:solidFill>
                <a:srgbClr val="002060"/>
              </a:solidFill>
              <a:latin typeface="Arial" panose="020B0604020202020204" pitchFamily="34" charset="0"/>
              <a:cs typeface="Arial" panose="020B0604020202020204" pitchFamily="34" charset="0"/>
            </a:rPr>
            <a:t>ebiz.support@dillards.com</a:t>
          </a:r>
        </a:p>
      </dgm:t>
    </dgm:pt>
    <dgm:pt modelId="{B489A27C-0EE6-4441-8C16-A7A7D1CE737B}" type="parTrans" cxnId="{867E3117-24B7-4A03-A937-096C25AD592B}">
      <dgm:prSet/>
      <dgm:spPr/>
      <dgm:t>
        <a:bodyPr/>
        <a:lstStyle/>
        <a:p>
          <a:endParaRPr lang="en-US"/>
        </a:p>
      </dgm:t>
    </dgm:pt>
    <dgm:pt modelId="{23E23218-0B13-4D28-BE52-4BD7FF00239B}" type="sibTrans" cxnId="{867E3117-24B7-4A03-A937-096C25AD592B}">
      <dgm:prSet/>
      <dgm:spPr/>
      <dgm:t>
        <a:bodyPr/>
        <a:lstStyle/>
        <a:p>
          <a:endParaRPr lang="en-US"/>
        </a:p>
      </dgm:t>
    </dgm:pt>
    <dgm:pt modelId="{04725717-6AD3-41DE-AB4C-7F66E63484A9}">
      <dgm:prSet custT="1"/>
      <dgm:spPr/>
      <dgm:t>
        <a:bodyPr/>
        <a:lstStyle/>
        <a:p>
          <a:r>
            <a:rPr lang="en-US" sz="1400" dirty="0">
              <a:latin typeface="Arial" panose="020B0604020202020204" pitchFamily="34" charset="0"/>
              <a:cs typeface="Arial" panose="020B0604020202020204" pitchFamily="34" charset="0"/>
            </a:rPr>
            <a:t>Image and </a:t>
          </a:r>
          <a:r>
            <a:rPr lang="en-US" sz="1400" dirty="0" err="1">
              <a:latin typeface="Arial" panose="020B0604020202020204" pitchFamily="34" charset="0"/>
              <a:cs typeface="Arial" panose="020B0604020202020204" pitchFamily="34" charset="0"/>
            </a:rPr>
            <a:t>eBiz</a:t>
          </a:r>
          <a:r>
            <a:rPr lang="en-US" sz="1400" dirty="0">
              <a:latin typeface="Arial" panose="020B0604020202020204" pitchFamily="34" charset="0"/>
              <a:cs typeface="Arial" panose="020B0604020202020204" pitchFamily="34" charset="0"/>
            </a:rPr>
            <a:t> Support Analyst</a:t>
          </a:r>
        </a:p>
      </dgm:t>
    </dgm:pt>
    <dgm:pt modelId="{EA47A7CF-9F59-4B5D-82E5-D99D3D6099FD}" type="parTrans" cxnId="{6CDE1866-B589-4547-B61D-611E794C6D58}">
      <dgm:prSet/>
      <dgm:spPr/>
      <dgm:t>
        <a:bodyPr/>
        <a:lstStyle/>
        <a:p>
          <a:endParaRPr lang="en-US"/>
        </a:p>
      </dgm:t>
    </dgm:pt>
    <dgm:pt modelId="{199335E8-D39B-4206-BF41-663044547514}" type="sibTrans" cxnId="{6CDE1866-B589-4547-B61D-611E794C6D58}">
      <dgm:prSet/>
      <dgm:spPr/>
      <dgm:t>
        <a:bodyPr/>
        <a:lstStyle/>
        <a:p>
          <a:endParaRPr lang="en-US"/>
        </a:p>
      </dgm:t>
    </dgm:pt>
    <dgm:pt modelId="{247B8254-FBD4-4BAB-AB74-82FE56EC6661}">
      <dgm:prSet custT="1"/>
      <dgm:spPr>
        <a:solidFill>
          <a:srgbClr val="09288D"/>
        </a:solidFill>
      </dgm:spPr>
      <dgm:t>
        <a:bodyPr/>
        <a:lstStyle/>
        <a:p>
          <a:r>
            <a:rPr lang="en-US" sz="3200" b="1" dirty="0">
              <a:latin typeface="Arial" panose="020B0604020202020204" pitchFamily="34" charset="0"/>
              <a:cs typeface="Arial" panose="020B0604020202020204" pitchFamily="34" charset="0"/>
            </a:rPr>
            <a:t>OpenText</a:t>
          </a:r>
        </a:p>
      </dgm:t>
    </dgm:pt>
    <dgm:pt modelId="{7D90CEE5-64E3-42A6-A6C4-FA4E0C211668}" type="parTrans" cxnId="{660DE624-AFE9-4AB1-8034-3D358F9C2B27}">
      <dgm:prSet/>
      <dgm:spPr/>
      <dgm:t>
        <a:bodyPr/>
        <a:lstStyle/>
        <a:p>
          <a:endParaRPr lang="en-US"/>
        </a:p>
      </dgm:t>
    </dgm:pt>
    <dgm:pt modelId="{8302E231-FEC6-47CF-B578-92657EE5D8B2}" type="sibTrans" cxnId="{660DE624-AFE9-4AB1-8034-3D358F9C2B27}">
      <dgm:prSet/>
      <dgm:spPr/>
      <dgm:t>
        <a:bodyPr/>
        <a:lstStyle/>
        <a:p>
          <a:endParaRPr lang="en-US"/>
        </a:p>
      </dgm:t>
    </dgm:pt>
    <dgm:pt modelId="{ABBD2097-CE2C-4D4D-80F5-22D1B996D710}">
      <dgm:prSet custT="1"/>
      <dgm:spPr/>
      <dgm:t>
        <a:bodyPr/>
        <a:lstStyle/>
        <a:p>
          <a:pPr>
            <a:spcAft>
              <a:spcPts val="0"/>
            </a:spcAft>
          </a:pPr>
          <a:r>
            <a:rPr lang="en-US" sz="1800" b="1" dirty="0">
              <a:solidFill>
                <a:srgbClr val="09288D"/>
              </a:solidFill>
              <a:latin typeface="Arial" panose="020B0604020202020204" pitchFamily="34" charset="0"/>
              <a:cs typeface="Arial" panose="020B0604020202020204" pitchFamily="34" charset="0"/>
            </a:rPr>
            <a:t>Don Wiener</a:t>
          </a:r>
        </a:p>
        <a:p>
          <a:pPr>
            <a:spcAft>
              <a:spcPct val="35000"/>
            </a:spcAft>
          </a:pPr>
          <a:r>
            <a:rPr lang="en-US" sz="1100" b="0" i="1" dirty="0">
              <a:solidFill>
                <a:srgbClr val="09288D"/>
              </a:solidFill>
              <a:latin typeface="Arial" panose="020B0604020202020204" pitchFamily="34" charset="0"/>
              <a:cs typeface="Arial" panose="020B0604020202020204" pitchFamily="34" charset="0"/>
            </a:rPr>
            <a:t>dwiener@opentext.com</a:t>
          </a:r>
        </a:p>
      </dgm:t>
    </dgm:pt>
    <dgm:pt modelId="{7E825375-45D0-4C58-9725-D641B75BE0CC}" type="parTrans" cxnId="{11D9E989-16CF-4214-AF90-DD549953B583}">
      <dgm:prSet/>
      <dgm:spPr/>
      <dgm:t>
        <a:bodyPr/>
        <a:lstStyle/>
        <a:p>
          <a:endParaRPr lang="en-US"/>
        </a:p>
      </dgm:t>
    </dgm:pt>
    <dgm:pt modelId="{FCC96739-3208-4F37-AEB7-38689B355EFB}" type="sibTrans" cxnId="{11D9E989-16CF-4214-AF90-DD549953B583}">
      <dgm:prSet/>
      <dgm:spPr/>
      <dgm:t>
        <a:bodyPr/>
        <a:lstStyle/>
        <a:p>
          <a:endParaRPr lang="en-US"/>
        </a:p>
      </dgm:t>
    </dgm:pt>
    <dgm:pt modelId="{5966F24A-5F5D-4C4A-9537-3BA5264DEFFD}">
      <dgm:prSet custT="1"/>
      <dgm:spPr/>
      <dgm:t>
        <a:bodyPr/>
        <a:lstStyle/>
        <a:p>
          <a:pPr>
            <a:spcAft>
              <a:spcPct val="15000"/>
            </a:spcAft>
          </a:pPr>
          <a:r>
            <a:rPr lang="en-US" sz="1400" dirty="0">
              <a:latin typeface="Arial" panose="020B0604020202020204" pitchFamily="34" charset="0"/>
              <a:cs typeface="Arial" panose="020B0604020202020204" pitchFamily="34" charset="0"/>
            </a:rPr>
            <a:t>Director, Customer Relationship Management</a:t>
          </a:r>
        </a:p>
      </dgm:t>
    </dgm:pt>
    <dgm:pt modelId="{93A3F44C-C597-4EF2-A394-F7B7E013D85E}" type="parTrans" cxnId="{6671F79E-B644-4BB4-9F91-885FCBEC7A14}">
      <dgm:prSet/>
      <dgm:spPr/>
      <dgm:t>
        <a:bodyPr/>
        <a:lstStyle/>
        <a:p>
          <a:endParaRPr lang="en-US"/>
        </a:p>
      </dgm:t>
    </dgm:pt>
    <dgm:pt modelId="{1CFAD8C4-149F-43A7-9B08-ADBD83858F64}" type="sibTrans" cxnId="{6671F79E-B644-4BB4-9F91-885FCBEC7A14}">
      <dgm:prSet/>
      <dgm:spPr/>
      <dgm:t>
        <a:bodyPr/>
        <a:lstStyle/>
        <a:p>
          <a:endParaRPr lang="en-US"/>
        </a:p>
      </dgm:t>
    </dgm:pt>
    <dgm:pt modelId="{9C9F71E7-F1C7-4D46-973F-34053E88A40C}">
      <dgm:prSet custT="1"/>
      <dgm:spPr/>
      <dgm:t>
        <a:bodyPr/>
        <a:lstStyle/>
        <a:p>
          <a:pPr>
            <a:spcAft>
              <a:spcPts val="0"/>
            </a:spcAft>
          </a:pPr>
          <a:r>
            <a:rPr lang="en-US" sz="1800" b="1" dirty="0">
              <a:solidFill>
                <a:srgbClr val="09288D"/>
              </a:solidFill>
              <a:latin typeface="Arial" panose="020B0604020202020204" pitchFamily="34" charset="0"/>
              <a:cs typeface="Arial" panose="020B0604020202020204" pitchFamily="34" charset="0"/>
            </a:rPr>
            <a:t>Doug Smith</a:t>
          </a:r>
        </a:p>
        <a:p>
          <a:pPr>
            <a:spcAft>
              <a:spcPct val="35000"/>
            </a:spcAft>
          </a:pPr>
          <a:r>
            <a:rPr lang="en-US" sz="1100" b="0" i="1" dirty="0">
              <a:solidFill>
                <a:srgbClr val="09288D"/>
              </a:solidFill>
              <a:latin typeface="Arial" panose="020B0604020202020204" pitchFamily="34" charset="0"/>
              <a:cs typeface="Arial" panose="020B0604020202020204" pitchFamily="34" charset="0"/>
            </a:rPr>
            <a:t>dsmith1@opentext.com</a:t>
          </a:r>
        </a:p>
      </dgm:t>
    </dgm:pt>
    <dgm:pt modelId="{1FDB7EE9-C895-4F5B-B396-E02C2D14053C}" type="parTrans" cxnId="{B8858AD9-63FA-4AF3-94F9-C03634722083}">
      <dgm:prSet/>
      <dgm:spPr/>
      <dgm:t>
        <a:bodyPr/>
        <a:lstStyle/>
        <a:p>
          <a:endParaRPr lang="en-US"/>
        </a:p>
      </dgm:t>
    </dgm:pt>
    <dgm:pt modelId="{EBC53DE0-3563-46BD-8C16-7EB12031C0DE}" type="sibTrans" cxnId="{B8858AD9-63FA-4AF3-94F9-C03634722083}">
      <dgm:prSet/>
      <dgm:spPr/>
      <dgm:t>
        <a:bodyPr/>
        <a:lstStyle/>
        <a:p>
          <a:endParaRPr lang="en-US"/>
        </a:p>
      </dgm:t>
    </dgm:pt>
    <dgm:pt modelId="{EB47CA82-269B-477F-A125-4D9F31D64C6A}">
      <dgm:prSet custT="1"/>
      <dgm:spPr/>
      <dgm:t>
        <a:bodyPr/>
        <a:lstStyle/>
        <a:p>
          <a:pPr>
            <a:spcAft>
              <a:spcPct val="15000"/>
            </a:spcAft>
          </a:pPr>
          <a:r>
            <a:rPr lang="en-US" sz="1400" dirty="0">
              <a:latin typeface="Arial" panose="020B0604020202020204" pitchFamily="34" charset="0"/>
              <a:cs typeface="Arial" panose="020B0604020202020204" pitchFamily="34" charset="0"/>
            </a:rPr>
            <a:t>Sr. Customer Relationship Manager</a:t>
          </a:r>
          <a:endParaRPr lang="en-US" sz="1400" b="0" dirty="0">
            <a:solidFill>
              <a:schemeClr val="tx1"/>
            </a:solidFill>
            <a:latin typeface="Arial" panose="020B0604020202020204" pitchFamily="34" charset="0"/>
            <a:cs typeface="Arial" panose="020B0604020202020204" pitchFamily="34" charset="0"/>
          </a:endParaRPr>
        </a:p>
      </dgm:t>
    </dgm:pt>
    <dgm:pt modelId="{B9F5E58F-B4EB-4770-A24F-5CFB17669EBA}" type="parTrans" cxnId="{7765CF5E-C41D-4045-A3D2-7054CBA975DB}">
      <dgm:prSet/>
      <dgm:spPr/>
      <dgm:t>
        <a:bodyPr/>
        <a:lstStyle/>
        <a:p>
          <a:endParaRPr lang="en-US"/>
        </a:p>
      </dgm:t>
    </dgm:pt>
    <dgm:pt modelId="{A255696E-ECA4-48BF-9B7D-B3C087D4B058}" type="sibTrans" cxnId="{7765CF5E-C41D-4045-A3D2-7054CBA975DB}">
      <dgm:prSet/>
      <dgm:spPr/>
      <dgm:t>
        <a:bodyPr/>
        <a:lstStyle/>
        <a:p>
          <a:endParaRPr lang="en-US"/>
        </a:p>
      </dgm:t>
    </dgm:pt>
    <dgm:pt modelId="{847E1DEB-F4E5-409E-A748-5E5A4FF04AB6}">
      <dgm:prSet custT="1"/>
      <dgm:spPr/>
      <dgm:t>
        <a:bodyPr/>
        <a:lstStyle/>
        <a:p>
          <a:pPr>
            <a:spcAft>
              <a:spcPts val="0"/>
            </a:spcAft>
          </a:pPr>
          <a:r>
            <a:rPr lang="en-US" sz="1800" b="1" dirty="0">
              <a:solidFill>
                <a:srgbClr val="09288D"/>
              </a:solidFill>
              <a:latin typeface="Arial" panose="020B0604020202020204" pitchFamily="34" charset="0"/>
              <a:cs typeface="Arial" panose="020B0604020202020204" pitchFamily="34" charset="0"/>
            </a:rPr>
            <a:t>Ken Terhurne</a:t>
          </a:r>
        </a:p>
        <a:p>
          <a:pPr>
            <a:spcAft>
              <a:spcPct val="35000"/>
            </a:spcAft>
          </a:pPr>
          <a:r>
            <a:rPr lang="en-US" sz="1050" b="0" i="1" dirty="0">
              <a:solidFill>
                <a:srgbClr val="09288D"/>
              </a:solidFill>
              <a:latin typeface="Arial" panose="020B0604020202020204" pitchFamily="34" charset="0"/>
              <a:cs typeface="Arial" panose="020B0604020202020204" pitchFamily="34" charset="0"/>
            </a:rPr>
            <a:t>kterhurne@opentext.com</a:t>
          </a:r>
        </a:p>
      </dgm:t>
    </dgm:pt>
    <dgm:pt modelId="{47AB8B5B-7903-466E-9812-02449C3494F3}" type="parTrans" cxnId="{8D83E75D-C46B-467B-BEEF-9B81027E2E52}">
      <dgm:prSet/>
      <dgm:spPr/>
      <dgm:t>
        <a:bodyPr/>
        <a:lstStyle/>
        <a:p>
          <a:endParaRPr lang="en-US"/>
        </a:p>
      </dgm:t>
    </dgm:pt>
    <dgm:pt modelId="{4C35015D-E95D-4425-8DC0-FEA49D7164AE}" type="sibTrans" cxnId="{8D83E75D-C46B-467B-BEEF-9B81027E2E52}">
      <dgm:prSet/>
      <dgm:spPr/>
      <dgm:t>
        <a:bodyPr/>
        <a:lstStyle/>
        <a:p>
          <a:endParaRPr lang="en-US"/>
        </a:p>
      </dgm:t>
    </dgm:pt>
    <dgm:pt modelId="{E2641CBF-2700-4891-8DBF-0046469828A7}">
      <dgm:prSet custT="1"/>
      <dgm:spPr/>
      <dgm:t>
        <a:bodyPr/>
        <a:lstStyle/>
        <a:p>
          <a:pPr>
            <a:spcAft>
              <a:spcPct val="15000"/>
            </a:spcAft>
          </a:pPr>
          <a:r>
            <a:rPr lang="en-US" sz="1400" dirty="0">
              <a:latin typeface="Arial" panose="020B0604020202020204" pitchFamily="34" charset="0"/>
              <a:cs typeface="Arial" panose="020B0604020202020204" pitchFamily="34" charset="0"/>
            </a:rPr>
            <a:t>Customer Relationship Manager</a:t>
          </a:r>
        </a:p>
      </dgm:t>
    </dgm:pt>
    <dgm:pt modelId="{BA9EF7FF-F5CB-4D83-9690-BEC2EFF7F24D}" type="parTrans" cxnId="{3806580B-2FFB-4ACC-B74B-D926C6E5E894}">
      <dgm:prSet/>
      <dgm:spPr/>
      <dgm:t>
        <a:bodyPr/>
        <a:lstStyle/>
        <a:p>
          <a:endParaRPr lang="en-US"/>
        </a:p>
      </dgm:t>
    </dgm:pt>
    <dgm:pt modelId="{CAA24BCF-05A3-4151-9336-06C665421CE7}" type="sibTrans" cxnId="{3806580B-2FFB-4ACC-B74B-D926C6E5E894}">
      <dgm:prSet/>
      <dgm:spPr/>
      <dgm:t>
        <a:bodyPr/>
        <a:lstStyle/>
        <a:p>
          <a:endParaRPr lang="en-US"/>
        </a:p>
      </dgm:t>
    </dgm:pt>
    <dgm:pt modelId="{3189B7C8-7783-46BA-9C59-0730CDA52F4A}" type="pres">
      <dgm:prSet presAssocID="{AB70CF49-6F54-4DCC-BF6C-8A61A3AFF940}" presName="diagram" presStyleCnt="0">
        <dgm:presLayoutVars>
          <dgm:chPref val="1"/>
          <dgm:dir/>
          <dgm:animOne val="branch"/>
          <dgm:animLvl val="lvl"/>
          <dgm:resizeHandles/>
        </dgm:presLayoutVars>
      </dgm:prSet>
      <dgm:spPr/>
    </dgm:pt>
    <dgm:pt modelId="{CBC9DA0B-A9CA-4E5A-88C0-D3177C7D1BCC}" type="pres">
      <dgm:prSet presAssocID="{122585F1-3765-4EB7-A085-1F4AE4803FB9}" presName="root" presStyleCnt="0"/>
      <dgm:spPr/>
    </dgm:pt>
    <dgm:pt modelId="{2F4CF565-B078-486D-BE36-1E6799A359D9}" type="pres">
      <dgm:prSet presAssocID="{122585F1-3765-4EB7-A085-1F4AE4803FB9}" presName="rootComposite" presStyleCnt="0"/>
      <dgm:spPr/>
    </dgm:pt>
    <dgm:pt modelId="{A97E9F51-0461-4A41-A68C-3231C8A07BF7}" type="pres">
      <dgm:prSet presAssocID="{122585F1-3765-4EB7-A085-1F4AE4803FB9}" presName="rootText" presStyleLbl="node1" presStyleIdx="0" presStyleCnt="2"/>
      <dgm:spPr/>
    </dgm:pt>
    <dgm:pt modelId="{896746F5-6DAB-4A64-9418-0928C01E8E7C}" type="pres">
      <dgm:prSet presAssocID="{122585F1-3765-4EB7-A085-1F4AE4803FB9}" presName="rootConnector" presStyleLbl="node1" presStyleIdx="0" presStyleCnt="2"/>
      <dgm:spPr/>
    </dgm:pt>
    <dgm:pt modelId="{60BCB9BE-FD53-4576-81E8-72A63A0A63BA}" type="pres">
      <dgm:prSet presAssocID="{122585F1-3765-4EB7-A085-1F4AE4803FB9}" presName="childShape" presStyleCnt="0"/>
      <dgm:spPr/>
    </dgm:pt>
    <dgm:pt modelId="{92478634-CC28-4EC1-B4C7-3B5526C79FA0}" type="pres">
      <dgm:prSet presAssocID="{50E559F3-CCB7-4895-A6D9-4B0128F23ED3}" presName="Name13" presStyleLbl="parChTrans1D2" presStyleIdx="0" presStyleCnt="6"/>
      <dgm:spPr/>
    </dgm:pt>
    <dgm:pt modelId="{DB2D8EC3-C8E4-4069-B19D-E21903614500}" type="pres">
      <dgm:prSet presAssocID="{653B4DAD-45A5-48DB-9FDA-0FCCE4C56F2A}" presName="childText" presStyleLbl="bgAcc1" presStyleIdx="0" presStyleCnt="6">
        <dgm:presLayoutVars>
          <dgm:bulletEnabled val="1"/>
        </dgm:presLayoutVars>
      </dgm:prSet>
      <dgm:spPr/>
    </dgm:pt>
    <dgm:pt modelId="{73DEAD15-7999-4F1C-B873-F6A84996A9D8}" type="pres">
      <dgm:prSet presAssocID="{97F0333A-55E2-4898-98EB-3293D51C9360}" presName="Name13" presStyleLbl="parChTrans1D2" presStyleIdx="1" presStyleCnt="6"/>
      <dgm:spPr/>
    </dgm:pt>
    <dgm:pt modelId="{FD55B601-0217-4076-9F6E-AD2AB3C6FCB0}" type="pres">
      <dgm:prSet presAssocID="{A201147A-91CC-45AA-BA33-B5B290A2607F}" presName="childText" presStyleLbl="bgAcc1" presStyleIdx="1" presStyleCnt="6">
        <dgm:presLayoutVars>
          <dgm:bulletEnabled val="1"/>
        </dgm:presLayoutVars>
      </dgm:prSet>
      <dgm:spPr/>
    </dgm:pt>
    <dgm:pt modelId="{3D60B400-579C-4403-BD25-75E5C8E27BBC}" type="pres">
      <dgm:prSet presAssocID="{B489A27C-0EE6-4441-8C16-A7A7D1CE737B}" presName="Name13" presStyleLbl="parChTrans1D2" presStyleIdx="2" presStyleCnt="6"/>
      <dgm:spPr/>
    </dgm:pt>
    <dgm:pt modelId="{C8612017-59D3-4B1D-9CBC-BC11B7B10BD0}" type="pres">
      <dgm:prSet presAssocID="{0F9F9279-4D30-482E-8A9C-4B1B318FB95C}" presName="childText" presStyleLbl="bgAcc1" presStyleIdx="2" presStyleCnt="6">
        <dgm:presLayoutVars>
          <dgm:bulletEnabled val="1"/>
        </dgm:presLayoutVars>
      </dgm:prSet>
      <dgm:spPr/>
    </dgm:pt>
    <dgm:pt modelId="{07E0BE7F-DE3A-416C-B082-F85C61791E75}" type="pres">
      <dgm:prSet presAssocID="{247B8254-FBD4-4BAB-AB74-82FE56EC6661}" presName="root" presStyleCnt="0"/>
      <dgm:spPr/>
    </dgm:pt>
    <dgm:pt modelId="{054858BC-8B94-4200-8628-7688355B4934}" type="pres">
      <dgm:prSet presAssocID="{247B8254-FBD4-4BAB-AB74-82FE56EC6661}" presName="rootComposite" presStyleCnt="0"/>
      <dgm:spPr/>
    </dgm:pt>
    <dgm:pt modelId="{DB8572CA-95D0-401F-8DA2-EFA7EA9C4C86}" type="pres">
      <dgm:prSet presAssocID="{247B8254-FBD4-4BAB-AB74-82FE56EC6661}" presName="rootText" presStyleLbl="node1" presStyleIdx="1" presStyleCnt="2"/>
      <dgm:spPr/>
    </dgm:pt>
    <dgm:pt modelId="{E09BD7EF-131D-45E0-8D95-62512A003479}" type="pres">
      <dgm:prSet presAssocID="{247B8254-FBD4-4BAB-AB74-82FE56EC6661}" presName="rootConnector" presStyleLbl="node1" presStyleIdx="1" presStyleCnt="2"/>
      <dgm:spPr/>
    </dgm:pt>
    <dgm:pt modelId="{C0F33495-59E2-4B66-9A9A-CA894435F696}" type="pres">
      <dgm:prSet presAssocID="{247B8254-FBD4-4BAB-AB74-82FE56EC6661}" presName="childShape" presStyleCnt="0"/>
      <dgm:spPr/>
    </dgm:pt>
    <dgm:pt modelId="{9127003E-73DC-4E92-9E04-D9E7BF02BC17}" type="pres">
      <dgm:prSet presAssocID="{7E825375-45D0-4C58-9725-D641B75BE0CC}" presName="Name13" presStyleLbl="parChTrans1D2" presStyleIdx="3" presStyleCnt="6"/>
      <dgm:spPr/>
    </dgm:pt>
    <dgm:pt modelId="{A075691D-7404-496F-9CAB-572ED112FF35}" type="pres">
      <dgm:prSet presAssocID="{ABBD2097-CE2C-4D4D-80F5-22D1B996D710}" presName="childText" presStyleLbl="bgAcc1" presStyleIdx="3" presStyleCnt="6">
        <dgm:presLayoutVars>
          <dgm:bulletEnabled val="1"/>
        </dgm:presLayoutVars>
      </dgm:prSet>
      <dgm:spPr/>
    </dgm:pt>
    <dgm:pt modelId="{980D95C8-6A31-451E-871D-2E7202609EC7}" type="pres">
      <dgm:prSet presAssocID="{1FDB7EE9-C895-4F5B-B396-E02C2D14053C}" presName="Name13" presStyleLbl="parChTrans1D2" presStyleIdx="4" presStyleCnt="6"/>
      <dgm:spPr/>
    </dgm:pt>
    <dgm:pt modelId="{CEACBB2A-43B2-47B5-BBBD-EA52984F10B7}" type="pres">
      <dgm:prSet presAssocID="{9C9F71E7-F1C7-4D46-973F-34053E88A40C}" presName="childText" presStyleLbl="bgAcc1" presStyleIdx="4" presStyleCnt="6">
        <dgm:presLayoutVars>
          <dgm:bulletEnabled val="1"/>
        </dgm:presLayoutVars>
      </dgm:prSet>
      <dgm:spPr/>
    </dgm:pt>
    <dgm:pt modelId="{9EB105DB-33C8-490C-B881-19FDD2F5C29E}" type="pres">
      <dgm:prSet presAssocID="{47AB8B5B-7903-466E-9812-02449C3494F3}" presName="Name13" presStyleLbl="parChTrans1D2" presStyleIdx="5" presStyleCnt="6"/>
      <dgm:spPr/>
    </dgm:pt>
    <dgm:pt modelId="{AF0D2625-7BE7-414E-8E92-609D9A6D2FD3}" type="pres">
      <dgm:prSet presAssocID="{847E1DEB-F4E5-409E-A748-5E5A4FF04AB6}" presName="childText" presStyleLbl="bgAcc1" presStyleIdx="5" presStyleCnt="6">
        <dgm:presLayoutVars>
          <dgm:bulletEnabled val="1"/>
        </dgm:presLayoutVars>
      </dgm:prSet>
      <dgm:spPr/>
    </dgm:pt>
  </dgm:ptLst>
  <dgm:cxnLst>
    <dgm:cxn modelId="{C8A93F03-741C-40FA-ADAE-E8C04AD19E4E}" type="presOf" srcId="{E2641CBF-2700-4891-8DBF-0046469828A7}" destId="{AF0D2625-7BE7-414E-8E92-609D9A6D2FD3}" srcOrd="0" destOrd="1" presId="urn:microsoft.com/office/officeart/2005/8/layout/hierarchy3"/>
    <dgm:cxn modelId="{05204D06-E087-40A6-BC91-A975C8A04823}" type="presOf" srcId="{AB70CF49-6F54-4DCC-BF6C-8A61A3AFF940}" destId="{3189B7C8-7783-46BA-9C59-0730CDA52F4A}" srcOrd="0" destOrd="0" presId="urn:microsoft.com/office/officeart/2005/8/layout/hierarchy3"/>
    <dgm:cxn modelId="{3806580B-2FFB-4ACC-B74B-D926C6E5E894}" srcId="{847E1DEB-F4E5-409E-A748-5E5A4FF04AB6}" destId="{E2641CBF-2700-4891-8DBF-0046469828A7}" srcOrd="0" destOrd="0" parTransId="{BA9EF7FF-F5CB-4D83-9690-BEC2EFF7F24D}" sibTransId="{CAA24BCF-05A3-4151-9336-06C665421CE7}"/>
    <dgm:cxn modelId="{5D895012-464B-4474-8EC0-72182567F929}" type="presOf" srcId="{247B8254-FBD4-4BAB-AB74-82FE56EC6661}" destId="{DB8572CA-95D0-401F-8DA2-EFA7EA9C4C86}" srcOrd="0" destOrd="0" presId="urn:microsoft.com/office/officeart/2005/8/layout/hierarchy3"/>
    <dgm:cxn modelId="{867E3117-24B7-4A03-A937-096C25AD592B}" srcId="{122585F1-3765-4EB7-A085-1F4AE4803FB9}" destId="{0F9F9279-4D30-482E-8A9C-4B1B318FB95C}" srcOrd="2" destOrd="0" parTransId="{B489A27C-0EE6-4441-8C16-A7A7D1CE737B}" sibTransId="{23E23218-0B13-4D28-BE52-4BD7FF00239B}"/>
    <dgm:cxn modelId="{62EF6423-A873-4E4A-84B4-6996A88A5A67}" type="presOf" srcId="{653B4DAD-45A5-48DB-9FDA-0FCCE4C56F2A}" destId="{DB2D8EC3-C8E4-4069-B19D-E21903614500}" srcOrd="0" destOrd="0" presId="urn:microsoft.com/office/officeart/2005/8/layout/hierarchy3"/>
    <dgm:cxn modelId="{64AF4924-CFF1-4A33-95D4-B6252F7BBD5A}" type="presOf" srcId="{D90E00E7-A87F-491F-8811-3A51104A50E4}" destId="{FD55B601-0217-4076-9F6E-AD2AB3C6FCB0}" srcOrd="0" destOrd="1" presId="urn:microsoft.com/office/officeart/2005/8/layout/hierarchy3"/>
    <dgm:cxn modelId="{660DE624-AFE9-4AB1-8034-3D358F9C2B27}" srcId="{AB70CF49-6F54-4DCC-BF6C-8A61A3AFF940}" destId="{247B8254-FBD4-4BAB-AB74-82FE56EC6661}" srcOrd="1" destOrd="0" parTransId="{7D90CEE5-64E3-42A6-A6C4-FA4E0C211668}" sibTransId="{8302E231-FEC6-47CF-B578-92657EE5D8B2}"/>
    <dgm:cxn modelId="{0D6DED26-55C1-48D0-BB94-FB697F95627D}" srcId="{122585F1-3765-4EB7-A085-1F4AE4803FB9}" destId="{653B4DAD-45A5-48DB-9FDA-0FCCE4C56F2A}" srcOrd="0" destOrd="0" parTransId="{50E559F3-CCB7-4895-A6D9-4B0128F23ED3}" sibTransId="{875F66CF-740D-474A-BF2E-677AB813BBAE}"/>
    <dgm:cxn modelId="{2DE71728-BB42-4206-80FB-A0B319AFF033}" type="presOf" srcId="{50E559F3-CCB7-4895-A6D9-4B0128F23ED3}" destId="{92478634-CC28-4EC1-B4C7-3B5526C79FA0}" srcOrd="0" destOrd="0" presId="urn:microsoft.com/office/officeart/2005/8/layout/hierarchy3"/>
    <dgm:cxn modelId="{6DC01930-A2BC-470A-842D-1708050A49D8}" type="presOf" srcId="{122585F1-3765-4EB7-A085-1F4AE4803FB9}" destId="{896746F5-6DAB-4A64-9418-0928C01E8E7C}" srcOrd="1" destOrd="0" presId="urn:microsoft.com/office/officeart/2005/8/layout/hierarchy3"/>
    <dgm:cxn modelId="{A2355234-1505-4269-9224-0288F9DFA156}" type="presOf" srcId="{ABBD2097-CE2C-4D4D-80F5-22D1B996D710}" destId="{A075691D-7404-496F-9CAB-572ED112FF35}" srcOrd="0" destOrd="0" presId="urn:microsoft.com/office/officeart/2005/8/layout/hierarchy3"/>
    <dgm:cxn modelId="{6F8B2038-CB29-4843-B357-FF192ACA3D5E}" type="presOf" srcId="{EB47CA82-269B-477F-A125-4D9F31D64C6A}" destId="{CEACBB2A-43B2-47B5-BBBD-EA52984F10B7}" srcOrd="0" destOrd="1" presId="urn:microsoft.com/office/officeart/2005/8/layout/hierarchy3"/>
    <dgm:cxn modelId="{B1D57D39-8F09-4C6B-9435-A1AA9D0BE771}" srcId="{A201147A-91CC-45AA-BA33-B5B290A2607F}" destId="{D90E00E7-A87F-491F-8811-3A51104A50E4}" srcOrd="0" destOrd="0" parTransId="{75FDFDB0-36FB-4099-A58B-FBB895A23304}" sibTransId="{B15195E5-353F-42A6-8EAB-6DADC514AB0B}"/>
    <dgm:cxn modelId="{DA35843D-DF62-48BA-8AFD-636EDFB6C915}" type="presOf" srcId="{0F9F9279-4D30-482E-8A9C-4B1B318FB95C}" destId="{C8612017-59D3-4B1D-9CBC-BC11B7B10BD0}" srcOrd="0" destOrd="0" presId="urn:microsoft.com/office/officeart/2005/8/layout/hierarchy3"/>
    <dgm:cxn modelId="{2EF98E41-E28B-4FA6-8E17-2F88925863EC}" srcId="{AB70CF49-6F54-4DCC-BF6C-8A61A3AFF940}" destId="{122585F1-3765-4EB7-A085-1F4AE4803FB9}" srcOrd="0" destOrd="0" parTransId="{2A5D0ED2-5A85-4880-A143-754EAADEE823}" sibTransId="{C24F9132-34E6-4220-B204-4AC328612EBA}"/>
    <dgm:cxn modelId="{5754D357-237C-435E-8639-81AE08F116A0}" type="presOf" srcId="{97F0333A-55E2-4898-98EB-3293D51C9360}" destId="{73DEAD15-7999-4F1C-B873-F6A84996A9D8}" srcOrd="0" destOrd="0" presId="urn:microsoft.com/office/officeart/2005/8/layout/hierarchy3"/>
    <dgm:cxn modelId="{8D83E75D-C46B-467B-BEEF-9B81027E2E52}" srcId="{247B8254-FBD4-4BAB-AB74-82FE56EC6661}" destId="{847E1DEB-F4E5-409E-A748-5E5A4FF04AB6}" srcOrd="2" destOrd="0" parTransId="{47AB8B5B-7903-466E-9812-02449C3494F3}" sibTransId="{4C35015D-E95D-4425-8DC0-FEA49D7164AE}"/>
    <dgm:cxn modelId="{7765CF5E-C41D-4045-A3D2-7054CBA975DB}" srcId="{9C9F71E7-F1C7-4D46-973F-34053E88A40C}" destId="{EB47CA82-269B-477F-A125-4D9F31D64C6A}" srcOrd="0" destOrd="0" parTransId="{B9F5E58F-B4EB-4770-A24F-5CFB17669EBA}" sibTransId="{A255696E-ECA4-48BF-9B7D-B3C087D4B058}"/>
    <dgm:cxn modelId="{5A20D25F-6654-484A-B297-C2CC931AD399}" type="presOf" srcId="{9C9F71E7-F1C7-4D46-973F-34053E88A40C}" destId="{CEACBB2A-43B2-47B5-BBBD-EA52984F10B7}" srcOrd="0" destOrd="0" presId="urn:microsoft.com/office/officeart/2005/8/layout/hierarchy3"/>
    <dgm:cxn modelId="{6CDE1866-B589-4547-B61D-611E794C6D58}" srcId="{0F9F9279-4D30-482E-8A9C-4B1B318FB95C}" destId="{04725717-6AD3-41DE-AB4C-7F66E63484A9}" srcOrd="0" destOrd="0" parTransId="{EA47A7CF-9F59-4B5D-82E5-D99D3D6099FD}" sibTransId="{199335E8-D39B-4206-BF41-663044547514}"/>
    <dgm:cxn modelId="{44225574-394A-440E-9997-C78F37A0FA3F}" type="presOf" srcId="{122585F1-3765-4EB7-A085-1F4AE4803FB9}" destId="{A97E9F51-0461-4A41-A68C-3231C8A07BF7}" srcOrd="0" destOrd="0" presId="urn:microsoft.com/office/officeart/2005/8/layout/hierarchy3"/>
    <dgm:cxn modelId="{67A9E074-1AFB-4361-819F-7415C95BD6B8}" srcId="{122585F1-3765-4EB7-A085-1F4AE4803FB9}" destId="{A201147A-91CC-45AA-BA33-B5B290A2607F}" srcOrd="1" destOrd="0" parTransId="{97F0333A-55E2-4898-98EB-3293D51C9360}" sibTransId="{5126F430-7EB9-4677-AEAC-72B783D3B49F}"/>
    <dgm:cxn modelId="{EF4E1C88-B9F8-4826-BA5E-0818213CE0E9}" type="presOf" srcId="{1FDB7EE9-C895-4F5B-B396-E02C2D14053C}" destId="{980D95C8-6A31-451E-871D-2E7202609EC7}" srcOrd="0" destOrd="0" presId="urn:microsoft.com/office/officeart/2005/8/layout/hierarchy3"/>
    <dgm:cxn modelId="{11D9E989-16CF-4214-AF90-DD549953B583}" srcId="{247B8254-FBD4-4BAB-AB74-82FE56EC6661}" destId="{ABBD2097-CE2C-4D4D-80F5-22D1B996D710}" srcOrd="0" destOrd="0" parTransId="{7E825375-45D0-4C58-9725-D641B75BE0CC}" sibTransId="{FCC96739-3208-4F37-AEB7-38689B355EFB}"/>
    <dgm:cxn modelId="{C62D248A-93C5-4E3B-8FB2-C7E11E441654}" srcId="{653B4DAD-45A5-48DB-9FDA-0FCCE4C56F2A}" destId="{EBA060EB-A8BF-4C5B-987C-318EEF8CAC85}" srcOrd="0" destOrd="0" parTransId="{439A7025-4DD4-4C11-BFCC-39121A2EA4D8}" sibTransId="{3CF21CEE-97A9-4CFC-AE5A-397BC04526B9}"/>
    <dgm:cxn modelId="{6671F79E-B644-4BB4-9F91-885FCBEC7A14}" srcId="{ABBD2097-CE2C-4D4D-80F5-22D1B996D710}" destId="{5966F24A-5F5D-4C4A-9537-3BA5264DEFFD}" srcOrd="0" destOrd="0" parTransId="{93A3F44C-C597-4EF2-A394-F7B7E013D85E}" sibTransId="{1CFAD8C4-149F-43A7-9B08-ADBD83858F64}"/>
    <dgm:cxn modelId="{DF16989F-2C72-4189-A32F-D467F94A06A2}" type="presOf" srcId="{247B8254-FBD4-4BAB-AB74-82FE56EC6661}" destId="{E09BD7EF-131D-45E0-8D95-62512A003479}" srcOrd="1" destOrd="0" presId="urn:microsoft.com/office/officeart/2005/8/layout/hierarchy3"/>
    <dgm:cxn modelId="{57C37AA2-213A-48C2-94DA-14C1C56A8ECE}" type="presOf" srcId="{847E1DEB-F4E5-409E-A748-5E5A4FF04AB6}" destId="{AF0D2625-7BE7-414E-8E92-609D9A6D2FD3}" srcOrd="0" destOrd="0" presId="urn:microsoft.com/office/officeart/2005/8/layout/hierarchy3"/>
    <dgm:cxn modelId="{32B851A5-44F6-43DF-B8A5-44E0365BF63F}" type="presOf" srcId="{04725717-6AD3-41DE-AB4C-7F66E63484A9}" destId="{C8612017-59D3-4B1D-9CBC-BC11B7B10BD0}" srcOrd="0" destOrd="1" presId="urn:microsoft.com/office/officeart/2005/8/layout/hierarchy3"/>
    <dgm:cxn modelId="{10735BB1-211E-49F4-86B5-CF5BDD8F9BC8}" type="presOf" srcId="{A201147A-91CC-45AA-BA33-B5B290A2607F}" destId="{FD55B601-0217-4076-9F6E-AD2AB3C6FCB0}" srcOrd="0" destOrd="0" presId="urn:microsoft.com/office/officeart/2005/8/layout/hierarchy3"/>
    <dgm:cxn modelId="{D1D417B5-37F3-4F36-A1C4-24A163AC0098}" type="presOf" srcId="{47AB8B5B-7903-466E-9812-02449C3494F3}" destId="{9EB105DB-33C8-490C-B881-19FDD2F5C29E}" srcOrd="0" destOrd="0" presId="urn:microsoft.com/office/officeart/2005/8/layout/hierarchy3"/>
    <dgm:cxn modelId="{A66CA8C3-0391-4F02-A064-E1200F29BD4A}" type="presOf" srcId="{B489A27C-0EE6-4441-8C16-A7A7D1CE737B}" destId="{3D60B400-579C-4403-BD25-75E5C8E27BBC}" srcOrd="0" destOrd="0" presId="urn:microsoft.com/office/officeart/2005/8/layout/hierarchy3"/>
    <dgm:cxn modelId="{C4C4C0D8-99DC-49E2-A484-783726F7E388}" type="presOf" srcId="{7E825375-45D0-4C58-9725-D641B75BE0CC}" destId="{9127003E-73DC-4E92-9E04-D9E7BF02BC17}" srcOrd="0" destOrd="0" presId="urn:microsoft.com/office/officeart/2005/8/layout/hierarchy3"/>
    <dgm:cxn modelId="{B8858AD9-63FA-4AF3-94F9-C03634722083}" srcId="{247B8254-FBD4-4BAB-AB74-82FE56EC6661}" destId="{9C9F71E7-F1C7-4D46-973F-34053E88A40C}" srcOrd="1" destOrd="0" parTransId="{1FDB7EE9-C895-4F5B-B396-E02C2D14053C}" sibTransId="{EBC53DE0-3563-46BD-8C16-7EB12031C0DE}"/>
    <dgm:cxn modelId="{8789EBE9-A590-429B-A3B0-B052705F84FB}" type="presOf" srcId="{EBA060EB-A8BF-4C5B-987C-318EEF8CAC85}" destId="{DB2D8EC3-C8E4-4069-B19D-E21903614500}" srcOrd="0" destOrd="1" presId="urn:microsoft.com/office/officeart/2005/8/layout/hierarchy3"/>
    <dgm:cxn modelId="{2D3085EF-D480-4FC8-946F-C8DF283FA2C4}" type="presOf" srcId="{5966F24A-5F5D-4C4A-9537-3BA5264DEFFD}" destId="{A075691D-7404-496F-9CAB-572ED112FF35}" srcOrd="0" destOrd="1" presId="urn:microsoft.com/office/officeart/2005/8/layout/hierarchy3"/>
    <dgm:cxn modelId="{B0A07517-B265-429F-B999-876137941487}" type="presParOf" srcId="{3189B7C8-7783-46BA-9C59-0730CDA52F4A}" destId="{CBC9DA0B-A9CA-4E5A-88C0-D3177C7D1BCC}" srcOrd="0" destOrd="0" presId="urn:microsoft.com/office/officeart/2005/8/layout/hierarchy3"/>
    <dgm:cxn modelId="{79F1AEE9-6770-482A-980A-8451A2BDAD0E}" type="presParOf" srcId="{CBC9DA0B-A9CA-4E5A-88C0-D3177C7D1BCC}" destId="{2F4CF565-B078-486D-BE36-1E6799A359D9}" srcOrd="0" destOrd="0" presId="urn:microsoft.com/office/officeart/2005/8/layout/hierarchy3"/>
    <dgm:cxn modelId="{2AABDE32-4763-487C-A557-4ED686642F6E}" type="presParOf" srcId="{2F4CF565-B078-486D-BE36-1E6799A359D9}" destId="{A97E9F51-0461-4A41-A68C-3231C8A07BF7}" srcOrd="0" destOrd="0" presId="urn:microsoft.com/office/officeart/2005/8/layout/hierarchy3"/>
    <dgm:cxn modelId="{90444EA4-BE6E-464F-8616-A58D828AA164}" type="presParOf" srcId="{2F4CF565-B078-486D-BE36-1E6799A359D9}" destId="{896746F5-6DAB-4A64-9418-0928C01E8E7C}" srcOrd="1" destOrd="0" presId="urn:microsoft.com/office/officeart/2005/8/layout/hierarchy3"/>
    <dgm:cxn modelId="{9037B5B2-AC9E-4659-8ED8-F420BBFE7D99}" type="presParOf" srcId="{CBC9DA0B-A9CA-4E5A-88C0-D3177C7D1BCC}" destId="{60BCB9BE-FD53-4576-81E8-72A63A0A63BA}" srcOrd="1" destOrd="0" presId="urn:microsoft.com/office/officeart/2005/8/layout/hierarchy3"/>
    <dgm:cxn modelId="{598676BC-7708-456E-AC3D-B672644B803B}" type="presParOf" srcId="{60BCB9BE-FD53-4576-81E8-72A63A0A63BA}" destId="{92478634-CC28-4EC1-B4C7-3B5526C79FA0}" srcOrd="0" destOrd="0" presId="urn:microsoft.com/office/officeart/2005/8/layout/hierarchy3"/>
    <dgm:cxn modelId="{51EBB2E3-1C8F-4F81-91E5-E4BAAE9CE3E4}" type="presParOf" srcId="{60BCB9BE-FD53-4576-81E8-72A63A0A63BA}" destId="{DB2D8EC3-C8E4-4069-B19D-E21903614500}" srcOrd="1" destOrd="0" presId="urn:microsoft.com/office/officeart/2005/8/layout/hierarchy3"/>
    <dgm:cxn modelId="{90C5E300-281A-49B0-8A17-EA585C6BE570}" type="presParOf" srcId="{60BCB9BE-FD53-4576-81E8-72A63A0A63BA}" destId="{73DEAD15-7999-4F1C-B873-F6A84996A9D8}" srcOrd="2" destOrd="0" presId="urn:microsoft.com/office/officeart/2005/8/layout/hierarchy3"/>
    <dgm:cxn modelId="{1C708573-0EDF-4F7A-B1EB-4AC776C56F56}" type="presParOf" srcId="{60BCB9BE-FD53-4576-81E8-72A63A0A63BA}" destId="{FD55B601-0217-4076-9F6E-AD2AB3C6FCB0}" srcOrd="3" destOrd="0" presId="urn:microsoft.com/office/officeart/2005/8/layout/hierarchy3"/>
    <dgm:cxn modelId="{6C9B4385-AE4D-4E76-BB10-82284DE2D972}" type="presParOf" srcId="{60BCB9BE-FD53-4576-81E8-72A63A0A63BA}" destId="{3D60B400-579C-4403-BD25-75E5C8E27BBC}" srcOrd="4" destOrd="0" presId="urn:microsoft.com/office/officeart/2005/8/layout/hierarchy3"/>
    <dgm:cxn modelId="{F141E782-0A34-49C6-AF38-2950B9C342BB}" type="presParOf" srcId="{60BCB9BE-FD53-4576-81E8-72A63A0A63BA}" destId="{C8612017-59D3-4B1D-9CBC-BC11B7B10BD0}" srcOrd="5" destOrd="0" presId="urn:microsoft.com/office/officeart/2005/8/layout/hierarchy3"/>
    <dgm:cxn modelId="{5D787E5E-129B-4519-9CF7-3FF9B19F092B}" type="presParOf" srcId="{3189B7C8-7783-46BA-9C59-0730CDA52F4A}" destId="{07E0BE7F-DE3A-416C-B082-F85C61791E75}" srcOrd="1" destOrd="0" presId="urn:microsoft.com/office/officeart/2005/8/layout/hierarchy3"/>
    <dgm:cxn modelId="{DD5BBB78-FD94-4CAD-B332-4E32ED17A673}" type="presParOf" srcId="{07E0BE7F-DE3A-416C-B082-F85C61791E75}" destId="{054858BC-8B94-4200-8628-7688355B4934}" srcOrd="0" destOrd="0" presId="urn:microsoft.com/office/officeart/2005/8/layout/hierarchy3"/>
    <dgm:cxn modelId="{455FA785-21F7-4C8A-979F-484F56EB04D6}" type="presParOf" srcId="{054858BC-8B94-4200-8628-7688355B4934}" destId="{DB8572CA-95D0-401F-8DA2-EFA7EA9C4C86}" srcOrd="0" destOrd="0" presId="urn:microsoft.com/office/officeart/2005/8/layout/hierarchy3"/>
    <dgm:cxn modelId="{9268DF42-8199-4E7B-883A-479A17F42485}" type="presParOf" srcId="{054858BC-8B94-4200-8628-7688355B4934}" destId="{E09BD7EF-131D-45E0-8D95-62512A003479}" srcOrd="1" destOrd="0" presId="urn:microsoft.com/office/officeart/2005/8/layout/hierarchy3"/>
    <dgm:cxn modelId="{92CA728C-0945-4F12-B39A-F91B5637EA9A}" type="presParOf" srcId="{07E0BE7F-DE3A-416C-B082-F85C61791E75}" destId="{C0F33495-59E2-4B66-9A9A-CA894435F696}" srcOrd="1" destOrd="0" presId="urn:microsoft.com/office/officeart/2005/8/layout/hierarchy3"/>
    <dgm:cxn modelId="{9FE76201-762E-4F7E-888D-B2211382FF5E}" type="presParOf" srcId="{C0F33495-59E2-4B66-9A9A-CA894435F696}" destId="{9127003E-73DC-4E92-9E04-D9E7BF02BC17}" srcOrd="0" destOrd="0" presId="urn:microsoft.com/office/officeart/2005/8/layout/hierarchy3"/>
    <dgm:cxn modelId="{D1C63BD7-D7E2-45BD-90BF-955E918A0D42}" type="presParOf" srcId="{C0F33495-59E2-4B66-9A9A-CA894435F696}" destId="{A075691D-7404-496F-9CAB-572ED112FF35}" srcOrd="1" destOrd="0" presId="urn:microsoft.com/office/officeart/2005/8/layout/hierarchy3"/>
    <dgm:cxn modelId="{B9ED85B5-401A-4C67-A776-B964A01D0684}" type="presParOf" srcId="{C0F33495-59E2-4B66-9A9A-CA894435F696}" destId="{980D95C8-6A31-451E-871D-2E7202609EC7}" srcOrd="2" destOrd="0" presId="urn:microsoft.com/office/officeart/2005/8/layout/hierarchy3"/>
    <dgm:cxn modelId="{EB197EFE-B69B-4076-8715-CC1827EFCB49}" type="presParOf" srcId="{C0F33495-59E2-4B66-9A9A-CA894435F696}" destId="{CEACBB2A-43B2-47B5-BBBD-EA52984F10B7}" srcOrd="3" destOrd="0" presId="urn:microsoft.com/office/officeart/2005/8/layout/hierarchy3"/>
    <dgm:cxn modelId="{CFA43C39-61E5-40A0-8070-D8AA142E859A}" type="presParOf" srcId="{C0F33495-59E2-4B66-9A9A-CA894435F696}" destId="{9EB105DB-33C8-490C-B881-19FDD2F5C29E}" srcOrd="4" destOrd="0" presId="urn:microsoft.com/office/officeart/2005/8/layout/hierarchy3"/>
    <dgm:cxn modelId="{D762072A-BE5C-4381-B2DC-06F78DD8147D}" type="presParOf" srcId="{C0F33495-59E2-4B66-9A9A-CA894435F696}" destId="{AF0D2625-7BE7-414E-8E92-609D9A6D2FD3}"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376264-ED72-4134-8D49-3D893A920D1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86A630E-1672-4417-B685-3F2FEBF25AA2}">
      <dgm:prSet phldrT="[Text]" custT="1"/>
      <dgm:spPr/>
      <dgm:t>
        <a:bodyPr/>
        <a:lstStyle/>
        <a:p>
          <a:r>
            <a:rPr lang="en-US" sz="1600" dirty="0">
              <a:latin typeface="Microsoft Sans Serif" panose="020B0604020202020204" pitchFamily="34" charset="0"/>
              <a:ea typeface="Microsoft Sans Serif" panose="020B0604020202020204" pitchFamily="34" charset="0"/>
              <a:cs typeface="Microsoft Sans Serif" panose="020B0604020202020204" pitchFamily="34" charset="0"/>
            </a:rPr>
            <a:t>Ecommerce</a:t>
          </a:r>
        </a:p>
      </dgm:t>
    </dgm:pt>
    <dgm:pt modelId="{3C82295C-8D71-482C-B091-13ED277BC0E8}" type="parTrans" cxnId="{880899BA-A31C-4005-8488-D8618FB678CE}">
      <dgm:prSet/>
      <dgm:spPr/>
      <dgm:t>
        <a:bodyPr/>
        <a:lstStyle/>
        <a:p>
          <a:endParaRPr lang="en-US"/>
        </a:p>
      </dgm:t>
    </dgm:pt>
    <dgm:pt modelId="{C497D328-BCE2-4780-B58A-81B4C4BB9DDC}" type="sibTrans" cxnId="{880899BA-A31C-4005-8488-D8618FB678CE}">
      <dgm:prSet/>
      <dgm:spPr/>
      <dgm:t>
        <a:bodyPr/>
        <a:lstStyle/>
        <a:p>
          <a:endParaRPr lang="en-US"/>
        </a:p>
      </dgm:t>
    </dgm:pt>
    <dgm:pt modelId="{E644BB26-07BC-41F0-A0C0-CD8ED9111CCD}">
      <dgm:prSet phldrT="[Text]" custT="1"/>
      <dgm:spPr/>
      <dgm:t>
        <a:bodyPr/>
        <a:lstStyle/>
        <a:p>
          <a:r>
            <a:rPr lang="en-US" sz="1600" dirty="0">
              <a:latin typeface="Microsoft Sans Serif" panose="020B0604020202020204" pitchFamily="34" charset="0"/>
              <a:ea typeface="Microsoft Sans Serif" panose="020B0604020202020204" pitchFamily="34" charset="0"/>
              <a:cs typeface="Microsoft Sans Serif" panose="020B0604020202020204" pitchFamily="34" charset="0"/>
            </a:rPr>
            <a:t>Buying &amp; Planning merchants</a:t>
          </a:r>
        </a:p>
      </dgm:t>
    </dgm:pt>
    <dgm:pt modelId="{519B053C-FF3B-429C-8C30-AC82AC007E17}" type="parTrans" cxnId="{0B2A2897-D89A-47E3-BF96-20456D7D98F4}">
      <dgm:prSet/>
      <dgm:spPr/>
      <dgm:t>
        <a:bodyPr/>
        <a:lstStyle/>
        <a:p>
          <a:endParaRPr lang="en-US"/>
        </a:p>
      </dgm:t>
    </dgm:pt>
    <dgm:pt modelId="{BA6B8601-0C92-4B59-A980-DAF514E2C9F6}" type="sibTrans" cxnId="{0B2A2897-D89A-47E3-BF96-20456D7D98F4}">
      <dgm:prSet/>
      <dgm:spPr/>
      <dgm:t>
        <a:bodyPr/>
        <a:lstStyle/>
        <a:p>
          <a:endParaRPr lang="en-US"/>
        </a:p>
      </dgm:t>
    </dgm:pt>
    <dgm:pt modelId="{ADDEFE5F-D215-4E8B-B775-D357E8DA75E8}">
      <dgm:prSet phldrT="[Text]" custT="1"/>
      <dgm:spPr/>
      <dgm:t>
        <a:bodyPr/>
        <a:lstStyle/>
        <a:p>
          <a:r>
            <a:rPr lang="en-US" sz="1600" dirty="0">
              <a:latin typeface="Microsoft Sans Serif" panose="020B0604020202020204" pitchFamily="34" charset="0"/>
              <a:ea typeface="Microsoft Sans Serif" panose="020B0604020202020204" pitchFamily="34" charset="0"/>
              <a:cs typeface="Microsoft Sans Serif" panose="020B0604020202020204" pitchFamily="34" charset="0"/>
            </a:rPr>
            <a:t>Supply Chain</a:t>
          </a:r>
        </a:p>
      </dgm:t>
    </dgm:pt>
    <dgm:pt modelId="{16EE9CF7-ED11-4CA7-814A-856C411B42F8}" type="parTrans" cxnId="{9824D7FA-E360-440B-AEC6-FB048E359AB4}">
      <dgm:prSet/>
      <dgm:spPr/>
      <dgm:t>
        <a:bodyPr/>
        <a:lstStyle/>
        <a:p>
          <a:endParaRPr lang="en-US"/>
        </a:p>
      </dgm:t>
    </dgm:pt>
    <dgm:pt modelId="{85C9F79A-68C4-452F-8378-95AE419E0D4B}" type="sibTrans" cxnId="{9824D7FA-E360-440B-AEC6-FB048E359AB4}">
      <dgm:prSet/>
      <dgm:spPr/>
      <dgm:t>
        <a:bodyPr/>
        <a:lstStyle/>
        <a:p>
          <a:endParaRPr lang="en-US"/>
        </a:p>
      </dgm:t>
    </dgm:pt>
    <dgm:pt modelId="{594EB16C-2FD9-456F-83B6-C455618F8CD4}">
      <dgm:prSet phldrT="[Text]" custT="1"/>
      <dgm:spPr/>
      <dgm:t>
        <a:bodyPr/>
        <a:lstStyle/>
        <a:p>
          <a:r>
            <a:rPr lang="en-US" sz="1600" dirty="0">
              <a:latin typeface="Microsoft Sans Serif" panose="020B0604020202020204" pitchFamily="34" charset="0"/>
              <a:ea typeface="Microsoft Sans Serif" panose="020B0604020202020204" pitchFamily="34" charset="0"/>
              <a:cs typeface="Microsoft Sans Serif" panose="020B0604020202020204" pitchFamily="34" charset="0"/>
            </a:rPr>
            <a:t>Tax</a:t>
          </a:r>
        </a:p>
      </dgm:t>
    </dgm:pt>
    <dgm:pt modelId="{66D4F60D-AD5A-49F8-A1AA-F2CC78DEA34A}" type="parTrans" cxnId="{4949ECDA-FB3B-4A24-9F9F-CF2110F4957B}">
      <dgm:prSet/>
      <dgm:spPr/>
      <dgm:t>
        <a:bodyPr/>
        <a:lstStyle/>
        <a:p>
          <a:endParaRPr lang="en-US"/>
        </a:p>
      </dgm:t>
    </dgm:pt>
    <dgm:pt modelId="{28D5AA69-B69B-4531-91A4-03DDE92074B4}" type="sibTrans" cxnId="{4949ECDA-FB3B-4A24-9F9F-CF2110F4957B}">
      <dgm:prSet/>
      <dgm:spPr/>
      <dgm:t>
        <a:bodyPr/>
        <a:lstStyle/>
        <a:p>
          <a:endParaRPr lang="en-US"/>
        </a:p>
      </dgm:t>
    </dgm:pt>
    <dgm:pt modelId="{77D45FD4-91C7-4DBF-AF34-59D8B46C8701}">
      <dgm:prSet phldrT="[Text]" custT="1"/>
      <dgm:spPr/>
      <dgm:t>
        <a:bodyPr/>
        <a:lstStyle/>
        <a:p>
          <a:r>
            <a:rPr lang="en-US" sz="1600" dirty="0">
              <a:latin typeface="Microsoft Sans Serif" panose="020B0604020202020204" pitchFamily="34" charset="0"/>
              <a:ea typeface="Microsoft Sans Serif" panose="020B0604020202020204" pitchFamily="34" charset="0"/>
              <a:cs typeface="Microsoft Sans Serif" panose="020B0604020202020204" pitchFamily="34" charset="0"/>
            </a:rPr>
            <a:t>Stores</a:t>
          </a:r>
        </a:p>
      </dgm:t>
    </dgm:pt>
    <dgm:pt modelId="{C9A53254-5F98-4F7F-A096-4A3A3F81D6D3}" type="parTrans" cxnId="{8B31E508-C75E-4DB4-9789-9ED9562B5ABA}">
      <dgm:prSet/>
      <dgm:spPr/>
      <dgm:t>
        <a:bodyPr/>
        <a:lstStyle/>
        <a:p>
          <a:endParaRPr lang="en-US"/>
        </a:p>
      </dgm:t>
    </dgm:pt>
    <dgm:pt modelId="{2308F377-23C7-432E-BF6F-54DC52A6AFC5}" type="sibTrans" cxnId="{8B31E508-C75E-4DB4-9789-9ED9562B5ABA}">
      <dgm:prSet/>
      <dgm:spPr/>
      <dgm:t>
        <a:bodyPr/>
        <a:lstStyle/>
        <a:p>
          <a:endParaRPr lang="en-US"/>
        </a:p>
      </dgm:t>
    </dgm:pt>
    <dgm:pt modelId="{50331D17-7FDE-4101-B0D3-0326D27FC9BE}">
      <dgm:prSet phldrT="[Text]" custT="1"/>
      <dgm:spPr/>
      <dgm:t>
        <a:bodyPr/>
        <a:lstStyle/>
        <a:p>
          <a:r>
            <a:rPr lang="en-US" sz="1600" dirty="0">
              <a:latin typeface="Microsoft Sans Serif" panose="020B0604020202020204" pitchFamily="34" charset="0"/>
              <a:ea typeface="Microsoft Sans Serif" panose="020B0604020202020204" pitchFamily="34" charset="0"/>
              <a:cs typeface="Microsoft Sans Serif" panose="020B0604020202020204" pitchFamily="34" charset="0"/>
            </a:rPr>
            <a:t>Legal</a:t>
          </a:r>
        </a:p>
      </dgm:t>
    </dgm:pt>
    <dgm:pt modelId="{118E635A-3220-4B1D-B874-EB485BA29C66}" type="parTrans" cxnId="{A965E11C-279F-446F-8B4C-921D20337FE7}">
      <dgm:prSet/>
      <dgm:spPr/>
      <dgm:t>
        <a:bodyPr/>
        <a:lstStyle/>
        <a:p>
          <a:endParaRPr lang="en-US"/>
        </a:p>
      </dgm:t>
    </dgm:pt>
    <dgm:pt modelId="{9FE9A5B3-22F2-411A-9806-64E6B18A576A}" type="sibTrans" cxnId="{A965E11C-279F-446F-8B4C-921D20337FE7}">
      <dgm:prSet/>
      <dgm:spPr/>
      <dgm:t>
        <a:bodyPr/>
        <a:lstStyle/>
        <a:p>
          <a:endParaRPr lang="en-US"/>
        </a:p>
      </dgm:t>
    </dgm:pt>
    <dgm:pt modelId="{4D01EBEC-A71A-44F4-B874-7ED1415F6DFC}">
      <dgm:prSet custT="1"/>
      <dgm:spPr/>
      <dgm:t>
        <a:bodyPr/>
        <a:lstStyle/>
        <a:p>
          <a:r>
            <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rPr>
            <a:t>Enhance Search Engine Optimization (SEO)</a:t>
          </a:r>
        </a:p>
      </dgm:t>
    </dgm:pt>
    <dgm:pt modelId="{AF1FDD0C-370E-4C4E-978A-9C947C02C6AB}" type="parTrans" cxnId="{BDFC7FF4-1F70-4977-B1C5-8B664B411837}">
      <dgm:prSet/>
      <dgm:spPr/>
      <dgm:t>
        <a:bodyPr/>
        <a:lstStyle/>
        <a:p>
          <a:endParaRPr lang="en-US"/>
        </a:p>
      </dgm:t>
    </dgm:pt>
    <dgm:pt modelId="{4F753480-275B-481D-AD16-1A3B7631AFD1}" type="sibTrans" cxnId="{BDFC7FF4-1F70-4977-B1C5-8B664B411837}">
      <dgm:prSet/>
      <dgm:spPr/>
      <dgm:t>
        <a:bodyPr/>
        <a:lstStyle/>
        <a:p>
          <a:endParaRPr lang="en-US"/>
        </a:p>
      </dgm:t>
    </dgm:pt>
    <dgm:pt modelId="{3197E76B-60F3-4455-ADA8-1AF9407F891A}">
      <dgm:prSet custT="1"/>
      <dgm:spPr/>
      <dgm:t>
        <a:bodyPr/>
        <a:lstStyle/>
        <a:p>
          <a:r>
            <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rPr>
            <a:t>Additional selling features improve sales</a:t>
          </a:r>
        </a:p>
      </dgm:t>
    </dgm:pt>
    <dgm:pt modelId="{B0361A4A-B0F8-420E-B7FA-33B8C96BA480}" type="parTrans" cxnId="{8F6152C4-DCA3-46B8-B07E-A6CC878FEFB5}">
      <dgm:prSet/>
      <dgm:spPr/>
      <dgm:t>
        <a:bodyPr/>
        <a:lstStyle/>
        <a:p>
          <a:endParaRPr lang="en-US"/>
        </a:p>
      </dgm:t>
    </dgm:pt>
    <dgm:pt modelId="{E39BC5C2-90CA-4FF0-B064-5E720DD2DE93}" type="sibTrans" cxnId="{8F6152C4-DCA3-46B8-B07E-A6CC878FEFB5}">
      <dgm:prSet/>
      <dgm:spPr/>
      <dgm:t>
        <a:bodyPr/>
        <a:lstStyle/>
        <a:p>
          <a:endParaRPr lang="en-US"/>
        </a:p>
      </dgm:t>
    </dgm:pt>
    <dgm:pt modelId="{CB3226DD-E18B-4F6D-ABB7-1A6A39A180D4}">
      <dgm:prSet/>
      <dgm:spPr/>
      <dgm:t>
        <a:bodyPr/>
        <a:lstStyle/>
        <a:p>
          <a:endParaRPr lang="en-US" sz="1000" dirty="0"/>
        </a:p>
      </dgm:t>
    </dgm:pt>
    <dgm:pt modelId="{502FD274-21FC-47D7-9022-F5609EC0F47F}" type="parTrans" cxnId="{1B7B2ADB-C110-4DA2-901B-F4DF8A26BAC7}">
      <dgm:prSet/>
      <dgm:spPr/>
      <dgm:t>
        <a:bodyPr/>
        <a:lstStyle/>
        <a:p>
          <a:endParaRPr lang="en-US"/>
        </a:p>
      </dgm:t>
    </dgm:pt>
    <dgm:pt modelId="{A47CDD6C-160C-4234-9E72-55709C858532}" type="sibTrans" cxnId="{1B7B2ADB-C110-4DA2-901B-F4DF8A26BAC7}">
      <dgm:prSet/>
      <dgm:spPr/>
      <dgm:t>
        <a:bodyPr/>
        <a:lstStyle/>
        <a:p>
          <a:endParaRPr lang="en-US"/>
        </a:p>
      </dgm:t>
    </dgm:pt>
    <dgm:pt modelId="{62C012E8-2E05-4A24-9C36-41449ED0325E}">
      <dgm:prSet custT="1"/>
      <dgm:spPr/>
      <dgm:t>
        <a:bodyPr/>
        <a:lstStyle/>
        <a:p>
          <a:r>
            <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rPr>
            <a:t>Customers want more information for better purchasing decisions</a:t>
          </a:r>
        </a:p>
      </dgm:t>
    </dgm:pt>
    <dgm:pt modelId="{86621DA0-14F3-43DF-B008-D4B44649D533}" type="parTrans" cxnId="{32CD6DFC-DF63-4E16-BC4C-216AAAD22A05}">
      <dgm:prSet/>
      <dgm:spPr/>
      <dgm:t>
        <a:bodyPr/>
        <a:lstStyle/>
        <a:p>
          <a:endParaRPr lang="en-US"/>
        </a:p>
      </dgm:t>
    </dgm:pt>
    <dgm:pt modelId="{2E11F6CA-70C0-459C-9E94-018F5A6EB926}" type="sibTrans" cxnId="{32CD6DFC-DF63-4E16-BC4C-216AAAD22A05}">
      <dgm:prSet/>
      <dgm:spPr/>
      <dgm:t>
        <a:bodyPr/>
        <a:lstStyle/>
        <a:p>
          <a:endParaRPr lang="en-US"/>
        </a:p>
      </dgm:t>
    </dgm:pt>
    <dgm:pt modelId="{D3DD57B1-D176-437B-BE6B-071162D15CFF}">
      <dgm:prSet custT="1"/>
      <dgm:spPr/>
      <dgm:t>
        <a:bodyPr/>
        <a:lstStyle/>
        <a:p>
          <a:r>
            <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rPr>
            <a:t>Automated process improves cycle time to website</a:t>
          </a:r>
        </a:p>
      </dgm:t>
    </dgm:pt>
    <dgm:pt modelId="{3461A603-F125-4661-B391-D7FF8B8359EA}" type="parTrans" cxnId="{24727E06-FDA3-4F7C-A899-47F926DE6096}">
      <dgm:prSet/>
      <dgm:spPr/>
      <dgm:t>
        <a:bodyPr/>
        <a:lstStyle/>
        <a:p>
          <a:endParaRPr lang="en-US"/>
        </a:p>
      </dgm:t>
    </dgm:pt>
    <dgm:pt modelId="{72A802CC-B136-4C12-AD67-ECBE87519CDF}" type="sibTrans" cxnId="{24727E06-FDA3-4F7C-A899-47F926DE6096}">
      <dgm:prSet/>
      <dgm:spPr/>
      <dgm:t>
        <a:bodyPr/>
        <a:lstStyle/>
        <a:p>
          <a:endParaRPr lang="en-US"/>
        </a:p>
      </dgm:t>
    </dgm:pt>
    <dgm:pt modelId="{4CD82668-4D2E-458D-8F21-0F74D2D35F38}">
      <dgm:prSet custT="1"/>
      <dgm:spPr/>
      <dgm:t>
        <a:bodyPr/>
        <a:lstStyle/>
        <a:p>
          <a:r>
            <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rPr>
            <a:t>Omni-channel facilitation</a:t>
          </a:r>
        </a:p>
      </dgm:t>
    </dgm:pt>
    <dgm:pt modelId="{C62DD71B-FE9D-4563-A642-647C1CB43148}" type="parTrans" cxnId="{56BE5F99-8ED8-43E1-8365-A84B6FB247BE}">
      <dgm:prSet/>
      <dgm:spPr/>
      <dgm:t>
        <a:bodyPr/>
        <a:lstStyle/>
        <a:p>
          <a:endParaRPr lang="en-US"/>
        </a:p>
      </dgm:t>
    </dgm:pt>
    <dgm:pt modelId="{15CFFBCC-798A-470F-81B7-BD184D41AAF5}" type="sibTrans" cxnId="{56BE5F99-8ED8-43E1-8365-A84B6FB247BE}">
      <dgm:prSet/>
      <dgm:spPr/>
      <dgm:t>
        <a:bodyPr/>
        <a:lstStyle/>
        <a:p>
          <a:endParaRPr lang="en-US"/>
        </a:p>
      </dgm:t>
    </dgm:pt>
    <dgm:pt modelId="{714A8A42-52D8-46FA-9CA7-473012C64A68}">
      <dgm:prSet custT="1"/>
      <dgm:spPr/>
      <dgm:t>
        <a:bodyPr/>
        <a:lstStyle/>
        <a:p>
          <a:r>
            <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rPr>
            <a:t>Brand identity</a:t>
          </a:r>
        </a:p>
      </dgm:t>
    </dgm:pt>
    <dgm:pt modelId="{83B5DD34-E755-495F-B5CA-4EA692628085}" type="parTrans" cxnId="{A2042B60-0862-4304-83BD-D8C88B0C0D38}">
      <dgm:prSet/>
      <dgm:spPr/>
      <dgm:t>
        <a:bodyPr/>
        <a:lstStyle/>
        <a:p>
          <a:endParaRPr lang="en-US"/>
        </a:p>
      </dgm:t>
    </dgm:pt>
    <dgm:pt modelId="{C613C933-60A5-417B-8C60-DDDA99EB6DCF}" type="sibTrans" cxnId="{A2042B60-0862-4304-83BD-D8C88B0C0D38}">
      <dgm:prSet/>
      <dgm:spPr/>
      <dgm:t>
        <a:bodyPr/>
        <a:lstStyle/>
        <a:p>
          <a:endParaRPr lang="en-US"/>
        </a:p>
      </dgm:t>
    </dgm:pt>
    <dgm:pt modelId="{53AE033D-4887-4731-87EE-67146958E2AC}">
      <dgm:prSet custT="1"/>
      <dgm:spPr/>
      <dgm:t>
        <a:bodyPr/>
        <a:lstStyle/>
        <a:p>
          <a:r>
            <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rPr>
            <a:t>Review image at time of PO entry</a:t>
          </a:r>
        </a:p>
      </dgm:t>
    </dgm:pt>
    <dgm:pt modelId="{4CAC5CED-2423-4A5C-A350-B4C4FB3FA012}" type="parTrans" cxnId="{6D2C9621-4E7B-4323-B0A8-6E0781B8E97A}">
      <dgm:prSet/>
      <dgm:spPr/>
      <dgm:t>
        <a:bodyPr/>
        <a:lstStyle/>
        <a:p>
          <a:endParaRPr lang="en-US"/>
        </a:p>
      </dgm:t>
    </dgm:pt>
    <dgm:pt modelId="{D751EF4F-0D6E-406D-A417-DAEDF0327F46}" type="sibTrans" cxnId="{6D2C9621-4E7B-4323-B0A8-6E0781B8E97A}">
      <dgm:prSet/>
      <dgm:spPr/>
      <dgm:t>
        <a:bodyPr/>
        <a:lstStyle/>
        <a:p>
          <a:endParaRPr lang="en-US"/>
        </a:p>
      </dgm:t>
    </dgm:pt>
    <dgm:pt modelId="{A636AB93-5750-41E7-836F-D195C31832FD}">
      <dgm:prSet custT="1"/>
      <dgm:spPr/>
      <dgm:t>
        <a:bodyPr/>
        <a:lstStyle/>
        <a:p>
          <a:r>
            <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rPr>
            <a:t>Utilize attributes for enhanced reporting and allocation to stores</a:t>
          </a:r>
        </a:p>
      </dgm:t>
    </dgm:pt>
    <dgm:pt modelId="{C88B256C-F183-4993-86FF-258C365549DF}" type="parTrans" cxnId="{F88489A3-FF28-4055-839B-4E8CBBADB775}">
      <dgm:prSet/>
      <dgm:spPr/>
      <dgm:t>
        <a:bodyPr/>
        <a:lstStyle/>
        <a:p>
          <a:endParaRPr lang="en-US"/>
        </a:p>
      </dgm:t>
    </dgm:pt>
    <dgm:pt modelId="{F3DC1373-93E3-4C84-B4CD-C8D4A2A93C3D}" type="sibTrans" cxnId="{F88489A3-FF28-4055-839B-4E8CBBADB775}">
      <dgm:prSet/>
      <dgm:spPr/>
      <dgm:t>
        <a:bodyPr/>
        <a:lstStyle/>
        <a:p>
          <a:endParaRPr lang="en-US"/>
        </a:p>
      </dgm:t>
    </dgm:pt>
    <dgm:pt modelId="{A9D27EB5-8F6B-414D-9EB5-F9607A60ADF0}">
      <dgm:prSet custT="1"/>
      <dgm:spPr/>
      <dgm:t>
        <a:bodyPr/>
        <a:lstStyle/>
        <a:p>
          <a:r>
            <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rPr>
            <a:t>Hazardous materials for package handling</a:t>
          </a:r>
        </a:p>
      </dgm:t>
    </dgm:pt>
    <dgm:pt modelId="{DE77581C-D438-4B48-B170-F66E93D2D6F1}" type="parTrans" cxnId="{8F35694A-EF3B-4183-A216-38E1D5A25819}">
      <dgm:prSet/>
      <dgm:spPr/>
      <dgm:t>
        <a:bodyPr/>
        <a:lstStyle/>
        <a:p>
          <a:endParaRPr lang="en-US"/>
        </a:p>
      </dgm:t>
    </dgm:pt>
    <dgm:pt modelId="{4107E5F9-4B8F-48DC-A6A8-5EFD68710081}" type="sibTrans" cxnId="{8F35694A-EF3B-4183-A216-38E1D5A25819}">
      <dgm:prSet/>
      <dgm:spPr/>
      <dgm:t>
        <a:bodyPr/>
        <a:lstStyle/>
        <a:p>
          <a:endParaRPr lang="en-US"/>
        </a:p>
      </dgm:t>
    </dgm:pt>
    <dgm:pt modelId="{3CDB6EA1-433B-4C04-A663-1A1934AFE7C1}">
      <dgm:prSet custT="1"/>
      <dgm:spPr/>
      <dgm:t>
        <a:bodyPr/>
        <a:lstStyle/>
        <a:p>
          <a:r>
            <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rPr>
            <a:t>Dimensional/weight information for fast put away at Fulfillment Center</a:t>
          </a:r>
        </a:p>
      </dgm:t>
    </dgm:pt>
    <dgm:pt modelId="{43DF006E-3A88-4DEF-A0F7-4B59B9F9BA77}" type="parTrans" cxnId="{4F1D8124-5B22-4E78-8860-5B20FD6E17E3}">
      <dgm:prSet/>
      <dgm:spPr/>
      <dgm:t>
        <a:bodyPr/>
        <a:lstStyle/>
        <a:p>
          <a:endParaRPr lang="en-US"/>
        </a:p>
      </dgm:t>
    </dgm:pt>
    <dgm:pt modelId="{F508DA71-5903-4182-8172-974CA7A35D42}" type="sibTrans" cxnId="{4F1D8124-5B22-4E78-8860-5B20FD6E17E3}">
      <dgm:prSet/>
      <dgm:spPr/>
      <dgm:t>
        <a:bodyPr/>
        <a:lstStyle/>
        <a:p>
          <a:endParaRPr lang="en-US"/>
        </a:p>
      </dgm:t>
    </dgm:pt>
    <dgm:pt modelId="{F9203151-B0AC-477C-BA37-3C9D36E56580}">
      <dgm:prSet custT="1"/>
      <dgm:spPr/>
      <dgm:t>
        <a:bodyPr/>
        <a:lstStyle/>
        <a:p>
          <a:r>
            <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rPr>
            <a:t>Image assist Fulfillment Center associates with picking &amp; packing customer orders</a:t>
          </a:r>
        </a:p>
      </dgm:t>
    </dgm:pt>
    <dgm:pt modelId="{53463609-45B3-4B2B-8A32-4EC548AF4479}" type="parTrans" cxnId="{C64F1508-037D-472E-8F46-C1F0D68FB1CA}">
      <dgm:prSet/>
      <dgm:spPr/>
      <dgm:t>
        <a:bodyPr/>
        <a:lstStyle/>
        <a:p>
          <a:endParaRPr lang="en-US"/>
        </a:p>
      </dgm:t>
    </dgm:pt>
    <dgm:pt modelId="{630911CC-9148-4F78-ADF8-9CD35E10FD27}" type="sibTrans" cxnId="{C64F1508-037D-472E-8F46-C1F0D68FB1CA}">
      <dgm:prSet/>
      <dgm:spPr/>
      <dgm:t>
        <a:bodyPr/>
        <a:lstStyle/>
        <a:p>
          <a:endParaRPr lang="en-US"/>
        </a:p>
      </dgm:t>
    </dgm:pt>
    <dgm:pt modelId="{62175A32-3AF4-4378-B1E4-4304EA967128}">
      <dgm:prSet custT="1"/>
      <dgm:spPr/>
      <dgm:t>
        <a:bodyPr/>
        <a:lstStyle/>
        <a:p>
          <a:r>
            <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rPr>
            <a:t>Images to help with store fulfillment and promotional event set up</a:t>
          </a:r>
        </a:p>
      </dgm:t>
    </dgm:pt>
    <dgm:pt modelId="{86D50447-CE0B-413B-8EAD-26E6711E8481}" type="parTrans" cxnId="{C3C0C161-8898-4B7F-AA87-D5D13CB04CFB}">
      <dgm:prSet/>
      <dgm:spPr/>
      <dgm:t>
        <a:bodyPr/>
        <a:lstStyle/>
        <a:p>
          <a:endParaRPr lang="en-US"/>
        </a:p>
      </dgm:t>
    </dgm:pt>
    <dgm:pt modelId="{D2A2E17D-480F-48B2-BF0C-C0F67F429446}" type="sibTrans" cxnId="{C3C0C161-8898-4B7F-AA87-D5D13CB04CFB}">
      <dgm:prSet/>
      <dgm:spPr/>
      <dgm:t>
        <a:bodyPr/>
        <a:lstStyle/>
        <a:p>
          <a:endParaRPr lang="en-US"/>
        </a:p>
      </dgm:t>
    </dgm:pt>
    <dgm:pt modelId="{6B9C4971-28E5-4ABB-879E-3A67EC559749}">
      <dgm:prSet custT="1"/>
      <dgm:spPr/>
      <dgm:t>
        <a:bodyPr/>
        <a:lstStyle/>
        <a:p>
          <a:r>
            <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rPr>
            <a:t>Attributes to support various tax rules in store and online.  For example, SPF is tax exempt in Texas</a:t>
          </a:r>
        </a:p>
      </dgm:t>
    </dgm:pt>
    <dgm:pt modelId="{F12F5DF2-7754-47CA-A20C-23521A7F074F}" type="parTrans" cxnId="{664DEBB0-FAB4-418D-A1AB-C9297EDB8C14}">
      <dgm:prSet/>
      <dgm:spPr/>
      <dgm:t>
        <a:bodyPr/>
        <a:lstStyle/>
        <a:p>
          <a:endParaRPr lang="en-US"/>
        </a:p>
      </dgm:t>
    </dgm:pt>
    <dgm:pt modelId="{C9718DFE-886C-4D46-B95C-166622945F93}" type="sibTrans" cxnId="{664DEBB0-FAB4-418D-A1AB-C9297EDB8C14}">
      <dgm:prSet/>
      <dgm:spPr/>
      <dgm:t>
        <a:bodyPr/>
        <a:lstStyle/>
        <a:p>
          <a:endParaRPr lang="en-US"/>
        </a:p>
      </dgm:t>
    </dgm:pt>
    <dgm:pt modelId="{35D99A15-0D7C-4440-B1E7-C3FB77721B70}">
      <dgm:prSet custT="1"/>
      <dgm:spPr/>
      <dgm:t>
        <a:bodyPr/>
        <a:lstStyle/>
        <a:p>
          <a:r>
            <a:rPr lang="en-US" sz="1200" dirty="0">
              <a:latin typeface="Microsoft Sans Serif" panose="020B0604020202020204" pitchFamily="34" charset="0"/>
              <a:ea typeface="Microsoft Sans Serif" panose="020B0604020202020204" pitchFamily="34" charset="0"/>
              <a:cs typeface="Microsoft Sans Serif" panose="020B0604020202020204" pitchFamily="34" charset="0"/>
            </a:rPr>
            <a:t>Necessary for complying with US Dept. of Commerce rules, i.e., animal fur name</a:t>
          </a:r>
        </a:p>
      </dgm:t>
    </dgm:pt>
    <dgm:pt modelId="{68423155-076E-4D7B-9927-C8037DD76FCF}" type="parTrans" cxnId="{06D685F2-CF4F-4C57-88A3-C64900CD0D83}">
      <dgm:prSet/>
      <dgm:spPr/>
      <dgm:t>
        <a:bodyPr/>
        <a:lstStyle/>
        <a:p>
          <a:endParaRPr lang="en-US"/>
        </a:p>
      </dgm:t>
    </dgm:pt>
    <dgm:pt modelId="{E167BC3D-61DA-48FE-B813-202AB4774076}" type="sibTrans" cxnId="{06D685F2-CF4F-4C57-88A3-C64900CD0D83}">
      <dgm:prSet/>
      <dgm:spPr/>
      <dgm:t>
        <a:bodyPr/>
        <a:lstStyle/>
        <a:p>
          <a:endParaRPr lang="en-US"/>
        </a:p>
      </dgm:t>
    </dgm:pt>
    <dgm:pt modelId="{3B1B8C02-F09C-4167-97BA-0FE33B2ADDDD}" type="pres">
      <dgm:prSet presAssocID="{9C376264-ED72-4134-8D49-3D893A920D14}" presName="linear" presStyleCnt="0">
        <dgm:presLayoutVars>
          <dgm:dir/>
          <dgm:animLvl val="lvl"/>
          <dgm:resizeHandles val="exact"/>
        </dgm:presLayoutVars>
      </dgm:prSet>
      <dgm:spPr/>
    </dgm:pt>
    <dgm:pt modelId="{91EBB475-705D-4C07-ABD4-FACF72CFEC2B}" type="pres">
      <dgm:prSet presAssocID="{686A630E-1672-4417-B685-3F2FEBF25AA2}" presName="parentLin" presStyleCnt="0"/>
      <dgm:spPr/>
    </dgm:pt>
    <dgm:pt modelId="{CBB3A24D-0939-4D58-8A79-BCCBE24D4599}" type="pres">
      <dgm:prSet presAssocID="{686A630E-1672-4417-B685-3F2FEBF25AA2}" presName="parentLeftMargin" presStyleLbl="node1" presStyleIdx="0" presStyleCnt="6"/>
      <dgm:spPr/>
    </dgm:pt>
    <dgm:pt modelId="{DA3CF58C-33B2-4102-B78D-11A01FFD2AF1}" type="pres">
      <dgm:prSet presAssocID="{686A630E-1672-4417-B685-3F2FEBF25AA2}" presName="parentText" presStyleLbl="node1" presStyleIdx="0" presStyleCnt="6">
        <dgm:presLayoutVars>
          <dgm:chMax val="0"/>
          <dgm:bulletEnabled val="1"/>
        </dgm:presLayoutVars>
      </dgm:prSet>
      <dgm:spPr/>
    </dgm:pt>
    <dgm:pt modelId="{DAAE407D-B4F9-4635-B8AA-D8F9A87A1EF0}" type="pres">
      <dgm:prSet presAssocID="{686A630E-1672-4417-B685-3F2FEBF25AA2}" presName="negativeSpace" presStyleCnt="0"/>
      <dgm:spPr/>
    </dgm:pt>
    <dgm:pt modelId="{EB11BBEF-F785-444E-82A9-96D17E89504B}" type="pres">
      <dgm:prSet presAssocID="{686A630E-1672-4417-B685-3F2FEBF25AA2}" presName="childText" presStyleLbl="conFgAcc1" presStyleIdx="0" presStyleCnt="6">
        <dgm:presLayoutVars>
          <dgm:bulletEnabled val="1"/>
        </dgm:presLayoutVars>
      </dgm:prSet>
      <dgm:spPr/>
    </dgm:pt>
    <dgm:pt modelId="{18FD376D-FCCD-4DBB-A05D-4D1A9FC881CD}" type="pres">
      <dgm:prSet presAssocID="{C497D328-BCE2-4780-B58A-81B4C4BB9DDC}" presName="spaceBetweenRectangles" presStyleCnt="0"/>
      <dgm:spPr/>
    </dgm:pt>
    <dgm:pt modelId="{70B153A5-8793-4ADE-9776-C66679632CE6}" type="pres">
      <dgm:prSet presAssocID="{E644BB26-07BC-41F0-A0C0-CD8ED9111CCD}" presName="parentLin" presStyleCnt="0"/>
      <dgm:spPr/>
    </dgm:pt>
    <dgm:pt modelId="{5207534A-8A2F-43CF-883C-A87E6BF912E4}" type="pres">
      <dgm:prSet presAssocID="{E644BB26-07BC-41F0-A0C0-CD8ED9111CCD}" presName="parentLeftMargin" presStyleLbl="node1" presStyleIdx="0" presStyleCnt="6"/>
      <dgm:spPr/>
    </dgm:pt>
    <dgm:pt modelId="{53FA2908-2772-46EA-A015-6BF6B1D2C6E8}" type="pres">
      <dgm:prSet presAssocID="{E644BB26-07BC-41F0-A0C0-CD8ED9111CCD}" presName="parentText" presStyleLbl="node1" presStyleIdx="1" presStyleCnt="6">
        <dgm:presLayoutVars>
          <dgm:chMax val="0"/>
          <dgm:bulletEnabled val="1"/>
        </dgm:presLayoutVars>
      </dgm:prSet>
      <dgm:spPr/>
    </dgm:pt>
    <dgm:pt modelId="{7F724965-C0EB-47DA-A531-DA87069007AD}" type="pres">
      <dgm:prSet presAssocID="{E644BB26-07BC-41F0-A0C0-CD8ED9111CCD}" presName="negativeSpace" presStyleCnt="0"/>
      <dgm:spPr/>
    </dgm:pt>
    <dgm:pt modelId="{C5726AED-AC5C-47E4-A995-8B0BEB972FAF}" type="pres">
      <dgm:prSet presAssocID="{E644BB26-07BC-41F0-A0C0-CD8ED9111CCD}" presName="childText" presStyleLbl="conFgAcc1" presStyleIdx="1" presStyleCnt="6">
        <dgm:presLayoutVars>
          <dgm:bulletEnabled val="1"/>
        </dgm:presLayoutVars>
      </dgm:prSet>
      <dgm:spPr/>
    </dgm:pt>
    <dgm:pt modelId="{FBFD57C3-0303-4438-8F98-6654BF9D3BBD}" type="pres">
      <dgm:prSet presAssocID="{BA6B8601-0C92-4B59-A980-DAF514E2C9F6}" presName="spaceBetweenRectangles" presStyleCnt="0"/>
      <dgm:spPr/>
    </dgm:pt>
    <dgm:pt modelId="{91236949-F533-42F8-A6EF-AAA3C3B55A0A}" type="pres">
      <dgm:prSet presAssocID="{ADDEFE5F-D215-4E8B-B775-D357E8DA75E8}" presName="parentLin" presStyleCnt="0"/>
      <dgm:spPr/>
    </dgm:pt>
    <dgm:pt modelId="{2C98FAFF-BD5C-48A7-AAA9-E2CDBDEAEA14}" type="pres">
      <dgm:prSet presAssocID="{ADDEFE5F-D215-4E8B-B775-D357E8DA75E8}" presName="parentLeftMargin" presStyleLbl="node1" presStyleIdx="1" presStyleCnt="6"/>
      <dgm:spPr/>
    </dgm:pt>
    <dgm:pt modelId="{AE3A336B-0483-4FD9-A852-CEA356DCC191}" type="pres">
      <dgm:prSet presAssocID="{ADDEFE5F-D215-4E8B-B775-D357E8DA75E8}" presName="parentText" presStyleLbl="node1" presStyleIdx="2" presStyleCnt="6">
        <dgm:presLayoutVars>
          <dgm:chMax val="0"/>
          <dgm:bulletEnabled val="1"/>
        </dgm:presLayoutVars>
      </dgm:prSet>
      <dgm:spPr/>
    </dgm:pt>
    <dgm:pt modelId="{8294545B-EF71-4321-9D73-E52DCEECCBAE}" type="pres">
      <dgm:prSet presAssocID="{ADDEFE5F-D215-4E8B-B775-D357E8DA75E8}" presName="negativeSpace" presStyleCnt="0"/>
      <dgm:spPr/>
    </dgm:pt>
    <dgm:pt modelId="{7D84B71A-9395-4434-A414-04983B742CAA}" type="pres">
      <dgm:prSet presAssocID="{ADDEFE5F-D215-4E8B-B775-D357E8DA75E8}" presName="childText" presStyleLbl="conFgAcc1" presStyleIdx="2" presStyleCnt="6">
        <dgm:presLayoutVars>
          <dgm:bulletEnabled val="1"/>
        </dgm:presLayoutVars>
      </dgm:prSet>
      <dgm:spPr/>
    </dgm:pt>
    <dgm:pt modelId="{9584DB0F-2792-4470-AB24-77C6E32246B8}" type="pres">
      <dgm:prSet presAssocID="{85C9F79A-68C4-452F-8378-95AE419E0D4B}" presName="spaceBetweenRectangles" presStyleCnt="0"/>
      <dgm:spPr/>
    </dgm:pt>
    <dgm:pt modelId="{A10EBA69-331A-4890-91BC-33EEFC459AF0}" type="pres">
      <dgm:prSet presAssocID="{77D45FD4-91C7-4DBF-AF34-59D8B46C8701}" presName="parentLin" presStyleCnt="0"/>
      <dgm:spPr/>
    </dgm:pt>
    <dgm:pt modelId="{0A0C171E-A0B4-43AA-9E64-C4ADCD56AABD}" type="pres">
      <dgm:prSet presAssocID="{77D45FD4-91C7-4DBF-AF34-59D8B46C8701}" presName="parentLeftMargin" presStyleLbl="node1" presStyleIdx="2" presStyleCnt="6"/>
      <dgm:spPr/>
    </dgm:pt>
    <dgm:pt modelId="{78F775A5-B794-4680-90D0-9DED0B90E7D6}" type="pres">
      <dgm:prSet presAssocID="{77D45FD4-91C7-4DBF-AF34-59D8B46C8701}" presName="parentText" presStyleLbl="node1" presStyleIdx="3" presStyleCnt="6">
        <dgm:presLayoutVars>
          <dgm:chMax val="0"/>
          <dgm:bulletEnabled val="1"/>
        </dgm:presLayoutVars>
      </dgm:prSet>
      <dgm:spPr/>
    </dgm:pt>
    <dgm:pt modelId="{F8059C4C-8C3A-4256-BC8E-339A4ABF246A}" type="pres">
      <dgm:prSet presAssocID="{77D45FD4-91C7-4DBF-AF34-59D8B46C8701}" presName="negativeSpace" presStyleCnt="0"/>
      <dgm:spPr/>
    </dgm:pt>
    <dgm:pt modelId="{0895CD45-4273-4403-A12F-74039017B58A}" type="pres">
      <dgm:prSet presAssocID="{77D45FD4-91C7-4DBF-AF34-59D8B46C8701}" presName="childText" presStyleLbl="conFgAcc1" presStyleIdx="3" presStyleCnt="6">
        <dgm:presLayoutVars>
          <dgm:bulletEnabled val="1"/>
        </dgm:presLayoutVars>
      </dgm:prSet>
      <dgm:spPr/>
    </dgm:pt>
    <dgm:pt modelId="{2E8CF747-AA41-46AD-9955-9756D57E02B4}" type="pres">
      <dgm:prSet presAssocID="{2308F377-23C7-432E-BF6F-54DC52A6AFC5}" presName="spaceBetweenRectangles" presStyleCnt="0"/>
      <dgm:spPr/>
    </dgm:pt>
    <dgm:pt modelId="{37ABAA13-2329-4589-A9A2-3FE671E5B79C}" type="pres">
      <dgm:prSet presAssocID="{594EB16C-2FD9-456F-83B6-C455618F8CD4}" presName="parentLin" presStyleCnt="0"/>
      <dgm:spPr/>
    </dgm:pt>
    <dgm:pt modelId="{7C28E2A9-110B-4C17-A308-A6241A9E2EC1}" type="pres">
      <dgm:prSet presAssocID="{594EB16C-2FD9-456F-83B6-C455618F8CD4}" presName="parentLeftMargin" presStyleLbl="node1" presStyleIdx="3" presStyleCnt="6"/>
      <dgm:spPr/>
    </dgm:pt>
    <dgm:pt modelId="{55A78AD0-9E9C-4D1A-83E7-7FF9584415B2}" type="pres">
      <dgm:prSet presAssocID="{594EB16C-2FD9-456F-83B6-C455618F8CD4}" presName="parentText" presStyleLbl="node1" presStyleIdx="4" presStyleCnt="6">
        <dgm:presLayoutVars>
          <dgm:chMax val="0"/>
          <dgm:bulletEnabled val="1"/>
        </dgm:presLayoutVars>
      </dgm:prSet>
      <dgm:spPr/>
    </dgm:pt>
    <dgm:pt modelId="{E9043F5A-426D-4E90-818D-55E57E4DE0AF}" type="pres">
      <dgm:prSet presAssocID="{594EB16C-2FD9-456F-83B6-C455618F8CD4}" presName="negativeSpace" presStyleCnt="0"/>
      <dgm:spPr/>
    </dgm:pt>
    <dgm:pt modelId="{2032D014-CE04-4876-A3F9-5B4148A10EB3}" type="pres">
      <dgm:prSet presAssocID="{594EB16C-2FD9-456F-83B6-C455618F8CD4}" presName="childText" presStyleLbl="conFgAcc1" presStyleIdx="4" presStyleCnt="6">
        <dgm:presLayoutVars>
          <dgm:bulletEnabled val="1"/>
        </dgm:presLayoutVars>
      </dgm:prSet>
      <dgm:spPr/>
    </dgm:pt>
    <dgm:pt modelId="{44E1DB15-34CC-4D0A-B49E-ED15C4194547}" type="pres">
      <dgm:prSet presAssocID="{28D5AA69-B69B-4531-91A4-03DDE92074B4}" presName="spaceBetweenRectangles" presStyleCnt="0"/>
      <dgm:spPr/>
    </dgm:pt>
    <dgm:pt modelId="{C2D410BE-DD23-403B-A0CB-3CBB43057A36}" type="pres">
      <dgm:prSet presAssocID="{50331D17-7FDE-4101-B0D3-0326D27FC9BE}" presName="parentLin" presStyleCnt="0"/>
      <dgm:spPr/>
    </dgm:pt>
    <dgm:pt modelId="{C3B26248-E6AD-4B4B-807D-551F365A6748}" type="pres">
      <dgm:prSet presAssocID="{50331D17-7FDE-4101-B0D3-0326D27FC9BE}" presName="parentLeftMargin" presStyleLbl="node1" presStyleIdx="4" presStyleCnt="6"/>
      <dgm:spPr/>
    </dgm:pt>
    <dgm:pt modelId="{AEAA8AE5-5FB7-4012-88CB-8FCF683EE0D3}" type="pres">
      <dgm:prSet presAssocID="{50331D17-7FDE-4101-B0D3-0326D27FC9BE}" presName="parentText" presStyleLbl="node1" presStyleIdx="5" presStyleCnt="6">
        <dgm:presLayoutVars>
          <dgm:chMax val="0"/>
          <dgm:bulletEnabled val="1"/>
        </dgm:presLayoutVars>
      </dgm:prSet>
      <dgm:spPr/>
    </dgm:pt>
    <dgm:pt modelId="{585EA9E7-B3E7-4490-8C97-59E363756D0D}" type="pres">
      <dgm:prSet presAssocID="{50331D17-7FDE-4101-B0D3-0326D27FC9BE}" presName="negativeSpace" presStyleCnt="0"/>
      <dgm:spPr/>
    </dgm:pt>
    <dgm:pt modelId="{B726B448-37C4-4EC5-B40D-48B65A1CDF0A}" type="pres">
      <dgm:prSet presAssocID="{50331D17-7FDE-4101-B0D3-0326D27FC9BE}" presName="childText" presStyleLbl="conFgAcc1" presStyleIdx="5" presStyleCnt="6" custLinFactNeighborX="-9764" custLinFactNeighborY="6953">
        <dgm:presLayoutVars>
          <dgm:bulletEnabled val="1"/>
        </dgm:presLayoutVars>
      </dgm:prSet>
      <dgm:spPr/>
    </dgm:pt>
  </dgm:ptLst>
  <dgm:cxnLst>
    <dgm:cxn modelId="{24727E06-FDA3-4F7C-A899-47F926DE6096}" srcId="{686A630E-1672-4417-B685-3F2FEBF25AA2}" destId="{D3DD57B1-D176-437B-BE6B-071162D15CFF}" srcOrd="3" destOrd="0" parTransId="{3461A603-F125-4661-B391-D7FF8B8359EA}" sibTransId="{72A802CC-B136-4C12-AD67-ECBE87519CDF}"/>
    <dgm:cxn modelId="{6849BF07-9D61-4EE1-A043-2CB8B3BB44C3}" type="presOf" srcId="{3CDB6EA1-433B-4C04-A663-1A1934AFE7C1}" destId="{7D84B71A-9395-4434-A414-04983B742CAA}" srcOrd="0" destOrd="1" presId="urn:microsoft.com/office/officeart/2005/8/layout/list1"/>
    <dgm:cxn modelId="{C64F1508-037D-472E-8F46-C1F0D68FB1CA}" srcId="{ADDEFE5F-D215-4E8B-B775-D357E8DA75E8}" destId="{F9203151-B0AC-477C-BA37-3C9D36E56580}" srcOrd="2" destOrd="0" parTransId="{53463609-45B3-4B2B-8A32-4EC548AF4479}" sibTransId="{630911CC-9148-4F78-ADF8-9CD35E10FD27}"/>
    <dgm:cxn modelId="{8B31E508-C75E-4DB4-9789-9ED9562B5ABA}" srcId="{9C376264-ED72-4134-8D49-3D893A920D14}" destId="{77D45FD4-91C7-4DBF-AF34-59D8B46C8701}" srcOrd="3" destOrd="0" parTransId="{C9A53254-5F98-4F7F-A096-4A3A3F81D6D3}" sibTransId="{2308F377-23C7-432E-BF6F-54DC52A6AFC5}"/>
    <dgm:cxn modelId="{B1C0DE0E-445D-4D20-8691-34FF6A8CAE5D}" type="presOf" srcId="{77D45FD4-91C7-4DBF-AF34-59D8B46C8701}" destId="{0A0C171E-A0B4-43AA-9E64-C4ADCD56AABD}" srcOrd="0" destOrd="0" presId="urn:microsoft.com/office/officeart/2005/8/layout/list1"/>
    <dgm:cxn modelId="{E14E151A-B6A0-4DF1-9ECA-F90AF63BF4FF}" type="presOf" srcId="{35D99A15-0D7C-4440-B1E7-C3FB77721B70}" destId="{B726B448-37C4-4EC5-B40D-48B65A1CDF0A}" srcOrd="0" destOrd="0" presId="urn:microsoft.com/office/officeart/2005/8/layout/list1"/>
    <dgm:cxn modelId="{A965E11C-279F-446F-8B4C-921D20337FE7}" srcId="{9C376264-ED72-4134-8D49-3D893A920D14}" destId="{50331D17-7FDE-4101-B0D3-0326D27FC9BE}" srcOrd="5" destOrd="0" parTransId="{118E635A-3220-4B1D-B874-EB485BA29C66}" sibTransId="{9FE9A5B3-22F2-411A-9806-64E6B18A576A}"/>
    <dgm:cxn modelId="{6D2C9621-4E7B-4323-B0A8-6E0781B8E97A}" srcId="{E644BB26-07BC-41F0-A0C0-CD8ED9111CCD}" destId="{53AE033D-4887-4731-87EE-67146958E2AC}" srcOrd="0" destOrd="0" parTransId="{4CAC5CED-2423-4A5C-A350-B4C4FB3FA012}" sibTransId="{D751EF4F-0D6E-406D-A417-DAEDF0327F46}"/>
    <dgm:cxn modelId="{4F1D8124-5B22-4E78-8860-5B20FD6E17E3}" srcId="{ADDEFE5F-D215-4E8B-B775-D357E8DA75E8}" destId="{3CDB6EA1-433B-4C04-A663-1A1934AFE7C1}" srcOrd="1" destOrd="0" parTransId="{43DF006E-3A88-4DEF-A0F7-4B59B9F9BA77}" sibTransId="{F508DA71-5903-4182-8172-974CA7A35D42}"/>
    <dgm:cxn modelId="{156D6427-FA39-4A2C-A334-48443956B9A9}" type="presOf" srcId="{A636AB93-5750-41E7-836F-D195C31832FD}" destId="{C5726AED-AC5C-47E4-A995-8B0BEB972FAF}" srcOrd="0" destOrd="1" presId="urn:microsoft.com/office/officeart/2005/8/layout/list1"/>
    <dgm:cxn modelId="{B4406632-F606-4924-92A3-8CE30D275C0A}" type="presOf" srcId="{6B9C4971-28E5-4ABB-879E-3A67EC559749}" destId="{2032D014-CE04-4876-A3F9-5B4148A10EB3}" srcOrd="0" destOrd="0" presId="urn:microsoft.com/office/officeart/2005/8/layout/list1"/>
    <dgm:cxn modelId="{2F5EAA32-107F-4323-8481-00A230E2664C}" type="presOf" srcId="{62175A32-3AF4-4378-B1E4-4304EA967128}" destId="{0895CD45-4273-4403-A12F-74039017B58A}" srcOrd="0" destOrd="0" presId="urn:microsoft.com/office/officeart/2005/8/layout/list1"/>
    <dgm:cxn modelId="{D3BABA32-AAC8-4595-B7CE-E6E0EC82E14F}" type="presOf" srcId="{4CD82668-4D2E-458D-8F21-0F74D2D35F38}" destId="{EB11BBEF-F785-444E-82A9-96D17E89504B}" srcOrd="0" destOrd="4" presId="urn:microsoft.com/office/officeart/2005/8/layout/list1"/>
    <dgm:cxn modelId="{69BF6135-3A37-446F-AFF6-A80B0A71209F}" type="presOf" srcId="{E644BB26-07BC-41F0-A0C0-CD8ED9111CCD}" destId="{53FA2908-2772-46EA-A015-6BF6B1D2C6E8}" srcOrd="1" destOrd="0" presId="urn:microsoft.com/office/officeart/2005/8/layout/list1"/>
    <dgm:cxn modelId="{DE57B949-5C26-49A0-AE28-715DA7537D74}" type="presOf" srcId="{77D45FD4-91C7-4DBF-AF34-59D8B46C8701}" destId="{78F775A5-B794-4680-90D0-9DED0B90E7D6}" srcOrd="1" destOrd="0" presId="urn:microsoft.com/office/officeart/2005/8/layout/list1"/>
    <dgm:cxn modelId="{8F35694A-EF3B-4183-A216-38E1D5A25819}" srcId="{ADDEFE5F-D215-4E8B-B775-D357E8DA75E8}" destId="{A9D27EB5-8F6B-414D-9EB5-F9607A60ADF0}" srcOrd="0" destOrd="0" parTransId="{DE77581C-D438-4B48-B170-F66E93D2D6F1}" sibTransId="{4107E5F9-4B8F-48DC-A6A8-5EFD68710081}"/>
    <dgm:cxn modelId="{12FEEB54-D10B-44F5-82D9-086CF9E89568}" type="presOf" srcId="{ADDEFE5F-D215-4E8B-B775-D357E8DA75E8}" destId="{AE3A336B-0483-4FD9-A852-CEA356DCC191}" srcOrd="1" destOrd="0" presId="urn:microsoft.com/office/officeart/2005/8/layout/list1"/>
    <dgm:cxn modelId="{80D25359-5A06-4592-86A9-05826646BAE9}" type="presOf" srcId="{50331D17-7FDE-4101-B0D3-0326D27FC9BE}" destId="{C3B26248-E6AD-4B4B-807D-551F365A6748}" srcOrd="0" destOrd="0" presId="urn:microsoft.com/office/officeart/2005/8/layout/list1"/>
    <dgm:cxn modelId="{2FD6AC5E-A2A2-4017-AB77-A729D0844124}" type="presOf" srcId="{714A8A42-52D8-46FA-9CA7-473012C64A68}" destId="{EB11BBEF-F785-444E-82A9-96D17E89504B}" srcOrd="0" destOrd="5" presId="urn:microsoft.com/office/officeart/2005/8/layout/list1"/>
    <dgm:cxn modelId="{A2042B60-0862-4304-83BD-D8C88B0C0D38}" srcId="{686A630E-1672-4417-B685-3F2FEBF25AA2}" destId="{714A8A42-52D8-46FA-9CA7-473012C64A68}" srcOrd="5" destOrd="0" parTransId="{83B5DD34-E755-495F-B5CA-4EA692628085}" sibTransId="{C613C933-60A5-417B-8C60-DDDA99EB6DCF}"/>
    <dgm:cxn modelId="{C3C0C161-8898-4B7F-AA87-D5D13CB04CFB}" srcId="{77D45FD4-91C7-4DBF-AF34-59D8B46C8701}" destId="{62175A32-3AF4-4378-B1E4-4304EA967128}" srcOrd="0" destOrd="0" parTransId="{86D50447-CE0B-413B-8EAD-26E6711E8481}" sibTransId="{D2A2E17D-480F-48B2-BF0C-C0F67F429446}"/>
    <dgm:cxn modelId="{9F939267-C514-4B16-84C9-B36339ED93E3}" type="presOf" srcId="{50331D17-7FDE-4101-B0D3-0326D27FC9BE}" destId="{AEAA8AE5-5FB7-4012-88CB-8FCF683EE0D3}" srcOrd="1" destOrd="0" presId="urn:microsoft.com/office/officeart/2005/8/layout/list1"/>
    <dgm:cxn modelId="{6A06E46D-887E-4CE0-A588-835F4EBC4F2C}" type="presOf" srcId="{ADDEFE5F-D215-4E8B-B775-D357E8DA75E8}" destId="{2C98FAFF-BD5C-48A7-AAA9-E2CDBDEAEA14}" srcOrd="0" destOrd="0" presId="urn:microsoft.com/office/officeart/2005/8/layout/list1"/>
    <dgm:cxn modelId="{E91BB771-AF34-4682-940C-12F9D1957342}" type="presOf" srcId="{686A630E-1672-4417-B685-3F2FEBF25AA2}" destId="{DA3CF58C-33B2-4102-B78D-11A01FFD2AF1}" srcOrd="1" destOrd="0" presId="urn:microsoft.com/office/officeart/2005/8/layout/list1"/>
    <dgm:cxn modelId="{DF35197E-DC1E-44C9-A72B-74441935AC6E}" type="presOf" srcId="{594EB16C-2FD9-456F-83B6-C455618F8CD4}" destId="{7C28E2A9-110B-4C17-A308-A6241A9E2EC1}" srcOrd="0" destOrd="0" presId="urn:microsoft.com/office/officeart/2005/8/layout/list1"/>
    <dgm:cxn modelId="{0B2A2897-D89A-47E3-BF96-20456D7D98F4}" srcId="{9C376264-ED72-4134-8D49-3D893A920D14}" destId="{E644BB26-07BC-41F0-A0C0-CD8ED9111CCD}" srcOrd="1" destOrd="0" parTransId="{519B053C-FF3B-429C-8C30-AC82AC007E17}" sibTransId="{BA6B8601-0C92-4B59-A980-DAF514E2C9F6}"/>
    <dgm:cxn modelId="{705FF097-8BA6-4157-88B1-77287B0B57DF}" type="presOf" srcId="{D3DD57B1-D176-437B-BE6B-071162D15CFF}" destId="{EB11BBEF-F785-444E-82A9-96D17E89504B}" srcOrd="0" destOrd="3" presId="urn:microsoft.com/office/officeart/2005/8/layout/list1"/>
    <dgm:cxn modelId="{56BE5F99-8ED8-43E1-8365-A84B6FB247BE}" srcId="{686A630E-1672-4417-B685-3F2FEBF25AA2}" destId="{4CD82668-4D2E-458D-8F21-0F74D2D35F38}" srcOrd="4" destOrd="0" parTransId="{C62DD71B-FE9D-4563-A642-647C1CB43148}" sibTransId="{15CFFBCC-798A-470F-81B7-BD184D41AAF5}"/>
    <dgm:cxn modelId="{EAB0319B-0E2B-40C3-9840-D649EC472768}" type="presOf" srcId="{594EB16C-2FD9-456F-83B6-C455618F8CD4}" destId="{55A78AD0-9E9C-4D1A-83E7-7FF9584415B2}" srcOrd="1" destOrd="0" presId="urn:microsoft.com/office/officeart/2005/8/layout/list1"/>
    <dgm:cxn modelId="{0C5A889F-4328-43AB-9F7D-2B5AFC11D9F0}" type="presOf" srcId="{4D01EBEC-A71A-44F4-B874-7ED1415F6DFC}" destId="{EB11BBEF-F785-444E-82A9-96D17E89504B}" srcOrd="0" destOrd="0" presId="urn:microsoft.com/office/officeart/2005/8/layout/list1"/>
    <dgm:cxn modelId="{F88489A3-FF28-4055-839B-4E8CBBADB775}" srcId="{E644BB26-07BC-41F0-A0C0-CD8ED9111CCD}" destId="{A636AB93-5750-41E7-836F-D195C31832FD}" srcOrd="1" destOrd="0" parTransId="{C88B256C-F183-4993-86FF-258C365549DF}" sibTransId="{F3DC1373-93E3-4C84-B4CD-C8D4A2A93C3D}"/>
    <dgm:cxn modelId="{E2001CA4-8257-4A90-97F4-F9B68436BF61}" type="presOf" srcId="{686A630E-1672-4417-B685-3F2FEBF25AA2}" destId="{CBB3A24D-0939-4D58-8A79-BCCBE24D4599}" srcOrd="0" destOrd="0" presId="urn:microsoft.com/office/officeart/2005/8/layout/list1"/>
    <dgm:cxn modelId="{664DEBB0-FAB4-418D-A1AB-C9297EDB8C14}" srcId="{594EB16C-2FD9-456F-83B6-C455618F8CD4}" destId="{6B9C4971-28E5-4ABB-879E-3A67EC559749}" srcOrd="0" destOrd="0" parTransId="{F12F5DF2-7754-47CA-A20C-23521A7F074F}" sibTransId="{C9718DFE-886C-4D46-B95C-166622945F93}"/>
    <dgm:cxn modelId="{E1DE38B3-988D-4E5F-BEA4-DB80EF964CBA}" type="presOf" srcId="{9C376264-ED72-4134-8D49-3D893A920D14}" destId="{3B1B8C02-F09C-4167-97BA-0FE33B2ADDDD}" srcOrd="0" destOrd="0" presId="urn:microsoft.com/office/officeart/2005/8/layout/list1"/>
    <dgm:cxn modelId="{880899BA-A31C-4005-8488-D8618FB678CE}" srcId="{9C376264-ED72-4134-8D49-3D893A920D14}" destId="{686A630E-1672-4417-B685-3F2FEBF25AA2}" srcOrd="0" destOrd="0" parTransId="{3C82295C-8D71-482C-B091-13ED277BC0E8}" sibTransId="{C497D328-BCE2-4780-B58A-81B4C4BB9DDC}"/>
    <dgm:cxn modelId="{8572ACBA-BBA5-4EB2-B150-7EC207706396}" type="presOf" srcId="{E644BB26-07BC-41F0-A0C0-CD8ED9111CCD}" destId="{5207534A-8A2F-43CF-883C-A87E6BF912E4}" srcOrd="0" destOrd="0" presId="urn:microsoft.com/office/officeart/2005/8/layout/list1"/>
    <dgm:cxn modelId="{01F310C2-F2F0-4627-93B6-28F3D920A31D}" type="presOf" srcId="{3197E76B-60F3-4455-ADA8-1AF9407F891A}" destId="{EB11BBEF-F785-444E-82A9-96D17E89504B}" srcOrd="0" destOrd="1" presId="urn:microsoft.com/office/officeart/2005/8/layout/list1"/>
    <dgm:cxn modelId="{8F6152C4-DCA3-46B8-B07E-A6CC878FEFB5}" srcId="{686A630E-1672-4417-B685-3F2FEBF25AA2}" destId="{3197E76B-60F3-4455-ADA8-1AF9407F891A}" srcOrd="1" destOrd="0" parTransId="{B0361A4A-B0F8-420E-B7FA-33B8C96BA480}" sibTransId="{E39BC5C2-90CA-4FF0-B064-5E720DD2DE93}"/>
    <dgm:cxn modelId="{B357FACC-AEFD-407F-9940-BD24DC74CBF7}" type="presOf" srcId="{A9D27EB5-8F6B-414D-9EB5-F9607A60ADF0}" destId="{7D84B71A-9395-4434-A414-04983B742CAA}" srcOrd="0" destOrd="0" presId="urn:microsoft.com/office/officeart/2005/8/layout/list1"/>
    <dgm:cxn modelId="{4949ECDA-FB3B-4A24-9F9F-CF2110F4957B}" srcId="{9C376264-ED72-4134-8D49-3D893A920D14}" destId="{594EB16C-2FD9-456F-83B6-C455618F8CD4}" srcOrd="4" destOrd="0" parTransId="{66D4F60D-AD5A-49F8-A1AA-F2CC78DEA34A}" sibTransId="{28D5AA69-B69B-4531-91A4-03DDE92074B4}"/>
    <dgm:cxn modelId="{1B7B2ADB-C110-4DA2-901B-F4DF8A26BAC7}" srcId="{686A630E-1672-4417-B685-3F2FEBF25AA2}" destId="{CB3226DD-E18B-4F6D-ABB7-1A6A39A180D4}" srcOrd="6" destOrd="0" parTransId="{502FD274-21FC-47D7-9022-F5609EC0F47F}" sibTransId="{A47CDD6C-160C-4234-9E72-55709C858532}"/>
    <dgm:cxn modelId="{ECDCBADC-DD97-4BBE-A263-C54D4605F1D6}" type="presOf" srcId="{F9203151-B0AC-477C-BA37-3C9D36E56580}" destId="{7D84B71A-9395-4434-A414-04983B742CAA}" srcOrd="0" destOrd="2" presId="urn:microsoft.com/office/officeart/2005/8/layout/list1"/>
    <dgm:cxn modelId="{230FD0E8-C5AD-46E4-908C-3DCD9DE2ADDC}" type="presOf" srcId="{53AE033D-4887-4731-87EE-67146958E2AC}" destId="{C5726AED-AC5C-47E4-A995-8B0BEB972FAF}" srcOrd="0" destOrd="0" presId="urn:microsoft.com/office/officeart/2005/8/layout/list1"/>
    <dgm:cxn modelId="{06D685F2-CF4F-4C57-88A3-C64900CD0D83}" srcId="{50331D17-7FDE-4101-B0D3-0326D27FC9BE}" destId="{35D99A15-0D7C-4440-B1E7-C3FB77721B70}" srcOrd="0" destOrd="0" parTransId="{68423155-076E-4D7B-9927-C8037DD76FCF}" sibTransId="{E167BC3D-61DA-48FE-B813-202AB4774076}"/>
    <dgm:cxn modelId="{98A85DF4-640C-4087-9FA8-6932DAF748EA}" type="presOf" srcId="{CB3226DD-E18B-4F6D-ABB7-1A6A39A180D4}" destId="{EB11BBEF-F785-444E-82A9-96D17E89504B}" srcOrd="0" destOrd="6" presId="urn:microsoft.com/office/officeart/2005/8/layout/list1"/>
    <dgm:cxn modelId="{BDFC7FF4-1F70-4977-B1C5-8B664B411837}" srcId="{686A630E-1672-4417-B685-3F2FEBF25AA2}" destId="{4D01EBEC-A71A-44F4-B874-7ED1415F6DFC}" srcOrd="0" destOrd="0" parTransId="{AF1FDD0C-370E-4C4E-978A-9C947C02C6AB}" sibTransId="{4F753480-275B-481D-AD16-1A3B7631AFD1}"/>
    <dgm:cxn modelId="{30A6ADF5-089C-4BAC-9CE4-06832E092620}" type="presOf" srcId="{62C012E8-2E05-4A24-9C36-41449ED0325E}" destId="{EB11BBEF-F785-444E-82A9-96D17E89504B}" srcOrd="0" destOrd="2" presId="urn:microsoft.com/office/officeart/2005/8/layout/list1"/>
    <dgm:cxn modelId="{9824D7FA-E360-440B-AEC6-FB048E359AB4}" srcId="{9C376264-ED72-4134-8D49-3D893A920D14}" destId="{ADDEFE5F-D215-4E8B-B775-D357E8DA75E8}" srcOrd="2" destOrd="0" parTransId="{16EE9CF7-ED11-4CA7-814A-856C411B42F8}" sibTransId="{85C9F79A-68C4-452F-8378-95AE419E0D4B}"/>
    <dgm:cxn modelId="{32CD6DFC-DF63-4E16-BC4C-216AAAD22A05}" srcId="{686A630E-1672-4417-B685-3F2FEBF25AA2}" destId="{62C012E8-2E05-4A24-9C36-41449ED0325E}" srcOrd="2" destOrd="0" parTransId="{86621DA0-14F3-43DF-B008-D4B44649D533}" sibTransId="{2E11F6CA-70C0-459C-9E94-018F5A6EB926}"/>
    <dgm:cxn modelId="{680B598D-9F8A-4031-AB9D-4475B374D8CE}" type="presParOf" srcId="{3B1B8C02-F09C-4167-97BA-0FE33B2ADDDD}" destId="{91EBB475-705D-4C07-ABD4-FACF72CFEC2B}" srcOrd="0" destOrd="0" presId="urn:microsoft.com/office/officeart/2005/8/layout/list1"/>
    <dgm:cxn modelId="{38DE51C6-E248-4A3A-AB6A-4564FB8B1716}" type="presParOf" srcId="{91EBB475-705D-4C07-ABD4-FACF72CFEC2B}" destId="{CBB3A24D-0939-4D58-8A79-BCCBE24D4599}" srcOrd="0" destOrd="0" presId="urn:microsoft.com/office/officeart/2005/8/layout/list1"/>
    <dgm:cxn modelId="{8D74ECBC-BF43-4821-874B-F61131714BC6}" type="presParOf" srcId="{91EBB475-705D-4C07-ABD4-FACF72CFEC2B}" destId="{DA3CF58C-33B2-4102-B78D-11A01FFD2AF1}" srcOrd="1" destOrd="0" presId="urn:microsoft.com/office/officeart/2005/8/layout/list1"/>
    <dgm:cxn modelId="{6DA65674-373F-402A-8471-605336D5B75F}" type="presParOf" srcId="{3B1B8C02-F09C-4167-97BA-0FE33B2ADDDD}" destId="{DAAE407D-B4F9-4635-B8AA-D8F9A87A1EF0}" srcOrd="1" destOrd="0" presId="urn:microsoft.com/office/officeart/2005/8/layout/list1"/>
    <dgm:cxn modelId="{8820EDC0-F853-4C29-A872-900CFABCDFAD}" type="presParOf" srcId="{3B1B8C02-F09C-4167-97BA-0FE33B2ADDDD}" destId="{EB11BBEF-F785-444E-82A9-96D17E89504B}" srcOrd="2" destOrd="0" presId="urn:microsoft.com/office/officeart/2005/8/layout/list1"/>
    <dgm:cxn modelId="{86625CAA-FC1B-4029-921A-C6E3C4855514}" type="presParOf" srcId="{3B1B8C02-F09C-4167-97BA-0FE33B2ADDDD}" destId="{18FD376D-FCCD-4DBB-A05D-4D1A9FC881CD}" srcOrd="3" destOrd="0" presId="urn:microsoft.com/office/officeart/2005/8/layout/list1"/>
    <dgm:cxn modelId="{2FC3ABBD-C524-4651-8E0F-985C82E37D38}" type="presParOf" srcId="{3B1B8C02-F09C-4167-97BA-0FE33B2ADDDD}" destId="{70B153A5-8793-4ADE-9776-C66679632CE6}" srcOrd="4" destOrd="0" presId="urn:microsoft.com/office/officeart/2005/8/layout/list1"/>
    <dgm:cxn modelId="{3AB85E31-91F8-4C94-99B4-4EC38F010F00}" type="presParOf" srcId="{70B153A5-8793-4ADE-9776-C66679632CE6}" destId="{5207534A-8A2F-43CF-883C-A87E6BF912E4}" srcOrd="0" destOrd="0" presId="urn:microsoft.com/office/officeart/2005/8/layout/list1"/>
    <dgm:cxn modelId="{88B4779A-0B81-4D4C-9C37-3087E15F1660}" type="presParOf" srcId="{70B153A5-8793-4ADE-9776-C66679632CE6}" destId="{53FA2908-2772-46EA-A015-6BF6B1D2C6E8}" srcOrd="1" destOrd="0" presId="urn:microsoft.com/office/officeart/2005/8/layout/list1"/>
    <dgm:cxn modelId="{2C329027-6140-4051-B99E-0C6C82DD2B45}" type="presParOf" srcId="{3B1B8C02-F09C-4167-97BA-0FE33B2ADDDD}" destId="{7F724965-C0EB-47DA-A531-DA87069007AD}" srcOrd="5" destOrd="0" presId="urn:microsoft.com/office/officeart/2005/8/layout/list1"/>
    <dgm:cxn modelId="{68F827AB-B03F-4AC1-B5AE-52C31661FDCD}" type="presParOf" srcId="{3B1B8C02-F09C-4167-97BA-0FE33B2ADDDD}" destId="{C5726AED-AC5C-47E4-A995-8B0BEB972FAF}" srcOrd="6" destOrd="0" presId="urn:microsoft.com/office/officeart/2005/8/layout/list1"/>
    <dgm:cxn modelId="{32EDF3C3-FDE2-41E2-908D-32C4892B5DFE}" type="presParOf" srcId="{3B1B8C02-F09C-4167-97BA-0FE33B2ADDDD}" destId="{FBFD57C3-0303-4438-8F98-6654BF9D3BBD}" srcOrd="7" destOrd="0" presId="urn:microsoft.com/office/officeart/2005/8/layout/list1"/>
    <dgm:cxn modelId="{D11516D4-E2B6-4F56-97B8-498E6B64623B}" type="presParOf" srcId="{3B1B8C02-F09C-4167-97BA-0FE33B2ADDDD}" destId="{91236949-F533-42F8-A6EF-AAA3C3B55A0A}" srcOrd="8" destOrd="0" presId="urn:microsoft.com/office/officeart/2005/8/layout/list1"/>
    <dgm:cxn modelId="{F0DE5484-3293-4F31-8DDC-96C4DE99445F}" type="presParOf" srcId="{91236949-F533-42F8-A6EF-AAA3C3B55A0A}" destId="{2C98FAFF-BD5C-48A7-AAA9-E2CDBDEAEA14}" srcOrd="0" destOrd="0" presId="urn:microsoft.com/office/officeart/2005/8/layout/list1"/>
    <dgm:cxn modelId="{96C009D0-400F-49E6-A29D-4B0D1DE1342F}" type="presParOf" srcId="{91236949-F533-42F8-A6EF-AAA3C3B55A0A}" destId="{AE3A336B-0483-4FD9-A852-CEA356DCC191}" srcOrd="1" destOrd="0" presId="urn:microsoft.com/office/officeart/2005/8/layout/list1"/>
    <dgm:cxn modelId="{864BAB10-CD2E-4CF8-B370-44D99DA9295B}" type="presParOf" srcId="{3B1B8C02-F09C-4167-97BA-0FE33B2ADDDD}" destId="{8294545B-EF71-4321-9D73-E52DCEECCBAE}" srcOrd="9" destOrd="0" presId="urn:microsoft.com/office/officeart/2005/8/layout/list1"/>
    <dgm:cxn modelId="{7D3FA386-D674-49A5-A088-818EB1514006}" type="presParOf" srcId="{3B1B8C02-F09C-4167-97BA-0FE33B2ADDDD}" destId="{7D84B71A-9395-4434-A414-04983B742CAA}" srcOrd="10" destOrd="0" presId="urn:microsoft.com/office/officeart/2005/8/layout/list1"/>
    <dgm:cxn modelId="{6D7E805B-EDD8-4159-945B-A5700D56629C}" type="presParOf" srcId="{3B1B8C02-F09C-4167-97BA-0FE33B2ADDDD}" destId="{9584DB0F-2792-4470-AB24-77C6E32246B8}" srcOrd="11" destOrd="0" presId="urn:microsoft.com/office/officeart/2005/8/layout/list1"/>
    <dgm:cxn modelId="{873D5075-0BA9-4E70-9AD5-9177C5A373DA}" type="presParOf" srcId="{3B1B8C02-F09C-4167-97BA-0FE33B2ADDDD}" destId="{A10EBA69-331A-4890-91BC-33EEFC459AF0}" srcOrd="12" destOrd="0" presId="urn:microsoft.com/office/officeart/2005/8/layout/list1"/>
    <dgm:cxn modelId="{0DA43037-E5F5-4B56-87D7-9AE1966B642E}" type="presParOf" srcId="{A10EBA69-331A-4890-91BC-33EEFC459AF0}" destId="{0A0C171E-A0B4-43AA-9E64-C4ADCD56AABD}" srcOrd="0" destOrd="0" presId="urn:microsoft.com/office/officeart/2005/8/layout/list1"/>
    <dgm:cxn modelId="{D084971B-C5D1-415C-8181-1F8716054841}" type="presParOf" srcId="{A10EBA69-331A-4890-91BC-33EEFC459AF0}" destId="{78F775A5-B794-4680-90D0-9DED0B90E7D6}" srcOrd="1" destOrd="0" presId="urn:microsoft.com/office/officeart/2005/8/layout/list1"/>
    <dgm:cxn modelId="{2878AA22-972E-433A-8310-B0A3F0AF73EB}" type="presParOf" srcId="{3B1B8C02-F09C-4167-97BA-0FE33B2ADDDD}" destId="{F8059C4C-8C3A-4256-BC8E-339A4ABF246A}" srcOrd="13" destOrd="0" presId="urn:microsoft.com/office/officeart/2005/8/layout/list1"/>
    <dgm:cxn modelId="{44C5210D-01BC-42CD-BE64-8C609158AEAA}" type="presParOf" srcId="{3B1B8C02-F09C-4167-97BA-0FE33B2ADDDD}" destId="{0895CD45-4273-4403-A12F-74039017B58A}" srcOrd="14" destOrd="0" presId="urn:microsoft.com/office/officeart/2005/8/layout/list1"/>
    <dgm:cxn modelId="{91F9318A-D23E-4168-A6C6-7939F884DE0B}" type="presParOf" srcId="{3B1B8C02-F09C-4167-97BA-0FE33B2ADDDD}" destId="{2E8CF747-AA41-46AD-9955-9756D57E02B4}" srcOrd="15" destOrd="0" presId="urn:microsoft.com/office/officeart/2005/8/layout/list1"/>
    <dgm:cxn modelId="{992EDCB9-14B8-4E2E-87A1-23C5638B72DC}" type="presParOf" srcId="{3B1B8C02-F09C-4167-97BA-0FE33B2ADDDD}" destId="{37ABAA13-2329-4589-A9A2-3FE671E5B79C}" srcOrd="16" destOrd="0" presId="urn:microsoft.com/office/officeart/2005/8/layout/list1"/>
    <dgm:cxn modelId="{017DEBF7-C15D-4B6A-BA94-E06613739B4B}" type="presParOf" srcId="{37ABAA13-2329-4589-A9A2-3FE671E5B79C}" destId="{7C28E2A9-110B-4C17-A308-A6241A9E2EC1}" srcOrd="0" destOrd="0" presId="urn:microsoft.com/office/officeart/2005/8/layout/list1"/>
    <dgm:cxn modelId="{C00D5D07-DBF2-456F-A001-E1AEC23D6855}" type="presParOf" srcId="{37ABAA13-2329-4589-A9A2-3FE671E5B79C}" destId="{55A78AD0-9E9C-4D1A-83E7-7FF9584415B2}" srcOrd="1" destOrd="0" presId="urn:microsoft.com/office/officeart/2005/8/layout/list1"/>
    <dgm:cxn modelId="{B9549C74-2BA2-4370-A841-66214A1C0D18}" type="presParOf" srcId="{3B1B8C02-F09C-4167-97BA-0FE33B2ADDDD}" destId="{E9043F5A-426D-4E90-818D-55E57E4DE0AF}" srcOrd="17" destOrd="0" presId="urn:microsoft.com/office/officeart/2005/8/layout/list1"/>
    <dgm:cxn modelId="{A5C7ACD3-BFD2-4D4A-884F-9684310E7D43}" type="presParOf" srcId="{3B1B8C02-F09C-4167-97BA-0FE33B2ADDDD}" destId="{2032D014-CE04-4876-A3F9-5B4148A10EB3}" srcOrd="18" destOrd="0" presId="urn:microsoft.com/office/officeart/2005/8/layout/list1"/>
    <dgm:cxn modelId="{E55D1E90-D697-41FF-9D5C-0C7563DC30AB}" type="presParOf" srcId="{3B1B8C02-F09C-4167-97BA-0FE33B2ADDDD}" destId="{44E1DB15-34CC-4D0A-B49E-ED15C4194547}" srcOrd="19" destOrd="0" presId="urn:microsoft.com/office/officeart/2005/8/layout/list1"/>
    <dgm:cxn modelId="{3601167E-2267-4474-ADE3-6F8C2C8DECC8}" type="presParOf" srcId="{3B1B8C02-F09C-4167-97BA-0FE33B2ADDDD}" destId="{C2D410BE-DD23-403B-A0CB-3CBB43057A36}" srcOrd="20" destOrd="0" presId="urn:microsoft.com/office/officeart/2005/8/layout/list1"/>
    <dgm:cxn modelId="{F6E2B1A2-EFCC-4179-B332-2C8826F21938}" type="presParOf" srcId="{C2D410BE-DD23-403B-A0CB-3CBB43057A36}" destId="{C3B26248-E6AD-4B4B-807D-551F365A6748}" srcOrd="0" destOrd="0" presId="urn:microsoft.com/office/officeart/2005/8/layout/list1"/>
    <dgm:cxn modelId="{97D99960-CFA2-4ADD-9794-B667A7C8496D}" type="presParOf" srcId="{C2D410BE-DD23-403B-A0CB-3CBB43057A36}" destId="{AEAA8AE5-5FB7-4012-88CB-8FCF683EE0D3}" srcOrd="1" destOrd="0" presId="urn:microsoft.com/office/officeart/2005/8/layout/list1"/>
    <dgm:cxn modelId="{887422D5-12C3-4181-849E-0A5163ECC9F0}" type="presParOf" srcId="{3B1B8C02-F09C-4167-97BA-0FE33B2ADDDD}" destId="{585EA9E7-B3E7-4490-8C97-59E363756D0D}" srcOrd="21" destOrd="0" presId="urn:microsoft.com/office/officeart/2005/8/layout/list1"/>
    <dgm:cxn modelId="{353A72B4-CBB6-43DC-B76A-4304735FE64D}" type="presParOf" srcId="{3B1B8C02-F09C-4167-97BA-0FE33B2ADDDD}" destId="{B726B448-37C4-4EC5-B40D-48B65A1CDF0A}"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2BD726-B0A5-4350-897C-D810726AFEF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76786B02-3DDC-4083-8C0A-E97536AC3912}">
      <dgm:prSet phldrT="[Text]" custT="1"/>
      <dgm:spPr/>
      <dgm:t>
        <a:bodyPr/>
        <a:lstStyle/>
        <a:p>
          <a:pPr algn="l"/>
          <a:r>
            <a:rPr lang="en-US" sz="5400" dirty="0"/>
            <a:t>Vendor Benefits</a:t>
          </a:r>
        </a:p>
      </dgm:t>
    </dgm:pt>
    <dgm:pt modelId="{6206F828-6726-4626-80AB-A2264DD2B5C6}" type="parTrans" cxnId="{80F421C0-0AEB-4779-84EF-65991F2C003F}">
      <dgm:prSet/>
      <dgm:spPr/>
      <dgm:t>
        <a:bodyPr/>
        <a:lstStyle/>
        <a:p>
          <a:endParaRPr lang="en-US"/>
        </a:p>
      </dgm:t>
    </dgm:pt>
    <dgm:pt modelId="{A65FAB9E-048C-4792-9D08-53EE60BCF4CC}" type="sibTrans" cxnId="{80F421C0-0AEB-4779-84EF-65991F2C003F}">
      <dgm:prSet/>
      <dgm:spPr/>
      <dgm:t>
        <a:bodyPr/>
        <a:lstStyle/>
        <a:p>
          <a:endParaRPr lang="en-US"/>
        </a:p>
      </dgm:t>
    </dgm:pt>
    <dgm:pt modelId="{313074BC-CB65-4F54-A274-6BAC7924682E}">
      <dgm:prSet phldrT="[Text]"/>
      <dgm:spPr/>
      <dgm: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Consistent Brand Representation </a:t>
          </a:r>
        </a:p>
      </dgm:t>
    </dgm:pt>
    <dgm:pt modelId="{E2FD8486-CC66-40F5-A49C-1C1B3F23141A}" type="parTrans" cxnId="{19163B45-ADF9-43DC-BB45-EE2C83EFE346}">
      <dgm:prSet/>
      <dgm:spPr/>
      <dgm:t>
        <a:bodyPr/>
        <a:lstStyle/>
        <a:p>
          <a:endParaRPr lang="en-US"/>
        </a:p>
      </dgm:t>
    </dgm:pt>
    <dgm:pt modelId="{E0862877-A17C-49A7-8EDA-B14476EAB576}" type="sibTrans" cxnId="{19163B45-ADF9-43DC-BB45-EE2C83EFE346}">
      <dgm:prSet/>
      <dgm:spPr/>
      <dgm:t>
        <a:bodyPr/>
        <a:lstStyle/>
        <a:p>
          <a:endParaRPr lang="en-US"/>
        </a:p>
      </dgm:t>
    </dgm:pt>
    <dgm:pt modelId="{101EF5BC-8EF2-4FF5-97B2-B1C487C34D1D}">
      <dgm:prSet phldrT="[Text]" custT="1"/>
      <dgm:spPr/>
      <dgm:t>
        <a:bodyPr/>
        <a:lstStyle/>
        <a:p>
          <a:pPr algn="l"/>
          <a:r>
            <a:rPr lang="en-US" sz="5400" dirty="0"/>
            <a:t>Retailer Benefits</a:t>
          </a:r>
        </a:p>
      </dgm:t>
    </dgm:pt>
    <dgm:pt modelId="{52AB1E38-6A52-4BF4-A7E1-5FF061BDBD86}" type="parTrans" cxnId="{DB517A11-DA3D-4EE4-9042-1C4C3D5D3CB3}">
      <dgm:prSet/>
      <dgm:spPr/>
      <dgm:t>
        <a:bodyPr/>
        <a:lstStyle/>
        <a:p>
          <a:endParaRPr lang="en-US"/>
        </a:p>
      </dgm:t>
    </dgm:pt>
    <dgm:pt modelId="{C707ADD7-E4F1-436C-8ED4-11CEB8BF37D3}" type="sibTrans" cxnId="{DB517A11-DA3D-4EE4-9042-1C4C3D5D3CB3}">
      <dgm:prSet/>
      <dgm:spPr/>
      <dgm:t>
        <a:bodyPr/>
        <a:lstStyle/>
        <a:p>
          <a:endParaRPr lang="en-US"/>
        </a:p>
      </dgm:t>
    </dgm:pt>
    <dgm:pt modelId="{26FE49A1-FF5A-47F1-AAC9-AE8121211EB3}">
      <dgm:prSet phldrT="[Text]"/>
      <dgm:spPr/>
      <dgm: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Create a consistent Customer Experience For Omni-Channel</a:t>
          </a:r>
        </a:p>
      </dgm:t>
    </dgm:pt>
    <dgm:pt modelId="{F56B52CB-E9FF-4D46-88AD-5FC7205B13A8}" type="parTrans" cxnId="{94D872DD-771F-4F48-A5B6-982A6773DA26}">
      <dgm:prSet/>
      <dgm:spPr/>
      <dgm:t>
        <a:bodyPr/>
        <a:lstStyle/>
        <a:p>
          <a:endParaRPr lang="en-US"/>
        </a:p>
      </dgm:t>
    </dgm:pt>
    <dgm:pt modelId="{8437C218-4C12-459C-A744-C6BC6990D7D7}" type="sibTrans" cxnId="{94D872DD-771F-4F48-A5B6-982A6773DA26}">
      <dgm:prSet/>
      <dgm:spPr/>
      <dgm:t>
        <a:bodyPr/>
        <a:lstStyle/>
        <a:p>
          <a:endParaRPr lang="en-US"/>
        </a:p>
      </dgm:t>
    </dgm:pt>
    <dgm:pt modelId="{A61270F1-8F26-4C64-B36E-1E27BAFB44AF}">
      <dgm:prSet/>
      <dgm:spPr/>
      <dgm: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Eliminate Many Existing Manual Labor-Intensive Processes</a:t>
          </a:r>
        </a:p>
      </dgm:t>
    </dgm:pt>
    <dgm:pt modelId="{38FAA432-FD5A-4E65-868B-5B25EA3CCBC6}" type="parTrans" cxnId="{9D59E638-A91F-42A2-9E1E-E2AFF78E2016}">
      <dgm:prSet/>
      <dgm:spPr/>
      <dgm:t>
        <a:bodyPr/>
        <a:lstStyle/>
        <a:p>
          <a:endParaRPr lang="en-US"/>
        </a:p>
      </dgm:t>
    </dgm:pt>
    <dgm:pt modelId="{0D3BCE0F-AD80-4934-A40B-95B7365AAAEE}" type="sibTrans" cxnId="{9D59E638-A91F-42A2-9E1E-E2AFF78E2016}">
      <dgm:prSet/>
      <dgm:spPr/>
      <dgm:t>
        <a:bodyPr/>
        <a:lstStyle/>
        <a:p>
          <a:endParaRPr lang="en-US"/>
        </a:p>
      </dgm:t>
    </dgm:pt>
    <dgm:pt modelId="{BC8B6C3C-FC02-4291-BCFA-74C7FDB96797}">
      <dgm:prSet/>
      <dgm:spPr/>
      <dgm: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Produce One Set of Images and Attributes for All Retailers</a:t>
          </a:r>
        </a:p>
      </dgm:t>
    </dgm:pt>
    <dgm:pt modelId="{3C5C705C-27D9-44F7-9B7B-50EA0EC0DF44}" type="parTrans" cxnId="{212A0C67-1B76-4989-B61F-4A3A7AE6F204}">
      <dgm:prSet/>
      <dgm:spPr/>
      <dgm:t>
        <a:bodyPr/>
        <a:lstStyle/>
        <a:p>
          <a:endParaRPr lang="en-US"/>
        </a:p>
      </dgm:t>
    </dgm:pt>
    <dgm:pt modelId="{BDD87A95-AD95-4083-8DE6-21CBCA9210AD}" type="sibTrans" cxnId="{212A0C67-1B76-4989-B61F-4A3A7AE6F204}">
      <dgm:prSet/>
      <dgm:spPr/>
      <dgm:t>
        <a:bodyPr/>
        <a:lstStyle/>
        <a:p>
          <a:endParaRPr lang="en-US"/>
        </a:p>
      </dgm:t>
    </dgm:pt>
    <dgm:pt modelId="{EDFE7203-4350-4C05-A89A-3016084FDFB8}">
      <dgm:prSet/>
      <dgm:spPr/>
      <dgm: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Reduce the Need to Provide Samples for Retailers to Handle Their Own Photography</a:t>
          </a:r>
        </a:p>
      </dgm:t>
    </dgm:pt>
    <dgm:pt modelId="{4DCDD042-2416-4EF1-A4C0-C7D977E3A09F}" type="parTrans" cxnId="{62426339-C5E0-41C8-928C-298238DC16B8}">
      <dgm:prSet/>
      <dgm:spPr/>
      <dgm:t>
        <a:bodyPr/>
        <a:lstStyle/>
        <a:p>
          <a:endParaRPr lang="en-US"/>
        </a:p>
      </dgm:t>
    </dgm:pt>
    <dgm:pt modelId="{8CC234A9-8004-47C5-8756-1E1E10B300FB}" type="sibTrans" cxnId="{62426339-C5E0-41C8-928C-298238DC16B8}">
      <dgm:prSet/>
      <dgm:spPr/>
      <dgm:t>
        <a:bodyPr/>
        <a:lstStyle/>
        <a:p>
          <a:endParaRPr lang="en-US"/>
        </a:p>
      </dgm:t>
    </dgm:pt>
    <dgm:pt modelId="{C02F5329-25C5-4745-B971-5703EFF60720}">
      <dgm:prSet/>
      <dgm:spPr/>
      <dgm: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Allows Product Images &amp; Attributes to be Provided Much Earlier in the Business Process Cycle (Pre-Marketing Possible)</a:t>
          </a:r>
        </a:p>
      </dgm:t>
    </dgm:pt>
    <dgm:pt modelId="{9B2F0A40-9E8E-4B26-B726-E70472A479FC}" type="parTrans" cxnId="{F951C9D1-87A9-484E-8342-5AEDDD1A3B07}">
      <dgm:prSet/>
      <dgm:spPr/>
      <dgm:t>
        <a:bodyPr/>
        <a:lstStyle/>
        <a:p>
          <a:endParaRPr lang="en-US"/>
        </a:p>
      </dgm:t>
    </dgm:pt>
    <dgm:pt modelId="{F424FBF7-D5A7-4C30-9CA1-A9230980B166}" type="sibTrans" cxnId="{F951C9D1-87A9-484E-8342-5AEDDD1A3B07}">
      <dgm:prSet/>
      <dgm:spPr/>
      <dgm:t>
        <a:bodyPr/>
        <a:lstStyle/>
        <a:p>
          <a:endParaRPr lang="en-US"/>
        </a:p>
      </dgm:t>
    </dgm:pt>
    <dgm:pt modelId="{06931076-FE85-48E5-BC44-6648F4574803}">
      <dgm:prSet/>
      <dgm:spPr/>
      <dgm: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Consistent Format and Transport from Vendors</a:t>
          </a:r>
        </a:p>
      </dgm:t>
    </dgm:pt>
    <dgm:pt modelId="{D9D3E55A-4103-4F41-A91A-3904FCF640B6}" type="parTrans" cxnId="{CE6E5753-05D4-46BC-B23D-8F47669DB5ED}">
      <dgm:prSet/>
      <dgm:spPr/>
      <dgm:t>
        <a:bodyPr/>
        <a:lstStyle/>
        <a:p>
          <a:endParaRPr lang="en-US"/>
        </a:p>
      </dgm:t>
    </dgm:pt>
    <dgm:pt modelId="{4A3BF4D1-916A-40C4-BC82-CF6A8BBDF161}" type="sibTrans" cxnId="{CE6E5753-05D4-46BC-B23D-8F47669DB5ED}">
      <dgm:prSet/>
      <dgm:spPr/>
      <dgm:t>
        <a:bodyPr/>
        <a:lstStyle/>
        <a:p>
          <a:endParaRPr lang="en-US"/>
        </a:p>
      </dgm:t>
    </dgm:pt>
    <dgm:pt modelId="{65C11251-574F-40F5-9D8C-639A3E955086}">
      <dgm:prSet/>
      <dgm:spPr/>
      <dgm: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Eliminate Many Existing Manual Labor-Intensive Processes</a:t>
          </a:r>
        </a:p>
      </dgm:t>
    </dgm:pt>
    <dgm:pt modelId="{7D59AF42-02FE-4293-A7E9-4AABE7C06F30}" type="parTrans" cxnId="{92E10C95-C267-42E2-B642-6CB8EF6BB9A6}">
      <dgm:prSet/>
      <dgm:spPr/>
      <dgm:t>
        <a:bodyPr/>
        <a:lstStyle/>
        <a:p>
          <a:endParaRPr lang="en-US"/>
        </a:p>
      </dgm:t>
    </dgm:pt>
    <dgm:pt modelId="{1DA6E287-62EF-4570-B777-C4783E9D9943}" type="sibTrans" cxnId="{92E10C95-C267-42E2-B642-6CB8EF6BB9A6}">
      <dgm:prSet/>
      <dgm:spPr/>
      <dgm:t>
        <a:bodyPr/>
        <a:lstStyle/>
        <a:p>
          <a:endParaRPr lang="en-US"/>
        </a:p>
      </dgm:t>
    </dgm:pt>
    <dgm:pt modelId="{46964B3C-DC21-4477-B3AE-43259A51FAE7}">
      <dgm:prSet/>
      <dgm:spPr/>
      <dgm: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Less Errors in Matching Images and Attribute to Product</a:t>
          </a:r>
        </a:p>
      </dgm:t>
    </dgm:pt>
    <dgm:pt modelId="{33125ECA-9DDF-4E69-9448-910611A0E88C}" type="parTrans" cxnId="{CC1AB90F-63A1-49A1-A44F-65030AAD83B4}">
      <dgm:prSet/>
      <dgm:spPr/>
      <dgm:t>
        <a:bodyPr/>
        <a:lstStyle/>
        <a:p>
          <a:endParaRPr lang="en-US"/>
        </a:p>
      </dgm:t>
    </dgm:pt>
    <dgm:pt modelId="{6159B357-C61E-4E7B-95FF-CBE35D2FE1BE}" type="sibTrans" cxnId="{CC1AB90F-63A1-49A1-A44F-65030AAD83B4}">
      <dgm:prSet/>
      <dgm:spPr/>
      <dgm:t>
        <a:bodyPr/>
        <a:lstStyle/>
        <a:p>
          <a:endParaRPr lang="en-US"/>
        </a:p>
      </dgm:t>
    </dgm:pt>
    <dgm:pt modelId="{E2FDC1EE-8B32-4075-891C-6841091C4211}">
      <dgm:prSet/>
      <dgm:spPr/>
      <dgm: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Publish Product Earlier in the Process – </a:t>
          </a:r>
          <a:r>
            <a:rPr lang="en-US" i="1" dirty="0">
              <a:solidFill>
                <a:srgbClr val="FF0000"/>
              </a:solidFill>
              <a:latin typeface="Microsoft Sans Serif" panose="020B0604020202020204" pitchFamily="34" charset="0"/>
              <a:ea typeface="Microsoft Sans Serif" panose="020B0604020202020204" pitchFamily="34" charset="0"/>
              <a:cs typeface="Microsoft Sans Serif" panose="020B0604020202020204" pitchFamily="34" charset="0"/>
            </a:rPr>
            <a:t>Speed to Market!</a:t>
          </a:r>
        </a:p>
      </dgm:t>
    </dgm:pt>
    <dgm:pt modelId="{61441E6C-DCE0-48E3-9137-D0AF95315CAF}" type="parTrans" cxnId="{8B5BDD4B-67D6-418B-9A66-2DAC7050860A}">
      <dgm:prSet/>
      <dgm:spPr/>
      <dgm:t>
        <a:bodyPr/>
        <a:lstStyle/>
        <a:p>
          <a:endParaRPr lang="en-US"/>
        </a:p>
      </dgm:t>
    </dgm:pt>
    <dgm:pt modelId="{013184CF-BFB9-4709-ABAC-BC2FD704BAAE}" type="sibTrans" cxnId="{8B5BDD4B-67D6-418B-9A66-2DAC7050860A}">
      <dgm:prSet/>
      <dgm:spPr/>
      <dgm:t>
        <a:bodyPr/>
        <a:lstStyle/>
        <a:p>
          <a:endParaRPr lang="en-US"/>
        </a:p>
      </dgm:t>
    </dgm:pt>
    <dgm:pt modelId="{25D3E376-A8C1-40B2-A915-A4F46368C9A4}" type="pres">
      <dgm:prSet presAssocID="{382BD726-B0A5-4350-897C-D810726AFEF4}" presName="Name0" presStyleCnt="0">
        <dgm:presLayoutVars>
          <dgm:chMax val="7"/>
          <dgm:dir/>
          <dgm:animLvl val="lvl"/>
          <dgm:resizeHandles val="exact"/>
        </dgm:presLayoutVars>
      </dgm:prSet>
      <dgm:spPr/>
    </dgm:pt>
    <dgm:pt modelId="{3F8D4306-0705-4D93-B3A6-8B3532496C3C}" type="pres">
      <dgm:prSet presAssocID="{76786B02-3DDC-4083-8C0A-E97536AC3912}" presName="circle1" presStyleLbl="node1" presStyleIdx="0" presStyleCnt="2"/>
      <dgm:spPr/>
    </dgm:pt>
    <dgm:pt modelId="{54ECAA19-60C5-486A-9E98-6E9256FD4D7C}" type="pres">
      <dgm:prSet presAssocID="{76786B02-3DDC-4083-8C0A-E97536AC3912}" presName="space" presStyleCnt="0"/>
      <dgm:spPr/>
    </dgm:pt>
    <dgm:pt modelId="{B5AF971E-68F0-4326-82D1-8F0EFA314463}" type="pres">
      <dgm:prSet presAssocID="{76786B02-3DDC-4083-8C0A-E97536AC3912}" presName="rect1" presStyleLbl="alignAcc1" presStyleIdx="0" presStyleCnt="2" custScaleY="100000"/>
      <dgm:spPr/>
    </dgm:pt>
    <dgm:pt modelId="{940505B6-5923-49C4-A749-24AE752DD3F2}" type="pres">
      <dgm:prSet presAssocID="{101EF5BC-8EF2-4FF5-97B2-B1C487C34D1D}" presName="vertSpace2" presStyleLbl="node1" presStyleIdx="0" presStyleCnt="2"/>
      <dgm:spPr/>
    </dgm:pt>
    <dgm:pt modelId="{37D219BC-0F6F-4D05-B732-03967E29FA44}" type="pres">
      <dgm:prSet presAssocID="{101EF5BC-8EF2-4FF5-97B2-B1C487C34D1D}" presName="circle2" presStyleLbl="node1" presStyleIdx="1" presStyleCnt="2"/>
      <dgm:spPr/>
    </dgm:pt>
    <dgm:pt modelId="{1EA1AA77-F61B-40BD-A9C7-85685C1E36B1}" type="pres">
      <dgm:prSet presAssocID="{101EF5BC-8EF2-4FF5-97B2-B1C487C34D1D}" presName="rect2" presStyleLbl="alignAcc1" presStyleIdx="1" presStyleCnt="2"/>
      <dgm:spPr/>
    </dgm:pt>
    <dgm:pt modelId="{DB7ACAEC-800F-48BD-B306-A2B2CF368DC0}" type="pres">
      <dgm:prSet presAssocID="{76786B02-3DDC-4083-8C0A-E97536AC3912}" presName="rect1ParTx" presStyleLbl="alignAcc1" presStyleIdx="1" presStyleCnt="2">
        <dgm:presLayoutVars>
          <dgm:chMax val="1"/>
          <dgm:bulletEnabled val="1"/>
        </dgm:presLayoutVars>
      </dgm:prSet>
      <dgm:spPr/>
    </dgm:pt>
    <dgm:pt modelId="{7586952B-5C2A-4484-AB6D-9949995C4CD2}" type="pres">
      <dgm:prSet presAssocID="{76786B02-3DDC-4083-8C0A-E97536AC3912}" presName="rect1ChTx" presStyleLbl="alignAcc1" presStyleIdx="1" presStyleCnt="2" custScaleX="131481" custLinFactNeighborX="-14907" custLinFactNeighborY="3026">
        <dgm:presLayoutVars>
          <dgm:bulletEnabled val="1"/>
        </dgm:presLayoutVars>
      </dgm:prSet>
      <dgm:spPr/>
    </dgm:pt>
    <dgm:pt modelId="{06530301-1D70-4133-8ABA-ACBC693DE687}" type="pres">
      <dgm:prSet presAssocID="{101EF5BC-8EF2-4FF5-97B2-B1C487C34D1D}" presName="rect2ParTx" presStyleLbl="alignAcc1" presStyleIdx="1" presStyleCnt="2">
        <dgm:presLayoutVars>
          <dgm:chMax val="1"/>
          <dgm:bulletEnabled val="1"/>
        </dgm:presLayoutVars>
      </dgm:prSet>
      <dgm:spPr/>
    </dgm:pt>
    <dgm:pt modelId="{B8236EE4-9684-4B14-9DBC-326315C14091}" type="pres">
      <dgm:prSet presAssocID="{101EF5BC-8EF2-4FF5-97B2-B1C487C34D1D}" presName="rect2ChTx" presStyleLbl="alignAcc1" presStyleIdx="1" presStyleCnt="2" custScaleX="131875" custLinFactNeighborX="-15481" custLinFactNeighborY="757">
        <dgm:presLayoutVars>
          <dgm:bulletEnabled val="1"/>
        </dgm:presLayoutVars>
      </dgm:prSet>
      <dgm:spPr/>
    </dgm:pt>
  </dgm:ptLst>
  <dgm:cxnLst>
    <dgm:cxn modelId="{CC1AB90F-63A1-49A1-A44F-65030AAD83B4}" srcId="{101EF5BC-8EF2-4FF5-97B2-B1C487C34D1D}" destId="{46964B3C-DC21-4477-B3AE-43259A51FAE7}" srcOrd="3" destOrd="0" parTransId="{33125ECA-9DDF-4E69-9448-910611A0E88C}" sibTransId="{6159B357-C61E-4E7B-95FF-CBE35D2FE1BE}"/>
    <dgm:cxn modelId="{DB517A11-DA3D-4EE4-9042-1C4C3D5D3CB3}" srcId="{382BD726-B0A5-4350-897C-D810726AFEF4}" destId="{101EF5BC-8EF2-4FF5-97B2-B1C487C34D1D}" srcOrd="1" destOrd="0" parTransId="{52AB1E38-6A52-4BF4-A7E1-5FF061BDBD86}" sibTransId="{C707ADD7-E4F1-436C-8ED4-11CEB8BF37D3}"/>
    <dgm:cxn modelId="{C77E112A-E0BA-4E97-8FA1-AE37CCF024D3}" type="presOf" srcId="{BC8B6C3C-FC02-4291-BCFA-74C7FDB96797}" destId="{7586952B-5C2A-4484-AB6D-9949995C4CD2}" srcOrd="0" destOrd="2" presId="urn:microsoft.com/office/officeart/2005/8/layout/target3"/>
    <dgm:cxn modelId="{D93C472A-FBBC-43B0-893E-B642D4C7EBED}" type="presOf" srcId="{101EF5BC-8EF2-4FF5-97B2-B1C487C34D1D}" destId="{06530301-1D70-4133-8ABA-ACBC693DE687}" srcOrd="1" destOrd="0" presId="urn:microsoft.com/office/officeart/2005/8/layout/target3"/>
    <dgm:cxn modelId="{9D59E638-A91F-42A2-9E1E-E2AFF78E2016}" srcId="{76786B02-3DDC-4083-8C0A-E97536AC3912}" destId="{A61270F1-8F26-4C64-B36E-1E27BAFB44AF}" srcOrd="1" destOrd="0" parTransId="{38FAA432-FD5A-4E65-868B-5B25EA3CCBC6}" sibTransId="{0D3BCE0F-AD80-4934-A40B-95B7365AAAEE}"/>
    <dgm:cxn modelId="{62426339-C5E0-41C8-928C-298238DC16B8}" srcId="{76786B02-3DDC-4083-8C0A-E97536AC3912}" destId="{EDFE7203-4350-4C05-A89A-3016084FDFB8}" srcOrd="3" destOrd="0" parTransId="{4DCDD042-2416-4EF1-A4C0-C7D977E3A09F}" sibTransId="{8CC234A9-8004-47C5-8756-1E1E10B300FB}"/>
    <dgm:cxn modelId="{19163B45-ADF9-43DC-BB45-EE2C83EFE346}" srcId="{76786B02-3DDC-4083-8C0A-E97536AC3912}" destId="{313074BC-CB65-4F54-A274-6BAC7924682E}" srcOrd="0" destOrd="0" parTransId="{E2FD8486-CC66-40F5-A49C-1C1B3F23141A}" sibTransId="{E0862877-A17C-49A7-8EDA-B14476EAB576}"/>
    <dgm:cxn modelId="{67CB8B46-6703-461F-8D42-A61F90FD8316}" type="presOf" srcId="{382BD726-B0A5-4350-897C-D810726AFEF4}" destId="{25D3E376-A8C1-40B2-A915-A4F46368C9A4}" srcOrd="0" destOrd="0" presId="urn:microsoft.com/office/officeart/2005/8/layout/target3"/>
    <dgm:cxn modelId="{8B5BDD4B-67D6-418B-9A66-2DAC7050860A}" srcId="{101EF5BC-8EF2-4FF5-97B2-B1C487C34D1D}" destId="{E2FDC1EE-8B32-4075-891C-6841091C4211}" srcOrd="4" destOrd="0" parTransId="{61441E6C-DCE0-48E3-9137-D0AF95315CAF}" sibTransId="{013184CF-BFB9-4709-ABAC-BC2FD704BAAE}"/>
    <dgm:cxn modelId="{CE6E5753-05D4-46BC-B23D-8F47669DB5ED}" srcId="{101EF5BC-8EF2-4FF5-97B2-B1C487C34D1D}" destId="{06931076-FE85-48E5-BC44-6648F4574803}" srcOrd="1" destOrd="0" parTransId="{D9D3E55A-4103-4F41-A91A-3904FCF640B6}" sibTransId="{4A3BF4D1-916A-40C4-BC82-CF6A8BBDF161}"/>
    <dgm:cxn modelId="{66DF3459-80B5-4C8F-BFBA-9EE9C1688C77}" type="presOf" srcId="{06931076-FE85-48E5-BC44-6648F4574803}" destId="{B8236EE4-9684-4B14-9DBC-326315C14091}" srcOrd="0" destOrd="1" presId="urn:microsoft.com/office/officeart/2005/8/layout/target3"/>
    <dgm:cxn modelId="{D4B97E5B-D323-459F-93C1-16DE40AD8C8D}" type="presOf" srcId="{EDFE7203-4350-4C05-A89A-3016084FDFB8}" destId="{7586952B-5C2A-4484-AB6D-9949995C4CD2}" srcOrd="0" destOrd="3" presId="urn:microsoft.com/office/officeart/2005/8/layout/target3"/>
    <dgm:cxn modelId="{212A0C67-1B76-4989-B61F-4A3A7AE6F204}" srcId="{76786B02-3DDC-4083-8C0A-E97536AC3912}" destId="{BC8B6C3C-FC02-4291-BCFA-74C7FDB96797}" srcOrd="2" destOrd="0" parTransId="{3C5C705C-27D9-44F7-9B7B-50EA0EC0DF44}" sibTransId="{BDD87A95-AD95-4083-8DE6-21CBCA9210AD}"/>
    <dgm:cxn modelId="{E2A4256C-4E36-45FD-A611-01B3009D525A}" type="presOf" srcId="{65C11251-574F-40F5-9D8C-639A3E955086}" destId="{B8236EE4-9684-4B14-9DBC-326315C14091}" srcOrd="0" destOrd="2" presId="urn:microsoft.com/office/officeart/2005/8/layout/target3"/>
    <dgm:cxn modelId="{979B5276-6E6E-4C83-8486-7E3BB01059E8}" type="presOf" srcId="{76786B02-3DDC-4083-8C0A-E97536AC3912}" destId="{B5AF971E-68F0-4326-82D1-8F0EFA314463}" srcOrd="0" destOrd="0" presId="urn:microsoft.com/office/officeart/2005/8/layout/target3"/>
    <dgm:cxn modelId="{DF821879-0DC6-48A4-B7A7-AE7F3BFE482C}" type="presOf" srcId="{76786B02-3DDC-4083-8C0A-E97536AC3912}" destId="{DB7ACAEC-800F-48BD-B306-A2B2CF368DC0}" srcOrd="1" destOrd="0" presId="urn:microsoft.com/office/officeart/2005/8/layout/target3"/>
    <dgm:cxn modelId="{33AD0C87-842D-4D85-B5A9-C93E128614E5}" type="presOf" srcId="{E2FDC1EE-8B32-4075-891C-6841091C4211}" destId="{B8236EE4-9684-4B14-9DBC-326315C14091}" srcOrd="0" destOrd="4" presId="urn:microsoft.com/office/officeart/2005/8/layout/target3"/>
    <dgm:cxn modelId="{92E10C95-C267-42E2-B642-6CB8EF6BB9A6}" srcId="{101EF5BC-8EF2-4FF5-97B2-B1C487C34D1D}" destId="{65C11251-574F-40F5-9D8C-639A3E955086}" srcOrd="2" destOrd="0" parTransId="{7D59AF42-02FE-4293-A7E9-4AABE7C06F30}" sibTransId="{1DA6E287-62EF-4570-B777-C4783E9D9943}"/>
    <dgm:cxn modelId="{E02366B6-6AE5-4B7B-BB22-D01302B963AA}" type="presOf" srcId="{46964B3C-DC21-4477-B3AE-43259A51FAE7}" destId="{B8236EE4-9684-4B14-9DBC-326315C14091}" srcOrd="0" destOrd="3" presId="urn:microsoft.com/office/officeart/2005/8/layout/target3"/>
    <dgm:cxn modelId="{80F421C0-0AEB-4779-84EF-65991F2C003F}" srcId="{382BD726-B0A5-4350-897C-D810726AFEF4}" destId="{76786B02-3DDC-4083-8C0A-E97536AC3912}" srcOrd="0" destOrd="0" parTransId="{6206F828-6726-4626-80AB-A2264DD2B5C6}" sibTransId="{A65FAB9E-048C-4792-9D08-53EE60BCF4CC}"/>
    <dgm:cxn modelId="{5F8B4FC6-3C8C-43A3-A1D2-42CC8CF98436}" type="presOf" srcId="{26FE49A1-FF5A-47F1-AAC9-AE8121211EB3}" destId="{B8236EE4-9684-4B14-9DBC-326315C14091}" srcOrd="0" destOrd="0" presId="urn:microsoft.com/office/officeart/2005/8/layout/target3"/>
    <dgm:cxn modelId="{511EF5CD-DE25-4013-9C10-D1FCC0EECB3E}" type="presOf" srcId="{A61270F1-8F26-4C64-B36E-1E27BAFB44AF}" destId="{7586952B-5C2A-4484-AB6D-9949995C4CD2}" srcOrd="0" destOrd="1" presId="urn:microsoft.com/office/officeart/2005/8/layout/target3"/>
    <dgm:cxn modelId="{F951C9D1-87A9-484E-8342-5AEDDD1A3B07}" srcId="{76786B02-3DDC-4083-8C0A-E97536AC3912}" destId="{C02F5329-25C5-4745-B971-5703EFF60720}" srcOrd="4" destOrd="0" parTransId="{9B2F0A40-9E8E-4B26-B726-E70472A479FC}" sibTransId="{F424FBF7-D5A7-4C30-9CA1-A9230980B166}"/>
    <dgm:cxn modelId="{94D872DD-771F-4F48-A5B6-982A6773DA26}" srcId="{101EF5BC-8EF2-4FF5-97B2-B1C487C34D1D}" destId="{26FE49A1-FF5A-47F1-AAC9-AE8121211EB3}" srcOrd="0" destOrd="0" parTransId="{F56B52CB-E9FF-4D46-88AD-5FC7205B13A8}" sibTransId="{8437C218-4C12-459C-A744-C6BC6990D7D7}"/>
    <dgm:cxn modelId="{4CA4BAE2-715E-4E9F-A7B4-EE0C4ECFB27A}" type="presOf" srcId="{C02F5329-25C5-4745-B971-5703EFF60720}" destId="{7586952B-5C2A-4484-AB6D-9949995C4CD2}" srcOrd="0" destOrd="4" presId="urn:microsoft.com/office/officeart/2005/8/layout/target3"/>
    <dgm:cxn modelId="{EFF8BEEB-AEFB-4B7C-B372-BF27BFFFD5CE}" type="presOf" srcId="{101EF5BC-8EF2-4FF5-97B2-B1C487C34D1D}" destId="{1EA1AA77-F61B-40BD-A9C7-85685C1E36B1}" srcOrd="0" destOrd="0" presId="urn:microsoft.com/office/officeart/2005/8/layout/target3"/>
    <dgm:cxn modelId="{46AB22F3-F5B9-483D-8F98-AF4065C78899}" type="presOf" srcId="{313074BC-CB65-4F54-A274-6BAC7924682E}" destId="{7586952B-5C2A-4484-AB6D-9949995C4CD2}" srcOrd="0" destOrd="0" presId="urn:microsoft.com/office/officeart/2005/8/layout/target3"/>
    <dgm:cxn modelId="{33EE7811-5081-4385-A058-2E88AC815687}" type="presParOf" srcId="{25D3E376-A8C1-40B2-A915-A4F46368C9A4}" destId="{3F8D4306-0705-4D93-B3A6-8B3532496C3C}" srcOrd="0" destOrd="0" presId="urn:microsoft.com/office/officeart/2005/8/layout/target3"/>
    <dgm:cxn modelId="{66903DF1-7F66-4B5B-89BD-D291086E41B8}" type="presParOf" srcId="{25D3E376-A8C1-40B2-A915-A4F46368C9A4}" destId="{54ECAA19-60C5-486A-9E98-6E9256FD4D7C}" srcOrd="1" destOrd="0" presId="urn:microsoft.com/office/officeart/2005/8/layout/target3"/>
    <dgm:cxn modelId="{515BE77E-F120-4FE9-8F2D-142B35D13CFB}" type="presParOf" srcId="{25D3E376-A8C1-40B2-A915-A4F46368C9A4}" destId="{B5AF971E-68F0-4326-82D1-8F0EFA314463}" srcOrd="2" destOrd="0" presId="urn:microsoft.com/office/officeart/2005/8/layout/target3"/>
    <dgm:cxn modelId="{31FBB180-2219-44D5-978B-F91CACE6247F}" type="presParOf" srcId="{25D3E376-A8C1-40B2-A915-A4F46368C9A4}" destId="{940505B6-5923-49C4-A749-24AE752DD3F2}" srcOrd="3" destOrd="0" presId="urn:microsoft.com/office/officeart/2005/8/layout/target3"/>
    <dgm:cxn modelId="{6E124A08-E3BB-41FB-9FBB-301F690F0BA5}" type="presParOf" srcId="{25D3E376-A8C1-40B2-A915-A4F46368C9A4}" destId="{37D219BC-0F6F-4D05-B732-03967E29FA44}" srcOrd="4" destOrd="0" presId="urn:microsoft.com/office/officeart/2005/8/layout/target3"/>
    <dgm:cxn modelId="{043BB10A-A936-4C53-BE7D-1FC8042FA4C6}" type="presParOf" srcId="{25D3E376-A8C1-40B2-A915-A4F46368C9A4}" destId="{1EA1AA77-F61B-40BD-A9C7-85685C1E36B1}" srcOrd="5" destOrd="0" presId="urn:microsoft.com/office/officeart/2005/8/layout/target3"/>
    <dgm:cxn modelId="{7653F39C-5F75-4318-8CC5-4AE3A129264A}" type="presParOf" srcId="{25D3E376-A8C1-40B2-A915-A4F46368C9A4}" destId="{DB7ACAEC-800F-48BD-B306-A2B2CF368DC0}" srcOrd="6" destOrd="0" presId="urn:microsoft.com/office/officeart/2005/8/layout/target3"/>
    <dgm:cxn modelId="{5D8E7A66-AA90-4541-BB17-59B42A94EC50}" type="presParOf" srcId="{25D3E376-A8C1-40B2-A915-A4F46368C9A4}" destId="{7586952B-5C2A-4484-AB6D-9949995C4CD2}" srcOrd="7" destOrd="0" presId="urn:microsoft.com/office/officeart/2005/8/layout/target3"/>
    <dgm:cxn modelId="{9D6E7F80-0B26-4BEE-9F5B-4B5285436295}" type="presParOf" srcId="{25D3E376-A8C1-40B2-A915-A4F46368C9A4}" destId="{06530301-1D70-4133-8ABA-ACBC693DE687}" srcOrd="8" destOrd="0" presId="urn:microsoft.com/office/officeart/2005/8/layout/target3"/>
    <dgm:cxn modelId="{BE716953-9C14-46C5-ADB4-EEBC22397615}" type="presParOf" srcId="{25D3E376-A8C1-40B2-A915-A4F46368C9A4}" destId="{B8236EE4-9684-4B14-9DBC-326315C14091}"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74E18-0E46-4F70-8240-CCFBEB7CD47C}">
      <dsp:nvSpPr>
        <dsp:cNvPr id="0" name=""/>
        <dsp:cNvSpPr/>
      </dsp:nvSpPr>
      <dsp:spPr>
        <a:xfrm>
          <a:off x="1351703" y="296481"/>
          <a:ext cx="2621279" cy="81915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4838"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Introductions</a:t>
          </a:r>
        </a:p>
      </dsp:txBody>
      <dsp:txXfrm>
        <a:off x="1351703" y="296481"/>
        <a:ext cx="2621279" cy="819150"/>
      </dsp:txXfrm>
    </dsp:sp>
    <dsp:sp modelId="{073A516E-114F-4EE5-AE78-090BFE4E4421}">
      <dsp:nvSpPr>
        <dsp:cNvPr id="0" name=""/>
        <dsp:cNvSpPr/>
      </dsp:nvSpPr>
      <dsp:spPr>
        <a:xfrm>
          <a:off x="1242483" y="178160"/>
          <a:ext cx="573404" cy="8601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0511E1-83FA-4F92-BF00-FFCE504BDCB3}">
      <dsp:nvSpPr>
        <dsp:cNvPr id="0" name=""/>
        <dsp:cNvSpPr/>
      </dsp:nvSpPr>
      <dsp:spPr>
        <a:xfrm>
          <a:off x="4264236" y="296481"/>
          <a:ext cx="2621279" cy="81915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4838"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Business Drivers</a:t>
          </a:r>
        </a:p>
      </dsp:txBody>
      <dsp:txXfrm>
        <a:off x="4264236" y="296481"/>
        <a:ext cx="2621279" cy="819150"/>
      </dsp:txXfrm>
    </dsp:sp>
    <dsp:sp modelId="{4FD65EA1-518C-41BE-BEC8-420DDBCC9771}">
      <dsp:nvSpPr>
        <dsp:cNvPr id="0" name=""/>
        <dsp:cNvSpPr/>
      </dsp:nvSpPr>
      <dsp:spPr>
        <a:xfrm>
          <a:off x="4155016" y="178160"/>
          <a:ext cx="573404" cy="8601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9D751A-D314-4811-B28A-A41DA08EF8E6}">
      <dsp:nvSpPr>
        <dsp:cNvPr id="0" name=""/>
        <dsp:cNvSpPr/>
      </dsp:nvSpPr>
      <dsp:spPr>
        <a:xfrm>
          <a:off x="1351703" y="1327700"/>
          <a:ext cx="2621279" cy="81915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4838"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Extended Attributes and Images </a:t>
          </a:r>
        </a:p>
      </dsp:txBody>
      <dsp:txXfrm>
        <a:off x="1351703" y="1327700"/>
        <a:ext cx="2621279" cy="819150"/>
      </dsp:txXfrm>
    </dsp:sp>
    <dsp:sp modelId="{4ACD7949-E763-4066-B605-55D6D45C31BE}">
      <dsp:nvSpPr>
        <dsp:cNvPr id="0" name=""/>
        <dsp:cNvSpPr/>
      </dsp:nvSpPr>
      <dsp:spPr>
        <a:xfrm>
          <a:off x="1242483" y="1209378"/>
          <a:ext cx="573404" cy="8601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475F7A-A49E-4874-AD73-05F5643C1F44}">
      <dsp:nvSpPr>
        <dsp:cNvPr id="0" name=""/>
        <dsp:cNvSpPr/>
      </dsp:nvSpPr>
      <dsp:spPr>
        <a:xfrm>
          <a:off x="4264236" y="1327700"/>
          <a:ext cx="2621279" cy="81915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4838"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Vendors Best Practices on Catalogue Usage</a:t>
          </a:r>
        </a:p>
      </dsp:txBody>
      <dsp:txXfrm>
        <a:off x="4264236" y="1327700"/>
        <a:ext cx="2621279" cy="819150"/>
      </dsp:txXfrm>
    </dsp:sp>
    <dsp:sp modelId="{5710AE03-E2AC-473C-9FF6-FE5220343EE1}">
      <dsp:nvSpPr>
        <dsp:cNvPr id="0" name=""/>
        <dsp:cNvSpPr/>
      </dsp:nvSpPr>
      <dsp:spPr>
        <a:xfrm>
          <a:off x="4155016" y="1209378"/>
          <a:ext cx="573404" cy="8601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D3C6A8-88B1-4D1C-B812-AC84E86EE6AD}">
      <dsp:nvSpPr>
        <dsp:cNvPr id="0" name=""/>
        <dsp:cNvSpPr/>
      </dsp:nvSpPr>
      <dsp:spPr>
        <a:xfrm>
          <a:off x="1351703" y="2358919"/>
          <a:ext cx="2621279" cy="81915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4838"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Providing Extended Attributes via OpenText</a:t>
          </a:r>
        </a:p>
      </dsp:txBody>
      <dsp:txXfrm>
        <a:off x="1351703" y="2358919"/>
        <a:ext cx="2621279" cy="819150"/>
      </dsp:txXfrm>
    </dsp:sp>
    <dsp:sp modelId="{540D14D2-279E-4B0B-ACF2-E1E9A17EC97C}">
      <dsp:nvSpPr>
        <dsp:cNvPr id="0" name=""/>
        <dsp:cNvSpPr/>
      </dsp:nvSpPr>
      <dsp:spPr>
        <a:xfrm>
          <a:off x="1242483" y="2240597"/>
          <a:ext cx="573404" cy="8601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57FC73-9D41-48D2-8D3A-133C68B80ED3}">
      <dsp:nvSpPr>
        <dsp:cNvPr id="0" name=""/>
        <dsp:cNvSpPr/>
      </dsp:nvSpPr>
      <dsp:spPr>
        <a:xfrm>
          <a:off x="4264236" y="2358919"/>
          <a:ext cx="2621279" cy="81915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4838"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Providing Images via OpenText</a:t>
          </a:r>
        </a:p>
      </dsp:txBody>
      <dsp:txXfrm>
        <a:off x="4264236" y="2358919"/>
        <a:ext cx="2621279" cy="819150"/>
      </dsp:txXfrm>
    </dsp:sp>
    <dsp:sp modelId="{2442777F-827E-43A8-B35E-9BF088D38E6F}">
      <dsp:nvSpPr>
        <dsp:cNvPr id="0" name=""/>
        <dsp:cNvSpPr/>
      </dsp:nvSpPr>
      <dsp:spPr>
        <a:xfrm>
          <a:off x="4155016" y="2240597"/>
          <a:ext cx="573404" cy="8601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424D8F-3D10-4CDD-9E20-E997358ADFB5}">
      <dsp:nvSpPr>
        <dsp:cNvPr id="0" name=""/>
        <dsp:cNvSpPr/>
      </dsp:nvSpPr>
      <dsp:spPr>
        <a:xfrm>
          <a:off x="1351703" y="3390138"/>
          <a:ext cx="2621279" cy="81915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4838"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A Vendor’s Perspective</a:t>
          </a:r>
        </a:p>
      </dsp:txBody>
      <dsp:txXfrm>
        <a:off x="1351703" y="3390138"/>
        <a:ext cx="2621279" cy="819150"/>
      </dsp:txXfrm>
    </dsp:sp>
    <dsp:sp modelId="{5E051F14-D0E4-4C15-821E-4F6F67AC587C}">
      <dsp:nvSpPr>
        <dsp:cNvPr id="0" name=""/>
        <dsp:cNvSpPr/>
      </dsp:nvSpPr>
      <dsp:spPr>
        <a:xfrm>
          <a:off x="1242483" y="3271816"/>
          <a:ext cx="573404" cy="86010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FB39DF-01B0-4CDF-9488-15508CD32BF9}">
      <dsp:nvSpPr>
        <dsp:cNvPr id="0" name=""/>
        <dsp:cNvSpPr/>
      </dsp:nvSpPr>
      <dsp:spPr>
        <a:xfrm>
          <a:off x="4264236" y="3390138"/>
          <a:ext cx="2621279" cy="81915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4838"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Q &amp; A</a:t>
          </a:r>
        </a:p>
      </dsp:txBody>
      <dsp:txXfrm>
        <a:off x="4264236" y="3390138"/>
        <a:ext cx="2621279" cy="819150"/>
      </dsp:txXfrm>
    </dsp:sp>
    <dsp:sp modelId="{5327E75A-5036-49D3-B29B-3EE78CDFE161}">
      <dsp:nvSpPr>
        <dsp:cNvPr id="0" name=""/>
        <dsp:cNvSpPr/>
      </dsp:nvSpPr>
      <dsp:spPr>
        <a:xfrm>
          <a:off x="4155016" y="3271816"/>
          <a:ext cx="573404" cy="86010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53E809-549E-487C-9981-9F2FB8C7491A}">
      <dsp:nvSpPr>
        <dsp:cNvPr id="0" name=""/>
        <dsp:cNvSpPr/>
      </dsp:nvSpPr>
      <dsp:spPr>
        <a:xfrm>
          <a:off x="2807970" y="4421357"/>
          <a:ext cx="2621279" cy="81915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4838"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Appendixes</a:t>
          </a:r>
        </a:p>
      </dsp:txBody>
      <dsp:txXfrm>
        <a:off x="2807970" y="4421357"/>
        <a:ext cx="2621279" cy="819150"/>
      </dsp:txXfrm>
    </dsp:sp>
    <dsp:sp modelId="{B9E3642E-357A-4A95-8019-C24FF60A1D41}">
      <dsp:nvSpPr>
        <dsp:cNvPr id="0" name=""/>
        <dsp:cNvSpPr/>
      </dsp:nvSpPr>
      <dsp:spPr>
        <a:xfrm>
          <a:off x="2698750" y="4303035"/>
          <a:ext cx="573404" cy="860107"/>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E9F51-0461-4A41-A68C-3231C8A07BF7}">
      <dsp:nvSpPr>
        <dsp:cNvPr id="0" name=""/>
        <dsp:cNvSpPr/>
      </dsp:nvSpPr>
      <dsp:spPr>
        <a:xfrm>
          <a:off x="1906686" y="3191"/>
          <a:ext cx="2278856" cy="1139428"/>
        </a:xfrm>
        <a:prstGeom prst="roundRect">
          <a:avLst>
            <a:gd name="adj" fmla="val 10000"/>
          </a:avLst>
        </a:prstGeom>
        <a:solidFill>
          <a:srgbClr val="0928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Arial" panose="020B0604020202020204" pitchFamily="34" charset="0"/>
              <a:cs typeface="Arial" panose="020B0604020202020204" pitchFamily="34" charset="0"/>
            </a:rPr>
            <a:t>Dillard’s</a:t>
          </a:r>
        </a:p>
      </dsp:txBody>
      <dsp:txXfrm>
        <a:off x="1940059" y="36564"/>
        <a:ext cx="2212110" cy="1072682"/>
      </dsp:txXfrm>
    </dsp:sp>
    <dsp:sp modelId="{92478634-CC28-4EC1-B4C7-3B5526C79FA0}">
      <dsp:nvSpPr>
        <dsp:cNvPr id="0" name=""/>
        <dsp:cNvSpPr/>
      </dsp:nvSpPr>
      <dsp:spPr>
        <a:xfrm>
          <a:off x="2134572" y="1142619"/>
          <a:ext cx="227885" cy="854571"/>
        </a:xfrm>
        <a:custGeom>
          <a:avLst/>
          <a:gdLst/>
          <a:ahLst/>
          <a:cxnLst/>
          <a:rect l="0" t="0" r="0" b="0"/>
          <a:pathLst>
            <a:path>
              <a:moveTo>
                <a:pt x="0" y="0"/>
              </a:moveTo>
              <a:lnTo>
                <a:pt x="0" y="854571"/>
              </a:lnTo>
              <a:lnTo>
                <a:pt x="227885" y="8545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2D8EC3-C8E4-4069-B19D-E21903614500}">
      <dsp:nvSpPr>
        <dsp:cNvPr id="0" name=""/>
        <dsp:cNvSpPr/>
      </dsp:nvSpPr>
      <dsp:spPr>
        <a:xfrm>
          <a:off x="2362457" y="1427476"/>
          <a:ext cx="1823085" cy="11394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marL="0" lvl="0" indent="0" algn="l" defTabSz="800100">
            <a:lnSpc>
              <a:spcPct val="90000"/>
            </a:lnSpc>
            <a:spcBef>
              <a:spcPct val="0"/>
            </a:spcBef>
            <a:spcAft>
              <a:spcPct val="35000"/>
            </a:spcAft>
            <a:buNone/>
          </a:pPr>
          <a:r>
            <a:rPr lang="en-US" sz="1800" b="1" kern="1200" dirty="0">
              <a:solidFill>
                <a:srgbClr val="09288D"/>
              </a:solidFill>
              <a:latin typeface="Arial" panose="020B0604020202020204" pitchFamily="34" charset="0"/>
              <a:cs typeface="Arial" panose="020B0604020202020204" pitchFamily="34" charset="0"/>
            </a:rPr>
            <a:t>Anita Spence</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Director, Vendor Relations</a:t>
          </a:r>
        </a:p>
      </dsp:txBody>
      <dsp:txXfrm>
        <a:off x="2395830" y="1460849"/>
        <a:ext cx="1756339" cy="1072682"/>
      </dsp:txXfrm>
    </dsp:sp>
    <dsp:sp modelId="{73DEAD15-7999-4F1C-B873-F6A84996A9D8}">
      <dsp:nvSpPr>
        <dsp:cNvPr id="0" name=""/>
        <dsp:cNvSpPr/>
      </dsp:nvSpPr>
      <dsp:spPr>
        <a:xfrm>
          <a:off x="2134572" y="1142619"/>
          <a:ext cx="227885" cy="2278856"/>
        </a:xfrm>
        <a:custGeom>
          <a:avLst/>
          <a:gdLst/>
          <a:ahLst/>
          <a:cxnLst/>
          <a:rect l="0" t="0" r="0" b="0"/>
          <a:pathLst>
            <a:path>
              <a:moveTo>
                <a:pt x="0" y="0"/>
              </a:moveTo>
              <a:lnTo>
                <a:pt x="0" y="2278856"/>
              </a:lnTo>
              <a:lnTo>
                <a:pt x="227885" y="22788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55B601-0217-4076-9F6E-AD2AB3C6FCB0}">
      <dsp:nvSpPr>
        <dsp:cNvPr id="0" name=""/>
        <dsp:cNvSpPr/>
      </dsp:nvSpPr>
      <dsp:spPr>
        <a:xfrm>
          <a:off x="2362457" y="2851762"/>
          <a:ext cx="1823085" cy="11394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marL="0" lvl="0" indent="0" algn="l" defTabSz="800100">
            <a:lnSpc>
              <a:spcPct val="90000"/>
            </a:lnSpc>
            <a:spcBef>
              <a:spcPct val="0"/>
            </a:spcBef>
            <a:spcAft>
              <a:spcPct val="35000"/>
            </a:spcAft>
            <a:buNone/>
          </a:pPr>
          <a:r>
            <a:rPr lang="en-US" sz="1800" b="1" kern="1200" dirty="0">
              <a:solidFill>
                <a:srgbClr val="09288D"/>
              </a:solidFill>
              <a:latin typeface="Arial" panose="020B0604020202020204" pitchFamily="34" charset="0"/>
              <a:cs typeface="Arial" panose="020B0604020202020204" pitchFamily="34" charset="0"/>
            </a:rPr>
            <a:t>Rick Whitley </a:t>
          </a:r>
          <a:r>
            <a:rPr lang="en-US" sz="1100" i="1" kern="1200" dirty="0">
              <a:solidFill>
                <a:srgbClr val="002060"/>
              </a:solidFill>
              <a:latin typeface="Arial" panose="020B0604020202020204" pitchFamily="34" charset="0"/>
              <a:cs typeface="Arial" panose="020B0604020202020204" pitchFamily="34" charset="0"/>
            </a:rPr>
            <a:t>upc.catalog@dillards.com</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UPC Catalog Support Analyst</a:t>
          </a:r>
        </a:p>
      </dsp:txBody>
      <dsp:txXfrm>
        <a:off x="2395830" y="2885135"/>
        <a:ext cx="1756339" cy="1072682"/>
      </dsp:txXfrm>
    </dsp:sp>
    <dsp:sp modelId="{3D60B400-579C-4403-BD25-75E5C8E27BBC}">
      <dsp:nvSpPr>
        <dsp:cNvPr id="0" name=""/>
        <dsp:cNvSpPr/>
      </dsp:nvSpPr>
      <dsp:spPr>
        <a:xfrm>
          <a:off x="2134572" y="1142619"/>
          <a:ext cx="227885" cy="3703141"/>
        </a:xfrm>
        <a:custGeom>
          <a:avLst/>
          <a:gdLst/>
          <a:ahLst/>
          <a:cxnLst/>
          <a:rect l="0" t="0" r="0" b="0"/>
          <a:pathLst>
            <a:path>
              <a:moveTo>
                <a:pt x="0" y="0"/>
              </a:moveTo>
              <a:lnTo>
                <a:pt x="0" y="3703141"/>
              </a:lnTo>
              <a:lnTo>
                <a:pt x="227885" y="37031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612017-59D3-4B1D-9CBC-BC11B7B10BD0}">
      <dsp:nvSpPr>
        <dsp:cNvPr id="0" name=""/>
        <dsp:cNvSpPr/>
      </dsp:nvSpPr>
      <dsp:spPr>
        <a:xfrm>
          <a:off x="2362457" y="4276047"/>
          <a:ext cx="1823085" cy="11394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marL="0" lvl="0" indent="0" algn="l" defTabSz="800100">
            <a:lnSpc>
              <a:spcPct val="90000"/>
            </a:lnSpc>
            <a:spcBef>
              <a:spcPct val="0"/>
            </a:spcBef>
            <a:spcAft>
              <a:spcPct val="35000"/>
            </a:spcAft>
            <a:buNone/>
          </a:pPr>
          <a:r>
            <a:rPr lang="en-US" sz="1800" b="1" kern="1200" dirty="0">
              <a:solidFill>
                <a:srgbClr val="09288D"/>
              </a:solidFill>
              <a:latin typeface="Arial" panose="020B0604020202020204" pitchFamily="34" charset="0"/>
              <a:cs typeface="Arial" panose="020B0604020202020204" pitchFamily="34" charset="0"/>
            </a:rPr>
            <a:t>Grace Evans </a:t>
          </a:r>
          <a:r>
            <a:rPr lang="en-US" sz="1100" i="1" kern="1200" dirty="0">
              <a:solidFill>
                <a:srgbClr val="002060"/>
              </a:solidFill>
              <a:latin typeface="Arial" panose="020B0604020202020204" pitchFamily="34" charset="0"/>
              <a:cs typeface="Arial" panose="020B0604020202020204" pitchFamily="34" charset="0"/>
            </a:rPr>
            <a:t>ebiz.support@dillards.com</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Image and </a:t>
          </a:r>
          <a:r>
            <a:rPr lang="en-US" sz="1400" kern="1200" dirty="0" err="1">
              <a:latin typeface="Arial" panose="020B0604020202020204" pitchFamily="34" charset="0"/>
              <a:cs typeface="Arial" panose="020B0604020202020204" pitchFamily="34" charset="0"/>
            </a:rPr>
            <a:t>eBiz</a:t>
          </a:r>
          <a:r>
            <a:rPr lang="en-US" sz="1400" kern="1200" dirty="0">
              <a:latin typeface="Arial" panose="020B0604020202020204" pitchFamily="34" charset="0"/>
              <a:cs typeface="Arial" panose="020B0604020202020204" pitchFamily="34" charset="0"/>
            </a:rPr>
            <a:t> Support Analyst</a:t>
          </a:r>
        </a:p>
      </dsp:txBody>
      <dsp:txXfrm>
        <a:off x="2395830" y="4309420"/>
        <a:ext cx="1756339" cy="1072682"/>
      </dsp:txXfrm>
    </dsp:sp>
    <dsp:sp modelId="{DB8572CA-95D0-401F-8DA2-EFA7EA9C4C86}">
      <dsp:nvSpPr>
        <dsp:cNvPr id="0" name=""/>
        <dsp:cNvSpPr/>
      </dsp:nvSpPr>
      <dsp:spPr>
        <a:xfrm>
          <a:off x="4755257" y="3191"/>
          <a:ext cx="2278856" cy="1139428"/>
        </a:xfrm>
        <a:prstGeom prst="roundRect">
          <a:avLst>
            <a:gd name="adj" fmla="val 10000"/>
          </a:avLst>
        </a:prstGeom>
        <a:solidFill>
          <a:srgbClr val="0928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Arial" panose="020B0604020202020204" pitchFamily="34" charset="0"/>
              <a:cs typeface="Arial" panose="020B0604020202020204" pitchFamily="34" charset="0"/>
            </a:rPr>
            <a:t>OpenText</a:t>
          </a:r>
        </a:p>
      </dsp:txBody>
      <dsp:txXfrm>
        <a:off x="4788630" y="36564"/>
        <a:ext cx="2212110" cy="1072682"/>
      </dsp:txXfrm>
    </dsp:sp>
    <dsp:sp modelId="{9127003E-73DC-4E92-9E04-D9E7BF02BC17}">
      <dsp:nvSpPr>
        <dsp:cNvPr id="0" name=""/>
        <dsp:cNvSpPr/>
      </dsp:nvSpPr>
      <dsp:spPr>
        <a:xfrm>
          <a:off x="4983142" y="1142619"/>
          <a:ext cx="227885" cy="854571"/>
        </a:xfrm>
        <a:custGeom>
          <a:avLst/>
          <a:gdLst/>
          <a:ahLst/>
          <a:cxnLst/>
          <a:rect l="0" t="0" r="0" b="0"/>
          <a:pathLst>
            <a:path>
              <a:moveTo>
                <a:pt x="0" y="0"/>
              </a:moveTo>
              <a:lnTo>
                <a:pt x="0" y="854571"/>
              </a:lnTo>
              <a:lnTo>
                <a:pt x="227885" y="8545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75691D-7404-496F-9CAB-572ED112FF35}">
      <dsp:nvSpPr>
        <dsp:cNvPr id="0" name=""/>
        <dsp:cNvSpPr/>
      </dsp:nvSpPr>
      <dsp:spPr>
        <a:xfrm>
          <a:off x="5211028" y="1427476"/>
          <a:ext cx="1823085" cy="11394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marL="0" lvl="0" indent="0" algn="l" defTabSz="800100">
            <a:lnSpc>
              <a:spcPct val="90000"/>
            </a:lnSpc>
            <a:spcBef>
              <a:spcPct val="0"/>
            </a:spcBef>
            <a:spcAft>
              <a:spcPts val="0"/>
            </a:spcAft>
            <a:buNone/>
          </a:pPr>
          <a:r>
            <a:rPr lang="en-US" sz="1800" b="1" kern="1200" dirty="0">
              <a:solidFill>
                <a:srgbClr val="09288D"/>
              </a:solidFill>
              <a:latin typeface="Arial" panose="020B0604020202020204" pitchFamily="34" charset="0"/>
              <a:cs typeface="Arial" panose="020B0604020202020204" pitchFamily="34" charset="0"/>
            </a:rPr>
            <a:t>Don Wiener</a:t>
          </a:r>
        </a:p>
        <a:p>
          <a:pPr marL="0" lvl="0" indent="0" algn="l" defTabSz="800100">
            <a:lnSpc>
              <a:spcPct val="90000"/>
            </a:lnSpc>
            <a:spcBef>
              <a:spcPct val="0"/>
            </a:spcBef>
            <a:spcAft>
              <a:spcPct val="35000"/>
            </a:spcAft>
            <a:buNone/>
          </a:pPr>
          <a:r>
            <a:rPr lang="en-US" sz="1100" b="0" i="1" kern="1200" dirty="0">
              <a:solidFill>
                <a:srgbClr val="09288D"/>
              </a:solidFill>
              <a:latin typeface="Arial" panose="020B0604020202020204" pitchFamily="34" charset="0"/>
              <a:cs typeface="Arial" panose="020B0604020202020204" pitchFamily="34" charset="0"/>
            </a:rPr>
            <a:t>dwiener@opentext.com</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Director, Customer Relationship Management</a:t>
          </a:r>
        </a:p>
      </dsp:txBody>
      <dsp:txXfrm>
        <a:off x="5244401" y="1460849"/>
        <a:ext cx="1756339" cy="1072682"/>
      </dsp:txXfrm>
    </dsp:sp>
    <dsp:sp modelId="{980D95C8-6A31-451E-871D-2E7202609EC7}">
      <dsp:nvSpPr>
        <dsp:cNvPr id="0" name=""/>
        <dsp:cNvSpPr/>
      </dsp:nvSpPr>
      <dsp:spPr>
        <a:xfrm>
          <a:off x="4983142" y="1142619"/>
          <a:ext cx="227885" cy="2278856"/>
        </a:xfrm>
        <a:custGeom>
          <a:avLst/>
          <a:gdLst/>
          <a:ahLst/>
          <a:cxnLst/>
          <a:rect l="0" t="0" r="0" b="0"/>
          <a:pathLst>
            <a:path>
              <a:moveTo>
                <a:pt x="0" y="0"/>
              </a:moveTo>
              <a:lnTo>
                <a:pt x="0" y="2278856"/>
              </a:lnTo>
              <a:lnTo>
                <a:pt x="227885" y="22788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ACBB2A-43B2-47B5-BBBD-EA52984F10B7}">
      <dsp:nvSpPr>
        <dsp:cNvPr id="0" name=""/>
        <dsp:cNvSpPr/>
      </dsp:nvSpPr>
      <dsp:spPr>
        <a:xfrm>
          <a:off x="5211028" y="2851762"/>
          <a:ext cx="1823085" cy="11394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marL="0" lvl="0" indent="0" algn="l" defTabSz="800100">
            <a:lnSpc>
              <a:spcPct val="90000"/>
            </a:lnSpc>
            <a:spcBef>
              <a:spcPct val="0"/>
            </a:spcBef>
            <a:spcAft>
              <a:spcPts val="0"/>
            </a:spcAft>
            <a:buNone/>
          </a:pPr>
          <a:r>
            <a:rPr lang="en-US" sz="1800" b="1" kern="1200" dirty="0">
              <a:solidFill>
                <a:srgbClr val="09288D"/>
              </a:solidFill>
              <a:latin typeface="Arial" panose="020B0604020202020204" pitchFamily="34" charset="0"/>
              <a:cs typeface="Arial" panose="020B0604020202020204" pitchFamily="34" charset="0"/>
            </a:rPr>
            <a:t>Doug Smith</a:t>
          </a:r>
        </a:p>
        <a:p>
          <a:pPr marL="0" lvl="0" indent="0" algn="l" defTabSz="800100">
            <a:lnSpc>
              <a:spcPct val="90000"/>
            </a:lnSpc>
            <a:spcBef>
              <a:spcPct val="0"/>
            </a:spcBef>
            <a:spcAft>
              <a:spcPct val="35000"/>
            </a:spcAft>
            <a:buNone/>
          </a:pPr>
          <a:r>
            <a:rPr lang="en-US" sz="1100" b="0" i="1" kern="1200" dirty="0">
              <a:solidFill>
                <a:srgbClr val="09288D"/>
              </a:solidFill>
              <a:latin typeface="Arial" panose="020B0604020202020204" pitchFamily="34" charset="0"/>
              <a:cs typeface="Arial" panose="020B0604020202020204" pitchFamily="34" charset="0"/>
            </a:rPr>
            <a:t>dsmith1@opentext.com</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Sr. Customer Relationship Manager</a:t>
          </a:r>
          <a:endParaRPr lang="en-US" sz="1400" b="0" kern="1200" dirty="0">
            <a:solidFill>
              <a:schemeClr val="tx1"/>
            </a:solidFill>
            <a:latin typeface="Arial" panose="020B0604020202020204" pitchFamily="34" charset="0"/>
            <a:cs typeface="Arial" panose="020B0604020202020204" pitchFamily="34" charset="0"/>
          </a:endParaRPr>
        </a:p>
      </dsp:txBody>
      <dsp:txXfrm>
        <a:off x="5244401" y="2885135"/>
        <a:ext cx="1756339" cy="1072682"/>
      </dsp:txXfrm>
    </dsp:sp>
    <dsp:sp modelId="{9EB105DB-33C8-490C-B881-19FDD2F5C29E}">
      <dsp:nvSpPr>
        <dsp:cNvPr id="0" name=""/>
        <dsp:cNvSpPr/>
      </dsp:nvSpPr>
      <dsp:spPr>
        <a:xfrm>
          <a:off x="4983142" y="1142619"/>
          <a:ext cx="227885" cy="3703141"/>
        </a:xfrm>
        <a:custGeom>
          <a:avLst/>
          <a:gdLst/>
          <a:ahLst/>
          <a:cxnLst/>
          <a:rect l="0" t="0" r="0" b="0"/>
          <a:pathLst>
            <a:path>
              <a:moveTo>
                <a:pt x="0" y="0"/>
              </a:moveTo>
              <a:lnTo>
                <a:pt x="0" y="3703141"/>
              </a:lnTo>
              <a:lnTo>
                <a:pt x="227885" y="37031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0D2625-7BE7-414E-8E92-609D9A6D2FD3}">
      <dsp:nvSpPr>
        <dsp:cNvPr id="0" name=""/>
        <dsp:cNvSpPr/>
      </dsp:nvSpPr>
      <dsp:spPr>
        <a:xfrm>
          <a:off x="5211028" y="4276047"/>
          <a:ext cx="1823085" cy="11394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marL="0" lvl="0" indent="0" algn="l" defTabSz="800100">
            <a:lnSpc>
              <a:spcPct val="90000"/>
            </a:lnSpc>
            <a:spcBef>
              <a:spcPct val="0"/>
            </a:spcBef>
            <a:spcAft>
              <a:spcPts val="0"/>
            </a:spcAft>
            <a:buNone/>
          </a:pPr>
          <a:r>
            <a:rPr lang="en-US" sz="1800" b="1" kern="1200" dirty="0">
              <a:solidFill>
                <a:srgbClr val="09288D"/>
              </a:solidFill>
              <a:latin typeface="Arial" panose="020B0604020202020204" pitchFamily="34" charset="0"/>
              <a:cs typeface="Arial" panose="020B0604020202020204" pitchFamily="34" charset="0"/>
            </a:rPr>
            <a:t>Ken Terhurne</a:t>
          </a:r>
        </a:p>
        <a:p>
          <a:pPr marL="0" lvl="0" indent="0" algn="l" defTabSz="800100">
            <a:lnSpc>
              <a:spcPct val="90000"/>
            </a:lnSpc>
            <a:spcBef>
              <a:spcPct val="0"/>
            </a:spcBef>
            <a:spcAft>
              <a:spcPct val="35000"/>
            </a:spcAft>
            <a:buNone/>
          </a:pPr>
          <a:r>
            <a:rPr lang="en-US" sz="1050" b="0" i="1" kern="1200" dirty="0">
              <a:solidFill>
                <a:srgbClr val="09288D"/>
              </a:solidFill>
              <a:latin typeface="Arial" panose="020B0604020202020204" pitchFamily="34" charset="0"/>
              <a:cs typeface="Arial" panose="020B0604020202020204" pitchFamily="34" charset="0"/>
            </a:rPr>
            <a:t>kterhurne@opentext.com</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Customer Relationship Manager</a:t>
          </a:r>
        </a:p>
      </dsp:txBody>
      <dsp:txXfrm>
        <a:off x="5244401" y="4309420"/>
        <a:ext cx="1756339" cy="10726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1BBEF-F785-444E-82A9-96D17E89504B}">
      <dsp:nvSpPr>
        <dsp:cNvPr id="0" name=""/>
        <dsp:cNvSpPr/>
      </dsp:nvSpPr>
      <dsp:spPr>
        <a:xfrm>
          <a:off x="0" y="192615"/>
          <a:ext cx="8571347" cy="15025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5232" tIns="187452" rIns="665232"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Microsoft Sans Serif" panose="020B0604020202020204" pitchFamily="34" charset="0"/>
              <a:ea typeface="Microsoft Sans Serif" panose="020B0604020202020204" pitchFamily="34" charset="0"/>
              <a:cs typeface="Microsoft Sans Serif" panose="020B0604020202020204" pitchFamily="34" charset="0"/>
            </a:rPr>
            <a:t>Enhance Search Engine Optimization (SEO)</a:t>
          </a:r>
        </a:p>
        <a:p>
          <a:pPr marL="114300" lvl="1" indent="-114300" algn="l" defTabSz="533400">
            <a:lnSpc>
              <a:spcPct val="90000"/>
            </a:lnSpc>
            <a:spcBef>
              <a:spcPct val="0"/>
            </a:spcBef>
            <a:spcAft>
              <a:spcPct val="15000"/>
            </a:spcAft>
            <a:buChar char="•"/>
          </a:pPr>
          <a:r>
            <a:rPr lang="en-US" sz="1200" kern="1200" dirty="0">
              <a:latin typeface="Microsoft Sans Serif" panose="020B0604020202020204" pitchFamily="34" charset="0"/>
              <a:ea typeface="Microsoft Sans Serif" panose="020B0604020202020204" pitchFamily="34" charset="0"/>
              <a:cs typeface="Microsoft Sans Serif" panose="020B0604020202020204" pitchFamily="34" charset="0"/>
            </a:rPr>
            <a:t>Additional selling features improve sales</a:t>
          </a:r>
        </a:p>
        <a:p>
          <a:pPr marL="114300" lvl="1" indent="-114300" algn="l" defTabSz="533400">
            <a:lnSpc>
              <a:spcPct val="90000"/>
            </a:lnSpc>
            <a:spcBef>
              <a:spcPct val="0"/>
            </a:spcBef>
            <a:spcAft>
              <a:spcPct val="15000"/>
            </a:spcAft>
            <a:buChar char="•"/>
          </a:pPr>
          <a:r>
            <a:rPr lang="en-US" sz="1200" kern="1200" dirty="0">
              <a:latin typeface="Microsoft Sans Serif" panose="020B0604020202020204" pitchFamily="34" charset="0"/>
              <a:ea typeface="Microsoft Sans Serif" panose="020B0604020202020204" pitchFamily="34" charset="0"/>
              <a:cs typeface="Microsoft Sans Serif" panose="020B0604020202020204" pitchFamily="34" charset="0"/>
            </a:rPr>
            <a:t>Customers want more information for better purchasing decisions</a:t>
          </a:r>
        </a:p>
        <a:p>
          <a:pPr marL="114300" lvl="1" indent="-114300" algn="l" defTabSz="533400">
            <a:lnSpc>
              <a:spcPct val="90000"/>
            </a:lnSpc>
            <a:spcBef>
              <a:spcPct val="0"/>
            </a:spcBef>
            <a:spcAft>
              <a:spcPct val="15000"/>
            </a:spcAft>
            <a:buChar char="•"/>
          </a:pPr>
          <a:r>
            <a:rPr lang="en-US" sz="1200" kern="1200" dirty="0">
              <a:latin typeface="Microsoft Sans Serif" panose="020B0604020202020204" pitchFamily="34" charset="0"/>
              <a:ea typeface="Microsoft Sans Serif" panose="020B0604020202020204" pitchFamily="34" charset="0"/>
              <a:cs typeface="Microsoft Sans Serif" panose="020B0604020202020204" pitchFamily="34" charset="0"/>
            </a:rPr>
            <a:t>Automated process improves cycle time to website</a:t>
          </a:r>
        </a:p>
        <a:p>
          <a:pPr marL="114300" lvl="1" indent="-114300" algn="l" defTabSz="533400">
            <a:lnSpc>
              <a:spcPct val="90000"/>
            </a:lnSpc>
            <a:spcBef>
              <a:spcPct val="0"/>
            </a:spcBef>
            <a:spcAft>
              <a:spcPct val="15000"/>
            </a:spcAft>
            <a:buChar char="•"/>
          </a:pPr>
          <a:r>
            <a:rPr lang="en-US" sz="1200" kern="1200" dirty="0">
              <a:latin typeface="Microsoft Sans Serif" panose="020B0604020202020204" pitchFamily="34" charset="0"/>
              <a:ea typeface="Microsoft Sans Serif" panose="020B0604020202020204" pitchFamily="34" charset="0"/>
              <a:cs typeface="Microsoft Sans Serif" panose="020B0604020202020204" pitchFamily="34" charset="0"/>
            </a:rPr>
            <a:t>Omni-channel facilitation</a:t>
          </a:r>
        </a:p>
        <a:p>
          <a:pPr marL="114300" lvl="1" indent="-114300" algn="l" defTabSz="533400">
            <a:lnSpc>
              <a:spcPct val="90000"/>
            </a:lnSpc>
            <a:spcBef>
              <a:spcPct val="0"/>
            </a:spcBef>
            <a:spcAft>
              <a:spcPct val="15000"/>
            </a:spcAft>
            <a:buChar char="•"/>
          </a:pPr>
          <a:r>
            <a:rPr lang="en-US" sz="1200" kern="1200" dirty="0">
              <a:latin typeface="Microsoft Sans Serif" panose="020B0604020202020204" pitchFamily="34" charset="0"/>
              <a:ea typeface="Microsoft Sans Serif" panose="020B0604020202020204" pitchFamily="34" charset="0"/>
              <a:cs typeface="Microsoft Sans Serif" panose="020B0604020202020204" pitchFamily="34" charset="0"/>
            </a:rPr>
            <a:t>Brand identity</a:t>
          </a:r>
        </a:p>
        <a:p>
          <a:pPr marL="57150" lvl="1" indent="-57150" algn="l" defTabSz="444500">
            <a:lnSpc>
              <a:spcPct val="90000"/>
            </a:lnSpc>
            <a:spcBef>
              <a:spcPct val="0"/>
            </a:spcBef>
            <a:spcAft>
              <a:spcPct val="15000"/>
            </a:spcAft>
            <a:buChar char="•"/>
          </a:pPr>
          <a:endParaRPr lang="en-US" sz="1000" kern="1200" dirty="0"/>
        </a:p>
      </dsp:txBody>
      <dsp:txXfrm>
        <a:off x="0" y="192615"/>
        <a:ext cx="8571347" cy="1502550"/>
      </dsp:txXfrm>
    </dsp:sp>
    <dsp:sp modelId="{DA3CF58C-33B2-4102-B78D-11A01FFD2AF1}">
      <dsp:nvSpPr>
        <dsp:cNvPr id="0" name=""/>
        <dsp:cNvSpPr/>
      </dsp:nvSpPr>
      <dsp:spPr>
        <a:xfrm>
          <a:off x="428567" y="59775"/>
          <a:ext cx="5999942"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784" tIns="0" rIns="226784"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icrosoft Sans Serif" panose="020B0604020202020204" pitchFamily="34" charset="0"/>
              <a:ea typeface="Microsoft Sans Serif" panose="020B0604020202020204" pitchFamily="34" charset="0"/>
              <a:cs typeface="Microsoft Sans Serif" panose="020B0604020202020204" pitchFamily="34" charset="0"/>
            </a:rPr>
            <a:t>Ecommerce</a:t>
          </a:r>
        </a:p>
      </dsp:txBody>
      <dsp:txXfrm>
        <a:off x="441536" y="72744"/>
        <a:ext cx="5974004" cy="239742"/>
      </dsp:txXfrm>
    </dsp:sp>
    <dsp:sp modelId="{C5726AED-AC5C-47E4-A995-8B0BEB972FAF}">
      <dsp:nvSpPr>
        <dsp:cNvPr id="0" name=""/>
        <dsp:cNvSpPr/>
      </dsp:nvSpPr>
      <dsp:spPr>
        <a:xfrm>
          <a:off x="0" y="1876605"/>
          <a:ext cx="8571347" cy="6095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5232" tIns="187452" rIns="665232"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Microsoft Sans Serif" panose="020B0604020202020204" pitchFamily="34" charset="0"/>
              <a:ea typeface="Microsoft Sans Serif" panose="020B0604020202020204" pitchFamily="34" charset="0"/>
              <a:cs typeface="Microsoft Sans Serif" panose="020B0604020202020204" pitchFamily="34" charset="0"/>
            </a:rPr>
            <a:t>Review image at time of PO entry</a:t>
          </a:r>
        </a:p>
        <a:p>
          <a:pPr marL="114300" lvl="1" indent="-114300" algn="l" defTabSz="533400">
            <a:lnSpc>
              <a:spcPct val="90000"/>
            </a:lnSpc>
            <a:spcBef>
              <a:spcPct val="0"/>
            </a:spcBef>
            <a:spcAft>
              <a:spcPct val="15000"/>
            </a:spcAft>
            <a:buChar char="•"/>
          </a:pPr>
          <a:r>
            <a:rPr lang="en-US" sz="1200" kern="1200" dirty="0">
              <a:latin typeface="Microsoft Sans Serif" panose="020B0604020202020204" pitchFamily="34" charset="0"/>
              <a:ea typeface="Microsoft Sans Serif" panose="020B0604020202020204" pitchFamily="34" charset="0"/>
              <a:cs typeface="Microsoft Sans Serif" panose="020B0604020202020204" pitchFamily="34" charset="0"/>
            </a:rPr>
            <a:t>Utilize attributes for enhanced reporting and allocation to stores</a:t>
          </a:r>
        </a:p>
      </dsp:txBody>
      <dsp:txXfrm>
        <a:off x="0" y="1876605"/>
        <a:ext cx="8571347" cy="609525"/>
      </dsp:txXfrm>
    </dsp:sp>
    <dsp:sp modelId="{53FA2908-2772-46EA-A015-6BF6B1D2C6E8}">
      <dsp:nvSpPr>
        <dsp:cNvPr id="0" name=""/>
        <dsp:cNvSpPr/>
      </dsp:nvSpPr>
      <dsp:spPr>
        <a:xfrm>
          <a:off x="428567" y="1743765"/>
          <a:ext cx="5999942"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784" tIns="0" rIns="226784"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icrosoft Sans Serif" panose="020B0604020202020204" pitchFamily="34" charset="0"/>
              <a:ea typeface="Microsoft Sans Serif" panose="020B0604020202020204" pitchFamily="34" charset="0"/>
              <a:cs typeface="Microsoft Sans Serif" panose="020B0604020202020204" pitchFamily="34" charset="0"/>
            </a:rPr>
            <a:t>Buying &amp; Planning merchants</a:t>
          </a:r>
        </a:p>
      </dsp:txBody>
      <dsp:txXfrm>
        <a:off x="441536" y="1756734"/>
        <a:ext cx="5974004" cy="239742"/>
      </dsp:txXfrm>
    </dsp:sp>
    <dsp:sp modelId="{7D84B71A-9395-4434-A414-04983B742CAA}">
      <dsp:nvSpPr>
        <dsp:cNvPr id="0" name=""/>
        <dsp:cNvSpPr/>
      </dsp:nvSpPr>
      <dsp:spPr>
        <a:xfrm>
          <a:off x="0" y="2667570"/>
          <a:ext cx="8571347" cy="793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5232" tIns="187452" rIns="665232"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Microsoft Sans Serif" panose="020B0604020202020204" pitchFamily="34" charset="0"/>
              <a:ea typeface="Microsoft Sans Serif" panose="020B0604020202020204" pitchFamily="34" charset="0"/>
              <a:cs typeface="Microsoft Sans Serif" panose="020B0604020202020204" pitchFamily="34" charset="0"/>
            </a:rPr>
            <a:t>Hazardous materials for package handling</a:t>
          </a:r>
        </a:p>
        <a:p>
          <a:pPr marL="114300" lvl="1" indent="-114300" algn="l" defTabSz="533400">
            <a:lnSpc>
              <a:spcPct val="90000"/>
            </a:lnSpc>
            <a:spcBef>
              <a:spcPct val="0"/>
            </a:spcBef>
            <a:spcAft>
              <a:spcPct val="15000"/>
            </a:spcAft>
            <a:buChar char="•"/>
          </a:pPr>
          <a:r>
            <a:rPr lang="en-US" sz="1200" kern="1200" dirty="0">
              <a:latin typeface="Microsoft Sans Serif" panose="020B0604020202020204" pitchFamily="34" charset="0"/>
              <a:ea typeface="Microsoft Sans Serif" panose="020B0604020202020204" pitchFamily="34" charset="0"/>
              <a:cs typeface="Microsoft Sans Serif" panose="020B0604020202020204" pitchFamily="34" charset="0"/>
            </a:rPr>
            <a:t>Dimensional/weight information for fast put away at Fulfillment Center</a:t>
          </a:r>
        </a:p>
        <a:p>
          <a:pPr marL="114300" lvl="1" indent="-114300" algn="l" defTabSz="533400">
            <a:lnSpc>
              <a:spcPct val="90000"/>
            </a:lnSpc>
            <a:spcBef>
              <a:spcPct val="0"/>
            </a:spcBef>
            <a:spcAft>
              <a:spcPct val="15000"/>
            </a:spcAft>
            <a:buChar char="•"/>
          </a:pPr>
          <a:r>
            <a:rPr lang="en-US" sz="1200" kern="1200" dirty="0">
              <a:latin typeface="Microsoft Sans Serif" panose="020B0604020202020204" pitchFamily="34" charset="0"/>
              <a:ea typeface="Microsoft Sans Serif" panose="020B0604020202020204" pitchFamily="34" charset="0"/>
              <a:cs typeface="Microsoft Sans Serif" panose="020B0604020202020204" pitchFamily="34" charset="0"/>
            </a:rPr>
            <a:t>Image assist Fulfillment Center associates with picking &amp; packing customer orders</a:t>
          </a:r>
        </a:p>
      </dsp:txBody>
      <dsp:txXfrm>
        <a:off x="0" y="2667570"/>
        <a:ext cx="8571347" cy="793800"/>
      </dsp:txXfrm>
    </dsp:sp>
    <dsp:sp modelId="{AE3A336B-0483-4FD9-A852-CEA356DCC191}">
      <dsp:nvSpPr>
        <dsp:cNvPr id="0" name=""/>
        <dsp:cNvSpPr/>
      </dsp:nvSpPr>
      <dsp:spPr>
        <a:xfrm>
          <a:off x="428567" y="2534730"/>
          <a:ext cx="5999942"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784" tIns="0" rIns="226784"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icrosoft Sans Serif" panose="020B0604020202020204" pitchFamily="34" charset="0"/>
              <a:ea typeface="Microsoft Sans Serif" panose="020B0604020202020204" pitchFamily="34" charset="0"/>
              <a:cs typeface="Microsoft Sans Serif" panose="020B0604020202020204" pitchFamily="34" charset="0"/>
            </a:rPr>
            <a:t>Supply Chain</a:t>
          </a:r>
        </a:p>
      </dsp:txBody>
      <dsp:txXfrm>
        <a:off x="441536" y="2547699"/>
        <a:ext cx="5974004" cy="239742"/>
      </dsp:txXfrm>
    </dsp:sp>
    <dsp:sp modelId="{0895CD45-4273-4403-A12F-74039017B58A}">
      <dsp:nvSpPr>
        <dsp:cNvPr id="0" name=""/>
        <dsp:cNvSpPr/>
      </dsp:nvSpPr>
      <dsp:spPr>
        <a:xfrm>
          <a:off x="0" y="3642810"/>
          <a:ext cx="8571347" cy="43233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5232" tIns="187452" rIns="665232"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Microsoft Sans Serif" panose="020B0604020202020204" pitchFamily="34" charset="0"/>
              <a:ea typeface="Microsoft Sans Serif" panose="020B0604020202020204" pitchFamily="34" charset="0"/>
              <a:cs typeface="Microsoft Sans Serif" panose="020B0604020202020204" pitchFamily="34" charset="0"/>
            </a:rPr>
            <a:t>Images to help with store fulfillment and promotional event set up</a:t>
          </a:r>
        </a:p>
      </dsp:txBody>
      <dsp:txXfrm>
        <a:off x="0" y="3642810"/>
        <a:ext cx="8571347" cy="432337"/>
      </dsp:txXfrm>
    </dsp:sp>
    <dsp:sp modelId="{78F775A5-B794-4680-90D0-9DED0B90E7D6}">
      <dsp:nvSpPr>
        <dsp:cNvPr id="0" name=""/>
        <dsp:cNvSpPr/>
      </dsp:nvSpPr>
      <dsp:spPr>
        <a:xfrm>
          <a:off x="428567" y="3509970"/>
          <a:ext cx="5999942"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784" tIns="0" rIns="226784"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icrosoft Sans Serif" panose="020B0604020202020204" pitchFamily="34" charset="0"/>
              <a:ea typeface="Microsoft Sans Serif" panose="020B0604020202020204" pitchFamily="34" charset="0"/>
              <a:cs typeface="Microsoft Sans Serif" panose="020B0604020202020204" pitchFamily="34" charset="0"/>
            </a:rPr>
            <a:t>Stores</a:t>
          </a:r>
        </a:p>
      </dsp:txBody>
      <dsp:txXfrm>
        <a:off x="441536" y="3522939"/>
        <a:ext cx="5974004" cy="239742"/>
      </dsp:txXfrm>
    </dsp:sp>
    <dsp:sp modelId="{2032D014-CE04-4876-A3F9-5B4148A10EB3}">
      <dsp:nvSpPr>
        <dsp:cNvPr id="0" name=""/>
        <dsp:cNvSpPr/>
      </dsp:nvSpPr>
      <dsp:spPr>
        <a:xfrm>
          <a:off x="0" y="4256588"/>
          <a:ext cx="8571347" cy="43233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5232" tIns="187452" rIns="665232"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Microsoft Sans Serif" panose="020B0604020202020204" pitchFamily="34" charset="0"/>
              <a:ea typeface="Microsoft Sans Serif" panose="020B0604020202020204" pitchFamily="34" charset="0"/>
              <a:cs typeface="Microsoft Sans Serif" panose="020B0604020202020204" pitchFamily="34" charset="0"/>
            </a:rPr>
            <a:t>Attributes to support various tax rules in store and online.  For example, SPF is tax exempt in Texas</a:t>
          </a:r>
        </a:p>
      </dsp:txBody>
      <dsp:txXfrm>
        <a:off x="0" y="4256588"/>
        <a:ext cx="8571347" cy="432337"/>
      </dsp:txXfrm>
    </dsp:sp>
    <dsp:sp modelId="{55A78AD0-9E9C-4D1A-83E7-7FF9584415B2}">
      <dsp:nvSpPr>
        <dsp:cNvPr id="0" name=""/>
        <dsp:cNvSpPr/>
      </dsp:nvSpPr>
      <dsp:spPr>
        <a:xfrm>
          <a:off x="428567" y="4123748"/>
          <a:ext cx="5999942"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784" tIns="0" rIns="226784"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icrosoft Sans Serif" panose="020B0604020202020204" pitchFamily="34" charset="0"/>
              <a:ea typeface="Microsoft Sans Serif" panose="020B0604020202020204" pitchFamily="34" charset="0"/>
              <a:cs typeface="Microsoft Sans Serif" panose="020B0604020202020204" pitchFamily="34" charset="0"/>
            </a:rPr>
            <a:t>Tax</a:t>
          </a:r>
        </a:p>
      </dsp:txBody>
      <dsp:txXfrm>
        <a:off x="441536" y="4136717"/>
        <a:ext cx="5974004" cy="239742"/>
      </dsp:txXfrm>
    </dsp:sp>
    <dsp:sp modelId="{B726B448-37C4-4EC5-B40D-48B65A1CDF0A}">
      <dsp:nvSpPr>
        <dsp:cNvPr id="0" name=""/>
        <dsp:cNvSpPr/>
      </dsp:nvSpPr>
      <dsp:spPr>
        <a:xfrm>
          <a:off x="0" y="4879602"/>
          <a:ext cx="8571347" cy="43233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5232" tIns="187452" rIns="665232"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Microsoft Sans Serif" panose="020B0604020202020204" pitchFamily="34" charset="0"/>
              <a:ea typeface="Microsoft Sans Serif" panose="020B0604020202020204" pitchFamily="34" charset="0"/>
              <a:cs typeface="Microsoft Sans Serif" panose="020B0604020202020204" pitchFamily="34" charset="0"/>
            </a:rPr>
            <a:t>Necessary for complying with US Dept. of Commerce rules, i.e., animal fur name</a:t>
          </a:r>
        </a:p>
      </dsp:txBody>
      <dsp:txXfrm>
        <a:off x="0" y="4879602"/>
        <a:ext cx="8571347" cy="432337"/>
      </dsp:txXfrm>
    </dsp:sp>
    <dsp:sp modelId="{AEAA8AE5-5FB7-4012-88CB-8FCF683EE0D3}">
      <dsp:nvSpPr>
        <dsp:cNvPr id="0" name=""/>
        <dsp:cNvSpPr/>
      </dsp:nvSpPr>
      <dsp:spPr>
        <a:xfrm>
          <a:off x="428567" y="4737525"/>
          <a:ext cx="5999942"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784" tIns="0" rIns="226784"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icrosoft Sans Serif" panose="020B0604020202020204" pitchFamily="34" charset="0"/>
              <a:ea typeface="Microsoft Sans Serif" panose="020B0604020202020204" pitchFamily="34" charset="0"/>
              <a:cs typeface="Microsoft Sans Serif" panose="020B0604020202020204" pitchFamily="34" charset="0"/>
            </a:rPr>
            <a:t>Legal</a:t>
          </a:r>
        </a:p>
      </dsp:txBody>
      <dsp:txXfrm>
        <a:off x="441536" y="4750494"/>
        <a:ext cx="5974004" cy="2397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D4306-0705-4D93-B3A6-8B3532496C3C}">
      <dsp:nvSpPr>
        <dsp:cNvPr id="0" name=""/>
        <dsp:cNvSpPr/>
      </dsp:nvSpPr>
      <dsp:spPr>
        <a:xfrm>
          <a:off x="-332797" y="0"/>
          <a:ext cx="5140805" cy="514080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AF971E-68F0-4326-82D1-8F0EFA314463}">
      <dsp:nvSpPr>
        <dsp:cNvPr id="0" name=""/>
        <dsp:cNvSpPr/>
      </dsp:nvSpPr>
      <dsp:spPr>
        <a:xfrm>
          <a:off x="2237605" y="0"/>
          <a:ext cx="8352576" cy="514080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kern="1200" dirty="0"/>
            <a:t>Vendor Benefits</a:t>
          </a:r>
        </a:p>
      </dsp:txBody>
      <dsp:txXfrm>
        <a:off x="2237605" y="0"/>
        <a:ext cx="4176288" cy="2441882"/>
      </dsp:txXfrm>
    </dsp:sp>
    <dsp:sp modelId="{37D219BC-0F6F-4D05-B732-03967E29FA44}">
      <dsp:nvSpPr>
        <dsp:cNvPr id="0" name=""/>
        <dsp:cNvSpPr/>
      </dsp:nvSpPr>
      <dsp:spPr>
        <a:xfrm>
          <a:off x="1016663" y="2441882"/>
          <a:ext cx="2441882" cy="2441882"/>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A1AA77-F61B-40BD-A9C7-85685C1E36B1}">
      <dsp:nvSpPr>
        <dsp:cNvPr id="0" name=""/>
        <dsp:cNvSpPr/>
      </dsp:nvSpPr>
      <dsp:spPr>
        <a:xfrm>
          <a:off x="2237605" y="2441882"/>
          <a:ext cx="8352576" cy="244188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kern="1200" dirty="0"/>
            <a:t>Retailer Benefits</a:t>
          </a:r>
        </a:p>
      </dsp:txBody>
      <dsp:txXfrm>
        <a:off x="2237605" y="2441882"/>
        <a:ext cx="4176288" cy="2441882"/>
      </dsp:txXfrm>
    </dsp:sp>
    <dsp:sp modelId="{7586952B-5C2A-4484-AB6D-9949995C4CD2}">
      <dsp:nvSpPr>
        <dsp:cNvPr id="0" name=""/>
        <dsp:cNvSpPr/>
      </dsp:nvSpPr>
      <dsp:spPr>
        <a:xfrm>
          <a:off x="5133965" y="73891"/>
          <a:ext cx="5491025" cy="24418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Microsoft Sans Serif" panose="020B0604020202020204" pitchFamily="34" charset="0"/>
              <a:ea typeface="Microsoft Sans Serif" panose="020B0604020202020204" pitchFamily="34" charset="0"/>
              <a:cs typeface="Microsoft Sans Serif" panose="020B0604020202020204" pitchFamily="34" charset="0"/>
            </a:rPr>
            <a:t>Consistent Brand Representation </a:t>
          </a:r>
        </a:p>
        <a:p>
          <a:pPr marL="171450" lvl="1" indent="-171450" algn="l" defTabSz="711200">
            <a:lnSpc>
              <a:spcPct val="90000"/>
            </a:lnSpc>
            <a:spcBef>
              <a:spcPct val="0"/>
            </a:spcBef>
            <a:spcAft>
              <a:spcPct val="15000"/>
            </a:spcAft>
            <a:buChar char="•"/>
          </a:pPr>
          <a:r>
            <a:rPr lang="en-US" sz="1600" kern="1200" dirty="0">
              <a:latin typeface="Microsoft Sans Serif" panose="020B0604020202020204" pitchFamily="34" charset="0"/>
              <a:ea typeface="Microsoft Sans Serif" panose="020B0604020202020204" pitchFamily="34" charset="0"/>
              <a:cs typeface="Microsoft Sans Serif" panose="020B0604020202020204" pitchFamily="34" charset="0"/>
            </a:rPr>
            <a:t>Eliminate Many Existing Manual Labor-Intensive Processes</a:t>
          </a:r>
        </a:p>
        <a:p>
          <a:pPr marL="171450" lvl="1" indent="-171450" algn="l" defTabSz="711200">
            <a:lnSpc>
              <a:spcPct val="90000"/>
            </a:lnSpc>
            <a:spcBef>
              <a:spcPct val="0"/>
            </a:spcBef>
            <a:spcAft>
              <a:spcPct val="15000"/>
            </a:spcAft>
            <a:buChar char="•"/>
          </a:pPr>
          <a:r>
            <a:rPr lang="en-US" sz="1600" kern="1200" dirty="0">
              <a:latin typeface="Microsoft Sans Serif" panose="020B0604020202020204" pitchFamily="34" charset="0"/>
              <a:ea typeface="Microsoft Sans Serif" panose="020B0604020202020204" pitchFamily="34" charset="0"/>
              <a:cs typeface="Microsoft Sans Serif" panose="020B0604020202020204" pitchFamily="34" charset="0"/>
            </a:rPr>
            <a:t>Produce One Set of Images and Attributes for All Retailers</a:t>
          </a:r>
        </a:p>
        <a:p>
          <a:pPr marL="171450" lvl="1" indent="-171450" algn="l" defTabSz="711200">
            <a:lnSpc>
              <a:spcPct val="90000"/>
            </a:lnSpc>
            <a:spcBef>
              <a:spcPct val="0"/>
            </a:spcBef>
            <a:spcAft>
              <a:spcPct val="15000"/>
            </a:spcAft>
            <a:buChar char="•"/>
          </a:pPr>
          <a:r>
            <a:rPr lang="en-US" sz="1600" kern="1200" dirty="0">
              <a:latin typeface="Microsoft Sans Serif" panose="020B0604020202020204" pitchFamily="34" charset="0"/>
              <a:ea typeface="Microsoft Sans Serif" panose="020B0604020202020204" pitchFamily="34" charset="0"/>
              <a:cs typeface="Microsoft Sans Serif" panose="020B0604020202020204" pitchFamily="34" charset="0"/>
            </a:rPr>
            <a:t>Reduce the Need to Provide Samples for Retailers to Handle Their Own Photography</a:t>
          </a:r>
        </a:p>
        <a:p>
          <a:pPr marL="171450" lvl="1" indent="-171450" algn="l" defTabSz="711200">
            <a:lnSpc>
              <a:spcPct val="90000"/>
            </a:lnSpc>
            <a:spcBef>
              <a:spcPct val="0"/>
            </a:spcBef>
            <a:spcAft>
              <a:spcPct val="15000"/>
            </a:spcAft>
            <a:buChar char="•"/>
          </a:pPr>
          <a:r>
            <a:rPr lang="en-US" sz="1600" kern="1200" dirty="0">
              <a:latin typeface="Microsoft Sans Serif" panose="020B0604020202020204" pitchFamily="34" charset="0"/>
              <a:ea typeface="Microsoft Sans Serif" panose="020B0604020202020204" pitchFamily="34" charset="0"/>
              <a:cs typeface="Microsoft Sans Serif" panose="020B0604020202020204" pitchFamily="34" charset="0"/>
            </a:rPr>
            <a:t>Allows Product Images &amp; Attributes to be Provided Much Earlier in the Business Process Cycle (Pre-Marketing Possible)</a:t>
          </a:r>
        </a:p>
      </dsp:txBody>
      <dsp:txXfrm>
        <a:off x="5133965" y="73891"/>
        <a:ext cx="5491025" cy="2441882"/>
      </dsp:txXfrm>
    </dsp:sp>
    <dsp:sp modelId="{B8236EE4-9684-4B14-9DBC-326315C14091}">
      <dsp:nvSpPr>
        <dsp:cNvPr id="0" name=""/>
        <dsp:cNvSpPr/>
      </dsp:nvSpPr>
      <dsp:spPr>
        <a:xfrm>
          <a:off x="5101766" y="2460367"/>
          <a:ext cx="5507479" cy="24418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Microsoft Sans Serif" panose="020B0604020202020204" pitchFamily="34" charset="0"/>
              <a:ea typeface="Microsoft Sans Serif" panose="020B0604020202020204" pitchFamily="34" charset="0"/>
              <a:cs typeface="Microsoft Sans Serif" panose="020B0604020202020204" pitchFamily="34" charset="0"/>
            </a:rPr>
            <a:t>Create a consistent Customer Experience For Omni-Channel</a:t>
          </a:r>
        </a:p>
        <a:p>
          <a:pPr marL="171450" lvl="1" indent="-171450" algn="l" defTabSz="711200">
            <a:lnSpc>
              <a:spcPct val="90000"/>
            </a:lnSpc>
            <a:spcBef>
              <a:spcPct val="0"/>
            </a:spcBef>
            <a:spcAft>
              <a:spcPct val="15000"/>
            </a:spcAft>
            <a:buChar char="•"/>
          </a:pPr>
          <a:r>
            <a:rPr lang="en-US" sz="1600" kern="1200" dirty="0">
              <a:latin typeface="Microsoft Sans Serif" panose="020B0604020202020204" pitchFamily="34" charset="0"/>
              <a:ea typeface="Microsoft Sans Serif" panose="020B0604020202020204" pitchFamily="34" charset="0"/>
              <a:cs typeface="Microsoft Sans Serif" panose="020B0604020202020204" pitchFamily="34" charset="0"/>
            </a:rPr>
            <a:t>Consistent Format and Transport from Vendors</a:t>
          </a:r>
        </a:p>
        <a:p>
          <a:pPr marL="171450" lvl="1" indent="-171450" algn="l" defTabSz="711200">
            <a:lnSpc>
              <a:spcPct val="90000"/>
            </a:lnSpc>
            <a:spcBef>
              <a:spcPct val="0"/>
            </a:spcBef>
            <a:spcAft>
              <a:spcPct val="15000"/>
            </a:spcAft>
            <a:buChar char="•"/>
          </a:pPr>
          <a:r>
            <a:rPr lang="en-US" sz="1600" kern="1200" dirty="0">
              <a:latin typeface="Microsoft Sans Serif" panose="020B0604020202020204" pitchFamily="34" charset="0"/>
              <a:ea typeface="Microsoft Sans Serif" panose="020B0604020202020204" pitchFamily="34" charset="0"/>
              <a:cs typeface="Microsoft Sans Serif" panose="020B0604020202020204" pitchFamily="34" charset="0"/>
            </a:rPr>
            <a:t>Eliminate Many Existing Manual Labor-Intensive Processes</a:t>
          </a:r>
        </a:p>
        <a:p>
          <a:pPr marL="171450" lvl="1" indent="-171450" algn="l" defTabSz="711200">
            <a:lnSpc>
              <a:spcPct val="90000"/>
            </a:lnSpc>
            <a:spcBef>
              <a:spcPct val="0"/>
            </a:spcBef>
            <a:spcAft>
              <a:spcPct val="15000"/>
            </a:spcAft>
            <a:buChar char="•"/>
          </a:pPr>
          <a:r>
            <a:rPr lang="en-US" sz="1600" kern="1200" dirty="0">
              <a:latin typeface="Microsoft Sans Serif" panose="020B0604020202020204" pitchFamily="34" charset="0"/>
              <a:ea typeface="Microsoft Sans Serif" panose="020B0604020202020204" pitchFamily="34" charset="0"/>
              <a:cs typeface="Microsoft Sans Serif" panose="020B0604020202020204" pitchFamily="34" charset="0"/>
            </a:rPr>
            <a:t>Less Errors in Matching Images and Attribute to Product</a:t>
          </a:r>
        </a:p>
        <a:p>
          <a:pPr marL="171450" lvl="1" indent="-171450" algn="l" defTabSz="711200">
            <a:lnSpc>
              <a:spcPct val="90000"/>
            </a:lnSpc>
            <a:spcBef>
              <a:spcPct val="0"/>
            </a:spcBef>
            <a:spcAft>
              <a:spcPct val="15000"/>
            </a:spcAft>
            <a:buChar char="•"/>
          </a:pPr>
          <a:r>
            <a:rPr lang="en-US" sz="1600" kern="1200" dirty="0">
              <a:latin typeface="Microsoft Sans Serif" panose="020B0604020202020204" pitchFamily="34" charset="0"/>
              <a:ea typeface="Microsoft Sans Serif" panose="020B0604020202020204" pitchFamily="34" charset="0"/>
              <a:cs typeface="Microsoft Sans Serif" panose="020B0604020202020204" pitchFamily="34" charset="0"/>
            </a:rPr>
            <a:t>Publish Product Earlier in the Process – </a:t>
          </a:r>
          <a:r>
            <a:rPr lang="en-US" sz="1600" i="1" kern="1200" dirty="0">
              <a:solidFill>
                <a:srgbClr val="FF0000"/>
              </a:solidFill>
              <a:latin typeface="Microsoft Sans Serif" panose="020B0604020202020204" pitchFamily="34" charset="0"/>
              <a:ea typeface="Microsoft Sans Serif" panose="020B0604020202020204" pitchFamily="34" charset="0"/>
              <a:cs typeface="Microsoft Sans Serif" panose="020B0604020202020204" pitchFamily="34" charset="0"/>
            </a:rPr>
            <a:t>Speed to Market!</a:t>
          </a:r>
        </a:p>
      </dsp:txBody>
      <dsp:txXfrm>
        <a:off x="5101766" y="2460367"/>
        <a:ext cx="5507479" cy="2441882"/>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F62354D-1F70-4EF8-AB34-386094D6BC94}" type="datetimeFigureOut">
              <a:rPr lang="en-US" smtClean="0"/>
              <a:t>3/13/22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CF918F6-4D2C-4E30-813D-4A77B0710AC1}" type="slidenum">
              <a:rPr lang="en-US" smtClean="0"/>
              <a:t>‹#›</a:t>
            </a:fld>
            <a:endParaRPr lang="en-US"/>
          </a:p>
        </p:txBody>
      </p:sp>
    </p:spTree>
    <p:extLst>
      <p:ext uri="{BB962C8B-B14F-4D97-AF65-F5344CB8AC3E}">
        <p14:creationId xmlns:p14="http://schemas.microsoft.com/office/powerpoint/2010/main" val="848045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C61F91F9-B6DF-4D37-98A6-00A6D4EA3A15}" type="slidenum">
              <a:rPr lang="en-US">
                <a:solidFill>
                  <a:prstClr val="black"/>
                </a:solidFill>
                <a:latin typeface="Arial"/>
              </a:rPr>
              <a:pPr defTabSz="933237">
                <a:defRPr/>
              </a:pPr>
              <a:t>8</a:t>
            </a:fld>
            <a:endParaRPr lang="en-US" dirty="0">
              <a:solidFill>
                <a:prstClr val="black"/>
              </a:solidFill>
              <a:latin typeface="Arial"/>
            </a:endParaRPr>
          </a:p>
        </p:txBody>
      </p:sp>
    </p:spTree>
    <p:extLst>
      <p:ext uri="{BB962C8B-B14F-4D97-AF65-F5344CB8AC3E}">
        <p14:creationId xmlns:p14="http://schemas.microsoft.com/office/powerpoint/2010/main" val="29682859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8.sv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4.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Presenter Info, Date and Plac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796"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135" y="1182322"/>
            <a:ext cx="3028297" cy="576521"/>
          </a:xfrm>
          <a:prstGeom prst="rect">
            <a:avLst/>
          </a:prstGeom>
        </p:spPr>
      </p:pic>
      <p:sp>
        <p:nvSpPr>
          <p:cNvPr id="20" name="Title 1"/>
          <p:cNvSpPr>
            <a:spLocks noGrp="1"/>
          </p:cNvSpPr>
          <p:nvPr>
            <p:ph type="title" hasCustomPrompt="1"/>
          </p:nvPr>
        </p:nvSpPr>
        <p:spPr>
          <a:xfrm>
            <a:off x="578620" y="2384480"/>
            <a:ext cx="6546544" cy="1113370"/>
          </a:xfrm>
        </p:spPr>
        <p:txBody>
          <a:bodyPr anchor="b"/>
          <a:lstStyle>
            <a:lvl1pPr algn="l">
              <a:defRPr sz="3500" b="1" i="0" cap="none" baseline="0">
                <a:solidFill>
                  <a:schemeClr val="bg2"/>
                </a:solidFill>
                <a:latin typeface="Arial" charset="0"/>
              </a:defRPr>
            </a:lvl1pPr>
          </a:lstStyle>
          <a:p>
            <a:r>
              <a:rPr lang="en-US" dirty="0"/>
              <a:t>Header of the presentation to go here on two lines</a:t>
            </a:r>
            <a:endParaRPr dirty="0"/>
          </a:p>
        </p:txBody>
      </p:sp>
      <p:sp>
        <p:nvSpPr>
          <p:cNvPr id="8" name="Text Placeholder 2"/>
          <p:cNvSpPr>
            <a:spLocks noGrp="1"/>
          </p:cNvSpPr>
          <p:nvPr>
            <p:ph type="body" idx="1" hasCustomPrompt="1"/>
          </p:nvPr>
        </p:nvSpPr>
        <p:spPr>
          <a:xfrm>
            <a:off x="578620" y="3720332"/>
            <a:ext cx="5292210" cy="471125"/>
          </a:xfrm>
        </p:spPr>
        <p:txBody>
          <a:bodyPr>
            <a:normAutofit/>
          </a:bodyPr>
          <a:lstStyle>
            <a:lvl1pPr marL="0" indent="0">
              <a:buNone/>
              <a:defRPr sz="2000" b="0" baseline="0">
                <a:solidFill>
                  <a:schemeClr val="accent3"/>
                </a:solidFill>
                <a:latin typeface="Arial" charset="0"/>
              </a:defRPr>
            </a:lvl1pPr>
            <a:lvl2pPr marL="609562" indent="0">
              <a:buNone/>
              <a:defRPr sz="2400">
                <a:solidFill>
                  <a:schemeClr val="tx1">
                    <a:tint val="75000"/>
                  </a:schemeClr>
                </a:solidFill>
              </a:defRPr>
            </a:lvl2pPr>
            <a:lvl3pPr marL="1219124" indent="0">
              <a:buNone/>
              <a:defRPr sz="2133">
                <a:solidFill>
                  <a:schemeClr val="tx1">
                    <a:tint val="75000"/>
                  </a:schemeClr>
                </a:solidFill>
              </a:defRPr>
            </a:lvl3pPr>
            <a:lvl4pPr marL="1828686" indent="0">
              <a:buNone/>
              <a:defRPr sz="1867">
                <a:solidFill>
                  <a:schemeClr val="tx1">
                    <a:tint val="75000"/>
                  </a:schemeClr>
                </a:solidFill>
              </a:defRPr>
            </a:lvl4pPr>
            <a:lvl5pPr marL="2438248" indent="0">
              <a:buNone/>
              <a:defRPr sz="1867">
                <a:solidFill>
                  <a:schemeClr val="tx1">
                    <a:tint val="75000"/>
                  </a:schemeClr>
                </a:solidFill>
              </a:defRPr>
            </a:lvl5pPr>
            <a:lvl6pPr marL="3047810" indent="0">
              <a:buNone/>
              <a:defRPr sz="1867">
                <a:solidFill>
                  <a:schemeClr val="tx1">
                    <a:tint val="75000"/>
                  </a:schemeClr>
                </a:solidFill>
              </a:defRPr>
            </a:lvl6pPr>
            <a:lvl7pPr marL="3657372" indent="0">
              <a:buNone/>
              <a:defRPr sz="1867">
                <a:solidFill>
                  <a:schemeClr val="tx1">
                    <a:tint val="75000"/>
                  </a:schemeClr>
                </a:solidFill>
              </a:defRPr>
            </a:lvl7pPr>
            <a:lvl8pPr marL="4266934" indent="0">
              <a:buNone/>
              <a:defRPr sz="1867">
                <a:solidFill>
                  <a:schemeClr val="tx1">
                    <a:tint val="75000"/>
                  </a:schemeClr>
                </a:solidFill>
              </a:defRPr>
            </a:lvl8pPr>
            <a:lvl9pPr marL="4876495" indent="0">
              <a:buNone/>
              <a:defRPr sz="1867">
                <a:solidFill>
                  <a:schemeClr val="tx1">
                    <a:tint val="75000"/>
                  </a:schemeClr>
                </a:solidFill>
              </a:defRPr>
            </a:lvl9pPr>
          </a:lstStyle>
          <a:p>
            <a:pPr lvl="0"/>
            <a:r>
              <a:rPr lang="en-US" dirty="0"/>
              <a:t>Subtitle of presentation to go here</a:t>
            </a:r>
          </a:p>
        </p:txBody>
      </p:sp>
      <p:sp>
        <p:nvSpPr>
          <p:cNvPr id="10" name="Text Placeholder 2"/>
          <p:cNvSpPr>
            <a:spLocks noGrp="1"/>
          </p:cNvSpPr>
          <p:nvPr>
            <p:ph type="body" idx="11" hasCustomPrompt="1"/>
          </p:nvPr>
        </p:nvSpPr>
        <p:spPr>
          <a:xfrm>
            <a:off x="578620" y="6018128"/>
            <a:ext cx="6546544" cy="471125"/>
          </a:xfrm>
        </p:spPr>
        <p:txBody>
          <a:bodyPr>
            <a:normAutofit/>
          </a:bodyPr>
          <a:lstStyle>
            <a:lvl1pPr marL="0" indent="0">
              <a:buNone/>
              <a:defRPr sz="2000" b="0" baseline="0">
                <a:solidFill>
                  <a:schemeClr val="accent5"/>
                </a:solidFill>
                <a:latin typeface="Arial" charset="0"/>
              </a:defRPr>
            </a:lvl1pPr>
            <a:lvl2pPr marL="609562" indent="0">
              <a:buNone/>
              <a:defRPr sz="2400">
                <a:solidFill>
                  <a:schemeClr val="tx1">
                    <a:tint val="75000"/>
                  </a:schemeClr>
                </a:solidFill>
              </a:defRPr>
            </a:lvl2pPr>
            <a:lvl3pPr marL="1219124" indent="0">
              <a:buNone/>
              <a:defRPr sz="2133">
                <a:solidFill>
                  <a:schemeClr val="tx1">
                    <a:tint val="75000"/>
                  </a:schemeClr>
                </a:solidFill>
              </a:defRPr>
            </a:lvl3pPr>
            <a:lvl4pPr marL="1828686" indent="0">
              <a:buNone/>
              <a:defRPr sz="1867">
                <a:solidFill>
                  <a:schemeClr val="tx1">
                    <a:tint val="75000"/>
                  </a:schemeClr>
                </a:solidFill>
              </a:defRPr>
            </a:lvl4pPr>
            <a:lvl5pPr marL="2438248" indent="0">
              <a:buNone/>
              <a:defRPr sz="1867">
                <a:solidFill>
                  <a:schemeClr val="tx1">
                    <a:tint val="75000"/>
                  </a:schemeClr>
                </a:solidFill>
              </a:defRPr>
            </a:lvl5pPr>
            <a:lvl6pPr marL="3047810" indent="0">
              <a:buNone/>
              <a:defRPr sz="1867">
                <a:solidFill>
                  <a:schemeClr val="tx1">
                    <a:tint val="75000"/>
                  </a:schemeClr>
                </a:solidFill>
              </a:defRPr>
            </a:lvl6pPr>
            <a:lvl7pPr marL="3657372" indent="0">
              <a:buNone/>
              <a:defRPr sz="1867">
                <a:solidFill>
                  <a:schemeClr val="tx1">
                    <a:tint val="75000"/>
                  </a:schemeClr>
                </a:solidFill>
              </a:defRPr>
            </a:lvl7pPr>
            <a:lvl8pPr marL="4266934" indent="0">
              <a:buNone/>
              <a:defRPr sz="1867">
                <a:solidFill>
                  <a:schemeClr val="tx1">
                    <a:tint val="75000"/>
                  </a:schemeClr>
                </a:solidFill>
              </a:defRPr>
            </a:lvl8pPr>
            <a:lvl9pPr marL="4876495" indent="0">
              <a:buNone/>
              <a:defRPr sz="1867">
                <a:solidFill>
                  <a:schemeClr val="tx1">
                    <a:tint val="75000"/>
                  </a:schemeClr>
                </a:solidFill>
              </a:defRPr>
            </a:lvl9pPr>
          </a:lstStyle>
          <a:p>
            <a:pPr lvl="0"/>
            <a:r>
              <a:rPr lang="en-US" dirty="0"/>
              <a:t>Date  |  Presenter name</a:t>
            </a:r>
          </a:p>
        </p:txBody>
      </p:sp>
    </p:spTree>
    <p:extLst>
      <p:ext uri="{BB962C8B-B14F-4D97-AF65-F5344CB8AC3E}">
        <p14:creationId xmlns:p14="http://schemas.microsoft.com/office/powerpoint/2010/main" val="144484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557821" y="173816"/>
            <a:ext cx="11011045" cy="97270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dirty="0"/>
          </a:p>
        </p:txBody>
      </p:sp>
    </p:spTree>
    <p:extLst>
      <p:ext uri="{BB962C8B-B14F-4D97-AF65-F5344CB8AC3E}">
        <p14:creationId xmlns:p14="http://schemas.microsoft.com/office/powerpoint/2010/main" val="320779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404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2"/>
                </a:solidFill>
                <a:latin typeface="+mj-lt"/>
              </a:defRPr>
            </a:lvl1pPr>
          </a:lstStyle>
          <a:p>
            <a:r>
              <a:rPr lang="en-US" dirty="0"/>
              <a:t>Click to add title</a:t>
            </a:r>
          </a:p>
        </p:txBody>
      </p:sp>
      <p:sp>
        <p:nvSpPr>
          <p:cNvPr id="5" name="Media Placeholder 4"/>
          <p:cNvSpPr>
            <a:spLocks noGrp="1"/>
          </p:cNvSpPr>
          <p:nvPr>
            <p:ph type="media" sz="quarter" idx="10" hasCustomPrompt="1"/>
          </p:nvPr>
        </p:nvSpPr>
        <p:spPr>
          <a:xfrm>
            <a:off x="623135" y="1412777"/>
            <a:ext cx="10945543" cy="4752280"/>
          </a:xfrm>
        </p:spPr>
        <p:txBody>
          <a:bodyPr anchor="t"/>
          <a:lstStyle>
            <a:lvl1pPr marL="59263" indent="0" algn="ctr">
              <a:buNone/>
              <a:defRPr baseline="0"/>
            </a:lvl1pPr>
          </a:lstStyle>
          <a:p>
            <a:r>
              <a:rPr lang="en-US" dirty="0"/>
              <a:t>Click on the icon to insert your video</a:t>
            </a:r>
          </a:p>
        </p:txBody>
      </p:sp>
    </p:spTree>
    <p:extLst>
      <p:ext uri="{BB962C8B-B14F-4D97-AF65-F5344CB8AC3E}">
        <p14:creationId xmlns:p14="http://schemas.microsoft.com/office/powerpoint/2010/main" val="904104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Video-Full Screen">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6350" y="0"/>
            <a:ext cx="12198351" cy="68675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dirty="0"/>
          </a:p>
        </p:txBody>
      </p:sp>
      <p:sp>
        <p:nvSpPr>
          <p:cNvPr id="2" name="Media Placeholder 4"/>
          <p:cNvSpPr>
            <a:spLocks noGrp="1"/>
          </p:cNvSpPr>
          <p:nvPr>
            <p:ph type="media" sz="quarter" idx="10" hasCustomPrompt="1"/>
          </p:nvPr>
        </p:nvSpPr>
        <p:spPr>
          <a:xfrm>
            <a:off x="0" y="0"/>
            <a:ext cx="12192000" cy="6858000"/>
          </a:xfrm>
        </p:spPr>
        <p:txBody>
          <a:bodyPr anchor="t"/>
          <a:lstStyle>
            <a:lvl1pPr marL="59263" indent="0" algn="ctr">
              <a:buNone/>
              <a:defRPr baseline="0">
                <a:solidFill>
                  <a:schemeClr val="bg1"/>
                </a:solidFill>
              </a:defRPr>
            </a:lvl1pPr>
          </a:lstStyle>
          <a:p>
            <a:r>
              <a:rPr lang="en-US" dirty="0"/>
              <a:t>Click on the icon to insert your video</a:t>
            </a:r>
          </a:p>
        </p:txBody>
      </p:sp>
    </p:spTree>
    <p:extLst>
      <p:ext uri="{BB962C8B-B14F-4D97-AF65-F5344CB8AC3E}">
        <p14:creationId xmlns:p14="http://schemas.microsoft.com/office/powerpoint/2010/main" val="710972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274209" y="1431132"/>
            <a:ext cx="5294657" cy="4733925"/>
          </a:xfrm>
          <a:solidFill>
            <a:schemeClr val="bg1">
              <a:lumMod val="95000"/>
            </a:schemeClr>
          </a:solidFill>
        </p:spPr>
        <p:txBody>
          <a:bodyPr rtlCol="0">
            <a:normAutofit/>
          </a:bodyPr>
          <a:lstStyle>
            <a:lvl1pPr marL="0" indent="0">
              <a:buNone/>
              <a:defRPr sz="2133" baseline="0"/>
            </a:lvl1pPr>
            <a:lvl2pPr marL="609562" indent="0">
              <a:buNone/>
              <a:defRPr sz="3733"/>
            </a:lvl2pPr>
            <a:lvl3pPr marL="1219124" indent="0">
              <a:buNone/>
              <a:defRPr sz="3200"/>
            </a:lvl3pPr>
            <a:lvl4pPr marL="1828686" indent="0">
              <a:buNone/>
              <a:defRPr sz="2667"/>
            </a:lvl4pPr>
            <a:lvl5pPr marL="2438248" indent="0">
              <a:buNone/>
              <a:defRPr sz="2667"/>
            </a:lvl5pPr>
            <a:lvl6pPr marL="3047810" indent="0">
              <a:buNone/>
              <a:defRPr sz="2667"/>
            </a:lvl6pPr>
            <a:lvl7pPr marL="3657372" indent="0">
              <a:buNone/>
              <a:defRPr sz="2667"/>
            </a:lvl7pPr>
            <a:lvl8pPr marL="4266934" indent="0">
              <a:buNone/>
              <a:defRPr sz="2667"/>
            </a:lvl8pPr>
            <a:lvl9pPr marL="4876495" indent="0">
              <a:buNone/>
              <a:defRPr sz="2667"/>
            </a:lvl9pPr>
          </a:lstStyle>
          <a:p>
            <a:pPr lvl="0"/>
            <a:r>
              <a:rPr lang="en-US" noProof="0" dirty="0"/>
              <a:t>Drag picture into this placeholder or click icon to add</a:t>
            </a:r>
            <a:endParaRPr noProof="0" dirty="0"/>
          </a:p>
        </p:txBody>
      </p:sp>
      <p:sp>
        <p:nvSpPr>
          <p:cNvPr id="6" name="Content Placeholder 2"/>
          <p:cNvSpPr>
            <a:spLocks noGrp="1"/>
          </p:cNvSpPr>
          <p:nvPr>
            <p:ph idx="10"/>
          </p:nvPr>
        </p:nvSpPr>
        <p:spPr>
          <a:xfrm>
            <a:off x="557821" y="1431132"/>
            <a:ext cx="5359270" cy="4733926"/>
          </a:xfrm>
        </p:spPr>
        <p:txBody>
          <a:bodyPr/>
          <a:lstStyle>
            <a:lvl1pPr>
              <a:defRPr sz="2500"/>
            </a:lvl1pPr>
            <a:lvl2pPr>
              <a:defRPr sz="2000"/>
            </a:lvl2pPr>
            <a:lvl3pPr>
              <a:defRPr sz="1600"/>
            </a:lvl3pPr>
            <a:lvl4pPr>
              <a:defRPr sz="1700"/>
            </a:lvl4pPr>
            <a:lvl5pPr>
              <a:defRPr sz="1400"/>
            </a:lvl5pPr>
            <a:lvl6pPr>
              <a:buFont typeface="Wingdings" pitchFamily="2" charset="2"/>
              <a:buChar char="§"/>
              <a:defRPr sz="2400" baseline="0"/>
            </a:lvl6pPr>
            <a:lvl7pPr>
              <a:buFont typeface="Wingdings" pitchFamily="2" charset="2"/>
              <a:buChar char="§"/>
              <a:defRPr sz="2400"/>
            </a:lvl7pPr>
            <a:lvl8pPr>
              <a:buFont typeface="Wingdings" pitchFamily="2" charset="2"/>
              <a:buChar char="§"/>
              <a:defRPr sz="2400" baseline="0"/>
            </a:lvl8pPr>
            <a:lvl9pPr>
              <a:buFont typeface="Wingdings" pitchFamily="2" charset="2"/>
              <a:buChar char="§"/>
              <a:defRPr sz="2400" baseline="0"/>
            </a:lvl9pPr>
          </a:lstStyle>
          <a:p>
            <a:pPr lvl="0"/>
            <a:r>
              <a:rPr lang="en-US" dirty="0"/>
              <a:t>Click to edit Master text styles</a:t>
            </a:r>
          </a:p>
          <a:p>
            <a:pPr lvl="1"/>
            <a:r>
              <a:rPr lang="en-US" dirty="0"/>
              <a:t>Second level </a:t>
            </a:r>
          </a:p>
          <a:p>
            <a:pPr lvl="2"/>
            <a:r>
              <a:rPr lang="en-US" dirty="0"/>
              <a:t>Third level</a:t>
            </a:r>
          </a:p>
        </p:txBody>
      </p:sp>
      <p:sp>
        <p:nvSpPr>
          <p:cNvPr id="8" name="Title Placeholder 1"/>
          <p:cNvSpPr>
            <a:spLocks noGrp="1"/>
          </p:cNvSpPr>
          <p:nvPr>
            <p:ph type="title"/>
          </p:nvPr>
        </p:nvSpPr>
        <p:spPr bwMode="auto">
          <a:xfrm>
            <a:off x="557821" y="173816"/>
            <a:ext cx="11011045" cy="97270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dirty="0"/>
          </a:p>
        </p:txBody>
      </p:sp>
    </p:spTree>
    <p:extLst>
      <p:ext uri="{BB962C8B-B14F-4D97-AF65-F5344CB8AC3E}">
        <p14:creationId xmlns:p14="http://schemas.microsoft.com/office/powerpoint/2010/main" val="3804205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Title 1"/>
          <p:cNvSpPr>
            <a:spLocks noGrp="1"/>
          </p:cNvSpPr>
          <p:nvPr>
            <p:ph type="title"/>
          </p:nvPr>
        </p:nvSpPr>
        <p:spPr>
          <a:xfrm>
            <a:off x="578499" y="2247900"/>
            <a:ext cx="8737600" cy="841248"/>
          </a:xfrm>
        </p:spPr>
        <p:txBody>
          <a:bodyPr/>
          <a:lstStyle/>
          <a:p>
            <a:r>
              <a:rPr lang="en-US" dirty="0"/>
              <a:t>Thank you</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134" y="889000"/>
            <a:ext cx="2468251" cy="469901"/>
          </a:xfrm>
          <a:prstGeom prst="rect">
            <a:avLst/>
          </a:prstGeom>
        </p:spPr>
      </p:pic>
      <p:sp>
        <p:nvSpPr>
          <p:cNvPr id="2" name="Rectangle 1"/>
          <p:cNvSpPr/>
          <p:nvPr userDrawn="1"/>
        </p:nvSpPr>
        <p:spPr>
          <a:xfrm>
            <a:off x="506959" y="6451600"/>
            <a:ext cx="1447474"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Rectangle 2"/>
          <p:cNvSpPr/>
          <p:nvPr userDrawn="1"/>
        </p:nvSpPr>
        <p:spPr>
          <a:xfrm>
            <a:off x="0" y="6144768"/>
            <a:ext cx="12192000" cy="713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277944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Option 2">
    <p:spTree>
      <p:nvGrpSpPr>
        <p:cNvPr id="1" name=""/>
        <p:cNvGrpSpPr/>
        <p:nvPr/>
      </p:nvGrpSpPr>
      <p:grpSpPr>
        <a:xfrm>
          <a:off x="0" y="0"/>
          <a:ext cx="0" cy="0"/>
          <a:chOff x="0" y="0"/>
          <a:chExt cx="0" cy="0"/>
        </a:xfrm>
      </p:grpSpPr>
      <p:pic>
        <p:nvPicPr>
          <p:cNvPr id="11" name="Picture 10" descr="A picture containing dark, light, night sky, comet&#10;&#10;Description automatically generated">
            <a:extLst>
              <a:ext uri="{FF2B5EF4-FFF2-40B4-BE49-F238E27FC236}">
                <a16:creationId xmlns:a16="http://schemas.microsoft.com/office/drawing/2014/main" id="{ED84822A-191D-584B-ADD3-7CC968AED0D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447"/>
            <a:ext cx="12192001" cy="6858447"/>
          </a:xfrm>
          <a:prstGeom prst="rect">
            <a:avLst/>
          </a:prstGeom>
        </p:spPr>
      </p:pic>
      <p:sp>
        <p:nvSpPr>
          <p:cNvPr id="18" name="Title 1">
            <a:extLst>
              <a:ext uri="{FF2B5EF4-FFF2-40B4-BE49-F238E27FC236}">
                <a16:creationId xmlns:a16="http://schemas.microsoft.com/office/drawing/2014/main" id="{7BB0A783-9312-AC46-B7BF-7AA1111DDC1D}"/>
              </a:ext>
            </a:extLst>
          </p:cNvPr>
          <p:cNvSpPr>
            <a:spLocks noGrp="1"/>
          </p:cNvSpPr>
          <p:nvPr>
            <p:ph type="title" hasCustomPrompt="1"/>
          </p:nvPr>
        </p:nvSpPr>
        <p:spPr>
          <a:xfrm>
            <a:off x="263525" y="2274507"/>
            <a:ext cx="11664950" cy="2711247"/>
          </a:xfrm>
        </p:spPr>
        <p:txBody>
          <a:bodyPr bIns="0" anchor="b"/>
          <a:lstStyle>
            <a:lvl1pPr algn="l">
              <a:lnSpc>
                <a:spcPct val="100000"/>
              </a:lnSpc>
              <a:defRPr sz="4000" b="1" i="0" cap="none" spc="0" baseline="0">
                <a:solidFill>
                  <a:schemeClr val="bg1"/>
                </a:solidFill>
                <a:latin typeface="Arial" panose="020B0604020202020204" pitchFamily="34" charset="0"/>
                <a:cs typeface="Arial" panose="020B0604020202020204" pitchFamily="34" charset="0"/>
              </a:defRPr>
            </a:lvl1pPr>
          </a:lstStyle>
          <a:p>
            <a:r>
              <a:rPr lang="en-US" dirty="0"/>
              <a:t>Click to Add Presentation Title</a:t>
            </a:r>
          </a:p>
        </p:txBody>
      </p:sp>
      <p:sp>
        <p:nvSpPr>
          <p:cNvPr id="19" name="Text Placeholder 2">
            <a:extLst>
              <a:ext uri="{FF2B5EF4-FFF2-40B4-BE49-F238E27FC236}">
                <a16:creationId xmlns:a16="http://schemas.microsoft.com/office/drawing/2014/main" id="{7F34C6FA-794D-8E47-8568-CF18C80BA922}"/>
              </a:ext>
            </a:extLst>
          </p:cNvPr>
          <p:cNvSpPr>
            <a:spLocks noGrp="1"/>
          </p:cNvSpPr>
          <p:nvPr>
            <p:ph type="body" idx="1" hasCustomPrompt="1"/>
          </p:nvPr>
        </p:nvSpPr>
        <p:spPr>
          <a:xfrm>
            <a:off x="263525" y="5007920"/>
            <a:ext cx="11664950" cy="624691"/>
          </a:xfrm>
          <a:prstGeom prst="rect">
            <a:avLst/>
          </a:prstGeom>
        </p:spPr>
        <p:txBody>
          <a:bodyPr tIns="0" anchor="ctr">
            <a:noAutofit/>
          </a:bodyPr>
          <a:lstStyle>
            <a:lvl1pPr marL="0" indent="0">
              <a:lnSpc>
                <a:spcPct val="100000"/>
              </a:lnSpc>
              <a:buNone/>
              <a:defRPr sz="2400" b="0" i="0" spc="0" baseline="0">
                <a:solidFill>
                  <a:schemeClr val="bg1"/>
                </a:solidFill>
                <a:latin typeface="Arial" panose="020B0604020202020204" pitchFamily="34" charset="0"/>
                <a:cs typeface="Arial" panose="020B0604020202020204" pitchFamily="34" charset="0"/>
              </a:defRPr>
            </a:lvl1pPr>
            <a:lvl2pPr marL="609532" indent="0">
              <a:buNone/>
              <a:defRPr sz="2400">
                <a:solidFill>
                  <a:schemeClr val="tx1">
                    <a:tint val="75000"/>
                  </a:schemeClr>
                </a:solidFill>
              </a:defRPr>
            </a:lvl2pPr>
            <a:lvl3pPr marL="1219063" indent="0">
              <a:buNone/>
              <a:defRPr sz="2133">
                <a:solidFill>
                  <a:schemeClr val="tx1">
                    <a:tint val="75000"/>
                  </a:schemeClr>
                </a:solidFill>
              </a:defRPr>
            </a:lvl3pPr>
            <a:lvl4pPr marL="1828595" indent="0">
              <a:buNone/>
              <a:defRPr sz="1867">
                <a:solidFill>
                  <a:schemeClr val="tx1">
                    <a:tint val="75000"/>
                  </a:schemeClr>
                </a:solidFill>
              </a:defRPr>
            </a:lvl4pPr>
            <a:lvl5pPr marL="2438126" indent="0">
              <a:buNone/>
              <a:defRPr sz="1867">
                <a:solidFill>
                  <a:schemeClr val="tx1">
                    <a:tint val="75000"/>
                  </a:schemeClr>
                </a:solidFill>
              </a:defRPr>
            </a:lvl5pPr>
            <a:lvl6pPr marL="3047658" indent="0">
              <a:buNone/>
              <a:defRPr sz="1867">
                <a:solidFill>
                  <a:schemeClr val="tx1">
                    <a:tint val="75000"/>
                  </a:schemeClr>
                </a:solidFill>
              </a:defRPr>
            </a:lvl6pPr>
            <a:lvl7pPr marL="3657189" indent="0">
              <a:buNone/>
              <a:defRPr sz="1867">
                <a:solidFill>
                  <a:schemeClr val="tx1">
                    <a:tint val="75000"/>
                  </a:schemeClr>
                </a:solidFill>
              </a:defRPr>
            </a:lvl7pPr>
            <a:lvl8pPr marL="4266721" indent="0">
              <a:buNone/>
              <a:defRPr sz="1867">
                <a:solidFill>
                  <a:schemeClr val="tx1">
                    <a:tint val="75000"/>
                  </a:schemeClr>
                </a:solidFill>
              </a:defRPr>
            </a:lvl8pPr>
            <a:lvl9pPr marL="4876251" indent="0">
              <a:buNone/>
              <a:defRPr sz="1867">
                <a:solidFill>
                  <a:schemeClr val="tx1">
                    <a:tint val="75000"/>
                  </a:schemeClr>
                </a:solidFill>
              </a:defRPr>
            </a:lvl9pPr>
          </a:lstStyle>
          <a:p>
            <a:pPr lvl="0"/>
            <a:r>
              <a:rPr lang="en-US" dirty="0"/>
              <a:t>Click to Add Presentation Subtitle</a:t>
            </a:r>
          </a:p>
        </p:txBody>
      </p:sp>
      <p:sp>
        <p:nvSpPr>
          <p:cNvPr id="20" name="Text Placeholder 2">
            <a:extLst>
              <a:ext uri="{FF2B5EF4-FFF2-40B4-BE49-F238E27FC236}">
                <a16:creationId xmlns:a16="http://schemas.microsoft.com/office/drawing/2014/main" id="{B7664E3B-F6F7-BC46-9DF0-3B589446E85F}"/>
              </a:ext>
            </a:extLst>
          </p:cNvPr>
          <p:cNvSpPr>
            <a:spLocks noGrp="1"/>
          </p:cNvSpPr>
          <p:nvPr>
            <p:ph type="body" idx="11" hasCustomPrompt="1"/>
          </p:nvPr>
        </p:nvSpPr>
        <p:spPr>
          <a:xfrm>
            <a:off x="263525" y="5914110"/>
            <a:ext cx="4354624" cy="332775"/>
          </a:xfrm>
          <a:prstGeom prst="rect">
            <a:avLst/>
          </a:prstGeom>
          <a:noFill/>
          <a:effectLst/>
        </p:spPr>
        <p:txBody>
          <a:bodyPr anchor="t">
            <a:noAutofit/>
          </a:bodyPr>
          <a:lstStyle>
            <a:lvl1pPr marL="0" indent="0">
              <a:spcBef>
                <a:spcPts val="0"/>
              </a:spcBef>
              <a:spcAft>
                <a:spcPts val="600"/>
              </a:spcAft>
              <a:buNone/>
              <a:defRPr sz="1800" b="0" cap="none" spc="0" baseline="0">
                <a:solidFill>
                  <a:schemeClr val="bg1"/>
                </a:solidFill>
                <a:latin typeface="Arial" charset="0"/>
              </a:defRPr>
            </a:lvl1pPr>
            <a:lvl2pPr marL="609532" indent="0">
              <a:buNone/>
              <a:defRPr sz="2400">
                <a:solidFill>
                  <a:schemeClr val="tx1">
                    <a:tint val="75000"/>
                  </a:schemeClr>
                </a:solidFill>
              </a:defRPr>
            </a:lvl2pPr>
            <a:lvl3pPr marL="1219063" indent="0">
              <a:buNone/>
              <a:defRPr sz="2133">
                <a:solidFill>
                  <a:schemeClr val="tx1">
                    <a:tint val="75000"/>
                  </a:schemeClr>
                </a:solidFill>
              </a:defRPr>
            </a:lvl3pPr>
            <a:lvl4pPr marL="1828595" indent="0">
              <a:buNone/>
              <a:defRPr sz="1867">
                <a:solidFill>
                  <a:schemeClr val="tx1">
                    <a:tint val="75000"/>
                  </a:schemeClr>
                </a:solidFill>
              </a:defRPr>
            </a:lvl4pPr>
            <a:lvl5pPr marL="2438126" indent="0">
              <a:buNone/>
              <a:defRPr sz="1867">
                <a:solidFill>
                  <a:schemeClr val="tx1">
                    <a:tint val="75000"/>
                  </a:schemeClr>
                </a:solidFill>
              </a:defRPr>
            </a:lvl5pPr>
            <a:lvl6pPr marL="3047658" indent="0">
              <a:buNone/>
              <a:defRPr sz="1867">
                <a:solidFill>
                  <a:schemeClr val="tx1">
                    <a:tint val="75000"/>
                  </a:schemeClr>
                </a:solidFill>
              </a:defRPr>
            </a:lvl6pPr>
            <a:lvl7pPr marL="3657189" indent="0">
              <a:buNone/>
              <a:defRPr sz="1867">
                <a:solidFill>
                  <a:schemeClr val="tx1">
                    <a:tint val="75000"/>
                  </a:schemeClr>
                </a:solidFill>
              </a:defRPr>
            </a:lvl7pPr>
            <a:lvl8pPr marL="4266721" indent="0">
              <a:buNone/>
              <a:defRPr sz="1867">
                <a:solidFill>
                  <a:schemeClr val="tx1">
                    <a:tint val="75000"/>
                  </a:schemeClr>
                </a:solidFill>
              </a:defRPr>
            </a:lvl8pPr>
            <a:lvl9pPr marL="4876251" indent="0">
              <a:buNone/>
              <a:defRPr sz="1867">
                <a:solidFill>
                  <a:schemeClr val="tx1">
                    <a:tint val="75000"/>
                  </a:schemeClr>
                </a:solidFill>
              </a:defRPr>
            </a:lvl9pPr>
          </a:lstStyle>
          <a:p>
            <a:pPr lvl="0"/>
            <a:r>
              <a:rPr lang="en-US" dirty="0"/>
              <a:t>Click to Add Date</a:t>
            </a:r>
          </a:p>
        </p:txBody>
      </p:sp>
      <p:pic>
        <p:nvPicPr>
          <p:cNvPr id="15" name="Picture 14">
            <a:extLst>
              <a:ext uri="{FF2B5EF4-FFF2-40B4-BE49-F238E27FC236}">
                <a16:creationId xmlns:a16="http://schemas.microsoft.com/office/drawing/2014/main" id="{BE4862C5-1F07-8A47-9159-B8968B0F065B}"/>
              </a:ext>
            </a:extLst>
          </p:cNvPr>
          <p:cNvPicPr>
            <a:picLocks noChangeAspect="1"/>
          </p:cNvPicPr>
          <p:nvPr userDrawn="1"/>
        </p:nvPicPr>
        <p:blipFill>
          <a:blip/>
          <a:stretch>
            <a:fillRect/>
          </a:stretch>
        </p:blipFill>
        <p:spPr>
          <a:xfrm>
            <a:off x="8639503" y="539428"/>
            <a:ext cx="2889550" cy="544408"/>
          </a:xfrm>
          <a:prstGeom prst="rect">
            <a:avLst/>
          </a:prstGeom>
        </p:spPr>
      </p:pic>
    </p:spTree>
    <p:extLst>
      <p:ext uri="{BB962C8B-B14F-4D97-AF65-F5344CB8AC3E}">
        <p14:creationId xmlns:p14="http://schemas.microsoft.com/office/powerpoint/2010/main" val="2535552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ission / Vis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BE13A4-C793-4649-A719-B7BB3ADDC35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98" y="0"/>
            <a:ext cx="12191207" cy="6345238"/>
          </a:xfrm>
          <a:prstGeom prst="rect">
            <a:avLst/>
          </a:prstGeom>
        </p:spPr>
      </p:pic>
      <p:sp>
        <p:nvSpPr>
          <p:cNvPr id="2" name="Title 1">
            <a:extLst>
              <a:ext uri="{FF2B5EF4-FFF2-40B4-BE49-F238E27FC236}">
                <a16:creationId xmlns:a16="http://schemas.microsoft.com/office/drawing/2014/main" id="{E7733DFA-5A1C-EA4C-B851-25D99ED5610D}"/>
              </a:ext>
            </a:extLst>
          </p:cNvPr>
          <p:cNvSpPr>
            <a:spLocks noGrp="1"/>
          </p:cNvSpPr>
          <p:nvPr>
            <p:ph type="title" hasCustomPrompt="1"/>
          </p:nvPr>
        </p:nvSpPr>
        <p:spPr>
          <a:xfrm>
            <a:off x="263525" y="557940"/>
            <a:ext cx="11651764" cy="5311579"/>
          </a:xfrm>
          <a:noFill/>
        </p:spPr>
        <p:txBody>
          <a:bodyPr lIns="90000" anchor="ctr"/>
          <a:lstStyle>
            <a:lvl1pPr algn="ctr">
              <a:lnSpc>
                <a:spcPct val="100000"/>
              </a:lnSpc>
              <a:defRPr sz="4800">
                <a:solidFill>
                  <a:schemeClr val="bg1"/>
                </a:solidFill>
              </a:defRPr>
            </a:lvl1pPr>
          </a:lstStyle>
          <a:p>
            <a:r>
              <a:rPr lang="en-US" dirty="0"/>
              <a:t>Click to add mission or vision statement</a:t>
            </a:r>
          </a:p>
        </p:txBody>
      </p:sp>
      <p:sp>
        <p:nvSpPr>
          <p:cNvPr id="6" name="Date Placeholder 5">
            <a:extLst>
              <a:ext uri="{FF2B5EF4-FFF2-40B4-BE49-F238E27FC236}">
                <a16:creationId xmlns:a16="http://schemas.microsoft.com/office/drawing/2014/main" id="{128F58F3-F4DC-1643-8475-D1407A5ED741}"/>
              </a:ext>
            </a:extLst>
          </p:cNvPr>
          <p:cNvSpPr>
            <a:spLocks noGrp="1"/>
          </p:cNvSpPr>
          <p:nvPr>
            <p:ph type="dt" sz="half" idx="10"/>
          </p:nvPr>
        </p:nvSpPr>
        <p:spPr/>
        <p:txBody>
          <a:bodyPr/>
          <a:lstStyle/>
          <a:p>
            <a:r>
              <a:rPr lang="en-CA"/>
              <a:t>Date</a:t>
            </a:r>
            <a:endParaRPr lang="en-US"/>
          </a:p>
        </p:txBody>
      </p:sp>
      <p:sp>
        <p:nvSpPr>
          <p:cNvPr id="8" name="Footer Placeholder 7">
            <a:extLst>
              <a:ext uri="{FF2B5EF4-FFF2-40B4-BE49-F238E27FC236}">
                <a16:creationId xmlns:a16="http://schemas.microsoft.com/office/drawing/2014/main" id="{3BB1C5EA-76D5-DE44-93AA-B3265BBFCE4B}"/>
              </a:ext>
            </a:extLst>
          </p:cNvPr>
          <p:cNvSpPr>
            <a:spLocks noGrp="1"/>
          </p:cNvSpPr>
          <p:nvPr>
            <p:ph type="ftr" sz="quarter" idx="11"/>
          </p:nvPr>
        </p:nvSpPr>
        <p:spPr>
          <a:xfrm>
            <a:off x="7455880" y="6482444"/>
            <a:ext cx="4114800" cy="264231"/>
          </a:xfrm>
          <a:prstGeom prst="rect">
            <a:avLst/>
          </a:prstGeom>
        </p:spPr>
        <p:txBody>
          <a:bodyPr/>
          <a:lstStyle/>
          <a:p>
            <a:pPr defTabSz="457177">
              <a:buClr>
                <a:srgbClr val="00008B"/>
              </a:buClr>
            </a:pPr>
            <a:r>
              <a:rPr lang="en-US">
                <a:solidFill>
                  <a:srgbClr val="FFFFFF">
                    <a:lumMod val="50000"/>
                  </a:srgbClr>
                </a:solidFill>
                <a:cs typeface="Arial" charset="0"/>
              </a:rPr>
              <a:t>OpenText ©2021 All rights reserved</a:t>
            </a:r>
          </a:p>
        </p:txBody>
      </p:sp>
      <p:sp>
        <p:nvSpPr>
          <p:cNvPr id="12" name="Slide Number Placeholder 11">
            <a:extLst>
              <a:ext uri="{FF2B5EF4-FFF2-40B4-BE49-F238E27FC236}">
                <a16:creationId xmlns:a16="http://schemas.microsoft.com/office/drawing/2014/main" id="{0C44C8C1-39B4-6E4B-9973-FAF426F77B8E}"/>
              </a:ext>
            </a:extLst>
          </p:cNvPr>
          <p:cNvSpPr>
            <a:spLocks noGrp="1"/>
          </p:cNvSpPr>
          <p:nvPr>
            <p:ph type="sldNum" sz="quarter" idx="12"/>
          </p:nvPr>
        </p:nvSpPr>
        <p:spPr/>
        <p:txBody>
          <a:bodyPr/>
          <a:lstStyle/>
          <a:p>
            <a:fld id="{3C1D921F-663F-5D4C-BF56-776C1B867DF7}" type="slidenum">
              <a:rPr lang="en-US" smtClean="0"/>
              <a:pPr/>
              <a:t>‹#›</a:t>
            </a:fld>
            <a:endParaRPr lang="en-US"/>
          </a:p>
        </p:txBody>
      </p:sp>
    </p:spTree>
    <p:extLst>
      <p:ext uri="{BB962C8B-B14F-4D97-AF65-F5344CB8AC3E}">
        <p14:creationId xmlns:p14="http://schemas.microsoft.com/office/powerpoint/2010/main" val="4266544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ro Statement with Imag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1762EBF-E0D7-8245-9003-E6DC25C5B171}"/>
              </a:ext>
            </a:extLst>
          </p:cNvPr>
          <p:cNvSpPr>
            <a:spLocks noGrp="1"/>
          </p:cNvSpPr>
          <p:nvPr>
            <p:ph type="pic" sz="quarter" idx="20" hasCustomPrompt="1"/>
          </p:nvPr>
        </p:nvSpPr>
        <p:spPr>
          <a:xfrm>
            <a:off x="0" y="1"/>
            <a:ext cx="12192000" cy="6341844"/>
          </a:xfrm>
        </p:spPr>
        <p:txBody>
          <a:bodyPr/>
          <a:lstStyle>
            <a:lvl1pPr marL="0" marR="0" indent="0" algn="l" defTabSz="914355" rtl="0" eaLnBrk="1" fontAlgn="base" latinLnBrk="0" hangingPunct="1">
              <a:lnSpc>
                <a:spcPct val="90000"/>
              </a:lnSpc>
              <a:spcBef>
                <a:spcPts val="800"/>
              </a:spcBef>
              <a:spcAft>
                <a:spcPts val="300"/>
              </a:spcAft>
              <a:buClr>
                <a:schemeClr val="accent2"/>
              </a:buClr>
              <a:buSzPct val="105000"/>
              <a:buFont typeface="Arial" panose="020B0604020202020204" pitchFamily="34" charset="0"/>
              <a:buNone/>
              <a:tabLst/>
              <a:defRPr sz="1600"/>
            </a:lvl1pPr>
          </a:lstStyle>
          <a:p>
            <a:pPr marL="0" marR="0" lvl="0" indent="0" algn="l" defTabSz="914355" rtl="0" eaLnBrk="1" fontAlgn="base" latinLnBrk="0" hangingPunct="1">
              <a:lnSpc>
                <a:spcPct val="90000"/>
              </a:lnSpc>
              <a:spcBef>
                <a:spcPts val="800"/>
              </a:spcBef>
              <a:spcAft>
                <a:spcPts val="300"/>
              </a:spcAft>
              <a:buClr>
                <a:schemeClr val="accent2"/>
              </a:buClr>
              <a:buSzPct val="105000"/>
              <a:buFont typeface="Arial" panose="020B0604020202020204" pitchFamily="34" charset="0"/>
              <a:buNone/>
              <a:tabLst/>
              <a:defRPr/>
            </a:pPr>
            <a:r>
              <a:rPr lang="en-US"/>
              <a:t>Drag and drop image onto slide</a:t>
            </a:r>
          </a:p>
        </p:txBody>
      </p:sp>
      <p:grpSp>
        <p:nvGrpSpPr>
          <p:cNvPr id="9" name="Group 8">
            <a:extLst>
              <a:ext uri="{FF2B5EF4-FFF2-40B4-BE49-F238E27FC236}">
                <a16:creationId xmlns:a16="http://schemas.microsoft.com/office/drawing/2014/main" id="{C3A6F8CA-EB29-7B4C-8C88-14F0FA8683CF}"/>
              </a:ext>
            </a:extLst>
          </p:cNvPr>
          <p:cNvGrpSpPr/>
          <p:nvPr userDrawn="1"/>
        </p:nvGrpSpPr>
        <p:grpSpPr>
          <a:xfrm>
            <a:off x="12495015" y="152401"/>
            <a:ext cx="2874210" cy="6370984"/>
            <a:chOff x="12457693" y="0"/>
            <a:chExt cx="2874210" cy="6370984"/>
          </a:xfrm>
        </p:grpSpPr>
        <p:sp>
          <p:nvSpPr>
            <p:cNvPr id="10" name="Rectangle 9">
              <a:extLst>
                <a:ext uri="{FF2B5EF4-FFF2-40B4-BE49-F238E27FC236}">
                  <a16:creationId xmlns:a16="http://schemas.microsoft.com/office/drawing/2014/main" id="{EEF4B2B0-BF85-6749-9807-1542F0D260A9}"/>
                </a:ext>
              </a:extLst>
            </p:cNvPr>
            <p:cNvSpPr/>
            <p:nvPr userDrawn="1"/>
          </p:nvSpPr>
          <p:spPr>
            <a:xfrm>
              <a:off x="12457693" y="0"/>
              <a:ext cx="2798651" cy="637098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11" name="TextBox 10">
              <a:extLst>
                <a:ext uri="{FF2B5EF4-FFF2-40B4-BE49-F238E27FC236}">
                  <a16:creationId xmlns:a16="http://schemas.microsoft.com/office/drawing/2014/main" id="{0B969EFC-6015-994F-AAAE-36B45550D796}"/>
                </a:ext>
              </a:extLst>
            </p:cNvPr>
            <p:cNvSpPr txBox="1"/>
            <p:nvPr userDrawn="1"/>
          </p:nvSpPr>
          <p:spPr>
            <a:xfrm>
              <a:off x="12613762" y="150289"/>
              <a:ext cx="1644681"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marL="0" lvl="0" indent="0">
                <a:buNone/>
              </a:pPr>
              <a:r>
                <a:rPr lang="en-US" sz="1100">
                  <a:solidFill>
                    <a:schemeClr val="bg1"/>
                  </a:solidFill>
                </a:rPr>
                <a:t>HOW TO ADD AN IMAGE</a:t>
              </a:r>
            </a:p>
          </p:txBody>
        </p:sp>
        <p:cxnSp>
          <p:nvCxnSpPr>
            <p:cNvPr id="12" name="Straight Connector 11">
              <a:extLst>
                <a:ext uri="{FF2B5EF4-FFF2-40B4-BE49-F238E27FC236}">
                  <a16:creationId xmlns:a16="http://schemas.microsoft.com/office/drawing/2014/main" id="{6F857ABE-281D-204A-961D-D55C5A4EECEA}"/>
                </a:ext>
              </a:extLst>
            </p:cNvPr>
            <p:cNvCxnSpPr>
              <a:cxnSpLocks/>
            </p:cNvCxnSpPr>
            <p:nvPr userDrawn="1"/>
          </p:nvCxnSpPr>
          <p:spPr>
            <a:xfrm>
              <a:off x="12613762" y="352906"/>
              <a:ext cx="175538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36349B6-CD87-3C40-A671-7A1B3EDBFBDB}"/>
                </a:ext>
              </a:extLst>
            </p:cNvPr>
            <p:cNvSpPr txBox="1"/>
            <p:nvPr userDrawn="1"/>
          </p:nvSpPr>
          <p:spPr>
            <a:xfrm>
              <a:off x="12776177" y="496513"/>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b="1"/>
                <a:t>Method 1: </a:t>
              </a:r>
              <a:r>
                <a:rPr lang="en-US" sz="600" b="0"/>
                <a:t>DRAG &amp; DROP</a:t>
              </a:r>
            </a:p>
            <a:p>
              <a:pPr lvl="1">
                <a:buNone/>
              </a:pPr>
              <a:r>
                <a:rPr lang="en-US" sz="1050"/>
                <a:t>On an empty master layout, drag and drop an image onto the slide.</a:t>
              </a:r>
            </a:p>
          </p:txBody>
        </p:sp>
        <p:grpSp>
          <p:nvGrpSpPr>
            <p:cNvPr id="5" name="Group 4">
              <a:extLst>
                <a:ext uri="{FF2B5EF4-FFF2-40B4-BE49-F238E27FC236}">
                  <a16:creationId xmlns:a16="http://schemas.microsoft.com/office/drawing/2014/main" id="{82F3C8DC-0EB1-A54A-9CC4-B7E9EB96D6B5}"/>
                </a:ext>
              </a:extLst>
            </p:cNvPr>
            <p:cNvGrpSpPr/>
            <p:nvPr userDrawn="1"/>
          </p:nvGrpSpPr>
          <p:grpSpPr>
            <a:xfrm>
              <a:off x="12596752" y="2653788"/>
              <a:ext cx="2735151" cy="2087177"/>
              <a:chOff x="12596752" y="5446684"/>
              <a:chExt cx="2735151" cy="2087177"/>
            </a:xfrm>
          </p:grpSpPr>
          <p:grpSp>
            <p:nvGrpSpPr>
              <p:cNvPr id="15" name="Group 14">
                <a:extLst>
                  <a:ext uri="{FF2B5EF4-FFF2-40B4-BE49-F238E27FC236}">
                    <a16:creationId xmlns:a16="http://schemas.microsoft.com/office/drawing/2014/main" id="{DC20CD52-3955-584F-A4C5-5ABDC961B346}"/>
                  </a:ext>
                </a:extLst>
              </p:cNvPr>
              <p:cNvGrpSpPr/>
              <p:nvPr userDrawn="1"/>
            </p:nvGrpSpPr>
            <p:grpSpPr>
              <a:xfrm>
                <a:off x="12596752" y="5446684"/>
                <a:ext cx="2735151" cy="2087177"/>
                <a:chOff x="12596752" y="3550835"/>
                <a:chExt cx="2735151" cy="2087177"/>
              </a:xfrm>
            </p:grpSpPr>
            <p:sp>
              <p:nvSpPr>
                <p:cNvPr id="17" name="Rectangle 16">
                  <a:extLst>
                    <a:ext uri="{FF2B5EF4-FFF2-40B4-BE49-F238E27FC236}">
                      <a16:creationId xmlns:a16="http://schemas.microsoft.com/office/drawing/2014/main" id="{F771F22C-7095-2046-98D8-7F526D021947}"/>
                    </a:ext>
                  </a:extLst>
                </p:cNvPr>
                <p:cNvSpPr/>
                <p:nvPr userDrawn="1"/>
              </p:nvSpPr>
              <p:spPr>
                <a:xfrm>
                  <a:off x="12596752" y="3550835"/>
                  <a:ext cx="2735151" cy="2087177"/>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extBox 17">
                  <a:extLst>
                    <a:ext uri="{FF2B5EF4-FFF2-40B4-BE49-F238E27FC236}">
                      <a16:creationId xmlns:a16="http://schemas.microsoft.com/office/drawing/2014/main" id="{E5F8D0D1-E25C-514F-B0F6-009FE88EDA7B}"/>
                    </a:ext>
                  </a:extLst>
                </p:cNvPr>
                <p:cNvSpPr txBox="1"/>
                <p:nvPr userDrawn="1"/>
              </p:nvSpPr>
              <p:spPr>
                <a:xfrm>
                  <a:off x="12771990" y="4875845"/>
                  <a:ext cx="2422981" cy="498598"/>
                </a:xfrm>
                <a:prstGeom prst="rect">
                  <a:avLst/>
                </a:prstGeom>
              </p:spPr>
              <p:txBody>
                <a:bodyPr vert="horz" wrap="square" lIns="0" tIns="0" rIns="0" bIns="0" rtlCol="0" anchor="t">
                  <a:spAutoFit/>
                </a:bodyPr>
                <a:lstStyle/>
                <a:p>
                  <a:pPr marL="3175" lvl="1" indent="0" algn="l" defTabSz="914355" rtl="0" eaLnBrk="1" latinLnBrk="0" hangingPunct="1">
                    <a:lnSpc>
                      <a:spcPct val="90000"/>
                    </a:lnSpc>
                    <a:spcBef>
                      <a:spcPts val="0"/>
                    </a:spcBef>
                    <a:spcAft>
                      <a:spcPts val="300"/>
                    </a:spcAft>
                    <a:buFont typeface="Wingdings" pitchFamily="2" charset="2"/>
                    <a:buNone/>
                    <a:tabLst/>
                    <a:defRPr/>
                  </a:pPr>
                  <a:r>
                    <a:rPr lang="en-US" sz="900" kern="1200">
                      <a:solidFill>
                        <a:schemeClr val="tx1">
                          <a:lumMod val="50000"/>
                          <a:lumOff val="50000"/>
                        </a:schemeClr>
                      </a:solidFill>
                      <a:latin typeface="Arial" charset="0"/>
                      <a:ea typeface="Arial" charset="0"/>
                      <a:cs typeface="Arial" charset="0"/>
                    </a:rPr>
                    <a:t>Deleting the image may bring the image placeholder to the top layer, covering your text. Right-click on the placeholder and choose “Send to Back”.</a:t>
                  </a:r>
                </a:p>
              </p:txBody>
            </p:sp>
            <p:sp>
              <p:nvSpPr>
                <p:cNvPr id="19" name="TextBox 18">
                  <a:extLst>
                    <a:ext uri="{FF2B5EF4-FFF2-40B4-BE49-F238E27FC236}">
                      <a16:creationId xmlns:a16="http://schemas.microsoft.com/office/drawing/2014/main" id="{4C5FEE07-2797-9841-AF3F-7B02EA44BEC6}"/>
                    </a:ext>
                  </a:extLst>
                </p:cNvPr>
                <p:cNvSpPr txBox="1"/>
                <p:nvPr userDrawn="1"/>
              </p:nvSpPr>
              <p:spPr>
                <a:xfrm>
                  <a:off x="12771991" y="3940775"/>
                  <a:ext cx="2156990" cy="856645"/>
                </a:xfrm>
                <a:prstGeom prst="rect">
                  <a:avLst/>
                </a:prstGeom>
              </p:spPr>
              <p:txBody>
                <a:bodyPr vert="horz" wrap="square" lIns="0" tIns="0" rIns="0" bIns="0" rtlCol="0" anchor="t">
                  <a:spAutoFit/>
                </a:bodyPr>
                <a:lstStyle/>
                <a:p>
                  <a:pPr marL="0" indent="0" algn="l" defTabSz="914355" rtl="0" eaLnBrk="1" latinLnBrk="0" hangingPunct="1">
                    <a:spcBef>
                      <a:spcPts val="200"/>
                    </a:spcBef>
                    <a:buNone/>
                  </a:pPr>
                  <a:r>
                    <a:rPr lang="en-US" sz="900" b="1" kern="1200">
                      <a:solidFill>
                        <a:schemeClr val="tx1">
                          <a:lumMod val="50000"/>
                          <a:lumOff val="50000"/>
                        </a:schemeClr>
                      </a:solidFill>
                      <a:latin typeface="Arial" charset="0"/>
                      <a:ea typeface="Arial" charset="0"/>
                      <a:cs typeface="Arial" charset="0"/>
                    </a:rPr>
                    <a:t>First, delete the existing image to reset the photo placeholder functionality. </a:t>
                  </a:r>
                  <a:r>
                    <a:rPr lang="en-US" sz="900" b="0" kern="1200">
                      <a:solidFill>
                        <a:schemeClr val="tx1">
                          <a:lumMod val="50000"/>
                          <a:lumOff val="50000"/>
                        </a:schemeClr>
                      </a:solidFill>
                      <a:latin typeface="Arial" charset="0"/>
                      <a:ea typeface="Arial" charset="0"/>
                      <a:cs typeface="Arial" charset="0"/>
                    </a:rPr>
                    <a:t>You may need to shift the gradient aside in order to do this. </a:t>
                  </a:r>
                </a:p>
                <a:p>
                  <a:pPr marL="0" indent="0" algn="l" defTabSz="914355" rtl="0" eaLnBrk="1" latinLnBrk="0" hangingPunct="1">
                    <a:spcBef>
                      <a:spcPts val="200"/>
                    </a:spcBef>
                    <a:buNone/>
                  </a:pPr>
                  <a:r>
                    <a:rPr lang="en-US" sz="900" b="0" kern="1200">
                      <a:solidFill>
                        <a:schemeClr val="tx1">
                          <a:lumMod val="50000"/>
                          <a:lumOff val="50000"/>
                        </a:schemeClr>
                      </a:solidFill>
                      <a:latin typeface="Arial" charset="0"/>
                      <a:ea typeface="Arial" charset="0"/>
                      <a:cs typeface="Arial" charset="0"/>
                    </a:rPr>
                    <a:t>Second, use one of the methods outlined above to add a new photo. </a:t>
                  </a:r>
                </a:p>
              </p:txBody>
            </p:sp>
            <p:sp>
              <p:nvSpPr>
                <p:cNvPr id="20" name="TextBox 19">
                  <a:extLst>
                    <a:ext uri="{FF2B5EF4-FFF2-40B4-BE49-F238E27FC236}">
                      <a16:creationId xmlns:a16="http://schemas.microsoft.com/office/drawing/2014/main" id="{21BA9531-EC5F-D348-A85B-1F3BE61794D3}"/>
                    </a:ext>
                  </a:extLst>
                </p:cNvPr>
                <p:cNvSpPr txBox="1"/>
                <p:nvPr userDrawn="1"/>
              </p:nvSpPr>
              <p:spPr>
                <a:xfrm>
                  <a:off x="12771990" y="5385156"/>
                  <a:ext cx="2422981" cy="138499"/>
                </a:xfrm>
                <a:prstGeom prst="rect">
                  <a:avLst/>
                </a:prstGeom>
              </p:spPr>
              <p:txBody>
                <a:bodyPr vert="horz" wrap="square" lIns="0" tIns="0" rIns="0" bIns="0" rtlCol="0" anchor="t">
                  <a:spAutoFit/>
                </a:bodyPr>
                <a:lstStyle/>
                <a:p>
                  <a:pPr marL="0" indent="0" algn="l" defTabSz="914355" rtl="0" eaLnBrk="1" latinLnBrk="0" hangingPunct="1">
                    <a:spcBef>
                      <a:spcPts val="200"/>
                    </a:spcBef>
                    <a:buNone/>
                  </a:pPr>
                  <a:r>
                    <a:rPr lang="en-US" sz="900" kern="1200">
                      <a:solidFill>
                        <a:schemeClr val="tx1">
                          <a:lumMod val="50000"/>
                          <a:lumOff val="50000"/>
                        </a:schemeClr>
                      </a:solidFill>
                      <a:latin typeface="Arial" charset="0"/>
                      <a:ea typeface="Arial" charset="0"/>
                      <a:cs typeface="Arial" charset="0"/>
                    </a:rPr>
                    <a:t>You can now add a new image as normal.</a:t>
                  </a:r>
                </a:p>
              </p:txBody>
            </p:sp>
          </p:grpSp>
          <p:sp>
            <p:nvSpPr>
              <p:cNvPr id="22" name="TextBox 21">
                <a:extLst>
                  <a:ext uri="{FF2B5EF4-FFF2-40B4-BE49-F238E27FC236}">
                    <a16:creationId xmlns:a16="http://schemas.microsoft.com/office/drawing/2014/main" id="{2049FC18-348C-3841-A7B1-EEDE4ECECA73}"/>
                  </a:ext>
                </a:extLst>
              </p:cNvPr>
              <p:cNvSpPr txBox="1"/>
              <p:nvPr userDrawn="1"/>
            </p:nvSpPr>
            <p:spPr>
              <a:xfrm>
                <a:off x="12962943" y="5575485"/>
                <a:ext cx="2368960" cy="169277"/>
              </a:xfrm>
              <a:prstGeom prst="rect">
                <a:avLst/>
              </a:prstGeom>
            </p:spPr>
            <p:txBody>
              <a:bodyPr vert="horz" wrap="square" lIns="0" tIns="0" rIns="0" bIns="0" rtlCol="0" anchor="t">
                <a:spAutoFit/>
              </a:bodyPr>
              <a:lstStyle/>
              <a:p>
                <a:pPr marL="0" indent="0" algn="l">
                  <a:buNone/>
                </a:pPr>
                <a:r>
                  <a:rPr lang="en-US" sz="1100">
                    <a:solidFill>
                      <a:schemeClr val="accent2"/>
                    </a:solidFill>
                    <a:latin typeface="Arial" charset="0"/>
                    <a:ea typeface="Arial" charset="0"/>
                    <a:cs typeface="Arial" charset="0"/>
                  </a:rPr>
                  <a:t>TIP: Change Image</a:t>
                </a:r>
              </a:p>
            </p:txBody>
          </p:sp>
          <p:pic>
            <p:nvPicPr>
              <p:cNvPr id="23" name="Graphic 22">
                <a:extLst>
                  <a:ext uri="{FF2B5EF4-FFF2-40B4-BE49-F238E27FC236}">
                    <a16:creationId xmlns:a16="http://schemas.microsoft.com/office/drawing/2014/main" id="{BE07A37F-BC36-8141-9134-2D60B9BCDDB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756975" y="5585768"/>
                <a:ext cx="155227" cy="155227"/>
              </a:xfrm>
              <a:prstGeom prst="rect">
                <a:avLst/>
              </a:prstGeom>
            </p:spPr>
          </p:pic>
        </p:grpSp>
        <p:grpSp>
          <p:nvGrpSpPr>
            <p:cNvPr id="6" name="Group 5">
              <a:extLst>
                <a:ext uri="{FF2B5EF4-FFF2-40B4-BE49-F238E27FC236}">
                  <a16:creationId xmlns:a16="http://schemas.microsoft.com/office/drawing/2014/main" id="{61738F67-F841-DE42-B53F-A15AB7EF8263}"/>
                </a:ext>
              </a:extLst>
            </p:cNvPr>
            <p:cNvGrpSpPr/>
            <p:nvPr userDrawn="1"/>
          </p:nvGrpSpPr>
          <p:grpSpPr>
            <a:xfrm>
              <a:off x="12596752" y="4895098"/>
              <a:ext cx="2735151" cy="1280928"/>
              <a:chOff x="12596752" y="4090029"/>
              <a:chExt cx="2735151" cy="1280928"/>
            </a:xfrm>
          </p:grpSpPr>
          <p:sp>
            <p:nvSpPr>
              <p:cNvPr id="25" name="Rectangle 24">
                <a:extLst>
                  <a:ext uri="{FF2B5EF4-FFF2-40B4-BE49-F238E27FC236}">
                    <a16:creationId xmlns:a16="http://schemas.microsoft.com/office/drawing/2014/main" id="{4763862F-B08E-3A4A-B63B-0F08304B80A9}"/>
                  </a:ext>
                </a:extLst>
              </p:cNvPr>
              <p:cNvSpPr/>
              <p:nvPr userDrawn="1"/>
            </p:nvSpPr>
            <p:spPr>
              <a:xfrm>
                <a:off x="12596752" y="4090029"/>
                <a:ext cx="2735151" cy="1280928"/>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TextBox 27">
                <a:extLst>
                  <a:ext uri="{FF2B5EF4-FFF2-40B4-BE49-F238E27FC236}">
                    <a16:creationId xmlns:a16="http://schemas.microsoft.com/office/drawing/2014/main" id="{ADD6367C-0588-7B43-B808-760C7B6E2CA8}"/>
                  </a:ext>
                </a:extLst>
              </p:cNvPr>
              <p:cNvSpPr txBox="1"/>
              <p:nvPr userDrawn="1"/>
            </p:nvSpPr>
            <p:spPr>
              <a:xfrm>
                <a:off x="12962943" y="4218828"/>
                <a:ext cx="2368960" cy="169277"/>
              </a:xfrm>
              <a:prstGeom prst="rect">
                <a:avLst/>
              </a:prstGeom>
            </p:spPr>
            <p:txBody>
              <a:bodyPr vert="horz" wrap="square" lIns="0" tIns="0" rIns="0" bIns="0" rtlCol="0" anchor="t">
                <a:spAutoFit/>
              </a:bodyPr>
              <a:lstStyle/>
              <a:p>
                <a:pPr marL="0" indent="0" algn="l">
                  <a:buNone/>
                </a:pPr>
                <a:r>
                  <a:rPr lang="en-US" sz="1100">
                    <a:solidFill>
                      <a:schemeClr val="accent2"/>
                    </a:solidFill>
                    <a:latin typeface="Arial" charset="0"/>
                    <a:ea typeface="Arial" charset="0"/>
                    <a:cs typeface="Arial" charset="0"/>
                  </a:rPr>
                  <a:t>TIP: Crop Image</a:t>
                </a:r>
              </a:p>
            </p:txBody>
          </p:sp>
          <p:pic>
            <p:nvPicPr>
              <p:cNvPr id="29" name="Graphic 28">
                <a:extLst>
                  <a:ext uri="{FF2B5EF4-FFF2-40B4-BE49-F238E27FC236}">
                    <a16:creationId xmlns:a16="http://schemas.microsoft.com/office/drawing/2014/main" id="{8EFBD302-5FB8-0241-8B29-359EEE31960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756975" y="4229111"/>
                <a:ext cx="155227" cy="155227"/>
              </a:xfrm>
              <a:prstGeom prst="rect">
                <a:avLst/>
              </a:prstGeom>
            </p:spPr>
          </p:pic>
          <p:sp>
            <p:nvSpPr>
              <p:cNvPr id="31" name="TextBox 30">
                <a:extLst>
                  <a:ext uri="{FF2B5EF4-FFF2-40B4-BE49-F238E27FC236}">
                    <a16:creationId xmlns:a16="http://schemas.microsoft.com/office/drawing/2014/main" id="{543F54A8-F6DF-774C-9ABE-A2BD51A7AF06}"/>
                  </a:ext>
                </a:extLst>
              </p:cNvPr>
              <p:cNvSpPr txBox="1"/>
              <p:nvPr userDrawn="1"/>
            </p:nvSpPr>
            <p:spPr>
              <a:xfrm>
                <a:off x="12756975" y="448301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3175" lvl="1" indent="0">
                  <a:buNone/>
                  <a:defRPr/>
                </a:pPr>
                <a:r>
                  <a:rPr lang="en-US" sz="900" kern="1200">
                    <a:solidFill>
                      <a:schemeClr val="tx1">
                        <a:lumMod val="50000"/>
                        <a:lumOff val="50000"/>
                      </a:schemeClr>
                    </a:solidFill>
                    <a:latin typeface="Arial" charset="0"/>
                    <a:cs typeface="Arial" charset="0"/>
                  </a:rPr>
                  <a:t>Right-click on the image.</a:t>
                </a:r>
              </a:p>
              <a:p>
                <a:pPr marL="3175" lvl="1" indent="0">
                  <a:buNone/>
                  <a:defRPr/>
                </a:pPr>
                <a:r>
                  <a:rPr lang="en-US" sz="900" kern="1200">
                    <a:solidFill>
                      <a:schemeClr val="tx1">
                        <a:lumMod val="50000"/>
                        <a:lumOff val="50000"/>
                      </a:schemeClr>
                    </a:solidFill>
                    <a:latin typeface="Arial" charset="0"/>
                    <a:cs typeface="Arial" charset="0"/>
                  </a:rPr>
                  <a:t>Choose “Crop” from the menu. (       )</a:t>
                </a:r>
              </a:p>
              <a:p>
                <a:pPr marL="3175" lvl="1" indent="0">
                  <a:buNone/>
                  <a:defRPr/>
                </a:pPr>
                <a:r>
                  <a:rPr lang="en-US" sz="900" kern="1200">
                    <a:solidFill>
                      <a:schemeClr val="tx1">
                        <a:lumMod val="50000"/>
                        <a:lumOff val="50000"/>
                      </a:schemeClr>
                    </a:solidFill>
                    <a:latin typeface="Arial" charset="0"/>
                    <a:cs typeface="Arial" charset="0"/>
                  </a:rPr>
                  <a:t>Adjust the size and position of the image.</a:t>
                </a:r>
              </a:p>
              <a:p>
                <a:pPr marL="3175" lvl="1" indent="0">
                  <a:buNone/>
                  <a:defRPr/>
                </a:pPr>
                <a:r>
                  <a:rPr lang="en-US" sz="900" kern="1200">
                    <a:solidFill>
                      <a:schemeClr val="tx1">
                        <a:lumMod val="50000"/>
                        <a:lumOff val="50000"/>
                      </a:schemeClr>
                    </a:solidFill>
                    <a:latin typeface="Arial" charset="0"/>
                    <a:cs typeface="Arial" charset="0"/>
                  </a:rPr>
                  <a:t>Press Esc or click outside the image area to exit the cropping mode.</a:t>
                </a:r>
              </a:p>
            </p:txBody>
          </p:sp>
          <p:pic>
            <p:nvPicPr>
              <p:cNvPr id="32" name="Picture 31">
                <a:extLst>
                  <a:ext uri="{FF2B5EF4-FFF2-40B4-BE49-F238E27FC236}">
                    <a16:creationId xmlns:a16="http://schemas.microsoft.com/office/drawing/2014/main" id="{556BAB2B-CC37-3343-9E88-87CF2EE18C5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4553978" y="4567445"/>
                <a:ext cx="136897" cy="213643"/>
              </a:xfrm>
              <a:prstGeom prst="rect">
                <a:avLst/>
              </a:prstGeom>
              <a:ln w="19050">
                <a:solidFill>
                  <a:schemeClr val="accent3">
                    <a:lumMod val="60000"/>
                    <a:lumOff val="40000"/>
                  </a:schemeClr>
                </a:solidFill>
              </a:ln>
            </p:spPr>
          </p:pic>
        </p:grpSp>
        <p:sp>
          <p:nvSpPr>
            <p:cNvPr id="33" name="TextBox 32">
              <a:extLst>
                <a:ext uri="{FF2B5EF4-FFF2-40B4-BE49-F238E27FC236}">
                  <a16:creationId xmlns:a16="http://schemas.microsoft.com/office/drawing/2014/main" id="{0B069F4C-8AD2-9246-B11A-D858D8BD55B6}"/>
                </a:ext>
              </a:extLst>
            </p:cNvPr>
            <p:cNvSpPr txBox="1">
              <a:spLocks noChangeAspect="1"/>
            </p:cNvSpPr>
            <p:nvPr userDrawn="1"/>
          </p:nvSpPr>
          <p:spPr>
            <a:xfrm>
              <a:off x="12577088" y="500436"/>
              <a:ext cx="114706" cy="114706"/>
            </a:xfrm>
            <a:prstGeom prst="ellipse">
              <a:avLst/>
            </a:prstGeom>
            <a:solidFill>
              <a:schemeClr val="tx1">
                <a:lumMod val="50000"/>
                <a:lumOff val="50000"/>
              </a:schemeClr>
            </a:solidFill>
          </p:spPr>
          <p:txBody>
            <a:bodyPr vert="horz" wrap="none" lIns="0" tIns="0" rIns="0" bIns="0" rtlCol="0" anchor="ctr">
              <a:noAutofit/>
            </a:bodyPr>
            <a:lstStyle/>
            <a:p>
              <a:pPr marL="0" indent="0" algn="ctr">
                <a:buNone/>
              </a:pPr>
              <a:r>
                <a:rPr lang="en-US" sz="500">
                  <a:solidFill>
                    <a:schemeClr val="bg1"/>
                  </a:solidFill>
                  <a:latin typeface="Arial" charset="0"/>
                  <a:ea typeface="Arial" charset="0"/>
                  <a:cs typeface="Arial" charset="0"/>
                </a:rPr>
                <a:t>1</a:t>
              </a:r>
            </a:p>
          </p:txBody>
        </p:sp>
        <p:sp>
          <p:nvSpPr>
            <p:cNvPr id="34" name="TextBox 33">
              <a:extLst>
                <a:ext uri="{FF2B5EF4-FFF2-40B4-BE49-F238E27FC236}">
                  <a16:creationId xmlns:a16="http://schemas.microsoft.com/office/drawing/2014/main" id="{0CA2CD0A-D65C-EA4B-BD79-7328CBB7BABA}"/>
                </a:ext>
              </a:extLst>
            </p:cNvPr>
            <p:cNvSpPr txBox="1"/>
            <p:nvPr userDrawn="1"/>
          </p:nvSpPr>
          <p:spPr>
            <a:xfrm>
              <a:off x="12776177" y="1104602"/>
              <a:ext cx="2289935" cy="857927"/>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t>Method 2: </a:t>
              </a:r>
              <a:r>
                <a:rPr lang="en-US" sz="600" b="0"/>
                <a:t>PLACEHOLDER ICON</a:t>
              </a:r>
            </a:p>
            <a:p>
              <a:pPr lvl="1">
                <a:buNone/>
              </a:pPr>
              <a:r>
                <a:rPr lang="en-US" sz="1050"/>
                <a:t>Click the image icon inside the placeholder to browse for an image. You may need to shift the gradient aside in order to access the placeholder icon.</a:t>
              </a:r>
            </a:p>
          </p:txBody>
        </p:sp>
        <p:sp>
          <p:nvSpPr>
            <p:cNvPr id="35" name="TextBox 34">
              <a:extLst>
                <a:ext uri="{FF2B5EF4-FFF2-40B4-BE49-F238E27FC236}">
                  <a16:creationId xmlns:a16="http://schemas.microsoft.com/office/drawing/2014/main" id="{B577A331-35D8-0E4E-94C4-8D81EC99B7C7}"/>
                </a:ext>
              </a:extLst>
            </p:cNvPr>
            <p:cNvSpPr txBox="1"/>
            <p:nvPr userDrawn="1"/>
          </p:nvSpPr>
          <p:spPr>
            <a:xfrm>
              <a:off x="12776177" y="2045527"/>
              <a:ext cx="2016492" cy="415498"/>
            </a:xfrm>
            <a:prstGeom prst="rect">
              <a:avLst/>
            </a:prstGeom>
          </p:spPr>
          <p:txBody>
            <a:bodyPr vert="horz" wrap="square" lIns="0" tIns="0" rIns="0" bIns="0" rtlCol="0" anchor="t">
              <a:spAutoFit/>
            </a:bodyPr>
            <a:lstStyle>
              <a:defPPr>
                <a:defRPr lang="en-US"/>
              </a:defPPr>
              <a:lvl1pPr lvl="0">
                <a:spcBef>
                  <a:spcPts val="16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2"/>
              <a:r>
                <a:rPr lang="en-US" sz="900"/>
                <a:t>Note: If the photo covers your text after you drop it in, simply right click the photo and select ‘Send to Back’.</a:t>
              </a:r>
            </a:p>
          </p:txBody>
        </p:sp>
        <p:sp>
          <p:nvSpPr>
            <p:cNvPr id="36" name="TextBox 35">
              <a:extLst>
                <a:ext uri="{FF2B5EF4-FFF2-40B4-BE49-F238E27FC236}">
                  <a16:creationId xmlns:a16="http://schemas.microsoft.com/office/drawing/2014/main" id="{563C2DA6-AE93-3E49-87C1-AD34E5C1951B}"/>
                </a:ext>
              </a:extLst>
            </p:cNvPr>
            <p:cNvSpPr txBox="1">
              <a:spLocks noChangeAspect="1"/>
            </p:cNvSpPr>
            <p:nvPr userDrawn="1"/>
          </p:nvSpPr>
          <p:spPr>
            <a:xfrm>
              <a:off x="12577088" y="1111659"/>
              <a:ext cx="114706" cy="114706"/>
            </a:xfrm>
            <a:prstGeom prst="ellipse">
              <a:avLst/>
            </a:prstGeom>
            <a:solidFill>
              <a:schemeClr val="tx1">
                <a:lumMod val="50000"/>
                <a:lumOff val="50000"/>
              </a:schemeClr>
            </a:solidFill>
          </p:spPr>
          <p:txBody>
            <a:bodyPr vert="horz" wrap="none" lIns="0" tIns="0" rIns="0" bIns="0" rtlCol="0" anchor="ctr">
              <a:noAutofit/>
            </a:bodyPr>
            <a:lstStyle/>
            <a:p>
              <a:pPr marL="0" indent="0" algn="ctr">
                <a:buNone/>
              </a:pPr>
              <a:r>
                <a:rPr lang="en-US" sz="500">
                  <a:solidFill>
                    <a:schemeClr val="bg1"/>
                  </a:solidFill>
                  <a:latin typeface="Arial" charset="0"/>
                  <a:ea typeface="Arial" charset="0"/>
                  <a:cs typeface="Arial" charset="0"/>
                </a:rPr>
                <a:t>2</a:t>
              </a:r>
            </a:p>
          </p:txBody>
        </p:sp>
      </p:grpSp>
      <p:sp>
        <p:nvSpPr>
          <p:cNvPr id="37" name="TextBox 36">
            <a:extLst>
              <a:ext uri="{FF2B5EF4-FFF2-40B4-BE49-F238E27FC236}">
                <a16:creationId xmlns:a16="http://schemas.microsoft.com/office/drawing/2014/main" id="{B63CBDF1-AD68-0547-8D1F-E199906767F1}"/>
              </a:ext>
            </a:extLst>
          </p:cNvPr>
          <p:cNvSpPr txBox="1"/>
          <p:nvPr userDrawn="1"/>
        </p:nvSpPr>
        <p:spPr>
          <a:xfrm>
            <a:off x="0" y="-414211"/>
            <a:ext cx="5481946" cy="234234"/>
          </a:xfrm>
          <a:prstGeom prst="roundRect">
            <a:avLst>
              <a:gd name="adj" fmla="val 50000"/>
            </a:avLst>
          </a:prstGeom>
          <a:noFill/>
          <a:ln>
            <a:solidFill>
              <a:schemeClr val="accent2"/>
            </a:solidFill>
          </a:ln>
        </p:spPr>
        <p:txBody>
          <a:bodyPr wrap="square" rtlCol="0" anchor="ctr">
            <a:noAutofit/>
          </a:bodyPr>
          <a:lstStyle/>
          <a:p>
            <a:pPr marL="0" indent="0" algn="ctr">
              <a:buNone/>
            </a:pPr>
            <a:r>
              <a:rPr lang="en-US" sz="1000" b="1" spc="50">
                <a:solidFill>
                  <a:schemeClr val="accent2"/>
                </a:solidFill>
                <a:latin typeface="Arial" panose="020B0604020202020204" pitchFamily="34" charset="0"/>
                <a:cs typeface="Arial" panose="020B0604020202020204" pitchFamily="34" charset="0"/>
              </a:rPr>
              <a:t>PLEASE CONTACT CREATIVE SERVICES TO REQUEST ALTERNATIVE IMAGES</a:t>
            </a:r>
          </a:p>
        </p:txBody>
      </p:sp>
      <p:cxnSp>
        <p:nvCxnSpPr>
          <p:cNvPr id="129" name="Straight Connector 128">
            <a:extLst>
              <a:ext uri="{FF2B5EF4-FFF2-40B4-BE49-F238E27FC236}">
                <a16:creationId xmlns:a16="http://schemas.microsoft.com/office/drawing/2014/main" id="{39B5817D-3E68-FC42-8BC8-5368E0F6BBC0}"/>
              </a:ext>
            </a:extLst>
          </p:cNvPr>
          <p:cNvCxnSpPr/>
          <p:nvPr userDrawn="1"/>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932EA5C5-AD39-5F46-8B0F-BD5BBF63B446}"/>
              </a:ext>
            </a:extLst>
          </p:cNvPr>
          <p:cNvSpPr>
            <a:spLocks noGrp="1"/>
          </p:cNvSpPr>
          <p:nvPr>
            <p:ph type="title" hasCustomPrompt="1"/>
          </p:nvPr>
        </p:nvSpPr>
        <p:spPr>
          <a:xfrm>
            <a:off x="0" y="3731771"/>
            <a:ext cx="12202754" cy="2280204"/>
          </a:xfrm>
          <a:gradFill>
            <a:gsLst>
              <a:gs pos="0">
                <a:schemeClr val="accent1">
                  <a:alpha val="76666"/>
                </a:schemeClr>
              </a:gs>
              <a:gs pos="100000">
                <a:schemeClr val="accent1"/>
              </a:gs>
            </a:gsLst>
            <a:lin ang="5400000" scaled="1"/>
          </a:gradFill>
          <a:ln w="12700">
            <a:noFill/>
          </a:ln>
        </p:spPr>
        <p:txBody>
          <a:bodyPr lIns="251999" rIns="251999" bIns="0" anchor="ctr"/>
          <a:lstStyle>
            <a:lvl1pPr algn="l">
              <a:lnSpc>
                <a:spcPct val="90000"/>
              </a:lnSpc>
              <a:defRPr sz="4400" b="1" i="0" cap="none" spc="0" baseline="0">
                <a:solidFill>
                  <a:schemeClr val="bg1"/>
                </a:solidFill>
                <a:effectLst/>
                <a:latin typeface="Arial" panose="020B0604020202020204" pitchFamily="34" charset="0"/>
                <a:cs typeface="Arial" panose="020B0604020202020204" pitchFamily="34" charset="0"/>
              </a:defRPr>
            </a:lvl1pPr>
          </a:lstStyle>
          <a:p>
            <a:r>
              <a:rPr lang="en-US" dirty="0"/>
              <a:t>Click to Add Statement</a:t>
            </a:r>
          </a:p>
        </p:txBody>
      </p:sp>
      <p:sp>
        <p:nvSpPr>
          <p:cNvPr id="7" name="Date Placeholder 6">
            <a:extLst>
              <a:ext uri="{FF2B5EF4-FFF2-40B4-BE49-F238E27FC236}">
                <a16:creationId xmlns:a16="http://schemas.microsoft.com/office/drawing/2014/main" id="{539BF1E6-6534-7549-9ED0-8ED25057DADD}"/>
              </a:ext>
            </a:extLst>
          </p:cNvPr>
          <p:cNvSpPr>
            <a:spLocks noGrp="1"/>
          </p:cNvSpPr>
          <p:nvPr>
            <p:ph type="dt" sz="half" idx="21"/>
          </p:nvPr>
        </p:nvSpPr>
        <p:spPr/>
        <p:txBody>
          <a:bodyPr/>
          <a:lstStyle/>
          <a:p>
            <a:r>
              <a:rPr lang="en-CA"/>
              <a:t>Date</a:t>
            </a:r>
            <a:endParaRPr lang="en-US"/>
          </a:p>
        </p:txBody>
      </p:sp>
      <p:sp>
        <p:nvSpPr>
          <p:cNvPr id="8" name="Slide Number Placeholder 7">
            <a:extLst>
              <a:ext uri="{FF2B5EF4-FFF2-40B4-BE49-F238E27FC236}">
                <a16:creationId xmlns:a16="http://schemas.microsoft.com/office/drawing/2014/main" id="{E22E59B0-01CB-E84E-9169-C3AB9D132CE1}"/>
              </a:ext>
            </a:extLst>
          </p:cNvPr>
          <p:cNvSpPr>
            <a:spLocks noGrp="1"/>
          </p:cNvSpPr>
          <p:nvPr>
            <p:ph type="sldNum" sz="quarter" idx="22"/>
          </p:nvPr>
        </p:nvSpPr>
        <p:spPr/>
        <p:txBody>
          <a:bodyPr/>
          <a:lstStyle/>
          <a:p>
            <a:fld id="{3C1D921F-663F-5D4C-BF56-776C1B867DF7}" type="slidenum">
              <a:rPr lang="en-US" smtClean="0"/>
              <a:pPr/>
              <a:t>‹#›</a:t>
            </a:fld>
            <a:endParaRPr lang="en-US"/>
          </a:p>
        </p:txBody>
      </p:sp>
      <p:sp>
        <p:nvSpPr>
          <p:cNvPr id="38" name="Footer Placeholder 7">
            <a:extLst>
              <a:ext uri="{FF2B5EF4-FFF2-40B4-BE49-F238E27FC236}">
                <a16:creationId xmlns:a16="http://schemas.microsoft.com/office/drawing/2014/main" id="{4468B8BC-30D4-D945-803D-214A33EFD1EE}"/>
              </a:ext>
            </a:extLst>
          </p:cNvPr>
          <p:cNvSpPr>
            <a:spLocks noGrp="1"/>
          </p:cNvSpPr>
          <p:nvPr>
            <p:ph type="ftr" sz="quarter" idx="11"/>
          </p:nvPr>
        </p:nvSpPr>
        <p:spPr>
          <a:xfrm>
            <a:off x="7455880" y="6482444"/>
            <a:ext cx="4114800" cy="264231"/>
          </a:xfrm>
          <a:prstGeom prst="rect">
            <a:avLst/>
          </a:prstGeom>
        </p:spPr>
        <p:txBody>
          <a:bodyPr/>
          <a:lstStyle/>
          <a:p>
            <a:pPr defTabSz="457177">
              <a:buClr>
                <a:srgbClr val="00008B"/>
              </a:buClr>
            </a:pPr>
            <a:r>
              <a:rPr lang="en-US">
                <a:solidFill>
                  <a:srgbClr val="FFFFFF">
                    <a:lumMod val="50000"/>
                  </a:srgbClr>
                </a:solidFill>
                <a:cs typeface="Arial" charset="0"/>
              </a:rPr>
              <a:t>OpenText ©2021 All rights reserved</a:t>
            </a:r>
          </a:p>
        </p:txBody>
      </p:sp>
    </p:spTree>
    <p:extLst>
      <p:ext uri="{BB962C8B-B14F-4D97-AF65-F5344CB8AC3E}">
        <p14:creationId xmlns:p14="http://schemas.microsoft.com/office/powerpoint/2010/main" val="123368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ight Side Photo">
    <p:spTree>
      <p:nvGrpSpPr>
        <p:cNvPr id="1" name=""/>
        <p:cNvGrpSpPr/>
        <p:nvPr/>
      </p:nvGrpSpPr>
      <p:grpSpPr>
        <a:xfrm>
          <a:off x="0" y="0"/>
          <a:ext cx="0" cy="0"/>
          <a:chOff x="0" y="0"/>
          <a:chExt cx="0" cy="0"/>
        </a:xfrm>
      </p:grpSpPr>
      <p:sp>
        <p:nvSpPr>
          <p:cNvPr id="90" name="Picture Placeholder 89">
            <a:extLst>
              <a:ext uri="{FF2B5EF4-FFF2-40B4-BE49-F238E27FC236}">
                <a16:creationId xmlns:a16="http://schemas.microsoft.com/office/drawing/2014/main" id="{B723B144-FA32-344B-9431-E31382ADDF3D}"/>
              </a:ext>
            </a:extLst>
          </p:cNvPr>
          <p:cNvSpPr>
            <a:spLocks noGrp="1"/>
          </p:cNvSpPr>
          <p:nvPr>
            <p:ph type="pic" sz="quarter" idx="20" hasCustomPrompt="1"/>
          </p:nvPr>
        </p:nvSpPr>
        <p:spPr bwMode="auto">
          <a:xfrm>
            <a:off x="7285220" y="1"/>
            <a:ext cx="4906780" cy="6344239"/>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marL="0" indent="0">
              <a:buNone/>
              <a:defRPr/>
            </a:lvl1pPr>
          </a:lstStyle>
          <a:p>
            <a:r>
              <a:rPr lang="en-US"/>
              <a:t>Drag and drop image onto slide</a:t>
            </a:r>
          </a:p>
        </p:txBody>
      </p:sp>
      <p:grpSp>
        <p:nvGrpSpPr>
          <p:cNvPr id="9" name="Group 8">
            <a:extLst>
              <a:ext uri="{FF2B5EF4-FFF2-40B4-BE49-F238E27FC236}">
                <a16:creationId xmlns:a16="http://schemas.microsoft.com/office/drawing/2014/main" id="{C3A6F8CA-EB29-7B4C-8C88-14F0FA8683CF}"/>
              </a:ext>
            </a:extLst>
          </p:cNvPr>
          <p:cNvGrpSpPr/>
          <p:nvPr userDrawn="1"/>
        </p:nvGrpSpPr>
        <p:grpSpPr>
          <a:xfrm>
            <a:off x="12495015" y="152401"/>
            <a:ext cx="2874210" cy="6370984"/>
            <a:chOff x="12457693" y="0"/>
            <a:chExt cx="2874210" cy="6370984"/>
          </a:xfrm>
        </p:grpSpPr>
        <p:sp>
          <p:nvSpPr>
            <p:cNvPr id="10" name="Rectangle 9">
              <a:extLst>
                <a:ext uri="{FF2B5EF4-FFF2-40B4-BE49-F238E27FC236}">
                  <a16:creationId xmlns:a16="http://schemas.microsoft.com/office/drawing/2014/main" id="{EEF4B2B0-BF85-6749-9807-1542F0D260A9}"/>
                </a:ext>
              </a:extLst>
            </p:cNvPr>
            <p:cNvSpPr/>
            <p:nvPr userDrawn="1"/>
          </p:nvSpPr>
          <p:spPr>
            <a:xfrm>
              <a:off x="12457693" y="0"/>
              <a:ext cx="2798651" cy="637098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11" name="TextBox 10">
              <a:extLst>
                <a:ext uri="{FF2B5EF4-FFF2-40B4-BE49-F238E27FC236}">
                  <a16:creationId xmlns:a16="http://schemas.microsoft.com/office/drawing/2014/main" id="{0B969EFC-6015-994F-AAAE-36B45550D796}"/>
                </a:ext>
              </a:extLst>
            </p:cNvPr>
            <p:cNvSpPr txBox="1"/>
            <p:nvPr userDrawn="1"/>
          </p:nvSpPr>
          <p:spPr>
            <a:xfrm>
              <a:off x="12613762" y="150289"/>
              <a:ext cx="1644681"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marL="0" lvl="0" indent="0">
                <a:buNone/>
              </a:pPr>
              <a:r>
                <a:rPr lang="en-US" sz="1100">
                  <a:solidFill>
                    <a:schemeClr val="bg1"/>
                  </a:solidFill>
                </a:rPr>
                <a:t>HOW TO ADD AN IMAGE</a:t>
              </a:r>
            </a:p>
          </p:txBody>
        </p:sp>
        <p:cxnSp>
          <p:nvCxnSpPr>
            <p:cNvPr id="12" name="Straight Connector 11">
              <a:extLst>
                <a:ext uri="{FF2B5EF4-FFF2-40B4-BE49-F238E27FC236}">
                  <a16:creationId xmlns:a16="http://schemas.microsoft.com/office/drawing/2014/main" id="{6F857ABE-281D-204A-961D-D55C5A4EECEA}"/>
                </a:ext>
              </a:extLst>
            </p:cNvPr>
            <p:cNvCxnSpPr>
              <a:cxnSpLocks/>
            </p:cNvCxnSpPr>
            <p:nvPr userDrawn="1"/>
          </p:nvCxnSpPr>
          <p:spPr>
            <a:xfrm>
              <a:off x="12613762" y="352906"/>
              <a:ext cx="175538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36349B6-CD87-3C40-A671-7A1B3EDBFBDB}"/>
                </a:ext>
              </a:extLst>
            </p:cNvPr>
            <p:cNvSpPr txBox="1"/>
            <p:nvPr userDrawn="1"/>
          </p:nvSpPr>
          <p:spPr>
            <a:xfrm>
              <a:off x="12776177" y="496513"/>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b="1"/>
                <a:t>Method 1: </a:t>
              </a:r>
              <a:r>
                <a:rPr lang="en-US" sz="600" b="0"/>
                <a:t>DRAG &amp; DROP</a:t>
              </a:r>
            </a:p>
            <a:p>
              <a:pPr lvl="1">
                <a:buNone/>
              </a:pPr>
              <a:r>
                <a:rPr lang="en-US" sz="1050"/>
                <a:t>On an empty master layout, drag and drop an image onto the slide.</a:t>
              </a:r>
            </a:p>
          </p:txBody>
        </p:sp>
        <p:grpSp>
          <p:nvGrpSpPr>
            <p:cNvPr id="5" name="Group 4">
              <a:extLst>
                <a:ext uri="{FF2B5EF4-FFF2-40B4-BE49-F238E27FC236}">
                  <a16:creationId xmlns:a16="http://schemas.microsoft.com/office/drawing/2014/main" id="{82F3C8DC-0EB1-A54A-9CC4-B7E9EB96D6B5}"/>
                </a:ext>
              </a:extLst>
            </p:cNvPr>
            <p:cNvGrpSpPr/>
            <p:nvPr userDrawn="1"/>
          </p:nvGrpSpPr>
          <p:grpSpPr>
            <a:xfrm>
              <a:off x="12596752" y="2653788"/>
              <a:ext cx="2735151" cy="2087177"/>
              <a:chOff x="12596752" y="5446684"/>
              <a:chExt cx="2735151" cy="2087177"/>
            </a:xfrm>
          </p:grpSpPr>
          <p:grpSp>
            <p:nvGrpSpPr>
              <p:cNvPr id="15" name="Group 14">
                <a:extLst>
                  <a:ext uri="{FF2B5EF4-FFF2-40B4-BE49-F238E27FC236}">
                    <a16:creationId xmlns:a16="http://schemas.microsoft.com/office/drawing/2014/main" id="{DC20CD52-3955-584F-A4C5-5ABDC961B346}"/>
                  </a:ext>
                </a:extLst>
              </p:cNvPr>
              <p:cNvGrpSpPr/>
              <p:nvPr userDrawn="1"/>
            </p:nvGrpSpPr>
            <p:grpSpPr>
              <a:xfrm>
                <a:off x="12596752" y="5446684"/>
                <a:ext cx="2735151" cy="2087177"/>
                <a:chOff x="12596752" y="3550835"/>
                <a:chExt cx="2735151" cy="2087177"/>
              </a:xfrm>
            </p:grpSpPr>
            <p:sp>
              <p:nvSpPr>
                <p:cNvPr id="17" name="Rectangle 16">
                  <a:extLst>
                    <a:ext uri="{FF2B5EF4-FFF2-40B4-BE49-F238E27FC236}">
                      <a16:creationId xmlns:a16="http://schemas.microsoft.com/office/drawing/2014/main" id="{F771F22C-7095-2046-98D8-7F526D021947}"/>
                    </a:ext>
                  </a:extLst>
                </p:cNvPr>
                <p:cNvSpPr/>
                <p:nvPr userDrawn="1"/>
              </p:nvSpPr>
              <p:spPr>
                <a:xfrm>
                  <a:off x="12596752" y="3550835"/>
                  <a:ext cx="2735151" cy="2087177"/>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extBox 17">
                  <a:extLst>
                    <a:ext uri="{FF2B5EF4-FFF2-40B4-BE49-F238E27FC236}">
                      <a16:creationId xmlns:a16="http://schemas.microsoft.com/office/drawing/2014/main" id="{E5F8D0D1-E25C-514F-B0F6-009FE88EDA7B}"/>
                    </a:ext>
                  </a:extLst>
                </p:cNvPr>
                <p:cNvSpPr txBox="1"/>
                <p:nvPr userDrawn="1"/>
              </p:nvSpPr>
              <p:spPr>
                <a:xfrm>
                  <a:off x="12771990" y="4875845"/>
                  <a:ext cx="2422981" cy="498598"/>
                </a:xfrm>
                <a:prstGeom prst="rect">
                  <a:avLst/>
                </a:prstGeom>
              </p:spPr>
              <p:txBody>
                <a:bodyPr vert="horz" wrap="square" lIns="0" tIns="0" rIns="0" bIns="0" rtlCol="0" anchor="t">
                  <a:spAutoFit/>
                </a:bodyPr>
                <a:lstStyle/>
                <a:p>
                  <a:pPr marL="3175" lvl="1" indent="0" algn="l" defTabSz="914355" rtl="0" eaLnBrk="1" latinLnBrk="0" hangingPunct="1">
                    <a:lnSpc>
                      <a:spcPct val="90000"/>
                    </a:lnSpc>
                    <a:spcBef>
                      <a:spcPts val="0"/>
                    </a:spcBef>
                    <a:spcAft>
                      <a:spcPts val="300"/>
                    </a:spcAft>
                    <a:buFont typeface="Wingdings" pitchFamily="2" charset="2"/>
                    <a:buNone/>
                    <a:tabLst/>
                    <a:defRPr/>
                  </a:pPr>
                  <a:r>
                    <a:rPr lang="en-US" sz="900" kern="1200">
                      <a:solidFill>
                        <a:schemeClr val="tx1">
                          <a:lumMod val="50000"/>
                          <a:lumOff val="50000"/>
                        </a:schemeClr>
                      </a:solidFill>
                      <a:latin typeface="Arial" charset="0"/>
                      <a:ea typeface="Arial" charset="0"/>
                      <a:cs typeface="Arial" charset="0"/>
                    </a:rPr>
                    <a:t>Deleting the image may bring the image placeholder to the top layer, covering your text. Right-click on the placeholder and choose “Send to Back”.</a:t>
                  </a:r>
                </a:p>
              </p:txBody>
            </p:sp>
            <p:sp>
              <p:nvSpPr>
                <p:cNvPr id="19" name="TextBox 18">
                  <a:extLst>
                    <a:ext uri="{FF2B5EF4-FFF2-40B4-BE49-F238E27FC236}">
                      <a16:creationId xmlns:a16="http://schemas.microsoft.com/office/drawing/2014/main" id="{4C5FEE07-2797-9841-AF3F-7B02EA44BEC6}"/>
                    </a:ext>
                  </a:extLst>
                </p:cNvPr>
                <p:cNvSpPr txBox="1"/>
                <p:nvPr userDrawn="1"/>
              </p:nvSpPr>
              <p:spPr>
                <a:xfrm>
                  <a:off x="12771991" y="3940775"/>
                  <a:ext cx="2156990" cy="856645"/>
                </a:xfrm>
                <a:prstGeom prst="rect">
                  <a:avLst/>
                </a:prstGeom>
              </p:spPr>
              <p:txBody>
                <a:bodyPr vert="horz" wrap="square" lIns="0" tIns="0" rIns="0" bIns="0" rtlCol="0" anchor="t">
                  <a:spAutoFit/>
                </a:bodyPr>
                <a:lstStyle/>
                <a:p>
                  <a:pPr marL="0" indent="0" algn="l" defTabSz="914355" rtl="0" eaLnBrk="1" latinLnBrk="0" hangingPunct="1">
                    <a:spcBef>
                      <a:spcPts val="200"/>
                    </a:spcBef>
                    <a:buNone/>
                  </a:pPr>
                  <a:r>
                    <a:rPr lang="en-US" sz="900" b="1" kern="1200">
                      <a:solidFill>
                        <a:schemeClr val="tx1">
                          <a:lumMod val="50000"/>
                          <a:lumOff val="50000"/>
                        </a:schemeClr>
                      </a:solidFill>
                      <a:latin typeface="Arial" charset="0"/>
                      <a:ea typeface="Arial" charset="0"/>
                      <a:cs typeface="Arial" charset="0"/>
                    </a:rPr>
                    <a:t>First, delete the existing image to reset the photo placeholder functionality. </a:t>
                  </a:r>
                  <a:r>
                    <a:rPr lang="en-US" sz="900" b="0" kern="1200">
                      <a:solidFill>
                        <a:schemeClr val="tx1">
                          <a:lumMod val="50000"/>
                          <a:lumOff val="50000"/>
                        </a:schemeClr>
                      </a:solidFill>
                      <a:latin typeface="Arial" charset="0"/>
                      <a:ea typeface="Arial" charset="0"/>
                      <a:cs typeface="Arial" charset="0"/>
                    </a:rPr>
                    <a:t>You may need to shift the gradient aside in order to do this. </a:t>
                  </a:r>
                </a:p>
                <a:p>
                  <a:pPr marL="0" indent="0" algn="l" defTabSz="914355" rtl="0" eaLnBrk="1" latinLnBrk="0" hangingPunct="1">
                    <a:spcBef>
                      <a:spcPts val="200"/>
                    </a:spcBef>
                    <a:buNone/>
                  </a:pPr>
                  <a:r>
                    <a:rPr lang="en-US" sz="900" b="0" kern="1200">
                      <a:solidFill>
                        <a:schemeClr val="tx1">
                          <a:lumMod val="50000"/>
                          <a:lumOff val="50000"/>
                        </a:schemeClr>
                      </a:solidFill>
                      <a:latin typeface="Arial" charset="0"/>
                      <a:ea typeface="Arial" charset="0"/>
                      <a:cs typeface="Arial" charset="0"/>
                    </a:rPr>
                    <a:t>Second, use one of the methods outlined above to add a new photo. </a:t>
                  </a:r>
                </a:p>
              </p:txBody>
            </p:sp>
            <p:sp>
              <p:nvSpPr>
                <p:cNvPr id="20" name="TextBox 19">
                  <a:extLst>
                    <a:ext uri="{FF2B5EF4-FFF2-40B4-BE49-F238E27FC236}">
                      <a16:creationId xmlns:a16="http://schemas.microsoft.com/office/drawing/2014/main" id="{21BA9531-EC5F-D348-A85B-1F3BE61794D3}"/>
                    </a:ext>
                  </a:extLst>
                </p:cNvPr>
                <p:cNvSpPr txBox="1"/>
                <p:nvPr userDrawn="1"/>
              </p:nvSpPr>
              <p:spPr>
                <a:xfrm>
                  <a:off x="12771990" y="5385156"/>
                  <a:ext cx="2422981" cy="138499"/>
                </a:xfrm>
                <a:prstGeom prst="rect">
                  <a:avLst/>
                </a:prstGeom>
              </p:spPr>
              <p:txBody>
                <a:bodyPr vert="horz" wrap="square" lIns="0" tIns="0" rIns="0" bIns="0" rtlCol="0" anchor="t">
                  <a:spAutoFit/>
                </a:bodyPr>
                <a:lstStyle/>
                <a:p>
                  <a:pPr marL="0" indent="0" algn="l" defTabSz="914355" rtl="0" eaLnBrk="1" latinLnBrk="0" hangingPunct="1">
                    <a:spcBef>
                      <a:spcPts val="200"/>
                    </a:spcBef>
                    <a:buNone/>
                  </a:pPr>
                  <a:r>
                    <a:rPr lang="en-US" sz="900" kern="1200">
                      <a:solidFill>
                        <a:schemeClr val="tx1">
                          <a:lumMod val="50000"/>
                          <a:lumOff val="50000"/>
                        </a:schemeClr>
                      </a:solidFill>
                      <a:latin typeface="Arial" charset="0"/>
                      <a:ea typeface="Arial" charset="0"/>
                      <a:cs typeface="Arial" charset="0"/>
                    </a:rPr>
                    <a:t>You can now add a new image as normal.</a:t>
                  </a:r>
                </a:p>
              </p:txBody>
            </p:sp>
          </p:grpSp>
          <p:sp>
            <p:nvSpPr>
              <p:cNvPr id="22" name="TextBox 21">
                <a:extLst>
                  <a:ext uri="{FF2B5EF4-FFF2-40B4-BE49-F238E27FC236}">
                    <a16:creationId xmlns:a16="http://schemas.microsoft.com/office/drawing/2014/main" id="{2049FC18-348C-3841-A7B1-EEDE4ECECA73}"/>
                  </a:ext>
                </a:extLst>
              </p:cNvPr>
              <p:cNvSpPr txBox="1"/>
              <p:nvPr userDrawn="1"/>
            </p:nvSpPr>
            <p:spPr>
              <a:xfrm>
                <a:off x="12962943" y="5575485"/>
                <a:ext cx="2368960" cy="169277"/>
              </a:xfrm>
              <a:prstGeom prst="rect">
                <a:avLst/>
              </a:prstGeom>
            </p:spPr>
            <p:txBody>
              <a:bodyPr vert="horz" wrap="square" lIns="0" tIns="0" rIns="0" bIns="0" rtlCol="0" anchor="t">
                <a:spAutoFit/>
              </a:bodyPr>
              <a:lstStyle/>
              <a:p>
                <a:pPr marL="0" indent="0" algn="l">
                  <a:buNone/>
                </a:pPr>
                <a:r>
                  <a:rPr lang="en-US" sz="1100">
                    <a:solidFill>
                      <a:schemeClr val="accent2"/>
                    </a:solidFill>
                    <a:latin typeface="Arial" charset="0"/>
                    <a:ea typeface="Arial" charset="0"/>
                    <a:cs typeface="Arial" charset="0"/>
                  </a:rPr>
                  <a:t>TIP: Change Image</a:t>
                </a:r>
              </a:p>
            </p:txBody>
          </p:sp>
          <p:pic>
            <p:nvPicPr>
              <p:cNvPr id="23" name="Graphic 22">
                <a:extLst>
                  <a:ext uri="{FF2B5EF4-FFF2-40B4-BE49-F238E27FC236}">
                    <a16:creationId xmlns:a16="http://schemas.microsoft.com/office/drawing/2014/main" id="{BE07A37F-BC36-8141-9134-2D60B9BCDDB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756975" y="5585768"/>
                <a:ext cx="155227" cy="155227"/>
              </a:xfrm>
              <a:prstGeom prst="rect">
                <a:avLst/>
              </a:prstGeom>
            </p:spPr>
          </p:pic>
        </p:grpSp>
        <p:grpSp>
          <p:nvGrpSpPr>
            <p:cNvPr id="6" name="Group 5">
              <a:extLst>
                <a:ext uri="{FF2B5EF4-FFF2-40B4-BE49-F238E27FC236}">
                  <a16:creationId xmlns:a16="http://schemas.microsoft.com/office/drawing/2014/main" id="{61738F67-F841-DE42-B53F-A15AB7EF8263}"/>
                </a:ext>
              </a:extLst>
            </p:cNvPr>
            <p:cNvGrpSpPr/>
            <p:nvPr userDrawn="1"/>
          </p:nvGrpSpPr>
          <p:grpSpPr>
            <a:xfrm>
              <a:off x="12596752" y="4895098"/>
              <a:ext cx="2735151" cy="1280928"/>
              <a:chOff x="12596752" y="4090029"/>
              <a:chExt cx="2735151" cy="1280928"/>
            </a:xfrm>
          </p:grpSpPr>
          <p:sp>
            <p:nvSpPr>
              <p:cNvPr id="25" name="Rectangle 24">
                <a:extLst>
                  <a:ext uri="{FF2B5EF4-FFF2-40B4-BE49-F238E27FC236}">
                    <a16:creationId xmlns:a16="http://schemas.microsoft.com/office/drawing/2014/main" id="{4763862F-B08E-3A4A-B63B-0F08304B80A9}"/>
                  </a:ext>
                </a:extLst>
              </p:cNvPr>
              <p:cNvSpPr/>
              <p:nvPr userDrawn="1"/>
            </p:nvSpPr>
            <p:spPr>
              <a:xfrm>
                <a:off x="12596752" y="4090029"/>
                <a:ext cx="2735151" cy="1280928"/>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TextBox 27">
                <a:extLst>
                  <a:ext uri="{FF2B5EF4-FFF2-40B4-BE49-F238E27FC236}">
                    <a16:creationId xmlns:a16="http://schemas.microsoft.com/office/drawing/2014/main" id="{ADD6367C-0588-7B43-B808-760C7B6E2CA8}"/>
                  </a:ext>
                </a:extLst>
              </p:cNvPr>
              <p:cNvSpPr txBox="1"/>
              <p:nvPr userDrawn="1"/>
            </p:nvSpPr>
            <p:spPr>
              <a:xfrm>
                <a:off x="12962943" y="4218828"/>
                <a:ext cx="2368960" cy="169277"/>
              </a:xfrm>
              <a:prstGeom prst="rect">
                <a:avLst/>
              </a:prstGeom>
            </p:spPr>
            <p:txBody>
              <a:bodyPr vert="horz" wrap="square" lIns="0" tIns="0" rIns="0" bIns="0" rtlCol="0" anchor="t">
                <a:spAutoFit/>
              </a:bodyPr>
              <a:lstStyle/>
              <a:p>
                <a:pPr marL="0" indent="0" algn="l">
                  <a:buNone/>
                </a:pPr>
                <a:r>
                  <a:rPr lang="en-US" sz="1100">
                    <a:solidFill>
                      <a:schemeClr val="accent2"/>
                    </a:solidFill>
                    <a:latin typeface="Arial" charset="0"/>
                    <a:ea typeface="Arial" charset="0"/>
                    <a:cs typeface="Arial" charset="0"/>
                  </a:rPr>
                  <a:t>TIP: Crop Image</a:t>
                </a:r>
              </a:p>
            </p:txBody>
          </p:sp>
          <p:pic>
            <p:nvPicPr>
              <p:cNvPr id="29" name="Graphic 28">
                <a:extLst>
                  <a:ext uri="{FF2B5EF4-FFF2-40B4-BE49-F238E27FC236}">
                    <a16:creationId xmlns:a16="http://schemas.microsoft.com/office/drawing/2014/main" id="{8EFBD302-5FB8-0241-8B29-359EEE31960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756975" y="4229111"/>
                <a:ext cx="155227" cy="155227"/>
              </a:xfrm>
              <a:prstGeom prst="rect">
                <a:avLst/>
              </a:prstGeom>
            </p:spPr>
          </p:pic>
          <p:sp>
            <p:nvSpPr>
              <p:cNvPr id="31" name="TextBox 30">
                <a:extLst>
                  <a:ext uri="{FF2B5EF4-FFF2-40B4-BE49-F238E27FC236}">
                    <a16:creationId xmlns:a16="http://schemas.microsoft.com/office/drawing/2014/main" id="{543F54A8-F6DF-774C-9ABE-A2BD51A7AF06}"/>
                  </a:ext>
                </a:extLst>
              </p:cNvPr>
              <p:cNvSpPr txBox="1"/>
              <p:nvPr userDrawn="1"/>
            </p:nvSpPr>
            <p:spPr>
              <a:xfrm>
                <a:off x="12756975" y="448301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3175" lvl="1" indent="0">
                  <a:buNone/>
                  <a:defRPr/>
                </a:pPr>
                <a:r>
                  <a:rPr lang="en-US" sz="900" kern="1200">
                    <a:solidFill>
                      <a:schemeClr val="tx1">
                        <a:lumMod val="50000"/>
                        <a:lumOff val="50000"/>
                      </a:schemeClr>
                    </a:solidFill>
                    <a:latin typeface="Arial" charset="0"/>
                    <a:cs typeface="Arial" charset="0"/>
                  </a:rPr>
                  <a:t>Right-click on the image.</a:t>
                </a:r>
              </a:p>
              <a:p>
                <a:pPr marL="3175" lvl="1" indent="0">
                  <a:buNone/>
                  <a:defRPr/>
                </a:pPr>
                <a:r>
                  <a:rPr lang="en-US" sz="900" kern="1200">
                    <a:solidFill>
                      <a:schemeClr val="tx1">
                        <a:lumMod val="50000"/>
                        <a:lumOff val="50000"/>
                      </a:schemeClr>
                    </a:solidFill>
                    <a:latin typeface="Arial" charset="0"/>
                    <a:cs typeface="Arial" charset="0"/>
                  </a:rPr>
                  <a:t>Choose “Crop” from the menu. (       )</a:t>
                </a:r>
              </a:p>
              <a:p>
                <a:pPr marL="3175" lvl="1" indent="0">
                  <a:buNone/>
                  <a:defRPr/>
                </a:pPr>
                <a:r>
                  <a:rPr lang="en-US" sz="900" kern="1200">
                    <a:solidFill>
                      <a:schemeClr val="tx1">
                        <a:lumMod val="50000"/>
                        <a:lumOff val="50000"/>
                      </a:schemeClr>
                    </a:solidFill>
                    <a:latin typeface="Arial" charset="0"/>
                    <a:cs typeface="Arial" charset="0"/>
                  </a:rPr>
                  <a:t>Adjust the size and position of the image.</a:t>
                </a:r>
              </a:p>
              <a:p>
                <a:pPr marL="3175" lvl="1" indent="0">
                  <a:buNone/>
                  <a:defRPr/>
                </a:pPr>
                <a:r>
                  <a:rPr lang="en-US" sz="900" kern="1200">
                    <a:solidFill>
                      <a:schemeClr val="tx1">
                        <a:lumMod val="50000"/>
                        <a:lumOff val="50000"/>
                      </a:schemeClr>
                    </a:solidFill>
                    <a:latin typeface="Arial" charset="0"/>
                    <a:cs typeface="Arial" charset="0"/>
                  </a:rPr>
                  <a:t>Press Esc or click outside the image area to exit the cropping mode.</a:t>
                </a:r>
              </a:p>
            </p:txBody>
          </p:sp>
          <p:pic>
            <p:nvPicPr>
              <p:cNvPr id="32" name="Picture 31">
                <a:extLst>
                  <a:ext uri="{FF2B5EF4-FFF2-40B4-BE49-F238E27FC236}">
                    <a16:creationId xmlns:a16="http://schemas.microsoft.com/office/drawing/2014/main" id="{556BAB2B-CC37-3343-9E88-87CF2EE18C5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4553978" y="4567445"/>
                <a:ext cx="136897" cy="213643"/>
              </a:xfrm>
              <a:prstGeom prst="rect">
                <a:avLst/>
              </a:prstGeom>
              <a:ln w="19050">
                <a:solidFill>
                  <a:schemeClr val="accent3">
                    <a:lumMod val="60000"/>
                    <a:lumOff val="40000"/>
                  </a:schemeClr>
                </a:solidFill>
              </a:ln>
            </p:spPr>
          </p:pic>
        </p:grpSp>
        <p:sp>
          <p:nvSpPr>
            <p:cNvPr id="33" name="TextBox 32">
              <a:extLst>
                <a:ext uri="{FF2B5EF4-FFF2-40B4-BE49-F238E27FC236}">
                  <a16:creationId xmlns:a16="http://schemas.microsoft.com/office/drawing/2014/main" id="{0B069F4C-8AD2-9246-B11A-D858D8BD55B6}"/>
                </a:ext>
              </a:extLst>
            </p:cNvPr>
            <p:cNvSpPr txBox="1">
              <a:spLocks noChangeAspect="1"/>
            </p:cNvSpPr>
            <p:nvPr userDrawn="1"/>
          </p:nvSpPr>
          <p:spPr>
            <a:xfrm>
              <a:off x="12577088" y="500436"/>
              <a:ext cx="114706" cy="114706"/>
            </a:xfrm>
            <a:prstGeom prst="ellipse">
              <a:avLst/>
            </a:prstGeom>
            <a:solidFill>
              <a:schemeClr val="tx1">
                <a:lumMod val="50000"/>
                <a:lumOff val="50000"/>
              </a:schemeClr>
            </a:solidFill>
          </p:spPr>
          <p:txBody>
            <a:bodyPr vert="horz" wrap="none" lIns="0" tIns="0" rIns="0" bIns="0" rtlCol="0" anchor="ctr">
              <a:noAutofit/>
            </a:bodyPr>
            <a:lstStyle/>
            <a:p>
              <a:pPr marL="0" indent="0" algn="ctr">
                <a:buNone/>
              </a:pPr>
              <a:r>
                <a:rPr lang="en-US" sz="500">
                  <a:solidFill>
                    <a:schemeClr val="bg1"/>
                  </a:solidFill>
                  <a:latin typeface="Arial" charset="0"/>
                  <a:ea typeface="Arial" charset="0"/>
                  <a:cs typeface="Arial" charset="0"/>
                </a:rPr>
                <a:t>1</a:t>
              </a:r>
            </a:p>
          </p:txBody>
        </p:sp>
        <p:sp>
          <p:nvSpPr>
            <p:cNvPr id="34" name="TextBox 33">
              <a:extLst>
                <a:ext uri="{FF2B5EF4-FFF2-40B4-BE49-F238E27FC236}">
                  <a16:creationId xmlns:a16="http://schemas.microsoft.com/office/drawing/2014/main" id="{0CA2CD0A-D65C-EA4B-BD79-7328CBB7BABA}"/>
                </a:ext>
              </a:extLst>
            </p:cNvPr>
            <p:cNvSpPr txBox="1"/>
            <p:nvPr userDrawn="1"/>
          </p:nvSpPr>
          <p:spPr>
            <a:xfrm>
              <a:off x="12776177" y="1104602"/>
              <a:ext cx="2289935" cy="857927"/>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t>Method 2: </a:t>
              </a:r>
              <a:r>
                <a:rPr lang="en-US" sz="600" b="0"/>
                <a:t>PLACEHOLDER ICON</a:t>
              </a:r>
            </a:p>
            <a:p>
              <a:pPr lvl="1">
                <a:buNone/>
              </a:pPr>
              <a:r>
                <a:rPr lang="en-US" sz="1050"/>
                <a:t>Click the image icon inside the placeholder to browse for an image. You may need to shift the gradient aside in order to access the placeholder icon.</a:t>
              </a:r>
            </a:p>
          </p:txBody>
        </p:sp>
        <p:sp>
          <p:nvSpPr>
            <p:cNvPr id="35" name="TextBox 34">
              <a:extLst>
                <a:ext uri="{FF2B5EF4-FFF2-40B4-BE49-F238E27FC236}">
                  <a16:creationId xmlns:a16="http://schemas.microsoft.com/office/drawing/2014/main" id="{B577A331-35D8-0E4E-94C4-8D81EC99B7C7}"/>
                </a:ext>
              </a:extLst>
            </p:cNvPr>
            <p:cNvSpPr txBox="1"/>
            <p:nvPr userDrawn="1"/>
          </p:nvSpPr>
          <p:spPr>
            <a:xfrm>
              <a:off x="12776177" y="2045527"/>
              <a:ext cx="2016492" cy="415498"/>
            </a:xfrm>
            <a:prstGeom prst="rect">
              <a:avLst/>
            </a:prstGeom>
          </p:spPr>
          <p:txBody>
            <a:bodyPr vert="horz" wrap="square" lIns="0" tIns="0" rIns="0" bIns="0" rtlCol="0" anchor="t">
              <a:spAutoFit/>
            </a:bodyPr>
            <a:lstStyle>
              <a:defPPr>
                <a:defRPr lang="en-US"/>
              </a:defPPr>
              <a:lvl1pPr lvl="0">
                <a:spcBef>
                  <a:spcPts val="16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2"/>
              <a:r>
                <a:rPr lang="en-US" sz="900"/>
                <a:t>Note: If the photo covers your text after you drop it in, simply right click the photo and select ‘Send to Back’.</a:t>
              </a:r>
            </a:p>
          </p:txBody>
        </p:sp>
        <p:sp>
          <p:nvSpPr>
            <p:cNvPr id="36" name="TextBox 35">
              <a:extLst>
                <a:ext uri="{FF2B5EF4-FFF2-40B4-BE49-F238E27FC236}">
                  <a16:creationId xmlns:a16="http://schemas.microsoft.com/office/drawing/2014/main" id="{563C2DA6-AE93-3E49-87C1-AD34E5C1951B}"/>
                </a:ext>
              </a:extLst>
            </p:cNvPr>
            <p:cNvSpPr txBox="1">
              <a:spLocks noChangeAspect="1"/>
            </p:cNvSpPr>
            <p:nvPr userDrawn="1"/>
          </p:nvSpPr>
          <p:spPr>
            <a:xfrm>
              <a:off x="12577088" y="1111659"/>
              <a:ext cx="114706" cy="114706"/>
            </a:xfrm>
            <a:prstGeom prst="ellipse">
              <a:avLst/>
            </a:prstGeom>
            <a:solidFill>
              <a:schemeClr val="tx1">
                <a:lumMod val="50000"/>
                <a:lumOff val="50000"/>
              </a:schemeClr>
            </a:solidFill>
          </p:spPr>
          <p:txBody>
            <a:bodyPr vert="horz" wrap="none" lIns="0" tIns="0" rIns="0" bIns="0" rtlCol="0" anchor="ctr">
              <a:noAutofit/>
            </a:bodyPr>
            <a:lstStyle/>
            <a:p>
              <a:pPr marL="0" indent="0" algn="ctr">
                <a:buNone/>
              </a:pPr>
              <a:r>
                <a:rPr lang="en-US" sz="500">
                  <a:solidFill>
                    <a:schemeClr val="bg1"/>
                  </a:solidFill>
                  <a:latin typeface="Arial" charset="0"/>
                  <a:ea typeface="Arial" charset="0"/>
                  <a:cs typeface="Arial" charset="0"/>
                </a:rPr>
                <a:t>2</a:t>
              </a:r>
            </a:p>
          </p:txBody>
        </p:sp>
      </p:grpSp>
      <p:sp>
        <p:nvSpPr>
          <p:cNvPr id="37" name="TextBox 36">
            <a:extLst>
              <a:ext uri="{FF2B5EF4-FFF2-40B4-BE49-F238E27FC236}">
                <a16:creationId xmlns:a16="http://schemas.microsoft.com/office/drawing/2014/main" id="{B63CBDF1-AD68-0547-8D1F-E199906767F1}"/>
              </a:ext>
            </a:extLst>
          </p:cNvPr>
          <p:cNvSpPr txBox="1"/>
          <p:nvPr userDrawn="1"/>
        </p:nvSpPr>
        <p:spPr>
          <a:xfrm>
            <a:off x="0" y="-648990"/>
            <a:ext cx="5481946" cy="234234"/>
          </a:xfrm>
          <a:prstGeom prst="roundRect">
            <a:avLst>
              <a:gd name="adj" fmla="val 50000"/>
            </a:avLst>
          </a:prstGeom>
          <a:noFill/>
          <a:ln>
            <a:solidFill>
              <a:schemeClr val="accent2"/>
            </a:solidFill>
          </a:ln>
        </p:spPr>
        <p:txBody>
          <a:bodyPr wrap="square" rtlCol="0" anchor="ctr">
            <a:noAutofit/>
          </a:bodyPr>
          <a:lstStyle/>
          <a:p>
            <a:pPr marL="0" indent="0" algn="ctr">
              <a:buNone/>
            </a:pPr>
            <a:r>
              <a:rPr lang="en-US" sz="1000" b="1" spc="50">
                <a:solidFill>
                  <a:schemeClr val="accent2"/>
                </a:solidFill>
                <a:latin typeface="Arial" panose="020B0604020202020204" pitchFamily="34" charset="0"/>
                <a:cs typeface="Arial" panose="020B0604020202020204" pitchFamily="34" charset="0"/>
              </a:rPr>
              <a:t>PLEASE CONTACT CREATIVE SERVICES TO REQUEST ALTERNATIVE IMAGES</a:t>
            </a:r>
          </a:p>
        </p:txBody>
      </p:sp>
      <p:cxnSp>
        <p:nvCxnSpPr>
          <p:cNvPr id="64" name="Straight Connector 63">
            <a:extLst>
              <a:ext uri="{FF2B5EF4-FFF2-40B4-BE49-F238E27FC236}">
                <a16:creationId xmlns:a16="http://schemas.microsoft.com/office/drawing/2014/main" id="{17A7D7BE-DE18-CA45-BE37-32B6AA2AB25E}"/>
              </a:ext>
            </a:extLst>
          </p:cNvPr>
          <p:cNvCxnSpPr/>
          <p:nvPr userDrawn="1"/>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67" name="Title 1">
            <a:extLst>
              <a:ext uri="{FF2B5EF4-FFF2-40B4-BE49-F238E27FC236}">
                <a16:creationId xmlns:a16="http://schemas.microsoft.com/office/drawing/2014/main" id="{8F799074-CA80-E946-B8BB-5F58AA3908A4}"/>
              </a:ext>
            </a:extLst>
          </p:cNvPr>
          <p:cNvSpPr>
            <a:spLocks noGrp="1"/>
          </p:cNvSpPr>
          <p:nvPr>
            <p:ph type="title"/>
          </p:nvPr>
        </p:nvSpPr>
        <p:spPr>
          <a:xfrm>
            <a:off x="263525" y="152400"/>
            <a:ext cx="6576662" cy="973138"/>
          </a:xfrm>
        </p:spPr>
        <p:txBody>
          <a:bodyPr/>
          <a:lstStyle/>
          <a:p>
            <a:endParaRPr lang="en-US" dirty="0"/>
          </a:p>
        </p:txBody>
      </p:sp>
      <p:sp>
        <p:nvSpPr>
          <p:cNvPr id="7" name="Date Placeholder 6">
            <a:extLst>
              <a:ext uri="{FF2B5EF4-FFF2-40B4-BE49-F238E27FC236}">
                <a16:creationId xmlns:a16="http://schemas.microsoft.com/office/drawing/2014/main" id="{7EE28868-B510-B340-BF03-8D07F832CAC5}"/>
              </a:ext>
            </a:extLst>
          </p:cNvPr>
          <p:cNvSpPr>
            <a:spLocks noGrp="1"/>
          </p:cNvSpPr>
          <p:nvPr>
            <p:ph type="dt" sz="half" idx="22"/>
          </p:nvPr>
        </p:nvSpPr>
        <p:spPr/>
        <p:txBody>
          <a:bodyPr/>
          <a:lstStyle/>
          <a:p>
            <a:r>
              <a:rPr lang="en-CA"/>
              <a:t>Date</a:t>
            </a:r>
            <a:endParaRPr lang="en-US"/>
          </a:p>
        </p:txBody>
      </p:sp>
      <p:sp>
        <p:nvSpPr>
          <p:cNvPr id="13" name="Slide Number Placeholder 12">
            <a:extLst>
              <a:ext uri="{FF2B5EF4-FFF2-40B4-BE49-F238E27FC236}">
                <a16:creationId xmlns:a16="http://schemas.microsoft.com/office/drawing/2014/main" id="{F782BB79-785B-7043-B608-B0C0DE5E9FFF}"/>
              </a:ext>
            </a:extLst>
          </p:cNvPr>
          <p:cNvSpPr>
            <a:spLocks noGrp="1"/>
          </p:cNvSpPr>
          <p:nvPr>
            <p:ph type="sldNum" sz="quarter" idx="23"/>
          </p:nvPr>
        </p:nvSpPr>
        <p:spPr/>
        <p:txBody>
          <a:bodyPr/>
          <a:lstStyle/>
          <a:p>
            <a:fld id="{3C1D921F-663F-5D4C-BF56-776C1B867DF7}" type="slidenum">
              <a:rPr lang="en-US" smtClean="0"/>
              <a:pPr/>
              <a:t>‹#›</a:t>
            </a:fld>
            <a:endParaRPr lang="en-US"/>
          </a:p>
        </p:txBody>
      </p:sp>
      <p:sp>
        <p:nvSpPr>
          <p:cNvPr id="16" name="Footer Placeholder 15">
            <a:extLst>
              <a:ext uri="{FF2B5EF4-FFF2-40B4-BE49-F238E27FC236}">
                <a16:creationId xmlns:a16="http://schemas.microsoft.com/office/drawing/2014/main" id="{ADDE9341-6580-1A4B-B75D-B7BFF257CFE0}"/>
              </a:ext>
            </a:extLst>
          </p:cNvPr>
          <p:cNvSpPr>
            <a:spLocks noGrp="1"/>
          </p:cNvSpPr>
          <p:nvPr>
            <p:ph type="ftr" sz="quarter" idx="24"/>
          </p:nvPr>
        </p:nvSpPr>
        <p:spPr>
          <a:xfrm>
            <a:off x="7440669" y="6482444"/>
            <a:ext cx="4114800" cy="264231"/>
          </a:xfrm>
          <a:prstGeom prst="rect">
            <a:avLst/>
          </a:prstGeom>
        </p:spPr>
        <p:txBody>
          <a:bodyPr/>
          <a:lstStyle/>
          <a:p>
            <a:pPr defTabSz="457177">
              <a:buClr>
                <a:srgbClr val="00008B"/>
              </a:buClr>
            </a:pPr>
            <a:r>
              <a:rPr lang="en-US">
                <a:solidFill>
                  <a:srgbClr val="FFFFFF">
                    <a:lumMod val="50000"/>
                  </a:srgbClr>
                </a:solidFill>
                <a:cs typeface="Arial" charset="0"/>
              </a:rPr>
              <a:t>OpenText ©2021 All rights reserved</a:t>
            </a:r>
          </a:p>
        </p:txBody>
      </p:sp>
      <p:sp>
        <p:nvSpPr>
          <p:cNvPr id="38" name="Text Placeholder 2">
            <a:extLst>
              <a:ext uri="{FF2B5EF4-FFF2-40B4-BE49-F238E27FC236}">
                <a16:creationId xmlns:a16="http://schemas.microsoft.com/office/drawing/2014/main" id="{7FBE5152-68F4-3B49-A693-A6DAE1E6EDE6}"/>
              </a:ext>
            </a:extLst>
          </p:cNvPr>
          <p:cNvSpPr>
            <a:spLocks noGrp="1"/>
          </p:cNvSpPr>
          <p:nvPr>
            <p:ph idx="1" hasCustomPrompt="1"/>
          </p:nvPr>
        </p:nvSpPr>
        <p:spPr bwMode="auto">
          <a:xfrm>
            <a:off x="263526" y="1376364"/>
            <a:ext cx="6581657" cy="478948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3"/>
            <a:endParaRPr lang="en-US"/>
          </a:p>
          <a:p>
            <a:pPr lvl="3"/>
            <a:endParaRPr lang="en-US"/>
          </a:p>
          <a:p>
            <a:pPr marL="180966" lvl="0" indent="-180966" algn="l" rtl="0" eaLnBrk="1" fontAlgn="base" hangingPunct="1">
              <a:lnSpc>
                <a:spcPct val="100000"/>
              </a:lnSpc>
              <a:spcBef>
                <a:spcPts val="200"/>
              </a:spcBef>
              <a:spcAft>
                <a:spcPct val="0"/>
              </a:spcAft>
              <a:buClr>
                <a:schemeClr val="accent1"/>
              </a:buClr>
              <a:buSzPct val="100000"/>
              <a:buFont typeface="Wingdings" pitchFamily="2" charset="2"/>
              <a:buChar char="§"/>
              <a:tabLst/>
            </a:pPr>
            <a:endParaRPr lang="en-US"/>
          </a:p>
        </p:txBody>
      </p:sp>
    </p:spTree>
    <p:extLst>
      <p:ext uri="{BB962C8B-B14F-4D97-AF65-F5344CB8AC3E}">
        <p14:creationId xmlns:p14="http://schemas.microsoft.com/office/powerpoint/2010/main" val="1587017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2"/>
                </a:solidFill>
              </a:defRPr>
            </a:lvl1pPr>
          </a:lstStyle>
          <a:p>
            <a:r>
              <a:rPr lang="en-US" dirty="0"/>
              <a:t>Click to add title</a:t>
            </a:r>
            <a:endParaRPr dirty="0"/>
          </a:p>
        </p:txBody>
      </p:sp>
      <p:sp>
        <p:nvSpPr>
          <p:cNvPr id="3" name="Content Placeholder 2"/>
          <p:cNvSpPr>
            <a:spLocks noGrp="1"/>
          </p:cNvSpPr>
          <p:nvPr>
            <p:ph idx="1" hasCustomPrompt="1"/>
          </p:nvPr>
        </p:nvSpPr>
        <p:spPr/>
        <p:txBody>
          <a:bodyPr/>
          <a:lstStyle>
            <a:lvl1pPr>
              <a:defRPr sz="2500"/>
            </a:lvl1pPr>
            <a:lvl2pPr>
              <a:defRPr sz="2000"/>
            </a:lvl2pPr>
            <a:lvl3pPr>
              <a:defRPr sz="1600"/>
            </a:lvl3pPr>
            <a:lvl4pPr>
              <a:defRPr sz="1700"/>
            </a:lvl4pPr>
            <a:lvl5pPr>
              <a:defRPr sz="1400"/>
            </a:lvl5pPr>
            <a:lvl6pPr>
              <a:buFont typeface="Wingdings" pitchFamily="2" charset="2"/>
              <a:buChar char="§"/>
              <a:defRPr sz="2400" baseline="0"/>
            </a:lvl6pPr>
            <a:lvl7pPr>
              <a:buFont typeface="Wingdings" pitchFamily="2" charset="2"/>
              <a:buChar char="§"/>
              <a:defRPr sz="2400"/>
            </a:lvl7pPr>
            <a:lvl8pPr>
              <a:buFont typeface="Wingdings" pitchFamily="2" charset="2"/>
              <a:buChar char="§"/>
              <a:defRPr sz="2400" baseline="0"/>
            </a:lvl8pPr>
            <a:lvl9pPr>
              <a:buFont typeface="Wingdings" pitchFamily="2" charset="2"/>
              <a:buChar char="§"/>
              <a:defRPr sz="2400" baseline="0"/>
            </a:lvl9pPr>
          </a:lstStyle>
          <a:p>
            <a:pPr lvl="0"/>
            <a:r>
              <a:rPr lang="en-US" dirty="0"/>
              <a:t>Bullet level 1</a:t>
            </a:r>
          </a:p>
          <a:p>
            <a:pPr lvl="1"/>
            <a:r>
              <a:rPr lang="en-US" dirty="0"/>
              <a:t>Bullet level 2</a:t>
            </a:r>
          </a:p>
          <a:p>
            <a:pPr lvl="2"/>
            <a:r>
              <a:rPr lang="en-US" dirty="0"/>
              <a:t>Bullet level 3</a:t>
            </a:r>
          </a:p>
        </p:txBody>
      </p:sp>
    </p:spTree>
    <p:extLst>
      <p:ext uri="{BB962C8B-B14F-4D97-AF65-F5344CB8AC3E}">
        <p14:creationId xmlns:p14="http://schemas.microsoft.com/office/powerpoint/2010/main" val="1557524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35FC6-E615-2A40-BD93-96F93CE1BF9C}"/>
              </a:ext>
            </a:extLst>
          </p:cNvPr>
          <p:cNvSpPr>
            <a:spLocks noGrp="1"/>
          </p:cNvSpPr>
          <p:nvPr>
            <p:ph type="title"/>
          </p:nvPr>
        </p:nvSpPr>
        <p:spPr>
          <a:xfrm>
            <a:off x="263525" y="152401"/>
            <a:ext cx="11651764" cy="973138"/>
          </a:xfrm>
        </p:spPr>
        <p:txBody>
          <a:bodyPr/>
          <a:lstStyle/>
          <a:p>
            <a:endParaRPr lang="en-US" dirty="0"/>
          </a:p>
        </p:txBody>
      </p:sp>
      <p:cxnSp>
        <p:nvCxnSpPr>
          <p:cNvPr id="13" name="Straight Connector 12">
            <a:extLst>
              <a:ext uri="{FF2B5EF4-FFF2-40B4-BE49-F238E27FC236}">
                <a16:creationId xmlns:a16="http://schemas.microsoft.com/office/drawing/2014/main" id="{C7AAF051-0DB1-5547-9810-62319ABD2BB9}"/>
              </a:ext>
            </a:extLst>
          </p:cNvPr>
          <p:cNvCxnSpPr/>
          <p:nvPr userDrawn="1"/>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3DA7B925-8430-5E43-9D3C-5945E52730FF}"/>
              </a:ext>
            </a:extLst>
          </p:cNvPr>
          <p:cNvGrpSpPr/>
          <p:nvPr userDrawn="1"/>
        </p:nvGrpSpPr>
        <p:grpSpPr>
          <a:xfrm>
            <a:off x="12461308" y="152401"/>
            <a:ext cx="3093325" cy="809625"/>
            <a:chOff x="12461307" y="152400"/>
            <a:chExt cx="3093325" cy="809625"/>
          </a:xfrm>
        </p:grpSpPr>
        <p:sp>
          <p:nvSpPr>
            <p:cNvPr id="16" name="Rectangle 15">
              <a:extLst>
                <a:ext uri="{FF2B5EF4-FFF2-40B4-BE49-F238E27FC236}">
                  <a16:creationId xmlns:a16="http://schemas.microsoft.com/office/drawing/2014/main" id="{952167FA-2CE6-3E43-B4E9-804D52B635B2}"/>
                </a:ext>
              </a:extLst>
            </p:cNvPr>
            <p:cNvSpPr/>
            <p:nvPr userDrawn="1"/>
          </p:nvSpPr>
          <p:spPr>
            <a:xfrm>
              <a:off x="12461307" y="152400"/>
              <a:ext cx="3093325" cy="8096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000"/>
            </a:p>
          </p:txBody>
        </p:sp>
        <p:sp>
          <p:nvSpPr>
            <p:cNvPr id="17" name="Rectangle 16">
              <a:extLst>
                <a:ext uri="{FF2B5EF4-FFF2-40B4-BE49-F238E27FC236}">
                  <a16:creationId xmlns:a16="http://schemas.microsoft.com/office/drawing/2014/main" id="{BA8516D1-1923-114A-A760-5BBAB43B9AF8}"/>
                </a:ext>
              </a:extLst>
            </p:cNvPr>
            <p:cNvSpPr/>
            <p:nvPr userDrawn="1"/>
          </p:nvSpPr>
          <p:spPr>
            <a:xfrm>
              <a:off x="12517897" y="219592"/>
              <a:ext cx="2960228" cy="666233"/>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TextBox 17">
              <a:extLst>
                <a:ext uri="{FF2B5EF4-FFF2-40B4-BE49-F238E27FC236}">
                  <a16:creationId xmlns:a16="http://schemas.microsoft.com/office/drawing/2014/main" id="{DA08893D-AE6E-6F4D-8677-124539924BA5}"/>
                </a:ext>
              </a:extLst>
            </p:cNvPr>
            <p:cNvSpPr txBox="1"/>
            <p:nvPr userDrawn="1"/>
          </p:nvSpPr>
          <p:spPr>
            <a:xfrm>
              <a:off x="13123460" y="325491"/>
              <a:ext cx="2059390" cy="484748"/>
            </a:xfrm>
            <a:prstGeom prst="rect">
              <a:avLst/>
            </a:prstGeom>
          </p:spPr>
          <p:txBody>
            <a:bodyPr vert="horz" wrap="square" lIns="0" tIns="0" rIns="0" bIns="0" rtlCol="0" anchor="t">
              <a:spAutoFit/>
            </a:bodyPr>
            <a:lstStyle/>
            <a:p>
              <a:pPr marL="0" indent="0" algn="l">
                <a:buNone/>
              </a:pPr>
              <a:r>
                <a:rPr lang="en-US" sz="1050">
                  <a:solidFill>
                    <a:schemeClr val="accent2"/>
                  </a:solidFill>
                  <a:latin typeface="Arial" charset="0"/>
                  <a:ea typeface="Arial" charset="0"/>
                  <a:cs typeface="Arial" charset="0"/>
                </a:rPr>
                <a:t>Access programmed text formats by using the ‘Indent More’ button to change the indent level.</a:t>
              </a:r>
            </a:p>
          </p:txBody>
        </p:sp>
        <p:pic>
          <p:nvPicPr>
            <p:cNvPr id="19" name="Picture 18">
              <a:extLst>
                <a:ext uri="{FF2B5EF4-FFF2-40B4-BE49-F238E27FC236}">
                  <a16:creationId xmlns:a16="http://schemas.microsoft.com/office/drawing/2014/main" id="{D567EA5D-5284-7243-BA1D-B4D7551362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
            <a:stretch/>
          </p:blipFill>
          <p:spPr>
            <a:xfrm>
              <a:off x="12671338" y="333949"/>
              <a:ext cx="320762" cy="350353"/>
            </a:xfrm>
            <a:prstGeom prst="roundRect">
              <a:avLst/>
            </a:prstGeom>
          </p:spPr>
        </p:pic>
      </p:grpSp>
      <p:sp>
        <p:nvSpPr>
          <p:cNvPr id="4" name="Date Placeholder 3">
            <a:extLst>
              <a:ext uri="{FF2B5EF4-FFF2-40B4-BE49-F238E27FC236}">
                <a16:creationId xmlns:a16="http://schemas.microsoft.com/office/drawing/2014/main" id="{5E89ACD5-841B-9742-BF12-AB47740C0DD4}"/>
              </a:ext>
            </a:extLst>
          </p:cNvPr>
          <p:cNvSpPr>
            <a:spLocks noGrp="1"/>
          </p:cNvSpPr>
          <p:nvPr>
            <p:ph type="dt" sz="half" idx="13"/>
          </p:nvPr>
        </p:nvSpPr>
        <p:spPr/>
        <p:txBody>
          <a:bodyPr/>
          <a:lstStyle/>
          <a:p>
            <a:r>
              <a:rPr lang="en-CA"/>
              <a:t>Date</a:t>
            </a:r>
            <a:endParaRPr lang="en-US"/>
          </a:p>
        </p:txBody>
      </p:sp>
      <p:sp>
        <p:nvSpPr>
          <p:cNvPr id="6" name="Slide Number Placeholder 5">
            <a:extLst>
              <a:ext uri="{FF2B5EF4-FFF2-40B4-BE49-F238E27FC236}">
                <a16:creationId xmlns:a16="http://schemas.microsoft.com/office/drawing/2014/main" id="{6C305C62-4010-1D45-B446-AB33D89061F0}"/>
              </a:ext>
            </a:extLst>
          </p:cNvPr>
          <p:cNvSpPr>
            <a:spLocks noGrp="1"/>
          </p:cNvSpPr>
          <p:nvPr>
            <p:ph type="sldNum" sz="quarter" idx="14"/>
          </p:nvPr>
        </p:nvSpPr>
        <p:spPr/>
        <p:txBody>
          <a:bodyPr/>
          <a:lstStyle/>
          <a:p>
            <a:fld id="{3C1D921F-663F-5D4C-BF56-776C1B867DF7}" type="slidenum">
              <a:rPr lang="en-US" smtClean="0"/>
              <a:pPr/>
              <a:t>‹#›</a:t>
            </a:fld>
            <a:endParaRPr lang="en-US"/>
          </a:p>
        </p:txBody>
      </p:sp>
      <p:sp>
        <p:nvSpPr>
          <p:cNvPr id="7" name="Footer Placeholder 6">
            <a:extLst>
              <a:ext uri="{FF2B5EF4-FFF2-40B4-BE49-F238E27FC236}">
                <a16:creationId xmlns:a16="http://schemas.microsoft.com/office/drawing/2014/main" id="{AC160167-A6CC-2443-AED0-F2AD75CB77AD}"/>
              </a:ext>
            </a:extLst>
          </p:cNvPr>
          <p:cNvSpPr>
            <a:spLocks noGrp="1"/>
          </p:cNvSpPr>
          <p:nvPr>
            <p:ph type="ftr" sz="quarter" idx="15"/>
          </p:nvPr>
        </p:nvSpPr>
        <p:spPr>
          <a:xfrm>
            <a:off x="7455919" y="6482444"/>
            <a:ext cx="4114800" cy="264231"/>
          </a:xfrm>
          <a:prstGeom prst="rect">
            <a:avLst/>
          </a:prstGeom>
        </p:spPr>
        <p:txBody>
          <a:bodyPr/>
          <a:lstStyle/>
          <a:p>
            <a:pPr defTabSz="457177">
              <a:buClr>
                <a:srgbClr val="00008B"/>
              </a:buClr>
            </a:pPr>
            <a:r>
              <a:rPr lang="en-US">
                <a:solidFill>
                  <a:srgbClr val="FFFFFF">
                    <a:lumMod val="50000"/>
                  </a:srgbClr>
                </a:solidFill>
                <a:cs typeface="Arial" charset="0"/>
              </a:rPr>
              <a:t>OpenText ©2021 All rights reserved</a:t>
            </a:r>
          </a:p>
        </p:txBody>
      </p:sp>
      <p:sp>
        <p:nvSpPr>
          <p:cNvPr id="5" name="Content Placeholder 4">
            <a:extLst>
              <a:ext uri="{FF2B5EF4-FFF2-40B4-BE49-F238E27FC236}">
                <a16:creationId xmlns:a16="http://schemas.microsoft.com/office/drawing/2014/main" id="{0E2861E7-C993-CF4C-B237-7333B82A5B3F}"/>
              </a:ext>
            </a:extLst>
          </p:cNvPr>
          <p:cNvSpPr>
            <a:spLocks noGrp="1"/>
          </p:cNvSpPr>
          <p:nvPr>
            <p:ph sz="quarter" idx="16"/>
          </p:nvPr>
        </p:nvSpPr>
        <p:spPr>
          <a:xfrm>
            <a:off x="263525" y="1376364"/>
            <a:ext cx="11651764" cy="47894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578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Panel Content">
    <p:spTree>
      <p:nvGrpSpPr>
        <p:cNvPr id="1" name=""/>
        <p:cNvGrpSpPr/>
        <p:nvPr/>
      </p:nvGrpSpPr>
      <p:grpSpPr>
        <a:xfrm>
          <a:off x="0" y="0"/>
          <a:ext cx="0" cy="0"/>
          <a:chOff x="0" y="0"/>
          <a:chExt cx="0" cy="0"/>
        </a:xfrm>
      </p:grpSpPr>
      <p:sp>
        <p:nvSpPr>
          <p:cNvPr id="28" name="Text Placeholder 5">
            <a:extLst>
              <a:ext uri="{FF2B5EF4-FFF2-40B4-BE49-F238E27FC236}">
                <a16:creationId xmlns:a16="http://schemas.microsoft.com/office/drawing/2014/main" id="{0581EFDC-AB6C-D944-8578-8F86B1E8A428}"/>
              </a:ext>
            </a:extLst>
          </p:cNvPr>
          <p:cNvSpPr txBox="1">
            <a:spLocks/>
          </p:cNvSpPr>
          <p:nvPr userDrawn="1"/>
        </p:nvSpPr>
        <p:spPr>
          <a:xfrm>
            <a:off x="263525" y="1391942"/>
            <a:ext cx="5669800" cy="4743044"/>
          </a:xfrm>
          <a:prstGeom prst="rect">
            <a:avLst/>
          </a:prstGeom>
          <a:noFill/>
          <a:ln w="12700">
            <a:solidFill>
              <a:schemeClr val="accent1"/>
            </a:solidFill>
          </a:ln>
          <a:effectLst>
            <a:outerShdw blurRad="381000" dist="127000" dir="2700000" algn="tl" rotWithShape="0">
              <a:prstClr val="black">
                <a:alpha val="822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89" tIns="179989" rIns="179989" bIns="179989" numCol="1" spcCol="0" rtlCol="0" fromWordArt="0" anchor="ctr" anchorCtr="0" forceAA="0" compatLnSpc="1">
            <a:prstTxWarp prst="textNoShape">
              <a:avLst/>
            </a:prstTxWarp>
            <a:noAutofit/>
          </a:bodyPr>
          <a:lstStyle>
            <a:defPPr>
              <a:defRPr lang="en-US"/>
            </a:defPPr>
            <a:lvl1pPr marL="0" lvl="0" indent="0" algn="ctr">
              <a:buNone/>
              <a:defRPr sz="1200">
                <a:solidFill>
                  <a:srgbClr val="00000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200"/>
          </a:p>
        </p:txBody>
      </p:sp>
      <p:sp>
        <p:nvSpPr>
          <p:cNvPr id="29" name="Text Placeholder 66">
            <a:extLst>
              <a:ext uri="{FF2B5EF4-FFF2-40B4-BE49-F238E27FC236}">
                <a16:creationId xmlns:a16="http://schemas.microsoft.com/office/drawing/2014/main" id="{D138DEA1-CD5F-B240-AA70-68E83AD6C981}"/>
              </a:ext>
            </a:extLst>
          </p:cNvPr>
          <p:cNvSpPr>
            <a:spLocks noGrp="1"/>
          </p:cNvSpPr>
          <p:nvPr>
            <p:ph type="body" sz="quarter" idx="133"/>
          </p:nvPr>
        </p:nvSpPr>
        <p:spPr>
          <a:xfrm>
            <a:off x="263525" y="1391942"/>
            <a:ext cx="5669800" cy="565378"/>
          </a:xfrm>
          <a:prstGeom prst="rect">
            <a:avLst/>
          </a:prstGeom>
          <a:solidFill>
            <a:schemeClr val="accent1"/>
          </a:solidFill>
        </p:spPr>
        <p:txBody>
          <a:bodyPr lIns="72000" tIns="90000" bIns="90000" anchor="ctr">
            <a:normAutofit/>
          </a:bodyPr>
          <a:lstStyle>
            <a:lvl1pPr marL="0" indent="0" algn="ctr">
              <a:lnSpc>
                <a:spcPct val="100000"/>
              </a:lnSpc>
              <a:spcBef>
                <a:spcPts val="0"/>
              </a:spcBef>
              <a:spcAft>
                <a:spcPts val="0"/>
              </a:spcAft>
              <a:buNone/>
              <a:defRPr sz="2000" b="1" i="0" cap="none" spc="0" baseline="0">
                <a:solidFill>
                  <a:schemeClr val="bg1"/>
                </a:solidFill>
                <a:latin typeface="Arial" panose="020B0604020202020204" pitchFamily="34" charset="0"/>
                <a:cs typeface="Arial" panose="020B0604020202020204" pitchFamily="34" charset="0"/>
              </a:defRPr>
            </a:lvl1pPr>
            <a:lvl2pPr>
              <a:defRPr sz="1200"/>
            </a:lvl2pPr>
          </a:lstStyle>
          <a:p>
            <a:pPr lvl="0"/>
            <a:endParaRPr lang="en-US" dirty="0"/>
          </a:p>
        </p:txBody>
      </p:sp>
      <p:sp>
        <p:nvSpPr>
          <p:cNvPr id="2" name="Title 1">
            <a:extLst>
              <a:ext uri="{FF2B5EF4-FFF2-40B4-BE49-F238E27FC236}">
                <a16:creationId xmlns:a16="http://schemas.microsoft.com/office/drawing/2014/main" id="{7C7A3582-E7AD-494F-A077-ED0BBC4FB076}"/>
              </a:ext>
            </a:extLst>
          </p:cNvPr>
          <p:cNvSpPr>
            <a:spLocks noGrp="1"/>
          </p:cNvSpPr>
          <p:nvPr>
            <p:ph type="title"/>
          </p:nvPr>
        </p:nvSpPr>
        <p:spPr>
          <a:xfrm>
            <a:off x="263525" y="152400"/>
            <a:ext cx="11651764" cy="973138"/>
          </a:xfrm>
        </p:spPr>
        <p:txBody>
          <a:bodyPr/>
          <a:lstStyle>
            <a:lvl1pPr>
              <a:defRPr>
                <a:solidFill>
                  <a:schemeClr val="accent1"/>
                </a:solidFill>
              </a:defRPr>
            </a:lvl1pPr>
          </a:lstStyle>
          <a:p>
            <a:endParaRPr lang="en-US" dirty="0"/>
          </a:p>
        </p:txBody>
      </p:sp>
      <p:cxnSp>
        <p:nvCxnSpPr>
          <p:cNvPr id="17" name="Straight Connector 16">
            <a:extLst>
              <a:ext uri="{FF2B5EF4-FFF2-40B4-BE49-F238E27FC236}">
                <a16:creationId xmlns:a16="http://schemas.microsoft.com/office/drawing/2014/main" id="{DAB41468-138A-CC4E-B6DB-B7BB37BD42F3}"/>
              </a:ext>
            </a:extLst>
          </p:cNvPr>
          <p:cNvCxnSpPr/>
          <p:nvPr userDrawn="1"/>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D0475398-FD0C-EC4B-889D-4F052DEB01C2}"/>
              </a:ext>
            </a:extLst>
          </p:cNvPr>
          <p:cNvGrpSpPr/>
          <p:nvPr userDrawn="1"/>
        </p:nvGrpSpPr>
        <p:grpSpPr>
          <a:xfrm>
            <a:off x="12461308" y="152401"/>
            <a:ext cx="3093325" cy="809625"/>
            <a:chOff x="12461307" y="152400"/>
            <a:chExt cx="3093325" cy="809625"/>
          </a:xfrm>
        </p:grpSpPr>
        <p:sp>
          <p:nvSpPr>
            <p:cNvPr id="19" name="Rectangle 18">
              <a:extLst>
                <a:ext uri="{FF2B5EF4-FFF2-40B4-BE49-F238E27FC236}">
                  <a16:creationId xmlns:a16="http://schemas.microsoft.com/office/drawing/2014/main" id="{990F0DAA-D14E-9B4D-AFD7-D1A0A2420A34}"/>
                </a:ext>
              </a:extLst>
            </p:cNvPr>
            <p:cNvSpPr/>
            <p:nvPr userDrawn="1"/>
          </p:nvSpPr>
          <p:spPr>
            <a:xfrm>
              <a:off x="12461307" y="152400"/>
              <a:ext cx="3093325" cy="8096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000"/>
            </a:p>
          </p:txBody>
        </p:sp>
        <p:sp>
          <p:nvSpPr>
            <p:cNvPr id="20" name="Rectangle 19">
              <a:extLst>
                <a:ext uri="{FF2B5EF4-FFF2-40B4-BE49-F238E27FC236}">
                  <a16:creationId xmlns:a16="http://schemas.microsoft.com/office/drawing/2014/main" id="{5B5F4F4E-1D9C-E24A-BEC0-703EDEE035B1}"/>
                </a:ext>
              </a:extLst>
            </p:cNvPr>
            <p:cNvSpPr/>
            <p:nvPr userDrawn="1"/>
          </p:nvSpPr>
          <p:spPr>
            <a:xfrm>
              <a:off x="12517897" y="219592"/>
              <a:ext cx="2960228" cy="666233"/>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TextBox 20">
              <a:extLst>
                <a:ext uri="{FF2B5EF4-FFF2-40B4-BE49-F238E27FC236}">
                  <a16:creationId xmlns:a16="http://schemas.microsoft.com/office/drawing/2014/main" id="{4E4E2110-C390-3748-BA1A-C0AFAA97AA01}"/>
                </a:ext>
              </a:extLst>
            </p:cNvPr>
            <p:cNvSpPr txBox="1"/>
            <p:nvPr userDrawn="1"/>
          </p:nvSpPr>
          <p:spPr>
            <a:xfrm>
              <a:off x="13123460" y="325491"/>
              <a:ext cx="2059390" cy="484748"/>
            </a:xfrm>
            <a:prstGeom prst="rect">
              <a:avLst/>
            </a:prstGeom>
          </p:spPr>
          <p:txBody>
            <a:bodyPr vert="horz" wrap="square" lIns="0" tIns="0" rIns="0" bIns="0" rtlCol="0" anchor="t">
              <a:spAutoFit/>
            </a:bodyPr>
            <a:lstStyle/>
            <a:p>
              <a:pPr marL="0" indent="0" algn="l">
                <a:buNone/>
              </a:pPr>
              <a:r>
                <a:rPr lang="en-US" sz="1050">
                  <a:solidFill>
                    <a:schemeClr val="accent2"/>
                  </a:solidFill>
                  <a:latin typeface="Arial" charset="0"/>
                  <a:ea typeface="Arial" charset="0"/>
                  <a:cs typeface="Arial" charset="0"/>
                </a:rPr>
                <a:t>Access programmed text formats by using the ‘Indent More’ button to change the indent level.</a:t>
              </a:r>
            </a:p>
          </p:txBody>
        </p:sp>
        <p:pic>
          <p:nvPicPr>
            <p:cNvPr id="22" name="Picture 21">
              <a:extLst>
                <a:ext uri="{FF2B5EF4-FFF2-40B4-BE49-F238E27FC236}">
                  <a16:creationId xmlns:a16="http://schemas.microsoft.com/office/drawing/2014/main" id="{F0E44716-37BA-D54F-BF54-4BC7B64903C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
            <a:stretch/>
          </p:blipFill>
          <p:spPr>
            <a:xfrm>
              <a:off x="12671338" y="333949"/>
              <a:ext cx="320762" cy="350353"/>
            </a:xfrm>
            <a:prstGeom prst="roundRect">
              <a:avLst/>
            </a:prstGeom>
          </p:spPr>
        </p:pic>
      </p:grpSp>
      <p:sp>
        <p:nvSpPr>
          <p:cNvPr id="5" name="Slide Number Placeholder 4">
            <a:extLst>
              <a:ext uri="{FF2B5EF4-FFF2-40B4-BE49-F238E27FC236}">
                <a16:creationId xmlns:a16="http://schemas.microsoft.com/office/drawing/2014/main" id="{AFDE7381-9173-5A48-A381-11B070A0396C}"/>
              </a:ext>
            </a:extLst>
          </p:cNvPr>
          <p:cNvSpPr>
            <a:spLocks noGrp="1"/>
          </p:cNvSpPr>
          <p:nvPr>
            <p:ph type="sldNum" sz="quarter" idx="129"/>
          </p:nvPr>
        </p:nvSpPr>
        <p:spPr/>
        <p:txBody>
          <a:bodyPr/>
          <a:lstStyle/>
          <a:p>
            <a:fld id="{3C1D921F-663F-5D4C-BF56-776C1B867DF7}" type="slidenum">
              <a:rPr lang="en-US" smtClean="0"/>
              <a:pPr/>
              <a:t>‹#›</a:t>
            </a:fld>
            <a:endParaRPr lang="en-US"/>
          </a:p>
        </p:txBody>
      </p:sp>
      <p:sp>
        <p:nvSpPr>
          <p:cNvPr id="24" name="Text Placeholder 4">
            <a:extLst>
              <a:ext uri="{FF2B5EF4-FFF2-40B4-BE49-F238E27FC236}">
                <a16:creationId xmlns:a16="http://schemas.microsoft.com/office/drawing/2014/main" id="{D6167F22-9CD6-E640-8BC4-4AD04811E23A}"/>
              </a:ext>
            </a:extLst>
          </p:cNvPr>
          <p:cNvSpPr>
            <a:spLocks noGrp="1"/>
          </p:cNvSpPr>
          <p:nvPr>
            <p:ph type="body" sz="quarter" idx="131"/>
          </p:nvPr>
        </p:nvSpPr>
        <p:spPr>
          <a:xfrm>
            <a:off x="371475" y="2117737"/>
            <a:ext cx="5442471" cy="3894126"/>
          </a:xfrm>
          <a:prstGeom prst="callout1">
            <a:avLst>
              <a:gd name="adj1" fmla="val -44"/>
              <a:gd name="adj2" fmla="val -275"/>
              <a:gd name="adj3" fmla="val 137"/>
              <a:gd name="adj4" fmla="val 100385"/>
            </a:avLst>
          </a:prstGeom>
          <a:ln w="12700">
            <a:noFill/>
          </a:ln>
        </p:spPr>
        <p:txBody>
          <a:bodyPr lIns="72000" tIns="90000" rIns="9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5">
            <a:extLst>
              <a:ext uri="{FF2B5EF4-FFF2-40B4-BE49-F238E27FC236}">
                <a16:creationId xmlns:a16="http://schemas.microsoft.com/office/drawing/2014/main" id="{E06EA8AD-7EFE-BF40-9C85-86D70664FBD6}"/>
              </a:ext>
            </a:extLst>
          </p:cNvPr>
          <p:cNvSpPr txBox="1">
            <a:spLocks/>
          </p:cNvSpPr>
          <p:nvPr userDrawn="1"/>
        </p:nvSpPr>
        <p:spPr>
          <a:xfrm>
            <a:off x="6253831" y="1391942"/>
            <a:ext cx="5661458" cy="4743044"/>
          </a:xfrm>
          <a:prstGeom prst="rect">
            <a:avLst/>
          </a:prstGeom>
          <a:noFill/>
          <a:ln w="12700">
            <a:solidFill>
              <a:schemeClr val="accent1"/>
            </a:solidFill>
          </a:ln>
          <a:effectLst>
            <a:outerShdw blurRad="381000" dist="127000" dir="2700000" algn="tl" rotWithShape="0">
              <a:prstClr val="black">
                <a:alpha val="822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89" tIns="179989" rIns="179989" bIns="179989" numCol="1" spcCol="0" rtlCol="0" fromWordArt="0" anchor="ctr" anchorCtr="0" forceAA="0" compatLnSpc="1">
            <a:prstTxWarp prst="textNoShape">
              <a:avLst/>
            </a:prstTxWarp>
            <a:noAutofit/>
          </a:bodyPr>
          <a:lstStyle>
            <a:defPPr>
              <a:defRPr lang="en-US"/>
            </a:defPPr>
            <a:lvl1pPr marL="0" lvl="0" indent="0" algn="ctr">
              <a:buNone/>
              <a:defRPr sz="1200">
                <a:solidFill>
                  <a:srgbClr val="00000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200"/>
          </a:p>
        </p:txBody>
      </p:sp>
      <p:sp>
        <p:nvSpPr>
          <p:cNvPr id="31" name="Text Placeholder 66">
            <a:extLst>
              <a:ext uri="{FF2B5EF4-FFF2-40B4-BE49-F238E27FC236}">
                <a16:creationId xmlns:a16="http://schemas.microsoft.com/office/drawing/2014/main" id="{ADB40F71-0956-9E4E-8678-71614400702B}"/>
              </a:ext>
            </a:extLst>
          </p:cNvPr>
          <p:cNvSpPr>
            <a:spLocks noGrp="1"/>
          </p:cNvSpPr>
          <p:nvPr>
            <p:ph type="body" sz="quarter" idx="134"/>
          </p:nvPr>
        </p:nvSpPr>
        <p:spPr>
          <a:xfrm>
            <a:off x="6253831" y="1391942"/>
            <a:ext cx="5661458" cy="565378"/>
          </a:xfrm>
          <a:prstGeom prst="rect">
            <a:avLst/>
          </a:prstGeom>
          <a:solidFill>
            <a:schemeClr val="accent1"/>
          </a:solidFill>
        </p:spPr>
        <p:txBody>
          <a:bodyPr lIns="72000" tIns="90000" bIns="90000" anchor="ctr">
            <a:normAutofit/>
          </a:bodyPr>
          <a:lstStyle>
            <a:lvl1pPr marL="0" indent="0" algn="ctr">
              <a:lnSpc>
                <a:spcPct val="100000"/>
              </a:lnSpc>
              <a:spcBef>
                <a:spcPts val="0"/>
              </a:spcBef>
              <a:spcAft>
                <a:spcPts val="0"/>
              </a:spcAft>
              <a:buNone/>
              <a:defRPr sz="2000" b="1" i="0" cap="none" spc="0" baseline="0">
                <a:solidFill>
                  <a:schemeClr val="bg1"/>
                </a:solidFill>
                <a:latin typeface="Arial" panose="020B0604020202020204" pitchFamily="34" charset="0"/>
                <a:cs typeface="Arial" panose="020B0604020202020204" pitchFamily="34" charset="0"/>
              </a:defRPr>
            </a:lvl1pPr>
            <a:lvl2pPr>
              <a:defRPr sz="1200"/>
            </a:lvl2pPr>
          </a:lstStyle>
          <a:p>
            <a:pPr lvl="0"/>
            <a:endParaRPr lang="en-US" dirty="0"/>
          </a:p>
        </p:txBody>
      </p:sp>
      <p:sp>
        <p:nvSpPr>
          <p:cNvPr id="32" name="Text Placeholder 4">
            <a:extLst>
              <a:ext uri="{FF2B5EF4-FFF2-40B4-BE49-F238E27FC236}">
                <a16:creationId xmlns:a16="http://schemas.microsoft.com/office/drawing/2014/main" id="{FB55F77E-31E9-084F-8473-24AEADF9FC7F}"/>
              </a:ext>
            </a:extLst>
          </p:cNvPr>
          <p:cNvSpPr>
            <a:spLocks noGrp="1"/>
          </p:cNvSpPr>
          <p:nvPr>
            <p:ph type="body" sz="quarter" idx="135"/>
          </p:nvPr>
        </p:nvSpPr>
        <p:spPr>
          <a:xfrm>
            <a:off x="6390791" y="2117737"/>
            <a:ext cx="5429734" cy="3894126"/>
          </a:xfrm>
          <a:prstGeom prst="callout1">
            <a:avLst>
              <a:gd name="adj1" fmla="val -44"/>
              <a:gd name="adj2" fmla="val -275"/>
              <a:gd name="adj3" fmla="val 137"/>
              <a:gd name="adj4" fmla="val 100385"/>
            </a:avLst>
          </a:prstGeom>
          <a:ln w="12700">
            <a:noFill/>
          </a:ln>
        </p:spPr>
        <p:txBody>
          <a:bodyPr lIns="72000" tIns="90000" rIns="9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Footer Placeholder 6">
            <a:extLst>
              <a:ext uri="{FF2B5EF4-FFF2-40B4-BE49-F238E27FC236}">
                <a16:creationId xmlns:a16="http://schemas.microsoft.com/office/drawing/2014/main" id="{DEFFC55F-74C4-C946-B945-F81CC9058693}"/>
              </a:ext>
            </a:extLst>
          </p:cNvPr>
          <p:cNvSpPr>
            <a:spLocks noGrp="1"/>
          </p:cNvSpPr>
          <p:nvPr>
            <p:ph type="ftr" sz="quarter" idx="15"/>
          </p:nvPr>
        </p:nvSpPr>
        <p:spPr>
          <a:xfrm>
            <a:off x="7455919" y="6482444"/>
            <a:ext cx="4114800" cy="264231"/>
          </a:xfrm>
          <a:prstGeom prst="rect">
            <a:avLst/>
          </a:prstGeom>
        </p:spPr>
        <p:txBody>
          <a:bodyPr/>
          <a:lstStyle/>
          <a:p>
            <a:pPr defTabSz="457177">
              <a:buClr>
                <a:srgbClr val="00008B"/>
              </a:buClr>
            </a:pPr>
            <a:r>
              <a:rPr lang="en-US">
                <a:solidFill>
                  <a:srgbClr val="FFFFFF">
                    <a:lumMod val="50000"/>
                  </a:srgbClr>
                </a:solidFill>
                <a:cs typeface="Arial" charset="0"/>
              </a:rPr>
              <a:t>OpenText ©2021 All rights reserved</a:t>
            </a:r>
          </a:p>
        </p:txBody>
      </p:sp>
    </p:spTree>
    <p:extLst>
      <p:ext uri="{BB962C8B-B14F-4D97-AF65-F5344CB8AC3E}">
        <p14:creationId xmlns:p14="http://schemas.microsoft.com/office/powerpoint/2010/main" val="6716160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Panel Content (Icons)">
    <p:spTree>
      <p:nvGrpSpPr>
        <p:cNvPr id="1" name=""/>
        <p:cNvGrpSpPr/>
        <p:nvPr/>
      </p:nvGrpSpPr>
      <p:grpSpPr>
        <a:xfrm>
          <a:off x="0" y="0"/>
          <a:ext cx="0" cy="0"/>
          <a:chOff x="0" y="0"/>
          <a:chExt cx="0" cy="0"/>
        </a:xfrm>
      </p:grpSpPr>
      <p:sp>
        <p:nvSpPr>
          <p:cNvPr id="27" name="Text Placeholder 5">
            <a:extLst>
              <a:ext uri="{FF2B5EF4-FFF2-40B4-BE49-F238E27FC236}">
                <a16:creationId xmlns:a16="http://schemas.microsoft.com/office/drawing/2014/main" id="{CD462DD1-2968-DD4D-8645-554A7F0A7118}"/>
              </a:ext>
            </a:extLst>
          </p:cNvPr>
          <p:cNvSpPr txBox="1">
            <a:spLocks/>
          </p:cNvSpPr>
          <p:nvPr userDrawn="1"/>
        </p:nvSpPr>
        <p:spPr>
          <a:xfrm>
            <a:off x="276711" y="2598785"/>
            <a:ext cx="5656614" cy="3567062"/>
          </a:xfrm>
          <a:prstGeom prst="rect">
            <a:avLst/>
          </a:prstGeom>
          <a:noFill/>
          <a:ln w="12700">
            <a:solidFill>
              <a:schemeClr val="accent1"/>
            </a:solidFill>
          </a:ln>
          <a:effectLst>
            <a:outerShdw blurRad="381000" dist="127000" dir="2700000" algn="tl" rotWithShape="0">
              <a:prstClr val="black">
                <a:alpha val="822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89" tIns="179989" rIns="179989" bIns="179989" numCol="1" spcCol="0" rtlCol="0" fromWordArt="0" anchor="ctr" anchorCtr="0" forceAA="0" compatLnSpc="1">
            <a:prstTxWarp prst="textNoShape">
              <a:avLst/>
            </a:prstTxWarp>
            <a:noAutofit/>
          </a:bodyPr>
          <a:lstStyle>
            <a:defPPr>
              <a:defRPr lang="en-US"/>
            </a:defPPr>
            <a:lvl1pPr marL="0" lvl="0" indent="0" algn="ctr">
              <a:buNone/>
              <a:defRPr sz="1200">
                <a:solidFill>
                  <a:srgbClr val="00000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200"/>
          </a:p>
        </p:txBody>
      </p:sp>
      <p:sp>
        <p:nvSpPr>
          <p:cNvPr id="28" name="Text Placeholder 66">
            <a:extLst>
              <a:ext uri="{FF2B5EF4-FFF2-40B4-BE49-F238E27FC236}">
                <a16:creationId xmlns:a16="http://schemas.microsoft.com/office/drawing/2014/main" id="{DAF97D3C-21F8-474A-9A9B-C16CB312E522}"/>
              </a:ext>
            </a:extLst>
          </p:cNvPr>
          <p:cNvSpPr>
            <a:spLocks noGrp="1"/>
          </p:cNvSpPr>
          <p:nvPr>
            <p:ph type="body" sz="quarter" idx="135"/>
          </p:nvPr>
        </p:nvSpPr>
        <p:spPr>
          <a:xfrm>
            <a:off x="283901" y="2602177"/>
            <a:ext cx="5649424" cy="565378"/>
          </a:xfrm>
          <a:prstGeom prst="rect">
            <a:avLst/>
          </a:prstGeom>
          <a:solidFill>
            <a:schemeClr val="accent1"/>
          </a:solidFill>
        </p:spPr>
        <p:txBody>
          <a:bodyPr lIns="72000" tIns="90000" bIns="90000" anchor="ctr">
            <a:normAutofit/>
          </a:bodyPr>
          <a:lstStyle>
            <a:lvl1pPr marL="0" indent="0" algn="ctr">
              <a:lnSpc>
                <a:spcPct val="100000"/>
              </a:lnSpc>
              <a:spcBef>
                <a:spcPts val="0"/>
              </a:spcBef>
              <a:spcAft>
                <a:spcPts val="0"/>
              </a:spcAft>
              <a:buNone/>
              <a:defRPr sz="2000" b="1" i="0" cap="none" spc="0" baseline="0">
                <a:solidFill>
                  <a:schemeClr val="bg1"/>
                </a:solidFill>
                <a:latin typeface="Arial" panose="020B0604020202020204" pitchFamily="34" charset="0"/>
                <a:cs typeface="Arial" panose="020B0604020202020204" pitchFamily="34" charset="0"/>
              </a:defRPr>
            </a:lvl1pPr>
            <a:lvl2pPr>
              <a:defRPr sz="1200"/>
            </a:lvl2pPr>
          </a:lstStyle>
          <a:p>
            <a:pPr lvl="0"/>
            <a:endParaRPr lang="en-US" dirty="0"/>
          </a:p>
        </p:txBody>
      </p:sp>
      <p:sp>
        <p:nvSpPr>
          <p:cNvPr id="29" name="Text Placeholder 4">
            <a:extLst>
              <a:ext uri="{FF2B5EF4-FFF2-40B4-BE49-F238E27FC236}">
                <a16:creationId xmlns:a16="http://schemas.microsoft.com/office/drawing/2014/main" id="{167DD1A5-0ADA-ED4C-973F-B79AF4024696}"/>
              </a:ext>
            </a:extLst>
          </p:cNvPr>
          <p:cNvSpPr>
            <a:spLocks noGrp="1"/>
          </p:cNvSpPr>
          <p:nvPr>
            <p:ph type="body" sz="quarter" idx="136"/>
          </p:nvPr>
        </p:nvSpPr>
        <p:spPr>
          <a:xfrm>
            <a:off x="404813" y="3331496"/>
            <a:ext cx="5409134" cy="2680367"/>
          </a:xfrm>
          <a:prstGeom prst="callout1">
            <a:avLst>
              <a:gd name="adj1" fmla="val -44"/>
              <a:gd name="adj2" fmla="val -275"/>
              <a:gd name="adj3" fmla="val 137"/>
              <a:gd name="adj4" fmla="val 100385"/>
            </a:avLst>
          </a:prstGeom>
          <a:ln w="12700">
            <a:noFill/>
          </a:ln>
        </p:spPr>
        <p:txBody>
          <a:bodyPr lIns="72000" tIns="90000" rIns="9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C4956376-453E-6C41-8339-71927A31E8F0}"/>
              </a:ext>
            </a:extLst>
          </p:cNvPr>
          <p:cNvSpPr>
            <a:spLocks noGrp="1"/>
          </p:cNvSpPr>
          <p:nvPr>
            <p:ph type="title"/>
          </p:nvPr>
        </p:nvSpPr>
        <p:spPr>
          <a:xfrm>
            <a:off x="263525" y="152401"/>
            <a:ext cx="11651764" cy="973138"/>
          </a:xfrm>
        </p:spPr>
        <p:txBody>
          <a:bodyPr/>
          <a:lstStyle/>
          <a:p>
            <a:endParaRPr lang="en-US" dirty="0"/>
          </a:p>
        </p:txBody>
      </p:sp>
      <p:cxnSp>
        <p:nvCxnSpPr>
          <p:cNvPr id="38" name="Straight Connector 37">
            <a:extLst>
              <a:ext uri="{FF2B5EF4-FFF2-40B4-BE49-F238E27FC236}">
                <a16:creationId xmlns:a16="http://schemas.microsoft.com/office/drawing/2014/main" id="{10757BF4-FC23-F246-B395-CBA94693BE9F}"/>
              </a:ext>
            </a:extLst>
          </p:cNvPr>
          <p:cNvCxnSpPr/>
          <p:nvPr userDrawn="1"/>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724A6C93-038D-8A4A-97D9-65BB92DF9160}"/>
              </a:ext>
            </a:extLst>
          </p:cNvPr>
          <p:cNvGrpSpPr/>
          <p:nvPr userDrawn="1"/>
        </p:nvGrpSpPr>
        <p:grpSpPr>
          <a:xfrm>
            <a:off x="12461308" y="152401"/>
            <a:ext cx="3093325" cy="809625"/>
            <a:chOff x="12461307" y="152400"/>
            <a:chExt cx="3093325" cy="809625"/>
          </a:xfrm>
        </p:grpSpPr>
        <p:sp>
          <p:nvSpPr>
            <p:cNvPr id="40" name="Rectangle 39">
              <a:extLst>
                <a:ext uri="{FF2B5EF4-FFF2-40B4-BE49-F238E27FC236}">
                  <a16:creationId xmlns:a16="http://schemas.microsoft.com/office/drawing/2014/main" id="{1A3BF86E-DC4A-534E-AB71-5E37E0AA464A}"/>
                </a:ext>
              </a:extLst>
            </p:cNvPr>
            <p:cNvSpPr/>
            <p:nvPr userDrawn="1"/>
          </p:nvSpPr>
          <p:spPr>
            <a:xfrm>
              <a:off x="12461307" y="152400"/>
              <a:ext cx="3093325" cy="8096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000"/>
            </a:p>
          </p:txBody>
        </p:sp>
        <p:sp>
          <p:nvSpPr>
            <p:cNvPr id="41" name="Rectangle 40">
              <a:extLst>
                <a:ext uri="{FF2B5EF4-FFF2-40B4-BE49-F238E27FC236}">
                  <a16:creationId xmlns:a16="http://schemas.microsoft.com/office/drawing/2014/main" id="{EEA083D4-81AF-304E-A7DC-4D13A47CD55E}"/>
                </a:ext>
              </a:extLst>
            </p:cNvPr>
            <p:cNvSpPr/>
            <p:nvPr userDrawn="1"/>
          </p:nvSpPr>
          <p:spPr>
            <a:xfrm>
              <a:off x="12517897" y="219592"/>
              <a:ext cx="2960228" cy="666233"/>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2" name="TextBox 41">
              <a:extLst>
                <a:ext uri="{FF2B5EF4-FFF2-40B4-BE49-F238E27FC236}">
                  <a16:creationId xmlns:a16="http://schemas.microsoft.com/office/drawing/2014/main" id="{3BADED5F-7065-3947-BD5E-9618CC9DEC53}"/>
                </a:ext>
              </a:extLst>
            </p:cNvPr>
            <p:cNvSpPr txBox="1"/>
            <p:nvPr userDrawn="1"/>
          </p:nvSpPr>
          <p:spPr>
            <a:xfrm>
              <a:off x="13123460" y="325491"/>
              <a:ext cx="2059390" cy="484748"/>
            </a:xfrm>
            <a:prstGeom prst="rect">
              <a:avLst/>
            </a:prstGeom>
          </p:spPr>
          <p:txBody>
            <a:bodyPr vert="horz" wrap="square" lIns="0" tIns="0" rIns="0" bIns="0" rtlCol="0" anchor="t">
              <a:spAutoFit/>
            </a:bodyPr>
            <a:lstStyle/>
            <a:p>
              <a:pPr marL="0" indent="0" algn="l">
                <a:buNone/>
              </a:pPr>
              <a:r>
                <a:rPr lang="en-US" sz="1050">
                  <a:solidFill>
                    <a:schemeClr val="accent2"/>
                  </a:solidFill>
                  <a:latin typeface="Arial" charset="0"/>
                  <a:ea typeface="Arial" charset="0"/>
                  <a:cs typeface="Arial" charset="0"/>
                </a:rPr>
                <a:t>Access programmed text formats by using the ‘Indent More’ button to change the indent level.</a:t>
              </a:r>
            </a:p>
          </p:txBody>
        </p:sp>
        <p:pic>
          <p:nvPicPr>
            <p:cNvPr id="43" name="Picture 42">
              <a:extLst>
                <a:ext uri="{FF2B5EF4-FFF2-40B4-BE49-F238E27FC236}">
                  <a16:creationId xmlns:a16="http://schemas.microsoft.com/office/drawing/2014/main" id="{9E038719-D17B-184C-926B-19D2C1FE120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
            <a:stretch/>
          </p:blipFill>
          <p:spPr>
            <a:xfrm>
              <a:off x="12671338" y="333949"/>
              <a:ext cx="320762" cy="350353"/>
            </a:xfrm>
            <a:prstGeom prst="roundRect">
              <a:avLst/>
            </a:prstGeom>
          </p:spPr>
        </p:pic>
      </p:grpSp>
      <p:sp>
        <p:nvSpPr>
          <p:cNvPr id="4" name="Picture Placeholder 3">
            <a:extLst>
              <a:ext uri="{FF2B5EF4-FFF2-40B4-BE49-F238E27FC236}">
                <a16:creationId xmlns:a16="http://schemas.microsoft.com/office/drawing/2014/main" id="{786619C4-DDFD-114D-A3A1-EEF4D2E1A1C4}"/>
              </a:ext>
            </a:extLst>
          </p:cNvPr>
          <p:cNvSpPr>
            <a:spLocks noGrp="1"/>
          </p:cNvSpPr>
          <p:nvPr>
            <p:ph type="pic" sz="quarter" idx="125" hasCustomPrompt="1"/>
          </p:nvPr>
        </p:nvSpPr>
        <p:spPr>
          <a:xfrm>
            <a:off x="283902" y="1376364"/>
            <a:ext cx="1046835" cy="1045785"/>
          </a:xfrm>
        </p:spPr>
        <p:txBody>
          <a:bodyPr wrap="square" anchor="ctr"/>
          <a:lstStyle>
            <a:lvl1pPr marL="0" indent="0" algn="ctr">
              <a:buNone/>
              <a:defRPr sz="900">
                <a:solidFill>
                  <a:schemeClr val="tx2"/>
                </a:solidFill>
              </a:defRPr>
            </a:lvl1pPr>
          </a:lstStyle>
          <a:p>
            <a:r>
              <a:rPr lang="en-US"/>
              <a:t>Copy and paste icon from asset slide</a:t>
            </a:r>
          </a:p>
        </p:txBody>
      </p:sp>
      <p:sp>
        <p:nvSpPr>
          <p:cNvPr id="56" name="Picture Placeholder 3">
            <a:extLst>
              <a:ext uri="{FF2B5EF4-FFF2-40B4-BE49-F238E27FC236}">
                <a16:creationId xmlns:a16="http://schemas.microsoft.com/office/drawing/2014/main" id="{1655C88E-D663-3249-9C5A-B04DD9BCC181}"/>
              </a:ext>
            </a:extLst>
          </p:cNvPr>
          <p:cNvSpPr>
            <a:spLocks noGrp="1"/>
          </p:cNvSpPr>
          <p:nvPr>
            <p:ph type="pic" sz="quarter" idx="126" hasCustomPrompt="1"/>
          </p:nvPr>
        </p:nvSpPr>
        <p:spPr>
          <a:xfrm>
            <a:off x="6265865" y="1376364"/>
            <a:ext cx="1046835" cy="1045785"/>
          </a:xfrm>
        </p:spPr>
        <p:txBody>
          <a:bodyPr wrap="square" anchor="ctr"/>
          <a:lstStyle>
            <a:lvl1pPr marL="0" indent="0" algn="ctr">
              <a:buNone/>
              <a:defRPr sz="900">
                <a:solidFill>
                  <a:schemeClr val="tx2"/>
                </a:solidFill>
              </a:defRPr>
            </a:lvl1pPr>
          </a:lstStyle>
          <a:p>
            <a:r>
              <a:rPr lang="en-US"/>
              <a:t>Copy and paste icon from asset slide</a:t>
            </a:r>
          </a:p>
        </p:txBody>
      </p:sp>
      <p:sp>
        <p:nvSpPr>
          <p:cNvPr id="9" name="Date Placeholder 8">
            <a:extLst>
              <a:ext uri="{FF2B5EF4-FFF2-40B4-BE49-F238E27FC236}">
                <a16:creationId xmlns:a16="http://schemas.microsoft.com/office/drawing/2014/main" id="{BCC3F5CC-BA22-C648-BC83-061C4AE60D31}"/>
              </a:ext>
            </a:extLst>
          </p:cNvPr>
          <p:cNvSpPr>
            <a:spLocks noGrp="1"/>
          </p:cNvSpPr>
          <p:nvPr>
            <p:ph type="dt" sz="half" idx="130"/>
          </p:nvPr>
        </p:nvSpPr>
        <p:spPr/>
        <p:txBody>
          <a:bodyPr/>
          <a:lstStyle/>
          <a:p>
            <a:r>
              <a:rPr lang="en-CA"/>
              <a:t>Date</a:t>
            </a:r>
            <a:endParaRPr lang="en-US"/>
          </a:p>
        </p:txBody>
      </p:sp>
      <p:sp>
        <p:nvSpPr>
          <p:cNvPr id="10" name="Footer Placeholder 9">
            <a:extLst>
              <a:ext uri="{FF2B5EF4-FFF2-40B4-BE49-F238E27FC236}">
                <a16:creationId xmlns:a16="http://schemas.microsoft.com/office/drawing/2014/main" id="{F8EB3901-EF66-8941-8AF0-2871FCD8D5E8}"/>
              </a:ext>
            </a:extLst>
          </p:cNvPr>
          <p:cNvSpPr>
            <a:spLocks noGrp="1"/>
          </p:cNvSpPr>
          <p:nvPr>
            <p:ph type="ftr" sz="quarter" idx="131"/>
          </p:nvPr>
        </p:nvSpPr>
        <p:spPr>
          <a:xfrm>
            <a:off x="7414148" y="6482444"/>
            <a:ext cx="4114800" cy="264231"/>
          </a:xfrm>
          <a:prstGeom prst="rect">
            <a:avLst/>
          </a:prstGeom>
        </p:spPr>
        <p:txBody>
          <a:bodyPr/>
          <a:lstStyle/>
          <a:p>
            <a:pPr defTabSz="457177">
              <a:buClr>
                <a:srgbClr val="00008B"/>
              </a:buClr>
            </a:pPr>
            <a:r>
              <a:rPr lang="en-US">
                <a:solidFill>
                  <a:srgbClr val="FFFFFF">
                    <a:lumMod val="50000"/>
                  </a:srgbClr>
                </a:solidFill>
                <a:cs typeface="Arial" charset="0"/>
              </a:rPr>
              <a:t>OpenText ©2021 All rights reserved</a:t>
            </a:r>
          </a:p>
        </p:txBody>
      </p:sp>
      <p:sp>
        <p:nvSpPr>
          <p:cNvPr id="11" name="Slide Number Placeholder 10">
            <a:extLst>
              <a:ext uri="{FF2B5EF4-FFF2-40B4-BE49-F238E27FC236}">
                <a16:creationId xmlns:a16="http://schemas.microsoft.com/office/drawing/2014/main" id="{92769F0A-875E-7640-AE2A-83E577598398}"/>
              </a:ext>
            </a:extLst>
          </p:cNvPr>
          <p:cNvSpPr>
            <a:spLocks noGrp="1"/>
          </p:cNvSpPr>
          <p:nvPr>
            <p:ph type="sldNum" sz="quarter" idx="132"/>
          </p:nvPr>
        </p:nvSpPr>
        <p:spPr/>
        <p:txBody>
          <a:bodyPr/>
          <a:lstStyle/>
          <a:p>
            <a:fld id="{3C1D921F-663F-5D4C-BF56-776C1B867DF7}" type="slidenum">
              <a:rPr lang="en-US" smtClean="0"/>
              <a:pPr/>
              <a:t>‹#›</a:t>
            </a:fld>
            <a:endParaRPr lang="en-US"/>
          </a:p>
        </p:txBody>
      </p:sp>
      <p:sp>
        <p:nvSpPr>
          <p:cNvPr id="30" name="Text Placeholder 5">
            <a:extLst>
              <a:ext uri="{FF2B5EF4-FFF2-40B4-BE49-F238E27FC236}">
                <a16:creationId xmlns:a16="http://schemas.microsoft.com/office/drawing/2014/main" id="{D4D1209F-636E-294D-9E55-5371A0A9B107}"/>
              </a:ext>
            </a:extLst>
          </p:cNvPr>
          <p:cNvSpPr txBox="1">
            <a:spLocks/>
          </p:cNvSpPr>
          <p:nvPr userDrawn="1"/>
        </p:nvSpPr>
        <p:spPr>
          <a:xfrm>
            <a:off x="6265865" y="2598785"/>
            <a:ext cx="5649424" cy="3567062"/>
          </a:xfrm>
          <a:prstGeom prst="rect">
            <a:avLst/>
          </a:prstGeom>
          <a:noFill/>
          <a:ln w="12700">
            <a:solidFill>
              <a:schemeClr val="accent1"/>
            </a:solidFill>
          </a:ln>
          <a:effectLst>
            <a:outerShdw blurRad="381000" dist="127000" dir="2700000" algn="tl" rotWithShape="0">
              <a:prstClr val="black">
                <a:alpha val="822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89" tIns="179989" rIns="179989" bIns="179989" numCol="1" spcCol="0" rtlCol="0" fromWordArt="0" anchor="ctr" anchorCtr="0" forceAA="0" compatLnSpc="1">
            <a:prstTxWarp prst="textNoShape">
              <a:avLst/>
            </a:prstTxWarp>
            <a:noAutofit/>
          </a:bodyPr>
          <a:lstStyle>
            <a:defPPr>
              <a:defRPr lang="en-US"/>
            </a:defPPr>
            <a:lvl1pPr marL="0" lvl="0" indent="0" algn="ctr">
              <a:buNone/>
              <a:defRPr sz="1200">
                <a:solidFill>
                  <a:srgbClr val="00000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200"/>
          </a:p>
        </p:txBody>
      </p:sp>
      <p:sp>
        <p:nvSpPr>
          <p:cNvPr id="31" name="Text Placeholder 66">
            <a:extLst>
              <a:ext uri="{FF2B5EF4-FFF2-40B4-BE49-F238E27FC236}">
                <a16:creationId xmlns:a16="http://schemas.microsoft.com/office/drawing/2014/main" id="{DD527E8C-0C00-CD44-9A9D-C99529CCB7DB}"/>
              </a:ext>
            </a:extLst>
          </p:cNvPr>
          <p:cNvSpPr>
            <a:spLocks noGrp="1"/>
          </p:cNvSpPr>
          <p:nvPr>
            <p:ph type="body" sz="quarter" idx="137"/>
          </p:nvPr>
        </p:nvSpPr>
        <p:spPr>
          <a:xfrm>
            <a:off x="6265865" y="2602177"/>
            <a:ext cx="5649424" cy="565378"/>
          </a:xfrm>
          <a:prstGeom prst="rect">
            <a:avLst/>
          </a:prstGeom>
          <a:solidFill>
            <a:schemeClr val="accent1"/>
          </a:solidFill>
        </p:spPr>
        <p:txBody>
          <a:bodyPr lIns="72000" tIns="90000" bIns="90000" anchor="ctr">
            <a:normAutofit/>
          </a:bodyPr>
          <a:lstStyle>
            <a:lvl1pPr marL="0" indent="0" algn="ctr">
              <a:lnSpc>
                <a:spcPct val="100000"/>
              </a:lnSpc>
              <a:spcBef>
                <a:spcPts val="0"/>
              </a:spcBef>
              <a:spcAft>
                <a:spcPts val="0"/>
              </a:spcAft>
              <a:buNone/>
              <a:defRPr sz="2000" b="1" i="0" cap="none" spc="0" baseline="0">
                <a:solidFill>
                  <a:schemeClr val="bg1"/>
                </a:solidFill>
                <a:latin typeface="Arial" panose="020B0604020202020204" pitchFamily="34" charset="0"/>
                <a:cs typeface="Arial" panose="020B0604020202020204" pitchFamily="34" charset="0"/>
              </a:defRPr>
            </a:lvl1pPr>
            <a:lvl2pPr>
              <a:defRPr sz="1200"/>
            </a:lvl2pPr>
          </a:lstStyle>
          <a:p>
            <a:pPr lvl="0"/>
            <a:endParaRPr lang="en-US" dirty="0"/>
          </a:p>
        </p:txBody>
      </p:sp>
      <p:sp>
        <p:nvSpPr>
          <p:cNvPr id="32" name="Text Placeholder 4">
            <a:extLst>
              <a:ext uri="{FF2B5EF4-FFF2-40B4-BE49-F238E27FC236}">
                <a16:creationId xmlns:a16="http://schemas.microsoft.com/office/drawing/2014/main" id="{DBC8B929-B893-E64A-B20C-B44677394EE0}"/>
              </a:ext>
            </a:extLst>
          </p:cNvPr>
          <p:cNvSpPr>
            <a:spLocks noGrp="1"/>
          </p:cNvSpPr>
          <p:nvPr>
            <p:ph type="body" sz="quarter" idx="138"/>
          </p:nvPr>
        </p:nvSpPr>
        <p:spPr>
          <a:xfrm>
            <a:off x="6402826" y="3331496"/>
            <a:ext cx="5384363" cy="2680367"/>
          </a:xfrm>
          <a:prstGeom prst="callout1">
            <a:avLst>
              <a:gd name="adj1" fmla="val -44"/>
              <a:gd name="adj2" fmla="val -275"/>
              <a:gd name="adj3" fmla="val 137"/>
              <a:gd name="adj4" fmla="val 100385"/>
            </a:avLst>
          </a:prstGeom>
          <a:ln w="12700">
            <a:noFill/>
          </a:ln>
        </p:spPr>
        <p:txBody>
          <a:bodyPr lIns="72000" tIns="90000" rIns="9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380198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56376-453E-6C41-8339-71927A31E8F0}"/>
              </a:ext>
            </a:extLst>
          </p:cNvPr>
          <p:cNvSpPr>
            <a:spLocks noGrp="1"/>
          </p:cNvSpPr>
          <p:nvPr>
            <p:ph type="title" hasCustomPrompt="1"/>
          </p:nvPr>
        </p:nvSpPr>
        <p:spPr>
          <a:xfrm>
            <a:off x="263526" y="152401"/>
            <a:ext cx="11651763" cy="973138"/>
          </a:xfrm>
        </p:spPr>
        <p:txBody>
          <a:bodyPr/>
          <a:lstStyle/>
          <a:p>
            <a:r>
              <a:rPr lang="en-US" dirty="0"/>
              <a:t>Click to add slide title</a:t>
            </a:r>
          </a:p>
        </p:txBody>
      </p:sp>
      <p:cxnSp>
        <p:nvCxnSpPr>
          <p:cNvPr id="44" name="Straight Connector 43">
            <a:extLst>
              <a:ext uri="{FF2B5EF4-FFF2-40B4-BE49-F238E27FC236}">
                <a16:creationId xmlns:a16="http://schemas.microsoft.com/office/drawing/2014/main" id="{099BC23A-3B01-0D44-975B-919E068E7DB6}"/>
              </a:ext>
            </a:extLst>
          </p:cNvPr>
          <p:cNvCxnSpPr/>
          <p:nvPr userDrawn="1"/>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77B08C38-910D-964B-A120-50880DB008AA}"/>
              </a:ext>
            </a:extLst>
          </p:cNvPr>
          <p:cNvGrpSpPr/>
          <p:nvPr userDrawn="1"/>
        </p:nvGrpSpPr>
        <p:grpSpPr>
          <a:xfrm>
            <a:off x="12461308" y="152401"/>
            <a:ext cx="3093325" cy="809625"/>
            <a:chOff x="12461307" y="152400"/>
            <a:chExt cx="3093325" cy="809625"/>
          </a:xfrm>
        </p:grpSpPr>
        <p:sp>
          <p:nvSpPr>
            <p:cNvPr id="49" name="Rectangle 48">
              <a:extLst>
                <a:ext uri="{FF2B5EF4-FFF2-40B4-BE49-F238E27FC236}">
                  <a16:creationId xmlns:a16="http://schemas.microsoft.com/office/drawing/2014/main" id="{9102BC4B-767C-144D-B470-7C9A67C98D8E}"/>
                </a:ext>
              </a:extLst>
            </p:cNvPr>
            <p:cNvSpPr/>
            <p:nvPr userDrawn="1"/>
          </p:nvSpPr>
          <p:spPr>
            <a:xfrm>
              <a:off x="12461307" y="152400"/>
              <a:ext cx="3093325" cy="8096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000"/>
            </a:p>
          </p:txBody>
        </p:sp>
        <p:sp>
          <p:nvSpPr>
            <p:cNvPr id="50" name="Rectangle 49">
              <a:extLst>
                <a:ext uri="{FF2B5EF4-FFF2-40B4-BE49-F238E27FC236}">
                  <a16:creationId xmlns:a16="http://schemas.microsoft.com/office/drawing/2014/main" id="{333D43AB-7238-7144-98E0-9F11714B43C6}"/>
                </a:ext>
              </a:extLst>
            </p:cNvPr>
            <p:cNvSpPr/>
            <p:nvPr userDrawn="1"/>
          </p:nvSpPr>
          <p:spPr>
            <a:xfrm>
              <a:off x="12517897" y="219592"/>
              <a:ext cx="2960228" cy="666233"/>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1" name="TextBox 50">
              <a:extLst>
                <a:ext uri="{FF2B5EF4-FFF2-40B4-BE49-F238E27FC236}">
                  <a16:creationId xmlns:a16="http://schemas.microsoft.com/office/drawing/2014/main" id="{456C260E-5D1C-E24C-B487-C5EFA5BB8500}"/>
                </a:ext>
              </a:extLst>
            </p:cNvPr>
            <p:cNvSpPr txBox="1"/>
            <p:nvPr userDrawn="1"/>
          </p:nvSpPr>
          <p:spPr>
            <a:xfrm>
              <a:off x="13123460" y="325491"/>
              <a:ext cx="2059390" cy="484748"/>
            </a:xfrm>
            <a:prstGeom prst="rect">
              <a:avLst/>
            </a:prstGeom>
          </p:spPr>
          <p:txBody>
            <a:bodyPr vert="horz" wrap="square" lIns="0" tIns="0" rIns="0" bIns="0" rtlCol="0" anchor="t">
              <a:spAutoFit/>
            </a:bodyPr>
            <a:lstStyle/>
            <a:p>
              <a:pPr marL="0" indent="0" algn="l">
                <a:buNone/>
              </a:pPr>
              <a:r>
                <a:rPr lang="en-US" sz="1050">
                  <a:solidFill>
                    <a:schemeClr val="accent2"/>
                  </a:solidFill>
                  <a:latin typeface="Arial" charset="0"/>
                  <a:ea typeface="Arial" charset="0"/>
                  <a:cs typeface="Arial" charset="0"/>
                </a:rPr>
                <a:t>Access programmed text formats by using the ‘Indent More’ button to change the indent level.</a:t>
              </a:r>
            </a:p>
          </p:txBody>
        </p:sp>
        <p:pic>
          <p:nvPicPr>
            <p:cNvPr id="52" name="Picture 51">
              <a:extLst>
                <a:ext uri="{FF2B5EF4-FFF2-40B4-BE49-F238E27FC236}">
                  <a16:creationId xmlns:a16="http://schemas.microsoft.com/office/drawing/2014/main" id="{FEB7B75A-A91A-B445-B64F-EBBB2A9D8A1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
            <a:stretch/>
          </p:blipFill>
          <p:spPr>
            <a:xfrm>
              <a:off x="12671338" y="333949"/>
              <a:ext cx="320762" cy="350353"/>
            </a:xfrm>
            <a:prstGeom prst="roundRect">
              <a:avLst/>
            </a:prstGeom>
          </p:spPr>
        </p:pic>
      </p:grpSp>
      <p:sp>
        <p:nvSpPr>
          <p:cNvPr id="54" name="Picture Placeholder 3">
            <a:extLst>
              <a:ext uri="{FF2B5EF4-FFF2-40B4-BE49-F238E27FC236}">
                <a16:creationId xmlns:a16="http://schemas.microsoft.com/office/drawing/2014/main" id="{705AF949-22FD-8B47-A471-528D1F16CE7E}"/>
              </a:ext>
            </a:extLst>
          </p:cNvPr>
          <p:cNvSpPr>
            <a:spLocks noGrp="1"/>
          </p:cNvSpPr>
          <p:nvPr>
            <p:ph type="pic" sz="quarter" idx="125" hasCustomPrompt="1"/>
          </p:nvPr>
        </p:nvSpPr>
        <p:spPr>
          <a:xfrm>
            <a:off x="263526" y="1376364"/>
            <a:ext cx="1046835" cy="1045785"/>
          </a:xfrm>
        </p:spPr>
        <p:txBody>
          <a:bodyPr wrap="square" anchor="ctr"/>
          <a:lstStyle>
            <a:lvl1pPr marL="0" indent="0" algn="ctr">
              <a:buNone/>
              <a:defRPr sz="900">
                <a:solidFill>
                  <a:schemeClr val="tx2"/>
                </a:solidFill>
              </a:defRPr>
            </a:lvl1pPr>
          </a:lstStyle>
          <a:p>
            <a:r>
              <a:rPr lang="en-US"/>
              <a:t>Copy and paste icon from asset slide</a:t>
            </a:r>
          </a:p>
        </p:txBody>
      </p:sp>
      <p:sp>
        <p:nvSpPr>
          <p:cNvPr id="75" name="Picture Placeholder 3">
            <a:extLst>
              <a:ext uri="{FF2B5EF4-FFF2-40B4-BE49-F238E27FC236}">
                <a16:creationId xmlns:a16="http://schemas.microsoft.com/office/drawing/2014/main" id="{B708DBD7-84C9-F343-847E-8BDCB000DA55}"/>
              </a:ext>
            </a:extLst>
          </p:cNvPr>
          <p:cNvSpPr>
            <a:spLocks noGrp="1"/>
          </p:cNvSpPr>
          <p:nvPr>
            <p:ph type="pic" sz="quarter" idx="134" hasCustomPrompt="1"/>
          </p:nvPr>
        </p:nvSpPr>
        <p:spPr>
          <a:xfrm>
            <a:off x="4233277" y="1376364"/>
            <a:ext cx="1046835" cy="1045785"/>
          </a:xfrm>
        </p:spPr>
        <p:txBody>
          <a:bodyPr wrap="square" anchor="ctr"/>
          <a:lstStyle>
            <a:lvl1pPr marL="0" indent="0" algn="ctr">
              <a:buNone/>
              <a:defRPr sz="900">
                <a:solidFill>
                  <a:schemeClr val="tx2"/>
                </a:solidFill>
              </a:defRPr>
            </a:lvl1pPr>
          </a:lstStyle>
          <a:p>
            <a:r>
              <a:rPr lang="en-US"/>
              <a:t>Copy and paste icon from asset slide</a:t>
            </a:r>
          </a:p>
        </p:txBody>
      </p:sp>
      <p:sp>
        <p:nvSpPr>
          <p:cNvPr id="80" name="Picture Placeholder 3">
            <a:extLst>
              <a:ext uri="{FF2B5EF4-FFF2-40B4-BE49-F238E27FC236}">
                <a16:creationId xmlns:a16="http://schemas.microsoft.com/office/drawing/2014/main" id="{FB6A6219-2A0D-6149-B744-17E6573B3B2E}"/>
              </a:ext>
            </a:extLst>
          </p:cNvPr>
          <p:cNvSpPr>
            <a:spLocks noGrp="1"/>
          </p:cNvSpPr>
          <p:nvPr>
            <p:ph type="pic" sz="quarter" idx="137" hasCustomPrompt="1"/>
          </p:nvPr>
        </p:nvSpPr>
        <p:spPr>
          <a:xfrm>
            <a:off x="8173292" y="1374947"/>
            <a:ext cx="1046835" cy="1045785"/>
          </a:xfrm>
        </p:spPr>
        <p:txBody>
          <a:bodyPr wrap="square" anchor="ctr"/>
          <a:lstStyle>
            <a:lvl1pPr marL="0" indent="0" algn="ctr">
              <a:buNone/>
              <a:defRPr sz="900">
                <a:solidFill>
                  <a:schemeClr val="tx2"/>
                </a:solidFill>
              </a:defRPr>
            </a:lvl1pPr>
          </a:lstStyle>
          <a:p>
            <a:r>
              <a:rPr lang="en-US"/>
              <a:t>Copy and paste icon from asset slide</a:t>
            </a:r>
          </a:p>
        </p:txBody>
      </p:sp>
      <p:sp>
        <p:nvSpPr>
          <p:cNvPr id="4" name="Date Placeholder 3">
            <a:extLst>
              <a:ext uri="{FF2B5EF4-FFF2-40B4-BE49-F238E27FC236}">
                <a16:creationId xmlns:a16="http://schemas.microsoft.com/office/drawing/2014/main" id="{2140494A-4DC5-8B4C-8737-5D8272C5A77D}"/>
              </a:ext>
            </a:extLst>
          </p:cNvPr>
          <p:cNvSpPr>
            <a:spLocks noGrp="1"/>
          </p:cNvSpPr>
          <p:nvPr>
            <p:ph type="dt" sz="half" idx="144"/>
          </p:nvPr>
        </p:nvSpPr>
        <p:spPr/>
        <p:txBody>
          <a:bodyPr/>
          <a:lstStyle/>
          <a:p>
            <a:r>
              <a:rPr lang="en-CA"/>
              <a:t>Date</a:t>
            </a:r>
            <a:endParaRPr lang="en-US"/>
          </a:p>
        </p:txBody>
      </p:sp>
      <p:sp>
        <p:nvSpPr>
          <p:cNvPr id="5" name="Slide Number Placeholder 4">
            <a:extLst>
              <a:ext uri="{FF2B5EF4-FFF2-40B4-BE49-F238E27FC236}">
                <a16:creationId xmlns:a16="http://schemas.microsoft.com/office/drawing/2014/main" id="{FE442579-1DC2-0342-A674-1BB97E3F28CE}"/>
              </a:ext>
            </a:extLst>
          </p:cNvPr>
          <p:cNvSpPr>
            <a:spLocks noGrp="1"/>
          </p:cNvSpPr>
          <p:nvPr>
            <p:ph type="sldNum" sz="quarter" idx="145"/>
          </p:nvPr>
        </p:nvSpPr>
        <p:spPr/>
        <p:txBody>
          <a:bodyPr/>
          <a:lstStyle/>
          <a:p>
            <a:fld id="{3C1D921F-663F-5D4C-BF56-776C1B867DF7}" type="slidenum">
              <a:rPr lang="en-US" smtClean="0"/>
              <a:pPr/>
              <a:t>‹#›</a:t>
            </a:fld>
            <a:endParaRPr lang="en-US"/>
          </a:p>
        </p:txBody>
      </p:sp>
      <p:sp>
        <p:nvSpPr>
          <p:cNvPr id="6" name="Footer Placeholder 5">
            <a:extLst>
              <a:ext uri="{FF2B5EF4-FFF2-40B4-BE49-F238E27FC236}">
                <a16:creationId xmlns:a16="http://schemas.microsoft.com/office/drawing/2014/main" id="{314E82BC-5A9A-9142-AC40-2BC9870295B6}"/>
              </a:ext>
            </a:extLst>
          </p:cNvPr>
          <p:cNvSpPr>
            <a:spLocks noGrp="1"/>
          </p:cNvSpPr>
          <p:nvPr>
            <p:ph type="ftr" sz="quarter" idx="146"/>
          </p:nvPr>
        </p:nvSpPr>
        <p:spPr>
          <a:xfrm>
            <a:off x="7455919" y="6482444"/>
            <a:ext cx="4114800" cy="264231"/>
          </a:xfrm>
          <a:prstGeom prst="rect">
            <a:avLst/>
          </a:prstGeom>
        </p:spPr>
        <p:txBody>
          <a:bodyPr/>
          <a:lstStyle/>
          <a:p>
            <a:pPr defTabSz="457177">
              <a:buClr>
                <a:srgbClr val="00008B"/>
              </a:buClr>
            </a:pPr>
            <a:r>
              <a:rPr lang="en-US">
                <a:solidFill>
                  <a:srgbClr val="FFFFFF">
                    <a:lumMod val="50000"/>
                  </a:srgbClr>
                </a:solidFill>
                <a:cs typeface="Arial" charset="0"/>
              </a:rPr>
              <a:t>OpenText ©2021 All rights reserved</a:t>
            </a:r>
          </a:p>
        </p:txBody>
      </p:sp>
      <p:sp>
        <p:nvSpPr>
          <p:cNvPr id="35" name="Text Placeholder 5">
            <a:extLst>
              <a:ext uri="{FF2B5EF4-FFF2-40B4-BE49-F238E27FC236}">
                <a16:creationId xmlns:a16="http://schemas.microsoft.com/office/drawing/2014/main" id="{439CA89E-338C-F246-9CD9-50533660AFE2}"/>
              </a:ext>
            </a:extLst>
          </p:cNvPr>
          <p:cNvSpPr txBox="1">
            <a:spLocks/>
          </p:cNvSpPr>
          <p:nvPr userDrawn="1"/>
        </p:nvSpPr>
        <p:spPr>
          <a:xfrm>
            <a:off x="263526" y="2598785"/>
            <a:ext cx="3724107" cy="3567062"/>
          </a:xfrm>
          <a:prstGeom prst="rect">
            <a:avLst/>
          </a:prstGeom>
          <a:noFill/>
          <a:ln w="12700">
            <a:solidFill>
              <a:schemeClr val="accent1"/>
            </a:solidFill>
          </a:ln>
          <a:effectLst>
            <a:outerShdw blurRad="381000" dist="127000" dir="2700000" algn="tl" rotWithShape="0">
              <a:prstClr val="black">
                <a:alpha val="822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89" tIns="179989" rIns="179989" bIns="179989" numCol="1" spcCol="0" rtlCol="0" fromWordArt="0" anchor="ctr" anchorCtr="0" forceAA="0" compatLnSpc="1">
            <a:prstTxWarp prst="textNoShape">
              <a:avLst/>
            </a:prstTxWarp>
            <a:noAutofit/>
          </a:bodyPr>
          <a:lstStyle>
            <a:defPPr>
              <a:defRPr lang="en-US"/>
            </a:defPPr>
            <a:lvl1pPr marL="0" lvl="0" indent="0" algn="ctr">
              <a:buNone/>
              <a:defRPr sz="1200">
                <a:solidFill>
                  <a:srgbClr val="00000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200"/>
          </a:p>
        </p:txBody>
      </p:sp>
      <p:sp>
        <p:nvSpPr>
          <p:cNvPr id="37" name="Text Placeholder 66">
            <a:extLst>
              <a:ext uri="{FF2B5EF4-FFF2-40B4-BE49-F238E27FC236}">
                <a16:creationId xmlns:a16="http://schemas.microsoft.com/office/drawing/2014/main" id="{ED2B70F4-65AA-7E4B-9E7A-E5F9FC88014A}"/>
              </a:ext>
            </a:extLst>
          </p:cNvPr>
          <p:cNvSpPr>
            <a:spLocks noGrp="1"/>
          </p:cNvSpPr>
          <p:nvPr>
            <p:ph type="body" sz="quarter" idx="135"/>
          </p:nvPr>
        </p:nvSpPr>
        <p:spPr>
          <a:xfrm>
            <a:off x="263526" y="2602177"/>
            <a:ext cx="3724107" cy="565378"/>
          </a:xfrm>
          <a:prstGeom prst="rect">
            <a:avLst/>
          </a:prstGeom>
          <a:solidFill>
            <a:schemeClr val="accent1"/>
          </a:solidFill>
        </p:spPr>
        <p:txBody>
          <a:bodyPr lIns="72000" tIns="90000" bIns="90000" anchor="ctr">
            <a:normAutofit/>
          </a:bodyPr>
          <a:lstStyle>
            <a:lvl1pPr marL="0" indent="0" algn="ctr">
              <a:lnSpc>
                <a:spcPct val="100000"/>
              </a:lnSpc>
              <a:spcBef>
                <a:spcPts val="0"/>
              </a:spcBef>
              <a:spcAft>
                <a:spcPts val="0"/>
              </a:spcAft>
              <a:buNone/>
              <a:defRPr sz="2000" b="1" i="0" cap="none" spc="0" baseline="0">
                <a:solidFill>
                  <a:schemeClr val="bg1"/>
                </a:solidFill>
                <a:latin typeface="Arial" panose="020B0604020202020204" pitchFamily="34" charset="0"/>
                <a:cs typeface="Arial" panose="020B0604020202020204" pitchFamily="34" charset="0"/>
              </a:defRPr>
            </a:lvl1pPr>
            <a:lvl2pPr>
              <a:defRPr sz="1200"/>
            </a:lvl2pPr>
          </a:lstStyle>
          <a:p>
            <a:pPr lvl="0"/>
            <a:endParaRPr lang="en-US" dirty="0"/>
          </a:p>
        </p:txBody>
      </p:sp>
      <p:sp>
        <p:nvSpPr>
          <p:cNvPr id="38" name="Text Placeholder 4">
            <a:extLst>
              <a:ext uri="{FF2B5EF4-FFF2-40B4-BE49-F238E27FC236}">
                <a16:creationId xmlns:a16="http://schemas.microsoft.com/office/drawing/2014/main" id="{FEED44F2-D9E8-F448-A5CA-55E53FAD41DF}"/>
              </a:ext>
            </a:extLst>
          </p:cNvPr>
          <p:cNvSpPr>
            <a:spLocks noGrp="1"/>
          </p:cNvSpPr>
          <p:nvPr>
            <p:ph type="body" sz="quarter" idx="136"/>
          </p:nvPr>
        </p:nvSpPr>
        <p:spPr>
          <a:xfrm>
            <a:off x="400487" y="3331496"/>
            <a:ext cx="3393730" cy="2680367"/>
          </a:xfrm>
          <a:prstGeom prst="callout1">
            <a:avLst>
              <a:gd name="adj1" fmla="val -44"/>
              <a:gd name="adj2" fmla="val -275"/>
              <a:gd name="adj3" fmla="val 137"/>
              <a:gd name="adj4" fmla="val 100385"/>
            </a:avLst>
          </a:prstGeom>
          <a:ln w="12700">
            <a:noFill/>
          </a:ln>
        </p:spPr>
        <p:txBody>
          <a:bodyPr lIns="72000" tIns="90000" rIns="9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5">
            <a:extLst>
              <a:ext uri="{FF2B5EF4-FFF2-40B4-BE49-F238E27FC236}">
                <a16:creationId xmlns:a16="http://schemas.microsoft.com/office/drawing/2014/main" id="{1C22818E-467A-1842-928E-12FC2915B62C}"/>
              </a:ext>
            </a:extLst>
          </p:cNvPr>
          <p:cNvSpPr txBox="1">
            <a:spLocks/>
          </p:cNvSpPr>
          <p:nvPr userDrawn="1"/>
        </p:nvSpPr>
        <p:spPr>
          <a:xfrm>
            <a:off x="8191183" y="2598785"/>
            <a:ext cx="3724107" cy="3567062"/>
          </a:xfrm>
          <a:prstGeom prst="rect">
            <a:avLst/>
          </a:prstGeom>
          <a:noFill/>
          <a:ln w="12700">
            <a:solidFill>
              <a:schemeClr val="accent1"/>
            </a:solidFill>
          </a:ln>
          <a:effectLst>
            <a:outerShdw blurRad="381000" dist="127000" dir="2700000" algn="tl" rotWithShape="0">
              <a:prstClr val="black">
                <a:alpha val="822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89" tIns="179989" rIns="179989" bIns="179989" numCol="1" spcCol="0" rtlCol="0" fromWordArt="0" anchor="ctr" anchorCtr="0" forceAA="0" compatLnSpc="1">
            <a:prstTxWarp prst="textNoShape">
              <a:avLst/>
            </a:prstTxWarp>
            <a:noAutofit/>
          </a:bodyPr>
          <a:lstStyle>
            <a:defPPr>
              <a:defRPr lang="en-US"/>
            </a:defPPr>
            <a:lvl1pPr marL="0" lvl="0" indent="0" algn="ctr">
              <a:buNone/>
              <a:defRPr sz="1200">
                <a:solidFill>
                  <a:srgbClr val="00000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200"/>
          </a:p>
        </p:txBody>
      </p:sp>
      <p:sp>
        <p:nvSpPr>
          <p:cNvPr id="40" name="Text Placeholder 66">
            <a:extLst>
              <a:ext uri="{FF2B5EF4-FFF2-40B4-BE49-F238E27FC236}">
                <a16:creationId xmlns:a16="http://schemas.microsoft.com/office/drawing/2014/main" id="{B230F826-F726-9C4B-9014-221E6700D3FE}"/>
              </a:ext>
            </a:extLst>
          </p:cNvPr>
          <p:cNvSpPr>
            <a:spLocks noGrp="1"/>
          </p:cNvSpPr>
          <p:nvPr>
            <p:ph type="body" sz="quarter" idx="147"/>
          </p:nvPr>
        </p:nvSpPr>
        <p:spPr>
          <a:xfrm>
            <a:off x="8191183" y="2602177"/>
            <a:ext cx="3724107" cy="565378"/>
          </a:xfrm>
          <a:prstGeom prst="rect">
            <a:avLst/>
          </a:prstGeom>
          <a:solidFill>
            <a:schemeClr val="accent1"/>
          </a:solidFill>
        </p:spPr>
        <p:txBody>
          <a:bodyPr lIns="72000" tIns="90000" bIns="90000" anchor="ctr">
            <a:normAutofit/>
          </a:bodyPr>
          <a:lstStyle>
            <a:lvl1pPr marL="0" indent="0" algn="ctr">
              <a:lnSpc>
                <a:spcPct val="100000"/>
              </a:lnSpc>
              <a:spcBef>
                <a:spcPts val="0"/>
              </a:spcBef>
              <a:spcAft>
                <a:spcPts val="0"/>
              </a:spcAft>
              <a:buNone/>
              <a:defRPr sz="2000" b="1" i="0" cap="none" spc="0" baseline="0">
                <a:solidFill>
                  <a:schemeClr val="bg1"/>
                </a:solidFill>
                <a:latin typeface="Arial" panose="020B0604020202020204" pitchFamily="34" charset="0"/>
                <a:cs typeface="Arial" panose="020B0604020202020204" pitchFamily="34" charset="0"/>
              </a:defRPr>
            </a:lvl1pPr>
            <a:lvl2pPr>
              <a:defRPr sz="1200"/>
            </a:lvl2pPr>
          </a:lstStyle>
          <a:p>
            <a:pPr lvl="0"/>
            <a:endParaRPr lang="en-US" dirty="0"/>
          </a:p>
        </p:txBody>
      </p:sp>
      <p:sp>
        <p:nvSpPr>
          <p:cNvPr id="41" name="Text Placeholder 4">
            <a:extLst>
              <a:ext uri="{FF2B5EF4-FFF2-40B4-BE49-F238E27FC236}">
                <a16:creationId xmlns:a16="http://schemas.microsoft.com/office/drawing/2014/main" id="{0EC7E759-79EA-C04D-A497-CD5B2EE61862}"/>
              </a:ext>
            </a:extLst>
          </p:cNvPr>
          <p:cNvSpPr>
            <a:spLocks noGrp="1"/>
          </p:cNvSpPr>
          <p:nvPr>
            <p:ph type="body" sz="quarter" idx="148"/>
          </p:nvPr>
        </p:nvSpPr>
        <p:spPr>
          <a:xfrm>
            <a:off x="8328144" y="3331496"/>
            <a:ext cx="3393730" cy="2680367"/>
          </a:xfrm>
          <a:prstGeom prst="callout1">
            <a:avLst>
              <a:gd name="adj1" fmla="val -44"/>
              <a:gd name="adj2" fmla="val -275"/>
              <a:gd name="adj3" fmla="val 137"/>
              <a:gd name="adj4" fmla="val 100385"/>
            </a:avLst>
          </a:prstGeom>
          <a:ln w="12700">
            <a:noFill/>
          </a:ln>
        </p:spPr>
        <p:txBody>
          <a:bodyPr lIns="72000" tIns="90000" rIns="9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5">
            <a:extLst>
              <a:ext uri="{FF2B5EF4-FFF2-40B4-BE49-F238E27FC236}">
                <a16:creationId xmlns:a16="http://schemas.microsoft.com/office/drawing/2014/main" id="{4D608A51-8DFB-F34F-8785-096E9DE316B0}"/>
              </a:ext>
            </a:extLst>
          </p:cNvPr>
          <p:cNvSpPr txBox="1">
            <a:spLocks/>
          </p:cNvSpPr>
          <p:nvPr userDrawn="1"/>
        </p:nvSpPr>
        <p:spPr>
          <a:xfrm>
            <a:off x="4233277" y="2598785"/>
            <a:ext cx="3724107" cy="3567062"/>
          </a:xfrm>
          <a:prstGeom prst="rect">
            <a:avLst/>
          </a:prstGeom>
          <a:noFill/>
          <a:ln w="12700">
            <a:solidFill>
              <a:schemeClr val="accent1"/>
            </a:solidFill>
          </a:ln>
          <a:effectLst>
            <a:outerShdw blurRad="381000" dist="127000" dir="2700000" algn="tl" rotWithShape="0">
              <a:prstClr val="black">
                <a:alpha val="822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89" tIns="179989" rIns="179989" bIns="179989" numCol="1" spcCol="0" rtlCol="0" fromWordArt="0" anchor="ctr" anchorCtr="0" forceAA="0" compatLnSpc="1">
            <a:prstTxWarp prst="textNoShape">
              <a:avLst/>
            </a:prstTxWarp>
            <a:noAutofit/>
          </a:bodyPr>
          <a:lstStyle>
            <a:defPPr>
              <a:defRPr lang="en-US"/>
            </a:defPPr>
            <a:lvl1pPr marL="0" lvl="0" indent="0" algn="ctr">
              <a:buNone/>
              <a:defRPr sz="1200">
                <a:solidFill>
                  <a:srgbClr val="00000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200"/>
          </a:p>
        </p:txBody>
      </p:sp>
      <p:sp>
        <p:nvSpPr>
          <p:cNvPr id="43" name="Text Placeholder 66">
            <a:extLst>
              <a:ext uri="{FF2B5EF4-FFF2-40B4-BE49-F238E27FC236}">
                <a16:creationId xmlns:a16="http://schemas.microsoft.com/office/drawing/2014/main" id="{5D7BF5E6-C34A-2745-BF7D-92D0FA805C00}"/>
              </a:ext>
            </a:extLst>
          </p:cNvPr>
          <p:cNvSpPr>
            <a:spLocks noGrp="1"/>
          </p:cNvSpPr>
          <p:nvPr>
            <p:ph type="body" sz="quarter" idx="149"/>
          </p:nvPr>
        </p:nvSpPr>
        <p:spPr>
          <a:xfrm>
            <a:off x="4233277" y="2602177"/>
            <a:ext cx="3724107" cy="565378"/>
          </a:xfrm>
          <a:prstGeom prst="rect">
            <a:avLst/>
          </a:prstGeom>
          <a:solidFill>
            <a:schemeClr val="accent1"/>
          </a:solidFill>
        </p:spPr>
        <p:txBody>
          <a:bodyPr lIns="72000" tIns="90000" bIns="90000" anchor="ctr">
            <a:normAutofit/>
          </a:bodyPr>
          <a:lstStyle>
            <a:lvl1pPr marL="0" indent="0" algn="ctr">
              <a:lnSpc>
                <a:spcPct val="100000"/>
              </a:lnSpc>
              <a:spcBef>
                <a:spcPts val="0"/>
              </a:spcBef>
              <a:spcAft>
                <a:spcPts val="0"/>
              </a:spcAft>
              <a:buNone/>
              <a:defRPr sz="2000" b="1" i="0" cap="none" spc="0" baseline="0">
                <a:solidFill>
                  <a:schemeClr val="bg1"/>
                </a:solidFill>
                <a:latin typeface="Arial" panose="020B0604020202020204" pitchFamily="34" charset="0"/>
                <a:cs typeface="Arial" panose="020B0604020202020204" pitchFamily="34" charset="0"/>
              </a:defRPr>
            </a:lvl1pPr>
            <a:lvl2pPr>
              <a:defRPr sz="1200"/>
            </a:lvl2pPr>
          </a:lstStyle>
          <a:p>
            <a:pPr lvl="0"/>
            <a:endParaRPr lang="en-US" dirty="0"/>
          </a:p>
        </p:txBody>
      </p:sp>
      <p:sp>
        <p:nvSpPr>
          <p:cNvPr id="45" name="Text Placeholder 4">
            <a:extLst>
              <a:ext uri="{FF2B5EF4-FFF2-40B4-BE49-F238E27FC236}">
                <a16:creationId xmlns:a16="http://schemas.microsoft.com/office/drawing/2014/main" id="{041DD718-B521-4442-8665-441D08329882}"/>
              </a:ext>
            </a:extLst>
          </p:cNvPr>
          <p:cNvSpPr>
            <a:spLocks noGrp="1"/>
          </p:cNvSpPr>
          <p:nvPr>
            <p:ph type="body" sz="quarter" idx="150"/>
          </p:nvPr>
        </p:nvSpPr>
        <p:spPr>
          <a:xfrm>
            <a:off x="4370238" y="3331496"/>
            <a:ext cx="3393730" cy="2680367"/>
          </a:xfrm>
          <a:prstGeom prst="callout1">
            <a:avLst>
              <a:gd name="adj1" fmla="val -44"/>
              <a:gd name="adj2" fmla="val -275"/>
              <a:gd name="adj3" fmla="val 137"/>
              <a:gd name="adj4" fmla="val 100385"/>
            </a:avLst>
          </a:prstGeom>
          <a:ln w="12700">
            <a:noFill/>
          </a:ln>
        </p:spPr>
        <p:txBody>
          <a:bodyPr lIns="72000" tIns="90000" rIns="9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1251849"/>
      </p:ext>
    </p:extLst>
  </p:cSld>
  <p:clrMapOvr>
    <a:masterClrMapping/>
  </p:clrMapOvr>
  <p:extLst>
    <p:ext uri="{DCECCB84-F9BA-43D5-87BE-67443E8EF086}">
      <p15:sldGuideLst xmlns:p15="http://schemas.microsoft.com/office/powerpoint/2012/main">
        <p15:guide id="1" orient="horz" pos="202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35" name="Text Placeholder 5">
            <a:extLst>
              <a:ext uri="{FF2B5EF4-FFF2-40B4-BE49-F238E27FC236}">
                <a16:creationId xmlns:a16="http://schemas.microsoft.com/office/drawing/2014/main" id="{8C1AD84E-F0A4-8840-A246-5359D4393326}"/>
              </a:ext>
            </a:extLst>
          </p:cNvPr>
          <p:cNvSpPr txBox="1">
            <a:spLocks/>
          </p:cNvSpPr>
          <p:nvPr userDrawn="1"/>
        </p:nvSpPr>
        <p:spPr>
          <a:xfrm>
            <a:off x="263527" y="2598785"/>
            <a:ext cx="2236787" cy="3567062"/>
          </a:xfrm>
          <a:prstGeom prst="rect">
            <a:avLst/>
          </a:prstGeom>
          <a:noFill/>
          <a:ln w="12700">
            <a:solidFill>
              <a:schemeClr val="accent1"/>
            </a:solidFill>
          </a:ln>
          <a:effectLst>
            <a:outerShdw blurRad="381000" dist="127000" dir="2700000" algn="tl" rotWithShape="0">
              <a:prstClr val="black">
                <a:alpha val="822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89" tIns="179989" rIns="179989" bIns="179989" numCol="1" spcCol="0" rtlCol="0" fromWordArt="0" anchor="ctr" anchorCtr="0" forceAA="0" compatLnSpc="1">
            <a:prstTxWarp prst="textNoShape">
              <a:avLst/>
            </a:prstTxWarp>
            <a:noAutofit/>
          </a:bodyPr>
          <a:lstStyle>
            <a:defPPr>
              <a:defRPr lang="en-US"/>
            </a:defPPr>
            <a:lvl1pPr marL="0" lvl="0" indent="0" algn="ctr">
              <a:buNone/>
              <a:defRPr sz="1200">
                <a:solidFill>
                  <a:srgbClr val="00000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200"/>
          </a:p>
        </p:txBody>
      </p:sp>
      <p:sp>
        <p:nvSpPr>
          <p:cNvPr id="36" name="Text Placeholder 66">
            <a:extLst>
              <a:ext uri="{FF2B5EF4-FFF2-40B4-BE49-F238E27FC236}">
                <a16:creationId xmlns:a16="http://schemas.microsoft.com/office/drawing/2014/main" id="{1B8DEDE3-EC2F-5841-89BE-B7F7AFB0CFE1}"/>
              </a:ext>
            </a:extLst>
          </p:cNvPr>
          <p:cNvSpPr>
            <a:spLocks noGrp="1"/>
          </p:cNvSpPr>
          <p:nvPr>
            <p:ph type="body" sz="quarter" idx="135"/>
          </p:nvPr>
        </p:nvSpPr>
        <p:spPr>
          <a:xfrm>
            <a:off x="263527" y="2602177"/>
            <a:ext cx="2236787" cy="565378"/>
          </a:xfrm>
          <a:prstGeom prst="rect">
            <a:avLst/>
          </a:prstGeom>
          <a:solidFill>
            <a:schemeClr val="accent1"/>
          </a:solidFill>
        </p:spPr>
        <p:txBody>
          <a:bodyPr lIns="72000" tIns="90000" bIns="90000" anchor="ctr">
            <a:normAutofit/>
          </a:bodyPr>
          <a:lstStyle>
            <a:lvl1pPr marL="0" indent="0" algn="ctr">
              <a:lnSpc>
                <a:spcPct val="100000"/>
              </a:lnSpc>
              <a:spcBef>
                <a:spcPts val="0"/>
              </a:spcBef>
              <a:spcAft>
                <a:spcPts val="0"/>
              </a:spcAft>
              <a:buNone/>
              <a:defRPr sz="1800" b="1" i="0" cap="none" spc="0" baseline="0">
                <a:solidFill>
                  <a:schemeClr val="bg1"/>
                </a:solidFill>
                <a:latin typeface="Arial" panose="020B0604020202020204" pitchFamily="34" charset="0"/>
                <a:cs typeface="Arial" panose="020B0604020202020204" pitchFamily="34" charset="0"/>
              </a:defRPr>
            </a:lvl1pPr>
            <a:lvl2pPr>
              <a:defRPr sz="1200"/>
            </a:lvl2pPr>
          </a:lstStyle>
          <a:p>
            <a:pPr lvl="0"/>
            <a:endParaRPr lang="en-US" dirty="0"/>
          </a:p>
        </p:txBody>
      </p:sp>
      <p:sp>
        <p:nvSpPr>
          <p:cNvPr id="2" name="Title 1">
            <a:extLst>
              <a:ext uri="{FF2B5EF4-FFF2-40B4-BE49-F238E27FC236}">
                <a16:creationId xmlns:a16="http://schemas.microsoft.com/office/drawing/2014/main" id="{C4956376-453E-6C41-8339-71927A31E8F0}"/>
              </a:ext>
            </a:extLst>
          </p:cNvPr>
          <p:cNvSpPr>
            <a:spLocks noGrp="1"/>
          </p:cNvSpPr>
          <p:nvPr>
            <p:ph type="title" hasCustomPrompt="1"/>
          </p:nvPr>
        </p:nvSpPr>
        <p:spPr>
          <a:xfrm>
            <a:off x="263526" y="152401"/>
            <a:ext cx="11651764" cy="973138"/>
          </a:xfrm>
        </p:spPr>
        <p:txBody>
          <a:bodyPr/>
          <a:lstStyle/>
          <a:p>
            <a:r>
              <a:rPr lang="en-US"/>
              <a:t>Click to add slide title</a:t>
            </a:r>
          </a:p>
        </p:txBody>
      </p:sp>
      <p:cxnSp>
        <p:nvCxnSpPr>
          <p:cNvPr id="70" name="Straight Connector 69">
            <a:extLst>
              <a:ext uri="{FF2B5EF4-FFF2-40B4-BE49-F238E27FC236}">
                <a16:creationId xmlns:a16="http://schemas.microsoft.com/office/drawing/2014/main" id="{F2819F21-ACAB-5047-B4BB-49F2487E8123}"/>
              </a:ext>
            </a:extLst>
          </p:cNvPr>
          <p:cNvCxnSpPr/>
          <p:nvPr userDrawn="1"/>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650328BC-896C-064A-96DF-DF75F7D2C556}"/>
              </a:ext>
            </a:extLst>
          </p:cNvPr>
          <p:cNvGrpSpPr/>
          <p:nvPr userDrawn="1"/>
        </p:nvGrpSpPr>
        <p:grpSpPr>
          <a:xfrm>
            <a:off x="12461308" y="152401"/>
            <a:ext cx="3093325" cy="809625"/>
            <a:chOff x="12461307" y="152400"/>
            <a:chExt cx="3093325" cy="809625"/>
          </a:xfrm>
        </p:grpSpPr>
        <p:sp>
          <p:nvSpPr>
            <p:cNvPr id="72" name="Rectangle 71">
              <a:extLst>
                <a:ext uri="{FF2B5EF4-FFF2-40B4-BE49-F238E27FC236}">
                  <a16:creationId xmlns:a16="http://schemas.microsoft.com/office/drawing/2014/main" id="{B1D061D3-3D4F-8044-8348-8BAE6CEBA96F}"/>
                </a:ext>
              </a:extLst>
            </p:cNvPr>
            <p:cNvSpPr/>
            <p:nvPr userDrawn="1"/>
          </p:nvSpPr>
          <p:spPr>
            <a:xfrm>
              <a:off x="12461307" y="152400"/>
              <a:ext cx="3093325" cy="8096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000"/>
            </a:p>
          </p:txBody>
        </p:sp>
        <p:sp>
          <p:nvSpPr>
            <p:cNvPr id="73" name="Rectangle 72">
              <a:extLst>
                <a:ext uri="{FF2B5EF4-FFF2-40B4-BE49-F238E27FC236}">
                  <a16:creationId xmlns:a16="http://schemas.microsoft.com/office/drawing/2014/main" id="{F27AD5D2-1C3A-A742-994F-2DC51780104F}"/>
                </a:ext>
              </a:extLst>
            </p:cNvPr>
            <p:cNvSpPr/>
            <p:nvPr userDrawn="1"/>
          </p:nvSpPr>
          <p:spPr>
            <a:xfrm>
              <a:off x="12517897" y="219592"/>
              <a:ext cx="2960228" cy="666233"/>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4" name="TextBox 73">
              <a:extLst>
                <a:ext uri="{FF2B5EF4-FFF2-40B4-BE49-F238E27FC236}">
                  <a16:creationId xmlns:a16="http://schemas.microsoft.com/office/drawing/2014/main" id="{2A1B1125-9150-F645-8F43-995F5DA29606}"/>
                </a:ext>
              </a:extLst>
            </p:cNvPr>
            <p:cNvSpPr txBox="1"/>
            <p:nvPr userDrawn="1"/>
          </p:nvSpPr>
          <p:spPr>
            <a:xfrm>
              <a:off x="13123460" y="325491"/>
              <a:ext cx="2059390" cy="484748"/>
            </a:xfrm>
            <a:prstGeom prst="rect">
              <a:avLst/>
            </a:prstGeom>
          </p:spPr>
          <p:txBody>
            <a:bodyPr vert="horz" wrap="square" lIns="0" tIns="0" rIns="0" bIns="0" rtlCol="0" anchor="t">
              <a:spAutoFit/>
            </a:bodyPr>
            <a:lstStyle/>
            <a:p>
              <a:pPr marL="0" indent="0" algn="l">
                <a:buNone/>
              </a:pPr>
              <a:r>
                <a:rPr lang="en-US" sz="1050">
                  <a:solidFill>
                    <a:schemeClr val="accent2"/>
                  </a:solidFill>
                  <a:latin typeface="Arial" charset="0"/>
                  <a:ea typeface="Arial" charset="0"/>
                  <a:cs typeface="Arial" charset="0"/>
                </a:rPr>
                <a:t>Access programmed text formats by using the ‘Indent More’ button to change the indent level.</a:t>
              </a:r>
            </a:p>
          </p:txBody>
        </p:sp>
        <p:pic>
          <p:nvPicPr>
            <p:cNvPr id="75" name="Picture 74">
              <a:extLst>
                <a:ext uri="{FF2B5EF4-FFF2-40B4-BE49-F238E27FC236}">
                  <a16:creationId xmlns:a16="http://schemas.microsoft.com/office/drawing/2014/main" id="{A31277BE-B774-E940-BF28-BB7D6D3CB8E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
            <a:stretch/>
          </p:blipFill>
          <p:spPr>
            <a:xfrm>
              <a:off x="12671338" y="333949"/>
              <a:ext cx="320762" cy="350353"/>
            </a:xfrm>
            <a:prstGeom prst="roundRect">
              <a:avLst/>
            </a:prstGeom>
          </p:spPr>
        </p:pic>
      </p:grpSp>
      <p:sp>
        <p:nvSpPr>
          <p:cNvPr id="30" name="Picture Placeholder 3">
            <a:extLst>
              <a:ext uri="{FF2B5EF4-FFF2-40B4-BE49-F238E27FC236}">
                <a16:creationId xmlns:a16="http://schemas.microsoft.com/office/drawing/2014/main" id="{5A34A3A7-9822-1B4E-8EA1-363808A257E1}"/>
              </a:ext>
            </a:extLst>
          </p:cNvPr>
          <p:cNvSpPr>
            <a:spLocks noGrp="1"/>
          </p:cNvSpPr>
          <p:nvPr>
            <p:ph type="pic" sz="quarter" idx="125" hasCustomPrompt="1"/>
          </p:nvPr>
        </p:nvSpPr>
        <p:spPr>
          <a:xfrm>
            <a:off x="274884" y="1376364"/>
            <a:ext cx="1046835" cy="1045785"/>
          </a:xfrm>
        </p:spPr>
        <p:txBody>
          <a:bodyPr wrap="square" anchor="ctr"/>
          <a:lstStyle>
            <a:lvl1pPr marL="0" indent="0" algn="ctr">
              <a:buNone/>
              <a:defRPr sz="900">
                <a:solidFill>
                  <a:schemeClr val="tx2"/>
                </a:solidFill>
              </a:defRPr>
            </a:lvl1pPr>
          </a:lstStyle>
          <a:p>
            <a:r>
              <a:rPr lang="en-US"/>
              <a:t>Copy and paste icon from asset slide</a:t>
            </a:r>
          </a:p>
        </p:txBody>
      </p:sp>
      <p:sp>
        <p:nvSpPr>
          <p:cNvPr id="4" name="Slide Number Placeholder 3">
            <a:extLst>
              <a:ext uri="{FF2B5EF4-FFF2-40B4-BE49-F238E27FC236}">
                <a16:creationId xmlns:a16="http://schemas.microsoft.com/office/drawing/2014/main" id="{212A7040-2DA7-E947-8877-A6A15D7FCE49}"/>
              </a:ext>
            </a:extLst>
          </p:cNvPr>
          <p:cNvSpPr>
            <a:spLocks noGrp="1"/>
          </p:cNvSpPr>
          <p:nvPr>
            <p:ph type="sldNum" sz="quarter" idx="159"/>
          </p:nvPr>
        </p:nvSpPr>
        <p:spPr/>
        <p:txBody>
          <a:bodyPr/>
          <a:lstStyle/>
          <a:p>
            <a:fld id="{3C1D921F-663F-5D4C-BF56-776C1B867DF7}" type="slidenum">
              <a:rPr lang="en-US" smtClean="0"/>
              <a:pPr/>
              <a:t>‹#›</a:t>
            </a:fld>
            <a:endParaRPr lang="en-US"/>
          </a:p>
        </p:txBody>
      </p:sp>
      <p:sp>
        <p:nvSpPr>
          <p:cNvPr id="5" name="Footer Placeholder 4">
            <a:extLst>
              <a:ext uri="{FF2B5EF4-FFF2-40B4-BE49-F238E27FC236}">
                <a16:creationId xmlns:a16="http://schemas.microsoft.com/office/drawing/2014/main" id="{BC91F316-7189-C549-BD5F-B1A268AB3AAC}"/>
              </a:ext>
            </a:extLst>
          </p:cNvPr>
          <p:cNvSpPr>
            <a:spLocks noGrp="1"/>
          </p:cNvSpPr>
          <p:nvPr>
            <p:ph type="ftr" sz="quarter" idx="160"/>
          </p:nvPr>
        </p:nvSpPr>
        <p:spPr>
          <a:xfrm>
            <a:off x="7455919" y="6482444"/>
            <a:ext cx="4114800" cy="264231"/>
          </a:xfrm>
          <a:prstGeom prst="rect">
            <a:avLst/>
          </a:prstGeom>
        </p:spPr>
        <p:txBody>
          <a:bodyPr/>
          <a:lstStyle/>
          <a:p>
            <a:pPr defTabSz="457177">
              <a:buClr>
                <a:srgbClr val="00008B"/>
              </a:buClr>
            </a:pPr>
            <a:r>
              <a:rPr lang="en-US">
                <a:solidFill>
                  <a:srgbClr val="FFFFFF">
                    <a:lumMod val="50000"/>
                  </a:srgbClr>
                </a:solidFill>
                <a:cs typeface="Arial" charset="0"/>
              </a:rPr>
              <a:t>OpenText ©2021 All rights reserved</a:t>
            </a:r>
          </a:p>
        </p:txBody>
      </p:sp>
      <p:sp>
        <p:nvSpPr>
          <p:cNvPr id="34" name="Text Placeholder 4">
            <a:extLst>
              <a:ext uri="{FF2B5EF4-FFF2-40B4-BE49-F238E27FC236}">
                <a16:creationId xmlns:a16="http://schemas.microsoft.com/office/drawing/2014/main" id="{B6B7146A-CBE5-7E43-95B1-20037BA683E0}"/>
              </a:ext>
            </a:extLst>
          </p:cNvPr>
          <p:cNvSpPr>
            <a:spLocks noGrp="1"/>
          </p:cNvSpPr>
          <p:nvPr>
            <p:ph type="body" sz="quarter" idx="133"/>
          </p:nvPr>
        </p:nvSpPr>
        <p:spPr>
          <a:xfrm>
            <a:off x="422627" y="3331496"/>
            <a:ext cx="1954312" cy="2680367"/>
          </a:xfrm>
          <a:prstGeom prst="callout1">
            <a:avLst>
              <a:gd name="adj1" fmla="val -44"/>
              <a:gd name="adj2" fmla="val -275"/>
              <a:gd name="adj3" fmla="val 137"/>
              <a:gd name="adj4" fmla="val 100385"/>
            </a:avLst>
          </a:prstGeom>
          <a:ln w="12700">
            <a:noFill/>
          </a:ln>
        </p:spPr>
        <p:txBody>
          <a:bodyPr lIns="72000" tIns="72000" rIns="72000" bIns="72000"/>
          <a:lstStyle>
            <a:lvl1pPr>
              <a:defRPr sz="1400">
                <a:solidFill>
                  <a:schemeClr val="tx1"/>
                </a:solidFill>
              </a:defRPr>
            </a:lvl1pPr>
            <a:lvl2pPr marL="179991" indent="-179991">
              <a:defRPr sz="1400">
                <a:solidFill>
                  <a:schemeClr val="tx1"/>
                </a:solidFill>
              </a:defRPr>
            </a:lvl2pPr>
            <a:lvl3pPr marL="359982" indent="-179991">
              <a:buSzPct val="85000"/>
              <a:buFont typeface="Wingdings" pitchFamily="2" charset="2"/>
              <a:buChar char="§"/>
              <a:defRPr sz="1200">
                <a:solidFill>
                  <a:schemeClr val="tx1"/>
                </a:solidFill>
              </a:defRPr>
            </a:lvl3pPr>
            <a:lvl4pPr marL="359982" indent="-179991">
              <a:defRPr sz="1200">
                <a:solidFill>
                  <a:schemeClr val="tx1"/>
                </a:solidFill>
              </a:defRPr>
            </a:lvl4pPr>
            <a:lvl5pPr marL="359982" indent="-179991">
              <a:buFont typeface="Wingdings" pitchFamily="2" charset="2"/>
              <a:buChar char="§"/>
              <a:defRPr sz="1200">
                <a:solidFill>
                  <a:schemeClr val="tx1"/>
                </a:solidFill>
              </a:defRPr>
            </a:lvl5pPr>
            <a:lvl6pPr marL="359982" indent="-179991">
              <a:defRPr sz="1200">
                <a:solidFill>
                  <a:schemeClr val="tx1"/>
                </a:solidFill>
              </a:defRPr>
            </a:lvl6pPr>
            <a:lvl7pPr marL="359982" indent="-179991">
              <a:defRPr sz="1200">
                <a:solidFill>
                  <a:schemeClr val="tx1"/>
                </a:solidFill>
              </a:defRPr>
            </a:lvl7pPr>
            <a:lvl8pPr marL="359982" indent="-179991">
              <a:defRPr sz="1200">
                <a:solidFill>
                  <a:schemeClr val="tx1"/>
                </a:solidFill>
              </a:defRPr>
            </a:lvl8pPr>
            <a:lvl9pPr marL="359982" indent="-179991">
              <a:defRPr sz="1200"/>
            </a:lvl9pPr>
          </a:lstStyle>
          <a:p>
            <a:pPr marL="0" marR="0" lvl="0" indent="0" algn="l" defTabSz="914355" rtl="0" eaLnBrk="1" fontAlgn="base" latinLnBrk="0" hangingPunct="1">
              <a:lnSpc>
                <a:spcPct val="100000"/>
              </a:lnSpc>
              <a:spcBef>
                <a:spcPts val="800"/>
              </a:spcBef>
              <a:spcAft>
                <a:spcPts val="300"/>
              </a:spcAft>
              <a:buClr>
                <a:schemeClr val="accent1"/>
              </a:buClr>
              <a:buSzPct val="110000"/>
              <a:buFont typeface="Arial" panose="020B0604020202020204" pitchFamily="34" charset="0"/>
              <a:buNone/>
              <a:tabLst/>
              <a:defRPr/>
            </a:pPr>
            <a:r>
              <a:rPr lang="en-US" dirty="0"/>
              <a:t>Click to edit Master text styles</a:t>
            </a:r>
          </a:p>
          <a:p>
            <a:pPr lvl="1"/>
            <a:r>
              <a:rPr lang="en-US" dirty="0"/>
              <a:t>Second level</a:t>
            </a:r>
          </a:p>
          <a:p>
            <a:pPr lvl="2"/>
            <a:r>
              <a:rPr lang="en-US" dirty="0"/>
              <a:t>Third level</a:t>
            </a:r>
          </a:p>
          <a:p>
            <a:pPr lvl="3"/>
            <a:r>
              <a:rPr lang="en-US" dirty="0"/>
              <a:t>Fourth</a:t>
            </a:r>
          </a:p>
          <a:p>
            <a:pPr lvl="4"/>
            <a:r>
              <a:rPr lang="en-US" dirty="0"/>
              <a:t>Fifth</a:t>
            </a:r>
          </a:p>
          <a:p>
            <a:pPr lvl="5"/>
            <a:r>
              <a:rPr lang="en-US" dirty="0"/>
              <a:t>Sixth</a:t>
            </a:r>
          </a:p>
          <a:p>
            <a:pPr lvl="6"/>
            <a:r>
              <a:rPr lang="en-US" dirty="0"/>
              <a:t>Seventh</a:t>
            </a:r>
          </a:p>
          <a:p>
            <a:pPr lvl="7"/>
            <a:r>
              <a:rPr lang="en-US" dirty="0"/>
              <a:t>Eighth</a:t>
            </a:r>
          </a:p>
        </p:txBody>
      </p:sp>
      <p:sp>
        <p:nvSpPr>
          <p:cNvPr id="67" name="Text Placeholder 5">
            <a:extLst>
              <a:ext uri="{FF2B5EF4-FFF2-40B4-BE49-F238E27FC236}">
                <a16:creationId xmlns:a16="http://schemas.microsoft.com/office/drawing/2014/main" id="{21C1BF8E-7F70-6444-9C8A-7FEAE21EDE1E}"/>
              </a:ext>
            </a:extLst>
          </p:cNvPr>
          <p:cNvSpPr txBox="1">
            <a:spLocks/>
          </p:cNvSpPr>
          <p:nvPr userDrawn="1"/>
        </p:nvSpPr>
        <p:spPr>
          <a:xfrm>
            <a:off x="2616583" y="2598785"/>
            <a:ext cx="2236787" cy="3567062"/>
          </a:xfrm>
          <a:prstGeom prst="rect">
            <a:avLst/>
          </a:prstGeom>
          <a:noFill/>
          <a:ln w="12700">
            <a:solidFill>
              <a:schemeClr val="accent1"/>
            </a:solidFill>
          </a:ln>
          <a:effectLst>
            <a:outerShdw blurRad="381000" dist="127000" dir="2700000" algn="tl" rotWithShape="0">
              <a:prstClr val="black">
                <a:alpha val="822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89" tIns="179989" rIns="179989" bIns="179989" numCol="1" spcCol="0" rtlCol="0" fromWordArt="0" anchor="ctr" anchorCtr="0" forceAA="0" compatLnSpc="1">
            <a:prstTxWarp prst="textNoShape">
              <a:avLst/>
            </a:prstTxWarp>
            <a:noAutofit/>
          </a:bodyPr>
          <a:lstStyle>
            <a:defPPr>
              <a:defRPr lang="en-US"/>
            </a:defPPr>
            <a:lvl1pPr marL="0" lvl="0" indent="0" algn="ctr">
              <a:buNone/>
              <a:defRPr sz="1200">
                <a:solidFill>
                  <a:srgbClr val="00000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200"/>
          </a:p>
        </p:txBody>
      </p:sp>
      <p:sp>
        <p:nvSpPr>
          <p:cNvPr id="68" name="Text Placeholder 66">
            <a:extLst>
              <a:ext uri="{FF2B5EF4-FFF2-40B4-BE49-F238E27FC236}">
                <a16:creationId xmlns:a16="http://schemas.microsoft.com/office/drawing/2014/main" id="{EE1428B6-4E55-E44B-8AAF-5A0F836A7A6B}"/>
              </a:ext>
            </a:extLst>
          </p:cNvPr>
          <p:cNvSpPr>
            <a:spLocks noGrp="1"/>
          </p:cNvSpPr>
          <p:nvPr>
            <p:ph type="body" sz="quarter" idx="161"/>
          </p:nvPr>
        </p:nvSpPr>
        <p:spPr>
          <a:xfrm>
            <a:off x="2616583" y="2602177"/>
            <a:ext cx="2236787" cy="565378"/>
          </a:xfrm>
          <a:prstGeom prst="rect">
            <a:avLst/>
          </a:prstGeom>
          <a:solidFill>
            <a:schemeClr val="accent1"/>
          </a:solidFill>
        </p:spPr>
        <p:txBody>
          <a:bodyPr lIns="72000" tIns="90000" bIns="90000" anchor="ctr">
            <a:normAutofit/>
          </a:bodyPr>
          <a:lstStyle>
            <a:lvl1pPr marL="0" indent="0" algn="ctr">
              <a:lnSpc>
                <a:spcPct val="100000"/>
              </a:lnSpc>
              <a:spcBef>
                <a:spcPts val="0"/>
              </a:spcBef>
              <a:spcAft>
                <a:spcPts val="0"/>
              </a:spcAft>
              <a:buNone/>
              <a:defRPr sz="1800" b="1" i="0" cap="none" spc="0" baseline="0">
                <a:solidFill>
                  <a:schemeClr val="bg1"/>
                </a:solidFill>
                <a:latin typeface="Arial" panose="020B0604020202020204" pitchFamily="34" charset="0"/>
                <a:cs typeface="Arial" panose="020B0604020202020204" pitchFamily="34" charset="0"/>
              </a:defRPr>
            </a:lvl1pPr>
            <a:lvl2pPr>
              <a:defRPr sz="1200"/>
            </a:lvl2pPr>
          </a:lstStyle>
          <a:p>
            <a:pPr lvl="0"/>
            <a:endParaRPr lang="en-US" dirty="0"/>
          </a:p>
        </p:txBody>
      </p:sp>
      <p:sp>
        <p:nvSpPr>
          <p:cNvPr id="69" name="Picture Placeholder 3">
            <a:extLst>
              <a:ext uri="{FF2B5EF4-FFF2-40B4-BE49-F238E27FC236}">
                <a16:creationId xmlns:a16="http://schemas.microsoft.com/office/drawing/2014/main" id="{1E07978C-29E0-2F47-B8E0-FB56E40F97EA}"/>
              </a:ext>
            </a:extLst>
          </p:cNvPr>
          <p:cNvSpPr>
            <a:spLocks noGrp="1"/>
          </p:cNvSpPr>
          <p:nvPr>
            <p:ph type="pic" sz="quarter" idx="162" hasCustomPrompt="1"/>
          </p:nvPr>
        </p:nvSpPr>
        <p:spPr>
          <a:xfrm>
            <a:off x="2627941" y="1376364"/>
            <a:ext cx="1046835" cy="1045785"/>
          </a:xfrm>
        </p:spPr>
        <p:txBody>
          <a:bodyPr wrap="square" anchor="ctr"/>
          <a:lstStyle>
            <a:lvl1pPr marL="0" indent="0" algn="ctr">
              <a:buNone/>
              <a:defRPr sz="900">
                <a:solidFill>
                  <a:schemeClr val="tx2"/>
                </a:solidFill>
              </a:defRPr>
            </a:lvl1pPr>
          </a:lstStyle>
          <a:p>
            <a:r>
              <a:rPr lang="en-US"/>
              <a:t>Copy and paste icon from asset slide</a:t>
            </a:r>
          </a:p>
        </p:txBody>
      </p:sp>
      <p:sp>
        <p:nvSpPr>
          <p:cNvPr id="76" name="Text Placeholder 4">
            <a:extLst>
              <a:ext uri="{FF2B5EF4-FFF2-40B4-BE49-F238E27FC236}">
                <a16:creationId xmlns:a16="http://schemas.microsoft.com/office/drawing/2014/main" id="{4143DB53-0E49-A745-9428-F6A0BE2E375C}"/>
              </a:ext>
            </a:extLst>
          </p:cNvPr>
          <p:cNvSpPr>
            <a:spLocks noGrp="1"/>
          </p:cNvSpPr>
          <p:nvPr>
            <p:ph type="body" sz="quarter" idx="163"/>
          </p:nvPr>
        </p:nvSpPr>
        <p:spPr>
          <a:xfrm>
            <a:off x="2775683" y="3331496"/>
            <a:ext cx="1954312" cy="2680367"/>
          </a:xfrm>
          <a:prstGeom prst="callout1">
            <a:avLst>
              <a:gd name="adj1" fmla="val -44"/>
              <a:gd name="adj2" fmla="val -275"/>
              <a:gd name="adj3" fmla="val 137"/>
              <a:gd name="adj4" fmla="val 100385"/>
            </a:avLst>
          </a:prstGeom>
          <a:ln w="12700">
            <a:noFill/>
          </a:ln>
        </p:spPr>
        <p:txBody>
          <a:bodyPr lIns="72000" tIns="72000" rIns="72000" bIns="72000"/>
          <a:lstStyle>
            <a:lvl1pPr>
              <a:defRPr sz="1400">
                <a:solidFill>
                  <a:schemeClr val="tx1"/>
                </a:solidFill>
              </a:defRPr>
            </a:lvl1pPr>
            <a:lvl2pPr marL="179991" indent="-179991">
              <a:defRPr sz="1400">
                <a:solidFill>
                  <a:schemeClr val="tx1"/>
                </a:solidFill>
              </a:defRPr>
            </a:lvl2pPr>
            <a:lvl3pPr marL="359982" indent="-179991">
              <a:buSzPct val="85000"/>
              <a:buFont typeface="Wingdings" pitchFamily="2" charset="2"/>
              <a:buChar char="§"/>
              <a:defRPr sz="1200">
                <a:solidFill>
                  <a:schemeClr val="tx1"/>
                </a:solidFill>
              </a:defRPr>
            </a:lvl3pPr>
            <a:lvl4pPr marL="359982" indent="-179991">
              <a:defRPr sz="1200">
                <a:solidFill>
                  <a:schemeClr val="tx1"/>
                </a:solidFill>
              </a:defRPr>
            </a:lvl4pPr>
            <a:lvl5pPr marL="359982" indent="-179991">
              <a:buFont typeface="Wingdings" pitchFamily="2" charset="2"/>
              <a:buChar char="§"/>
              <a:defRPr sz="1200">
                <a:solidFill>
                  <a:schemeClr val="tx1"/>
                </a:solidFill>
              </a:defRPr>
            </a:lvl5pPr>
            <a:lvl6pPr marL="359982" indent="-179991">
              <a:defRPr sz="1200">
                <a:solidFill>
                  <a:schemeClr val="tx1"/>
                </a:solidFill>
              </a:defRPr>
            </a:lvl6pPr>
            <a:lvl7pPr marL="359982" indent="-179991">
              <a:defRPr sz="1200">
                <a:solidFill>
                  <a:schemeClr val="tx1"/>
                </a:solidFill>
              </a:defRPr>
            </a:lvl7pPr>
            <a:lvl8pPr marL="359982" indent="-179991">
              <a:defRPr sz="1200">
                <a:solidFill>
                  <a:schemeClr val="tx1"/>
                </a:solidFill>
              </a:defRPr>
            </a:lvl8pPr>
            <a:lvl9pPr marL="359982" indent="-179991">
              <a:defRPr sz="1200"/>
            </a:lvl9pPr>
          </a:lstStyle>
          <a:p>
            <a:pPr marL="0" marR="0" lvl="0" indent="0" algn="l" defTabSz="914355" rtl="0" eaLnBrk="1" fontAlgn="base" latinLnBrk="0" hangingPunct="1">
              <a:lnSpc>
                <a:spcPct val="100000"/>
              </a:lnSpc>
              <a:spcBef>
                <a:spcPts val="800"/>
              </a:spcBef>
              <a:spcAft>
                <a:spcPts val="300"/>
              </a:spcAft>
              <a:buClr>
                <a:schemeClr val="accent1"/>
              </a:buClr>
              <a:buSzPct val="110000"/>
              <a:buFont typeface="Arial" panose="020B0604020202020204" pitchFamily="34" charset="0"/>
              <a:buNone/>
              <a:tabLst/>
              <a:defRPr/>
            </a:pPr>
            <a:r>
              <a:rPr lang="en-US" dirty="0"/>
              <a:t>Click to edit Master text styles</a:t>
            </a:r>
          </a:p>
          <a:p>
            <a:pPr lvl="1"/>
            <a:r>
              <a:rPr lang="en-US" dirty="0"/>
              <a:t>Second level</a:t>
            </a:r>
          </a:p>
          <a:p>
            <a:pPr lvl="2"/>
            <a:r>
              <a:rPr lang="en-US" dirty="0"/>
              <a:t>Third level</a:t>
            </a:r>
          </a:p>
          <a:p>
            <a:pPr lvl="3"/>
            <a:r>
              <a:rPr lang="en-US" dirty="0"/>
              <a:t>Fourth</a:t>
            </a:r>
          </a:p>
          <a:p>
            <a:pPr lvl="4"/>
            <a:r>
              <a:rPr lang="en-US" dirty="0"/>
              <a:t>Fifth</a:t>
            </a:r>
          </a:p>
          <a:p>
            <a:pPr lvl="5"/>
            <a:r>
              <a:rPr lang="en-US" dirty="0"/>
              <a:t>Sixth</a:t>
            </a:r>
          </a:p>
          <a:p>
            <a:pPr lvl="6"/>
            <a:r>
              <a:rPr lang="en-US" dirty="0"/>
              <a:t>Seventh</a:t>
            </a:r>
          </a:p>
          <a:p>
            <a:pPr lvl="7"/>
            <a:r>
              <a:rPr lang="en-US" dirty="0"/>
              <a:t>Eighth</a:t>
            </a:r>
          </a:p>
        </p:txBody>
      </p:sp>
      <p:sp>
        <p:nvSpPr>
          <p:cNvPr id="77" name="Text Placeholder 5">
            <a:extLst>
              <a:ext uri="{FF2B5EF4-FFF2-40B4-BE49-F238E27FC236}">
                <a16:creationId xmlns:a16="http://schemas.microsoft.com/office/drawing/2014/main" id="{82D71F7B-ECEF-5E49-BAB9-0A70C9D5B2D8}"/>
              </a:ext>
            </a:extLst>
          </p:cNvPr>
          <p:cNvSpPr txBox="1">
            <a:spLocks/>
          </p:cNvSpPr>
          <p:nvPr userDrawn="1"/>
        </p:nvSpPr>
        <p:spPr>
          <a:xfrm>
            <a:off x="4981831" y="2598785"/>
            <a:ext cx="2236787" cy="3567062"/>
          </a:xfrm>
          <a:prstGeom prst="rect">
            <a:avLst/>
          </a:prstGeom>
          <a:noFill/>
          <a:ln w="12700">
            <a:solidFill>
              <a:schemeClr val="accent1"/>
            </a:solidFill>
          </a:ln>
          <a:effectLst>
            <a:outerShdw blurRad="381000" dist="127000" dir="2700000" algn="tl" rotWithShape="0">
              <a:prstClr val="black">
                <a:alpha val="822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89" tIns="179989" rIns="179989" bIns="179989" numCol="1" spcCol="0" rtlCol="0" fromWordArt="0" anchor="ctr" anchorCtr="0" forceAA="0" compatLnSpc="1">
            <a:prstTxWarp prst="textNoShape">
              <a:avLst/>
            </a:prstTxWarp>
            <a:noAutofit/>
          </a:bodyPr>
          <a:lstStyle>
            <a:defPPr>
              <a:defRPr lang="en-US"/>
            </a:defPPr>
            <a:lvl1pPr marL="0" lvl="0" indent="0" algn="ctr">
              <a:buNone/>
              <a:defRPr sz="1200">
                <a:solidFill>
                  <a:srgbClr val="00000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200"/>
          </a:p>
        </p:txBody>
      </p:sp>
      <p:sp>
        <p:nvSpPr>
          <p:cNvPr id="79" name="Text Placeholder 66">
            <a:extLst>
              <a:ext uri="{FF2B5EF4-FFF2-40B4-BE49-F238E27FC236}">
                <a16:creationId xmlns:a16="http://schemas.microsoft.com/office/drawing/2014/main" id="{03C2B6CA-630B-3449-897E-9EDE33AEA12E}"/>
              </a:ext>
            </a:extLst>
          </p:cNvPr>
          <p:cNvSpPr>
            <a:spLocks noGrp="1"/>
          </p:cNvSpPr>
          <p:nvPr>
            <p:ph type="body" sz="quarter" idx="164"/>
          </p:nvPr>
        </p:nvSpPr>
        <p:spPr>
          <a:xfrm>
            <a:off x="4981831" y="2602177"/>
            <a:ext cx="2236787" cy="565378"/>
          </a:xfrm>
          <a:prstGeom prst="rect">
            <a:avLst/>
          </a:prstGeom>
          <a:solidFill>
            <a:schemeClr val="accent1"/>
          </a:solidFill>
        </p:spPr>
        <p:txBody>
          <a:bodyPr lIns="72000" tIns="90000" bIns="90000" anchor="ctr">
            <a:normAutofit/>
          </a:bodyPr>
          <a:lstStyle>
            <a:lvl1pPr marL="0" indent="0" algn="ctr">
              <a:lnSpc>
                <a:spcPct val="100000"/>
              </a:lnSpc>
              <a:spcBef>
                <a:spcPts val="0"/>
              </a:spcBef>
              <a:spcAft>
                <a:spcPts val="0"/>
              </a:spcAft>
              <a:buNone/>
              <a:defRPr sz="1800" b="1" i="0" cap="none" spc="0" baseline="0">
                <a:solidFill>
                  <a:schemeClr val="bg1"/>
                </a:solidFill>
                <a:latin typeface="Arial" panose="020B0604020202020204" pitchFamily="34" charset="0"/>
                <a:cs typeface="Arial" panose="020B0604020202020204" pitchFamily="34" charset="0"/>
              </a:defRPr>
            </a:lvl1pPr>
            <a:lvl2pPr>
              <a:defRPr sz="1200"/>
            </a:lvl2pPr>
          </a:lstStyle>
          <a:p>
            <a:pPr lvl="0"/>
            <a:endParaRPr lang="en-US" dirty="0"/>
          </a:p>
        </p:txBody>
      </p:sp>
      <p:sp>
        <p:nvSpPr>
          <p:cNvPr id="80" name="Picture Placeholder 3">
            <a:extLst>
              <a:ext uri="{FF2B5EF4-FFF2-40B4-BE49-F238E27FC236}">
                <a16:creationId xmlns:a16="http://schemas.microsoft.com/office/drawing/2014/main" id="{D0AEFF38-20D2-A64A-9D04-9737CAC87400}"/>
              </a:ext>
            </a:extLst>
          </p:cNvPr>
          <p:cNvSpPr>
            <a:spLocks noGrp="1"/>
          </p:cNvSpPr>
          <p:nvPr>
            <p:ph type="pic" sz="quarter" idx="165" hasCustomPrompt="1"/>
          </p:nvPr>
        </p:nvSpPr>
        <p:spPr>
          <a:xfrm>
            <a:off x="4993189" y="1376364"/>
            <a:ext cx="1046835" cy="1045785"/>
          </a:xfrm>
        </p:spPr>
        <p:txBody>
          <a:bodyPr wrap="square" anchor="ctr"/>
          <a:lstStyle>
            <a:lvl1pPr marL="0" indent="0" algn="ctr">
              <a:buNone/>
              <a:defRPr sz="900">
                <a:solidFill>
                  <a:schemeClr val="tx2"/>
                </a:solidFill>
              </a:defRPr>
            </a:lvl1pPr>
          </a:lstStyle>
          <a:p>
            <a:r>
              <a:rPr lang="en-US"/>
              <a:t>Copy and paste icon from asset slide</a:t>
            </a:r>
          </a:p>
        </p:txBody>
      </p:sp>
      <p:sp>
        <p:nvSpPr>
          <p:cNvPr id="81" name="Text Placeholder 4">
            <a:extLst>
              <a:ext uri="{FF2B5EF4-FFF2-40B4-BE49-F238E27FC236}">
                <a16:creationId xmlns:a16="http://schemas.microsoft.com/office/drawing/2014/main" id="{5EDABC7A-301D-4D44-A5F2-D911D46ECB39}"/>
              </a:ext>
            </a:extLst>
          </p:cNvPr>
          <p:cNvSpPr>
            <a:spLocks noGrp="1"/>
          </p:cNvSpPr>
          <p:nvPr>
            <p:ph type="body" sz="quarter" idx="166"/>
          </p:nvPr>
        </p:nvSpPr>
        <p:spPr>
          <a:xfrm>
            <a:off x="5140931" y="3331496"/>
            <a:ext cx="1954312" cy="2680367"/>
          </a:xfrm>
          <a:prstGeom prst="callout1">
            <a:avLst>
              <a:gd name="adj1" fmla="val -44"/>
              <a:gd name="adj2" fmla="val -275"/>
              <a:gd name="adj3" fmla="val 137"/>
              <a:gd name="adj4" fmla="val 100385"/>
            </a:avLst>
          </a:prstGeom>
          <a:ln w="12700">
            <a:noFill/>
          </a:ln>
        </p:spPr>
        <p:txBody>
          <a:bodyPr lIns="72000" tIns="72000" rIns="72000" bIns="72000"/>
          <a:lstStyle>
            <a:lvl1pPr>
              <a:defRPr sz="1400">
                <a:solidFill>
                  <a:schemeClr val="tx1"/>
                </a:solidFill>
              </a:defRPr>
            </a:lvl1pPr>
            <a:lvl2pPr marL="179991" indent="-179991">
              <a:defRPr sz="1400">
                <a:solidFill>
                  <a:schemeClr val="tx1"/>
                </a:solidFill>
              </a:defRPr>
            </a:lvl2pPr>
            <a:lvl3pPr marL="359982" indent="-179991">
              <a:buSzPct val="85000"/>
              <a:buFont typeface="Wingdings" pitchFamily="2" charset="2"/>
              <a:buChar char="§"/>
              <a:defRPr sz="1200">
                <a:solidFill>
                  <a:schemeClr val="tx1"/>
                </a:solidFill>
              </a:defRPr>
            </a:lvl3pPr>
            <a:lvl4pPr marL="359982" indent="-179991">
              <a:defRPr sz="1200">
                <a:solidFill>
                  <a:schemeClr val="tx1"/>
                </a:solidFill>
              </a:defRPr>
            </a:lvl4pPr>
            <a:lvl5pPr marL="359982" indent="-179991">
              <a:buFont typeface="Wingdings" pitchFamily="2" charset="2"/>
              <a:buChar char="§"/>
              <a:defRPr sz="1200">
                <a:solidFill>
                  <a:schemeClr val="tx1"/>
                </a:solidFill>
              </a:defRPr>
            </a:lvl5pPr>
            <a:lvl6pPr marL="359982" indent="-179991">
              <a:defRPr sz="1200">
                <a:solidFill>
                  <a:schemeClr val="tx1"/>
                </a:solidFill>
              </a:defRPr>
            </a:lvl6pPr>
            <a:lvl7pPr marL="359982" indent="-179991">
              <a:defRPr sz="1200">
                <a:solidFill>
                  <a:schemeClr val="tx1"/>
                </a:solidFill>
              </a:defRPr>
            </a:lvl7pPr>
            <a:lvl8pPr marL="359982" indent="-179991">
              <a:defRPr sz="1200">
                <a:solidFill>
                  <a:schemeClr val="tx1"/>
                </a:solidFill>
              </a:defRPr>
            </a:lvl8pPr>
            <a:lvl9pPr marL="359982" indent="-179991">
              <a:defRPr sz="1200"/>
            </a:lvl9pPr>
          </a:lstStyle>
          <a:p>
            <a:pPr marL="0" marR="0" lvl="0" indent="0" algn="l" defTabSz="914355" rtl="0" eaLnBrk="1" fontAlgn="base" latinLnBrk="0" hangingPunct="1">
              <a:lnSpc>
                <a:spcPct val="100000"/>
              </a:lnSpc>
              <a:spcBef>
                <a:spcPts val="800"/>
              </a:spcBef>
              <a:spcAft>
                <a:spcPts val="300"/>
              </a:spcAft>
              <a:buClr>
                <a:schemeClr val="accent1"/>
              </a:buClr>
              <a:buSzPct val="110000"/>
              <a:buFont typeface="Arial" panose="020B0604020202020204" pitchFamily="34" charset="0"/>
              <a:buNone/>
              <a:tabLst/>
              <a:defRPr/>
            </a:pPr>
            <a:r>
              <a:rPr lang="en-US" dirty="0"/>
              <a:t>Click to edit Master text styles</a:t>
            </a:r>
          </a:p>
          <a:p>
            <a:pPr lvl="1"/>
            <a:r>
              <a:rPr lang="en-US" dirty="0"/>
              <a:t>Second level</a:t>
            </a:r>
          </a:p>
          <a:p>
            <a:pPr lvl="2"/>
            <a:r>
              <a:rPr lang="en-US" dirty="0"/>
              <a:t>Third level</a:t>
            </a:r>
          </a:p>
          <a:p>
            <a:pPr lvl="3"/>
            <a:r>
              <a:rPr lang="en-US" dirty="0"/>
              <a:t>Fourth</a:t>
            </a:r>
          </a:p>
          <a:p>
            <a:pPr lvl="4"/>
            <a:r>
              <a:rPr lang="en-US" dirty="0"/>
              <a:t>Fifth</a:t>
            </a:r>
          </a:p>
          <a:p>
            <a:pPr lvl="5"/>
            <a:r>
              <a:rPr lang="en-US" dirty="0"/>
              <a:t>Sixth</a:t>
            </a:r>
          </a:p>
          <a:p>
            <a:pPr lvl="6"/>
            <a:r>
              <a:rPr lang="en-US" dirty="0"/>
              <a:t>Seventh</a:t>
            </a:r>
          </a:p>
          <a:p>
            <a:pPr lvl="7"/>
            <a:r>
              <a:rPr lang="en-US" dirty="0"/>
              <a:t>Eighth</a:t>
            </a:r>
          </a:p>
        </p:txBody>
      </p:sp>
      <p:sp>
        <p:nvSpPr>
          <p:cNvPr id="82" name="Text Placeholder 5">
            <a:extLst>
              <a:ext uri="{FF2B5EF4-FFF2-40B4-BE49-F238E27FC236}">
                <a16:creationId xmlns:a16="http://schemas.microsoft.com/office/drawing/2014/main" id="{0FBD021F-BF05-5041-8A79-6F7C032DBAC7}"/>
              </a:ext>
            </a:extLst>
          </p:cNvPr>
          <p:cNvSpPr txBox="1">
            <a:spLocks/>
          </p:cNvSpPr>
          <p:nvPr userDrawn="1"/>
        </p:nvSpPr>
        <p:spPr>
          <a:xfrm>
            <a:off x="7347079" y="2598785"/>
            <a:ext cx="2236787" cy="3567062"/>
          </a:xfrm>
          <a:prstGeom prst="rect">
            <a:avLst/>
          </a:prstGeom>
          <a:noFill/>
          <a:ln w="12700">
            <a:solidFill>
              <a:schemeClr val="accent1"/>
            </a:solidFill>
          </a:ln>
          <a:effectLst>
            <a:outerShdw blurRad="381000" dist="127000" dir="2700000" algn="tl" rotWithShape="0">
              <a:prstClr val="black">
                <a:alpha val="822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89" tIns="179989" rIns="179989" bIns="179989" numCol="1" spcCol="0" rtlCol="0" fromWordArt="0" anchor="ctr" anchorCtr="0" forceAA="0" compatLnSpc="1">
            <a:prstTxWarp prst="textNoShape">
              <a:avLst/>
            </a:prstTxWarp>
            <a:noAutofit/>
          </a:bodyPr>
          <a:lstStyle>
            <a:defPPr>
              <a:defRPr lang="en-US"/>
            </a:defPPr>
            <a:lvl1pPr marL="0" lvl="0" indent="0" algn="ctr">
              <a:buNone/>
              <a:defRPr sz="1200">
                <a:solidFill>
                  <a:srgbClr val="00000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200"/>
          </a:p>
        </p:txBody>
      </p:sp>
      <p:sp>
        <p:nvSpPr>
          <p:cNvPr id="84" name="Text Placeholder 66">
            <a:extLst>
              <a:ext uri="{FF2B5EF4-FFF2-40B4-BE49-F238E27FC236}">
                <a16:creationId xmlns:a16="http://schemas.microsoft.com/office/drawing/2014/main" id="{754EA112-6BEB-1649-B532-A432A7BE19DE}"/>
              </a:ext>
            </a:extLst>
          </p:cNvPr>
          <p:cNvSpPr>
            <a:spLocks noGrp="1"/>
          </p:cNvSpPr>
          <p:nvPr>
            <p:ph type="body" sz="quarter" idx="167"/>
          </p:nvPr>
        </p:nvSpPr>
        <p:spPr>
          <a:xfrm>
            <a:off x="7347079" y="2602177"/>
            <a:ext cx="2236787" cy="565378"/>
          </a:xfrm>
          <a:prstGeom prst="rect">
            <a:avLst/>
          </a:prstGeom>
          <a:solidFill>
            <a:schemeClr val="accent1"/>
          </a:solidFill>
        </p:spPr>
        <p:txBody>
          <a:bodyPr lIns="72000" tIns="90000" bIns="90000" anchor="ctr">
            <a:normAutofit/>
          </a:bodyPr>
          <a:lstStyle>
            <a:lvl1pPr marL="0" indent="0" algn="ctr">
              <a:lnSpc>
                <a:spcPct val="100000"/>
              </a:lnSpc>
              <a:spcBef>
                <a:spcPts val="0"/>
              </a:spcBef>
              <a:spcAft>
                <a:spcPts val="0"/>
              </a:spcAft>
              <a:buNone/>
              <a:defRPr sz="1800" b="1" i="0" cap="none" spc="0" baseline="0">
                <a:solidFill>
                  <a:schemeClr val="bg1"/>
                </a:solidFill>
                <a:latin typeface="Arial" panose="020B0604020202020204" pitchFamily="34" charset="0"/>
                <a:cs typeface="Arial" panose="020B0604020202020204" pitchFamily="34" charset="0"/>
              </a:defRPr>
            </a:lvl1pPr>
            <a:lvl2pPr>
              <a:defRPr sz="1200"/>
            </a:lvl2pPr>
          </a:lstStyle>
          <a:p>
            <a:pPr lvl="0"/>
            <a:endParaRPr lang="en-US" dirty="0"/>
          </a:p>
        </p:txBody>
      </p:sp>
      <p:sp>
        <p:nvSpPr>
          <p:cNvPr id="85" name="Picture Placeholder 3">
            <a:extLst>
              <a:ext uri="{FF2B5EF4-FFF2-40B4-BE49-F238E27FC236}">
                <a16:creationId xmlns:a16="http://schemas.microsoft.com/office/drawing/2014/main" id="{C2E0D43C-3904-914E-89EB-0667F9782898}"/>
              </a:ext>
            </a:extLst>
          </p:cNvPr>
          <p:cNvSpPr>
            <a:spLocks noGrp="1"/>
          </p:cNvSpPr>
          <p:nvPr>
            <p:ph type="pic" sz="quarter" idx="168" hasCustomPrompt="1"/>
          </p:nvPr>
        </p:nvSpPr>
        <p:spPr>
          <a:xfrm>
            <a:off x="7358436" y="1376364"/>
            <a:ext cx="1046835" cy="1045785"/>
          </a:xfrm>
        </p:spPr>
        <p:txBody>
          <a:bodyPr wrap="square" anchor="ctr"/>
          <a:lstStyle>
            <a:lvl1pPr marL="0" indent="0" algn="ctr">
              <a:buNone/>
              <a:defRPr sz="900">
                <a:solidFill>
                  <a:schemeClr val="tx2"/>
                </a:solidFill>
              </a:defRPr>
            </a:lvl1pPr>
          </a:lstStyle>
          <a:p>
            <a:r>
              <a:rPr lang="en-US"/>
              <a:t>Copy and paste icon from asset slide</a:t>
            </a:r>
          </a:p>
        </p:txBody>
      </p:sp>
      <p:sp>
        <p:nvSpPr>
          <p:cNvPr id="86" name="Text Placeholder 4">
            <a:extLst>
              <a:ext uri="{FF2B5EF4-FFF2-40B4-BE49-F238E27FC236}">
                <a16:creationId xmlns:a16="http://schemas.microsoft.com/office/drawing/2014/main" id="{B2D6B3CB-A997-BF43-96FC-64FC12DA6874}"/>
              </a:ext>
            </a:extLst>
          </p:cNvPr>
          <p:cNvSpPr>
            <a:spLocks noGrp="1"/>
          </p:cNvSpPr>
          <p:nvPr>
            <p:ph type="body" sz="quarter" idx="169"/>
          </p:nvPr>
        </p:nvSpPr>
        <p:spPr>
          <a:xfrm>
            <a:off x="7506179" y="3331496"/>
            <a:ext cx="1954312" cy="2680367"/>
          </a:xfrm>
          <a:prstGeom prst="callout1">
            <a:avLst>
              <a:gd name="adj1" fmla="val -44"/>
              <a:gd name="adj2" fmla="val -275"/>
              <a:gd name="adj3" fmla="val 137"/>
              <a:gd name="adj4" fmla="val 100385"/>
            </a:avLst>
          </a:prstGeom>
          <a:ln w="12700">
            <a:noFill/>
          </a:ln>
        </p:spPr>
        <p:txBody>
          <a:bodyPr lIns="72000" tIns="72000" rIns="72000" bIns="72000"/>
          <a:lstStyle>
            <a:lvl1pPr>
              <a:defRPr sz="1400">
                <a:solidFill>
                  <a:schemeClr val="tx1"/>
                </a:solidFill>
              </a:defRPr>
            </a:lvl1pPr>
            <a:lvl2pPr marL="179991" indent="-179991">
              <a:defRPr sz="1400">
                <a:solidFill>
                  <a:schemeClr val="tx1"/>
                </a:solidFill>
              </a:defRPr>
            </a:lvl2pPr>
            <a:lvl3pPr marL="359982" indent="-179991">
              <a:buSzPct val="85000"/>
              <a:buFont typeface="Wingdings" pitchFamily="2" charset="2"/>
              <a:buChar char="§"/>
              <a:defRPr sz="1200">
                <a:solidFill>
                  <a:schemeClr val="tx1"/>
                </a:solidFill>
              </a:defRPr>
            </a:lvl3pPr>
            <a:lvl4pPr marL="359982" indent="-179991">
              <a:defRPr sz="1200">
                <a:solidFill>
                  <a:schemeClr val="tx1"/>
                </a:solidFill>
              </a:defRPr>
            </a:lvl4pPr>
            <a:lvl5pPr marL="359982" indent="-179991">
              <a:buFont typeface="Wingdings" pitchFamily="2" charset="2"/>
              <a:buChar char="§"/>
              <a:defRPr sz="1200">
                <a:solidFill>
                  <a:schemeClr val="tx1"/>
                </a:solidFill>
              </a:defRPr>
            </a:lvl5pPr>
            <a:lvl6pPr marL="359982" indent="-179991">
              <a:defRPr sz="1200">
                <a:solidFill>
                  <a:schemeClr val="tx1"/>
                </a:solidFill>
              </a:defRPr>
            </a:lvl6pPr>
            <a:lvl7pPr marL="359982" indent="-179991">
              <a:defRPr sz="1200">
                <a:solidFill>
                  <a:schemeClr val="tx1"/>
                </a:solidFill>
              </a:defRPr>
            </a:lvl7pPr>
            <a:lvl8pPr marL="359982" indent="-179991">
              <a:defRPr sz="1200">
                <a:solidFill>
                  <a:schemeClr val="tx1"/>
                </a:solidFill>
              </a:defRPr>
            </a:lvl8pPr>
            <a:lvl9pPr marL="359982" indent="-179991">
              <a:defRPr sz="1200"/>
            </a:lvl9pPr>
          </a:lstStyle>
          <a:p>
            <a:pPr marL="0" marR="0" lvl="0" indent="0" algn="l" defTabSz="914355" rtl="0" eaLnBrk="1" fontAlgn="base" latinLnBrk="0" hangingPunct="1">
              <a:lnSpc>
                <a:spcPct val="100000"/>
              </a:lnSpc>
              <a:spcBef>
                <a:spcPts val="800"/>
              </a:spcBef>
              <a:spcAft>
                <a:spcPts val="300"/>
              </a:spcAft>
              <a:buClr>
                <a:schemeClr val="accent1"/>
              </a:buClr>
              <a:buSzPct val="110000"/>
              <a:buFont typeface="Arial" panose="020B0604020202020204" pitchFamily="34" charset="0"/>
              <a:buNone/>
              <a:tabLst/>
              <a:defRPr/>
            </a:pPr>
            <a:r>
              <a:rPr lang="en-US" dirty="0"/>
              <a:t>Click to edit Master text styles</a:t>
            </a:r>
          </a:p>
          <a:p>
            <a:pPr lvl="1"/>
            <a:r>
              <a:rPr lang="en-US" dirty="0"/>
              <a:t>Second level</a:t>
            </a:r>
          </a:p>
          <a:p>
            <a:pPr lvl="2"/>
            <a:r>
              <a:rPr lang="en-US" dirty="0"/>
              <a:t>Third level</a:t>
            </a:r>
          </a:p>
          <a:p>
            <a:pPr lvl="3"/>
            <a:r>
              <a:rPr lang="en-US" dirty="0"/>
              <a:t>Fourth</a:t>
            </a:r>
          </a:p>
          <a:p>
            <a:pPr lvl="4"/>
            <a:r>
              <a:rPr lang="en-US" dirty="0"/>
              <a:t>Fifth</a:t>
            </a:r>
          </a:p>
          <a:p>
            <a:pPr lvl="5"/>
            <a:r>
              <a:rPr lang="en-US" dirty="0"/>
              <a:t>Sixth</a:t>
            </a:r>
          </a:p>
          <a:p>
            <a:pPr lvl="6"/>
            <a:r>
              <a:rPr lang="en-US" dirty="0"/>
              <a:t>Seventh</a:t>
            </a:r>
          </a:p>
          <a:p>
            <a:pPr lvl="7"/>
            <a:r>
              <a:rPr lang="en-US" dirty="0"/>
              <a:t>Eighth</a:t>
            </a:r>
          </a:p>
        </p:txBody>
      </p:sp>
      <p:sp>
        <p:nvSpPr>
          <p:cNvPr id="87" name="Text Placeholder 5">
            <a:extLst>
              <a:ext uri="{FF2B5EF4-FFF2-40B4-BE49-F238E27FC236}">
                <a16:creationId xmlns:a16="http://schemas.microsoft.com/office/drawing/2014/main" id="{503485E0-F7AD-3A40-9FC3-8F149B50815E}"/>
              </a:ext>
            </a:extLst>
          </p:cNvPr>
          <p:cNvSpPr txBox="1">
            <a:spLocks/>
          </p:cNvSpPr>
          <p:nvPr userDrawn="1"/>
        </p:nvSpPr>
        <p:spPr>
          <a:xfrm>
            <a:off x="9687943" y="2598785"/>
            <a:ext cx="2236787" cy="3567062"/>
          </a:xfrm>
          <a:prstGeom prst="rect">
            <a:avLst/>
          </a:prstGeom>
          <a:noFill/>
          <a:ln w="12700">
            <a:solidFill>
              <a:schemeClr val="accent1"/>
            </a:solidFill>
          </a:ln>
          <a:effectLst>
            <a:outerShdw blurRad="381000" dist="127000" dir="2700000" algn="tl" rotWithShape="0">
              <a:prstClr val="black">
                <a:alpha val="822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89" tIns="179989" rIns="179989" bIns="179989" numCol="1" spcCol="0" rtlCol="0" fromWordArt="0" anchor="ctr" anchorCtr="0" forceAA="0" compatLnSpc="1">
            <a:prstTxWarp prst="textNoShape">
              <a:avLst/>
            </a:prstTxWarp>
            <a:noAutofit/>
          </a:bodyPr>
          <a:lstStyle>
            <a:defPPr>
              <a:defRPr lang="en-US"/>
            </a:defPPr>
            <a:lvl1pPr marL="0" lvl="0" indent="0" algn="ctr">
              <a:buNone/>
              <a:defRPr sz="1200">
                <a:solidFill>
                  <a:srgbClr val="00000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200"/>
          </a:p>
        </p:txBody>
      </p:sp>
      <p:sp>
        <p:nvSpPr>
          <p:cNvPr id="89" name="Text Placeholder 66">
            <a:extLst>
              <a:ext uri="{FF2B5EF4-FFF2-40B4-BE49-F238E27FC236}">
                <a16:creationId xmlns:a16="http://schemas.microsoft.com/office/drawing/2014/main" id="{52F54C64-A143-044B-A709-746149BC32DA}"/>
              </a:ext>
            </a:extLst>
          </p:cNvPr>
          <p:cNvSpPr>
            <a:spLocks noGrp="1"/>
          </p:cNvSpPr>
          <p:nvPr>
            <p:ph type="body" sz="quarter" idx="170"/>
          </p:nvPr>
        </p:nvSpPr>
        <p:spPr>
          <a:xfrm>
            <a:off x="9687943" y="2602177"/>
            <a:ext cx="2236787" cy="565378"/>
          </a:xfrm>
          <a:prstGeom prst="rect">
            <a:avLst/>
          </a:prstGeom>
          <a:solidFill>
            <a:schemeClr val="accent1"/>
          </a:solidFill>
        </p:spPr>
        <p:txBody>
          <a:bodyPr lIns="72000" tIns="90000" bIns="90000" anchor="ctr">
            <a:normAutofit/>
          </a:bodyPr>
          <a:lstStyle>
            <a:lvl1pPr marL="0" indent="0" algn="ctr">
              <a:lnSpc>
                <a:spcPct val="100000"/>
              </a:lnSpc>
              <a:spcBef>
                <a:spcPts val="0"/>
              </a:spcBef>
              <a:spcAft>
                <a:spcPts val="0"/>
              </a:spcAft>
              <a:buNone/>
              <a:defRPr sz="1800" b="1" i="0" cap="none" spc="0" baseline="0">
                <a:solidFill>
                  <a:schemeClr val="bg1"/>
                </a:solidFill>
                <a:latin typeface="Arial" panose="020B0604020202020204" pitchFamily="34" charset="0"/>
                <a:cs typeface="Arial" panose="020B0604020202020204" pitchFamily="34" charset="0"/>
              </a:defRPr>
            </a:lvl1pPr>
            <a:lvl2pPr>
              <a:defRPr sz="1200"/>
            </a:lvl2pPr>
          </a:lstStyle>
          <a:p>
            <a:pPr lvl="0"/>
            <a:endParaRPr lang="en-US" dirty="0"/>
          </a:p>
        </p:txBody>
      </p:sp>
      <p:sp>
        <p:nvSpPr>
          <p:cNvPr id="90" name="Picture Placeholder 3">
            <a:extLst>
              <a:ext uri="{FF2B5EF4-FFF2-40B4-BE49-F238E27FC236}">
                <a16:creationId xmlns:a16="http://schemas.microsoft.com/office/drawing/2014/main" id="{D5096C43-4378-4A4B-912B-4D48DFC61844}"/>
              </a:ext>
            </a:extLst>
          </p:cNvPr>
          <p:cNvSpPr>
            <a:spLocks noGrp="1"/>
          </p:cNvSpPr>
          <p:nvPr>
            <p:ph type="pic" sz="quarter" idx="171" hasCustomPrompt="1"/>
          </p:nvPr>
        </p:nvSpPr>
        <p:spPr>
          <a:xfrm>
            <a:off x="9699300" y="1376364"/>
            <a:ext cx="1046835" cy="1045785"/>
          </a:xfrm>
        </p:spPr>
        <p:txBody>
          <a:bodyPr wrap="square" anchor="ctr"/>
          <a:lstStyle>
            <a:lvl1pPr marL="0" indent="0" algn="ctr">
              <a:buNone/>
              <a:defRPr sz="900">
                <a:solidFill>
                  <a:schemeClr val="tx2"/>
                </a:solidFill>
              </a:defRPr>
            </a:lvl1pPr>
          </a:lstStyle>
          <a:p>
            <a:r>
              <a:rPr lang="en-US"/>
              <a:t>Copy and paste icon from asset slide</a:t>
            </a:r>
          </a:p>
        </p:txBody>
      </p:sp>
      <p:sp>
        <p:nvSpPr>
          <p:cNvPr id="91" name="Text Placeholder 4">
            <a:extLst>
              <a:ext uri="{FF2B5EF4-FFF2-40B4-BE49-F238E27FC236}">
                <a16:creationId xmlns:a16="http://schemas.microsoft.com/office/drawing/2014/main" id="{653721AF-5CB8-C246-9949-892109159316}"/>
              </a:ext>
            </a:extLst>
          </p:cNvPr>
          <p:cNvSpPr>
            <a:spLocks noGrp="1"/>
          </p:cNvSpPr>
          <p:nvPr>
            <p:ph type="body" sz="quarter" idx="172"/>
          </p:nvPr>
        </p:nvSpPr>
        <p:spPr>
          <a:xfrm>
            <a:off x="9847043" y="3331496"/>
            <a:ext cx="1954312" cy="2680367"/>
          </a:xfrm>
          <a:prstGeom prst="callout1">
            <a:avLst>
              <a:gd name="adj1" fmla="val -44"/>
              <a:gd name="adj2" fmla="val -275"/>
              <a:gd name="adj3" fmla="val 137"/>
              <a:gd name="adj4" fmla="val 100385"/>
            </a:avLst>
          </a:prstGeom>
          <a:ln w="12700">
            <a:noFill/>
          </a:ln>
        </p:spPr>
        <p:txBody>
          <a:bodyPr lIns="72000" tIns="72000" rIns="72000" bIns="72000"/>
          <a:lstStyle>
            <a:lvl1pPr>
              <a:defRPr sz="1400">
                <a:solidFill>
                  <a:schemeClr val="tx1"/>
                </a:solidFill>
              </a:defRPr>
            </a:lvl1pPr>
            <a:lvl2pPr marL="179991" indent="-179991">
              <a:defRPr sz="1400">
                <a:solidFill>
                  <a:schemeClr val="tx1"/>
                </a:solidFill>
              </a:defRPr>
            </a:lvl2pPr>
            <a:lvl3pPr marL="359982" indent="-179991">
              <a:buSzPct val="85000"/>
              <a:buFont typeface="Wingdings" pitchFamily="2" charset="2"/>
              <a:buChar char="§"/>
              <a:defRPr sz="1200">
                <a:solidFill>
                  <a:schemeClr val="tx1"/>
                </a:solidFill>
              </a:defRPr>
            </a:lvl3pPr>
            <a:lvl4pPr marL="359982" indent="-179991">
              <a:defRPr sz="1200">
                <a:solidFill>
                  <a:schemeClr val="tx1"/>
                </a:solidFill>
              </a:defRPr>
            </a:lvl4pPr>
            <a:lvl5pPr marL="359982" indent="-179991">
              <a:buFont typeface="Wingdings" pitchFamily="2" charset="2"/>
              <a:buChar char="§"/>
              <a:defRPr sz="1200">
                <a:solidFill>
                  <a:schemeClr val="tx1"/>
                </a:solidFill>
              </a:defRPr>
            </a:lvl5pPr>
            <a:lvl6pPr marL="359982" indent="-179991">
              <a:defRPr sz="1200">
                <a:solidFill>
                  <a:schemeClr val="tx1"/>
                </a:solidFill>
              </a:defRPr>
            </a:lvl6pPr>
            <a:lvl7pPr marL="359982" indent="-179991">
              <a:defRPr sz="1200">
                <a:solidFill>
                  <a:schemeClr val="tx1"/>
                </a:solidFill>
              </a:defRPr>
            </a:lvl7pPr>
            <a:lvl8pPr marL="359982" indent="-179991">
              <a:defRPr sz="1200">
                <a:solidFill>
                  <a:schemeClr val="tx1"/>
                </a:solidFill>
              </a:defRPr>
            </a:lvl8pPr>
            <a:lvl9pPr marL="359982" indent="-179991">
              <a:defRPr sz="1200"/>
            </a:lvl9pPr>
          </a:lstStyle>
          <a:p>
            <a:pPr marL="0" marR="0" lvl="0" indent="0" algn="l" defTabSz="914355" rtl="0" eaLnBrk="1" fontAlgn="base" latinLnBrk="0" hangingPunct="1">
              <a:lnSpc>
                <a:spcPct val="100000"/>
              </a:lnSpc>
              <a:spcBef>
                <a:spcPts val="800"/>
              </a:spcBef>
              <a:spcAft>
                <a:spcPts val="300"/>
              </a:spcAft>
              <a:buClr>
                <a:schemeClr val="accent1"/>
              </a:buClr>
              <a:buSzPct val="110000"/>
              <a:buFont typeface="Arial" panose="020B0604020202020204" pitchFamily="34" charset="0"/>
              <a:buNone/>
              <a:tabLst/>
              <a:defRPr/>
            </a:pPr>
            <a:r>
              <a:rPr lang="en-US" dirty="0"/>
              <a:t>Click to edit Master text styles</a:t>
            </a:r>
          </a:p>
          <a:p>
            <a:pPr lvl="1"/>
            <a:r>
              <a:rPr lang="en-US" dirty="0"/>
              <a:t>Second level</a:t>
            </a:r>
          </a:p>
          <a:p>
            <a:pPr lvl="2"/>
            <a:r>
              <a:rPr lang="en-US" dirty="0"/>
              <a:t>Third level</a:t>
            </a:r>
          </a:p>
          <a:p>
            <a:pPr lvl="3"/>
            <a:r>
              <a:rPr lang="en-US" dirty="0"/>
              <a:t>Fourth</a:t>
            </a:r>
          </a:p>
          <a:p>
            <a:pPr lvl="4"/>
            <a:r>
              <a:rPr lang="en-US" dirty="0"/>
              <a:t>Fifth</a:t>
            </a:r>
          </a:p>
          <a:p>
            <a:pPr lvl="5"/>
            <a:r>
              <a:rPr lang="en-US" dirty="0"/>
              <a:t>Sixth</a:t>
            </a:r>
          </a:p>
          <a:p>
            <a:pPr lvl="6"/>
            <a:r>
              <a:rPr lang="en-US" dirty="0"/>
              <a:t>Seventh</a:t>
            </a:r>
          </a:p>
          <a:p>
            <a:pPr lvl="7"/>
            <a:r>
              <a:rPr lang="en-US" dirty="0"/>
              <a:t>Eighth</a:t>
            </a:r>
          </a:p>
        </p:txBody>
      </p:sp>
    </p:spTree>
    <p:extLst>
      <p:ext uri="{BB962C8B-B14F-4D97-AF65-F5344CB8AC3E}">
        <p14:creationId xmlns:p14="http://schemas.microsoft.com/office/powerpoint/2010/main" val="3038750774"/>
      </p:ext>
    </p:extLst>
  </p:cSld>
  <p:clrMapOvr>
    <a:masterClrMapping/>
  </p:clrMapOvr>
  <p:extLst>
    <p:ext uri="{DCECCB84-F9BA-43D5-87BE-67443E8EF086}">
      <p15:sldGuideLst xmlns:p15="http://schemas.microsoft.com/office/powerpoint/2012/main">
        <p15:guide id="1" orient="horz" pos="202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02F8766-37F6-BB44-A385-24D81BE59C82}"/>
              </a:ext>
            </a:extLst>
          </p:cNvPr>
          <p:cNvCxnSpPr/>
          <p:nvPr userDrawn="1"/>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AC44575F-3EA8-EE45-9C85-F58C40832324}"/>
              </a:ext>
            </a:extLst>
          </p:cNvPr>
          <p:cNvSpPr>
            <a:spLocks noGrp="1"/>
          </p:cNvSpPr>
          <p:nvPr>
            <p:ph type="dt" sz="half" idx="10"/>
          </p:nvPr>
        </p:nvSpPr>
        <p:spPr/>
        <p:txBody>
          <a:bodyPr/>
          <a:lstStyle/>
          <a:p>
            <a:r>
              <a:rPr lang="en-CA"/>
              <a:t>Date</a:t>
            </a:r>
            <a:endParaRPr lang="en-US"/>
          </a:p>
        </p:txBody>
      </p:sp>
      <p:sp>
        <p:nvSpPr>
          <p:cNvPr id="4" name="Slide Number Placeholder 3">
            <a:extLst>
              <a:ext uri="{FF2B5EF4-FFF2-40B4-BE49-F238E27FC236}">
                <a16:creationId xmlns:a16="http://schemas.microsoft.com/office/drawing/2014/main" id="{AAD1DE2E-070E-EA4B-A734-4B360E6FF4CD}"/>
              </a:ext>
            </a:extLst>
          </p:cNvPr>
          <p:cNvSpPr>
            <a:spLocks noGrp="1"/>
          </p:cNvSpPr>
          <p:nvPr>
            <p:ph type="sldNum" sz="quarter" idx="11"/>
          </p:nvPr>
        </p:nvSpPr>
        <p:spPr/>
        <p:txBody>
          <a:bodyPr/>
          <a:lstStyle/>
          <a:p>
            <a:fld id="{3C1D921F-663F-5D4C-BF56-776C1B867DF7}" type="slidenum">
              <a:rPr lang="en-US" smtClean="0"/>
              <a:pPr/>
              <a:t>‹#›</a:t>
            </a:fld>
            <a:endParaRPr lang="en-US"/>
          </a:p>
        </p:txBody>
      </p:sp>
      <p:sp>
        <p:nvSpPr>
          <p:cNvPr id="10" name="Footer Placeholder 9">
            <a:extLst>
              <a:ext uri="{FF2B5EF4-FFF2-40B4-BE49-F238E27FC236}">
                <a16:creationId xmlns:a16="http://schemas.microsoft.com/office/drawing/2014/main" id="{59B22029-F06F-6C4C-8DC4-F8E4860FB9CE}"/>
              </a:ext>
            </a:extLst>
          </p:cNvPr>
          <p:cNvSpPr>
            <a:spLocks noGrp="1"/>
          </p:cNvSpPr>
          <p:nvPr>
            <p:ph type="ftr" sz="quarter" idx="12"/>
          </p:nvPr>
        </p:nvSpPr>
        <p:spPr>
          <a:xfrm>
            <a:off x="7455919" y="6482444"/>
            <a:ext cx="4114800" cy="264231"/>
          </a:xfrm>
          <a:prstGeom prst="rect">
            <a:avLst/>
          </a:prstGeom>
        </p:spPr>
        <p:txBody>
          <a:bodyPr/>
          <a:lstStyle/>
          <a:p>
            <a:pPr defTabSz="457177">
              <a:buClr>
                <a:srgbClr val="00008B"/>
              </a:buClr>
            </a:pPr>
            <a:r>
              <a:rPr lang="en-US">
                <a:solidFill>
                  <a:srgbClr val="FFFFFF">
                    <a:lumMod val="50000"/>
                  </a:srgbClr>
                </a:solidFill>
                <a:cs typeface="Arial" charset="0"/>
              </a:rPr>
              <a:t>OpenText ©2021 All rights reserved</a:t>
            </a:r>
          </a:p>
        </p:txBody>
      </p:sp>
    </p:spTree>
    <p:extLst>
      <p:ext uri="{BB962C8B-B14F-4D97-AF65-F5344CB8AC3E}">
        <p14:creationId xmlns:p14="http://schemas.microsoft.com/office/powerpoint/2010/main" val="3699844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stimonial Option">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FE3FE8A-F161-D246-959E-ABD4855B3C3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396" y="224"/>
            <a:ext cx="12191207" cy="6299243"/>
          </a:xfrm>
          <a:prstGeom prst="rect">
            <a:avLst/>
          </a:prstGeom>
        </p:spPr>
      </p:pic>
      <p:sp>
        <p:nvSpPr>
          <p:cNvPr id="23" name="Slide Number Placeholder 13">
            <a:extLst>
              <a:ext uri="{FF2B5EF4-FFF2-40B4-BE49-F238E27FC236}">
                <a16:creationId xmlns:a16="http://schemas.microsoft.com/office/drawing/2014/main" id="{FD588C11-A557-DE4E-A1E1-53A7EBA20662}"/>
              </a:ext>
            </a:extLst>
          </p:cNvPr>
          <p:cNvSpPr txBox="1">
            <a:spLocks/>
          </p:cNvSpPr>
          <p:nvPr userDrawn="1"/>
        </p:nvSpPr>
        <p:spPr>
          <a:xfrm>
            <a:off x="11363325" y="6929652"/>
            <a:ext cx="349250" cy="99799"/>
          </a:xfrm>
          <a:prstGeom prst="rect">
            <a:avLst/>
          </a:prstGeom>
          <a:solidFill>
            <a:schemeClr val="tx2">
              <a:alpha val="0"/>
            </a:schemeClr>
          </a:solidFill>
          <a:ln>
            <a:solidFill>
              <a:schemeClr val="bg1">
                <a:alpha val="1000"/>
              </a:schemeClr>
            </a:solidFill>
          </a:ln>
        </p:spPr>
        <p:txBody>
          <a:bodyPr vert="horz" lIns="91434" tIns="45717" rIns="91434" bIns="45717" rtlCol="0" anchor="ctr"/>
          <a:lstStyle>
            <a:defPPr>
              <a:defRPr lang="en-US"/>
            </a:defPPr>
            <a:lvl1pPr marL="0" algn="r" defTabSz="914400" rtl="0" eaLnBrk="1" latinLnBrk="0" hangingPunct="1">
              <a:defRPr sz="800" kern="1200">
                <a:ln>
                  <a:solidFill>
                    <a:schemeClr val="bg1">
                      <a:alpha val="0"/>
                    </a:schemeClr>
                  </a:solidFill>
                </a:ln>
                <a:solidFill>
                  <a:srgbClr val="ECECE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fld id="{3C1D921F-663F-5D4C-BF56-776C1B867DF7}" type="slidenum">
              <a:rPr lang="en-US" sz="800" smtClean="0"/>
              <a:pPr marL="0" indent="0">
                <a:buNone/>
              </a:pPr>
              <a:t>‹#›</a:t>
            </a:fld>
            <a:endParaRPr lang="en-US" sz="800"/>
          </a:p>
        </p:txBody>
      </p:sp>
      <p:sp>
        <p:nvSpPr>
          <p:cNvPr id="19" name="TextBox 18">
            <a:extLst>
              <a:ext uri="{FF2B5EF4-FFF2-40B4-BE49-F238E27FC236}">
                <a16:creationId xmlns:a16="http://schemas.microsoft.com/office/drawing/2014/main" id="{6D678B08-DC65-D248-8746-992440E249BE}"/>
              </a:ext>
            </a:extLst>
          </p:cNvPr>
          <p:cNvSpPr txBox="1"/>
          <p:nvPr userDrawn="1"/>
        </p:nvSpPr>
        <p:spPr>
          <a:xfrm>
            <a:off x="0" y="-414211"/>
            <a:ext cx="5481946" cy="234234"/>
          </a:xfrm>
          <a:prstGeom prst="roundRect">
            <a:avLst>
              <a:gd name="adj" fmla="val 50000"/>
            </a:avLst>
          </a:prstGeom>
          <a:noFill/>
          <a:ln>
            <a:solidFill>
              <a:schemeClr val="accent2"/>
            </a:solidFill>
          </a:ln>
        </p:spPr>
        <p:txBody>
          <a:bodyPr wrap="square" rtlCol="0" anchor="ctr">
            <a:noAutofit/>
          </a:bodyPr>
          <a:lstStyle/>
          <a:p>
            <a:pPr marL="0" indent="0" algn="ctr">
              <a:buNone/>
            </a:pPr>
            <a:r>
              <a:rPr lang="en-US" sz="1000" b="1" spc="50">
                <a:solidFill>
                  <a:schemeClr val="accent2"/>
                </a:solidFill>
                <a:latin typeface="Arial" panose="020B0604020202020204" pitchFamily="34" charset="0"/>
                <a:cs typeface="Arial" panose="020B0604020202020204" pitchFamily="34" charset="0"/>
              </a:rPr>
              <a:t>PLEASE CONTACT CREATIVE SERVICES TO REQUEST ALTERNATIVE IMAGES</a:t>
            </a:r>
          </a:p>
        </p:txBody>
      </p:sp>
      <p:sp>
        <p:nvSpPr>
          <p:cNvPr id="5" name="Date Placeholder 4">
            <a:extLst>
              <a:ext uri="{FF2B5EF4-FFF2-40B4-BE49-F238E27FC236}">
                <a16:creationId xmlns:a16="http://schemas.microsoft.com/office/drawing/2014/main" id="{5CF1F3CB-5ABB-E84B-B0E9-7E291E6FE7D5}"/>
              </a:ext>
            </a:extLst>
          </p:cNvPr>
          <p:cNvSpPr>
            <a:spLocks noGrp="1"/>
          </p:cNvSpPr>
          <p:nvPr>
            <p:ph type="dt" sz="half" idx="11"/>
          </p:nvPr>
        </p:nvSpPr>
        <p:spPr/>
        <p:txBody>
          <a:bodyPr/>
          <a:lstStyle/>
          <a:p>
            <a:r>
              <a:rPr lang="en-CA"/>
              <a:t>Date</a:t>
            </a:r>
            <a:endParaRPr lang="en-US"/>
          </a:p>
        </p:txBody>
      </p:sp>
      <p:sp>
        <p:nvSpPr>
          <p:cNvPr id="7" name="Slide Number Placeholder 6">
            <a:extLst>
              <a:ext uri="{FF2B5EF4-FFF2-40B4-BE49-F238E27FC236}">
                <a16:creationId xmlns:a16="http://schemas.microsoft.com/office/drawing/2014/main" id="{D0D09C07-9EBE-4F48-804A-BE2C787E202D}"/>
              </a:ext>
            </a:extLst>
          </p:cNvPr>
          <p:cNvSpPr>
            <a:spLocks noGrp="1"/>
          </p:cNvSpPr>
          <p:nvPr>
            <p:ph type="sldNum" sz="quarter" idx="12"/>
          </p:nvPr>
        </p:nvSpPr>
        <p:spPr/>
        <p:txBody>
          <a:bodyPr/>
          <a:lstStyle/>
          <a:p>
            <a:fld id="{3C1D921F-663F-5D4C-BF56-776C1B867DF7}" type="slidenum">
              <a:rPr lang="en-US" smtClean="0"/>
              <a:pPr/>
              <a:t>‹#›</a:t>
            </a:fld>
            <a:endParaRPr lang="en-US"/>
          </a:p>
        </p:txBody>
      </p:sp>
      <p:sp>
        <p:nvSpPr>
          <p:cNvPr id="8" name="Footer Placeholder 7">
            <a:extLst>
              <a:ext uri="{FF2B5EF4-FFF2-40B4-BE49-F238E27FC236}">
                <a16:creationId xmlns:a16="http://schemas.microsoft.com/office/drawing/2014/main" id="{0E401D2A-8D06-9D45-878F-EF48165DA3D7}"/>
              </a:ext>
            </a:extLst>
          </p:cNvPr>
          <p:cNvSpPr>
            <a:spLocks noGrp="1"/>
          </p:cNvSpPr>
          <p:nvPr>
            <p:ph type="ftr" sz="quarter" idx="13"/>
          </p:nvPr>
        </p:nvSpPr>
        <p:spPr>
          <a:xfrm>
            <a:off x="7455919" y="6482444"/>
            <a:ext cx="4114800" cy="264231"/>
          </a:xfrm>
          <a:prstGeom prst="rect">
            <a:avLst/>
          </a:prstGeom>
        </p:spPr>
        <p:txBody>
          <a:bodyPr/>
          <a:lstStyle/>
          <a:p>
            <a:pPr defTabSz="457177">
              <a:buClr>
                <a:srgbClr val="00008B"/>
              </a:buClr>
            </a:pPr>
            <a:r>
              <a:rPr lang="en-US">
                <a:solidFill>
                  <a:srgbClr val="FFFFFF">
                    <a:lumMod val="50000"/>
                  </a:srgbClr>
                </a:solidFill>
                <a:cs typeface="Arial" charset="0"/>
              </a:rPr>
              <a:t>OpenText ©2021 All rights reserved</a:t>
            </a:r>
          </a:p>
        </p:txBody>
      </p:sp>
      <p:sp>
        <p:nvSpPr>
          <p:cNvPr id="14" name="Title 1">
            <a:extLst>
              <a:ext uri="{FF2B5EF4-FFF2-40B4-BE49-F238E27FC236}">
                <a16:creationId xmlns:a16="http://schemas.microsoft.com/office/drawing/2014/main" id="{188AD644-FBE3-F546-93FC-9E20DA798ADD}"/>
              </a:ext>
            </a:extLst>
          </p:cNvPr>
          <p:cNvSpPr>
            <a:spLocks noGrp="1"/>
          </p:cNvSpPr>
          <p:nvPr>
            <p:ph type="title" hasCustomPrompt="1"/>
          </p:nvPr>
        </p:nvSpPr>
        <p:spPr>
          <a:xfrm>
            <a:off x="5066285" y="1354666"/>
            <a:ext cx="6849005" cy="2985125"/>
          </a:xfrm>
          <a:noFill/>
        </p:spPr>
        <p:txBody>
          <a:bodyPr tIns="216000" anchor="ctr"/>
          <a:lstStyle>
            <a:lvl1pPr algn="r">
              <a:defRPr sz="4400">
                <a:solidFill>
                  <a:schemeClr val="bg1"/>
                </a:solidFill>
                <a:effectLst>
                  <a:outerShdw blurRad="304800" dist="38100" dir="6600000" sx="101000" sy="101000" algn="tl" rotWithShape="0">
                    <a:prstClr val="black">
                      <a:alpha val="27000"/>
                    </a:prstClr>
                  </a:outerShdw>
                </a:effectLst>
              </a:defRPr>
            </a:lvl1pPr>
          </a:lstStyle>
          <a:p>
            <a:r>
              <a:rPr lang="en-US"/>
              <a:t>Click to add quote</a:t>
            </a:r>
          </a:p>
        </p:txBody>
      </p:sp>
      <p:sp>
        <p:nvSpPr>
          <p:cNvPr id="15" name="Text Placeholder 6">
            <a:extLst>
              <a:ext uri="{FF2B5EF4-FFF2-40B4-BE49-F238E27FC236}">
                <a16:creationId xmlns:a16="http://schemas.microsoft.com/office/drawing/2014/main" id="{3EF0CE46-C0A1-DD4A-B07B-2DDC6CC30C11}"/>
              </a:ext>
            </a:extLst>
          </p:cNvPr>
          <p:cNvSpPr>
            <a:spLocks noGrp="1"/>
          </p:cNvSpPr>
          <p:nvPr>
            <p:ph type="body" sz="quarter" idx="10" hasCustomPrompt="1"/>
          </p:nvPr>
        </p:nvSpPr>
        <p:spPr>
          <a:xfrm>
            <a:off x="5141986" y="4992612"/>
            <a:ext cx="6773303" cy="744046"/>
          </a:xfrm>
          <a:prstGeom prst="rect">
            <a:avLst/>
          </a:prstGeom>
          <a:noFill/>
        </p:spPr>
        <p:txBody>
          <a:bodyPr rIns="72000" anchor="t"/>
          <a:lstStyle>
            <a:lvl1pPr marL="0" indent="0" algn="r">
              <a:buNone/>
              <a:defRPr sz="2000" b="1" i="0" cap="none" baseline="0">
                <a:solidFill>
                  <a:schemeClr val="bg1"/>
                </a:solidFill>
                <a:latin typeface="Arial" panose="020B0604020202020204" pitchFamily="34" charset="0"/>
                <a:cs typeface="Arial" panose="020B0604020202020204" pitchFamily="34" charset="0"/>
              </a:defRPr>
            </a:lvl1pPr>
            <a:lvl2pPr marL="0" indent="0" algn="r">
              <a:buNone/>
              <a:defRPr sz="2000">
                <a:solidFill>
                  <a:schemeClr val="bg1"/>
                </a:solidFill>
              </a:defRPr>
            </a:lvl2pPr>
          </a:lstStyle>
          <a:p>
            <a:pPr lvl="0"/>
            <a:r>
              <a:rPr lang="en-US"/>
              <a:t>Click to add name</a:t>
            </a:r>
          </a:p>
          <a:p>
            <a:pPr lvl="1"/>
            <a:r>
              <a:rPr lang="en-US"/>
              <a:t>Click to add job title or company</a:t>
            </a:r>
          </a:p>
        </p:txBody>
      </p:sp>
      <p:sp>
        <p:nvSpPr>
          <p:cNvPr id="17" name="Text Placeholder 6">
            <a:extLst>
              <a:ext uri="{FF2B5EF4-FFF2-40B4-BE49-F238E27FC236}">
                <a16:creationId xmlns:a16="http://schemas.microsoft.com/office/drawing/2014/main" id="{427E0E34-77FE-D844-B224-05D60E2C3DAE}"/>
              </a:ext>
            </a:extLst>
          </p:cNvPr>
          <p:cNvSpPr>
            <a:spLocks noGrp="1"/>
          </p:cNvSpPr>
          <p:nvPr>
            <p:ph type="body" sz="quarter" idx="14" hasCustomPrompt="1"/>
          </p:nvPr>
        </p:nvSpPr>
        <p:spPr>
          <a:xfrm>
            <a:off x="5066283" y="558272"/>
            <a:ext cx="1092200" cy="1312862"/>
          </a:xfrm>
          <a:prstGeom prst="rect">
            <a:avLst/>
          </a:prstGeom>
        </p:spPr>
        <p:txBody>
          <a:bodyPr/>
          <a:lstStyle>
            <a:lvl1pPr marL="0" indent="0" algn="l" rtl="0" eaLnBrk="1" fontAlgn="base" hangingPunct="1">
              <a:lnSpc>
                <a:spcPct val="100000"/>
              </a:lnSpc>
              <a:spcBef>
                <a:spcPct val="0"/>
              </a:spcBef>
              <a:spcAft>
                <a:spcPct val="0"/>
              </a:spcAft>
              <a:buClrTx/>
              <a:buSzTx/>
              <a:buFontTx/>
              <a:buNone/>
              <a:defRPr lang="en-US" sz="16599" b="1" i="0" kern="1200" baseline="0" dirty="0">
                <a:solidFill>
                  <a:schemeClr val="bg1"/>
                </a:solidFill>
                <a:effectLst>
                  <a:outerShdw blurRad="304800" dist="38100" dir="6600000" sx="101000" sy="101000" algn="tl" rotWithShape="0">
                    <a:prstClr val="black">
                      <a:alpha val="27000"/>
                    </a:prstClr>
                  </a:outerShdw>
                </a:effectLst>
                <a:latin typeface="Arial" panose="020B0604020202020204" pitchFamily="34" charset="0"/>
                <a:ea typeface="ＭＳ Ｐゴシック" charset="0"/>
                <a:cs typeface="Arial" panose="020B0604020202020204" pitchFamily="34" charset="0"/>
              </a:defRPr>
            </a:lvl1pPr>
          </a:lstStyle>
          <a:p>
            <a:pPr lvl="0"/>
            <a:r>
              <a:rPr lang="en-US"/>
              <a:t>“</a:t>
            </a:r>
          </a:p>
        </p:txBody>
      </p:sp>
      <p:sp>
        <p:nvSpPr>
          <p:cNvPr id="18" name="Text Placeholder 6">
            <a:extLst>
              <a:ext uri="{FF2B5EF4-FFF2-40B4-BE49-F238E27FC236}">
                <a16:creationId xmlns:a16="http://schemas.microsoft.com/office/drawing/2014/main" id="{0C5913F8-38A0-7F47-B5A2-BE537048EAD6}"/>
              </a:ext>
            </a:extLst>
          </p:cNvPr>
          <p:cNvSpPr>
            <a:spLocks noGrp="1"/>
          </p:cNvSpPr>
          <p:nvPr>
            <p:ph type="body" sz="quarter" idx="15" hasCustomPrompt="1"/>
          </p:nvPr>
        </p:nvSpPr>
        <p:spPr>
          <a:xfrm>
            <a:off x="10829050" y="3745054"/>
            <a:ext cx="1092200" cy="937013"/>
          </a:xfrm>
          <a:prstGeom prst="rect">
            <a:avLst/>
          </a:prstGeom>
        </p:spPr>
        <p:txBody>
          <a:bodyPr/>
          <a:lstStyle>
            <a:lvl1pPr marL="0" indent="0" algn="l" rtl="0" eaLnBrk="1" fontAlgn="base" hangingPunct="1">
              <a:lnSpc>
                <a:spcPct val="100000"/>
              </a:lnSpc>
              <a:spcBef>
                <a:spcPct val="0"/>
              </a:spcBef>
              <a:spcAft>
                <a:spcPct val="0"/>
              </a:spcAft>
              <a:buClrTx/>
              <a:buSzTx/>
              <a:buFontTx/>
              <a:buNone/>
              <a:defRPr lang="en-US" sz="9600" b="1" i="0" kern="1200" baseline="0" dirty="0">
                <a:solidFill>
                  <a:schemeClr val="bg1"/>
                </a:solidFill>
                <a:effectLst>
                  <a:outerShdw blurRad="304800" dist="38100" dir="6600000" sx="101000" sy="101000" algn="tl" rotWithShape="0">
                    <a:prstClr val="black">
                      <a:alpha val="27000"/>
                    </a:prstClr>
                  </a:outerShdw>
                </a:effectLst>
                <a:latin typeface="Arial" panose="020B0604020202020204" pitchFamily="34" charset="0"/>
                <a:ea typeface="ＭＳ Ｐゴシック" charset="0"/>
                <a:cs typeface="Arial" panose="020B0604020202020204" pitchFamily="34" charset="0"/>
              </a:defRPr>
            </a:lvl1pPr>
          </a:lstStyle>
          <a:p>
            <a:pPr lvl="0"/>
            <a:r>
              <a:rPr lang="en-US"/>
              <a:t>”</a:t>
            </a:r>
          </a:p>
        </p:txBody>
      </p:sp>
    </p:spTree>
    <p:extLst>
      <p:ext uri="{BB962C8B-B14F-4D97-AF65-F5344CB8AC3E}">
        <p14:creationId xmlns:p14="http://schemas.microsoft.com/office/powerpoint/2010/main" val="1813930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Supporting Graphic">
    <p:spTree>
      <p:nvGrpSpPr>
        <p:cNvPr id="1" name=""/>
        <p:cNvGrpSpPr/>
        <p:nvPr/>
      </p:nvGrpSpPr>
      <p:grpSpPr>
        <a:xfrm>
          <a:off x="0" y="0"/>
          <a:ext cx="0" cy="0"/>
          <a:chOff x="0" y="0"/>
          <a:chExt cx="0" cy="0"/>
        </a:xfrm>
      </p:grpSpPr>
      <p:sp>
        <p:nvSpPr>
          <p:cNvPr id="40" name="Picture Placeholder 39">
            <a:extLst>
              <a:ext uri="{FF2B5EF4-FFF2-40B4-BE49-F238E27FC236}">
                <a16:creationId xmlns:a16="http://schemas.microsoft.com/office/drawing/2014/main" id="{C91952AE-6861-7D4C-A679-7ED17406D245}"/>
              </a:ext>
            </a:extLst>
          </p:cNvPr>
          <p:cNvSpPr>
            <a:spLocks noGrp="1"/>
          </p:cNvSpPr>
          <p:nvPr>
            <p:ph type="pic" sz="quarter" idx="14" hasCustomPrompt="1"/>
          </p:nvPr>
        </p:nvSpPr>
        <p:spPr bwMode="auto">
          <a:xfrm>
            <a:off x="9958552" y="545123"/>
            <a:ext cx="2233448" cy="5495919"/>
          </a:xfrm>
          <a:custGeom>
            <a:avLst/>
            <a:gdLst>
              <a:gd name="connsiteX0" fmla="*/ 312822 w 2233448"/>
              <a:gd name="connsiteY0" fmla="*/ 0 h 5495919"/>
              <a:gd name="connsiteX1" fmla="*/ 568770 w 2233448"/>
              <a:gd name="connsiteY1" fmla="*/ 0 h 5495919"/>
              <a:gd name="connsiteX2" fmla="*/ 568770 w 2233448"/>
              <a:gd name="connsiteY2" fmla="*/ 96713 h 5495919"/>
              <a:gd name="connsiteX3" fmla="*/ 671350 w 2233448"/>
              <a:gd name="connsiteY3" fmla="*/ 199293 h 5495919"/>
              <a:gd name="connsiteX4" fmla="*/ 1820205 w 2233448"/>
              <a:gd name="connsiteY4" fmla="*/ 199293 h 5495919"/>
              <a:gd name="connsiteX5" fmla="*/ 1922785 w 2233448"/>
              <a:gd name="connsiteY5" fmla="*/ 96713 h 5495919"/>
              <a:gd name="connsiteX6" fmla="*/ 1922785 w 2233448"/>
              <a:gd name="connsiteY6" fmla="*/ 0 h 5495919"/>
              <a:gd name="connsiteX7" fmla="*/ 2233448 w 2233448"/>
              <a:gd name="connsiteY7" fmla="*/ 0 h 5495919"/>
              <a:gd name="connsiteX8" fmla="*/ 2233448 w 2233448"/>
              <a:gd name="connsiteY8" fmla="*/ 5495919 h 5495919"/>
              <a:gd name="connsiteX9" fmla="*/ 312822 w 2233448"/>
              <a:gd name="connsiteY9" fmla="*/ 5495919 h 5495919"/>
              <a:gd name="connsiteX10" fmla="*/ 0 w 2233448"/>
              <a:gd name="connsiteY10" fmla="*/ 5183097 h 5495919"/>
              <a:gd name="connsiteX11" fmla="*/ 0 w 2233448"/>
              <a:gd name="connsiteY11" fmla="*/ 312822 h 5495919"/>
              <a:gd name="connsiteX12" fmla="*/ 312822 w 2233448"/>
              <a:gd name="connsiteY12" fmla="*/ 0 h 549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3448" h="5495919">
                <a:moveTo>
                  <a:pt x="312822" y="0"/>
                </a:moveTo>
                <a:lnTo>
                  <a:pt x="568770" y="0"/>
                </a:lnTo>
                <a:lnTo>
                  <a:pt x="568770" y="96713"/>
                </a:lnTo>
                <a:cubicBezTo>
                  <a:pt x="568770" y="153366"/>
                  <a:pt x="614697" y="199293"/>
                  <a:pt x="671350" y="199293"/>
                </a:cubicBezTo>
                <a:lnTo>
                  <a:pt x="1820205" y="199293"/>
                </a:lnTo>
                <a:cubicBezTo>
                  <a:pt x="1876858" y="199293"/>
                  <a:pt x="1922785" y="153366"/>
                  <a:pt x="1922785" y="96713"/>
                </a:cubicBezTo>
                <a:lnTo>
                  <a:pt x="1922785" y="0"/>
                </a:lnTo>
                <a:lnTo>
                  <a:pt x="2233448" y="0"/>
                </a:lnTo>
                <a:lnTo>
                  <a:pt x="2233448" y="5495919"/>
                </a:lnTo>
                <a:lnTo>
                  <a:pt x="312822" y="5495919"/>
                </a:lnTo>
                <a:cubicBezTo>
                  <a:pt x="140055" y="5495919"/>
                  <a:pt x="0" y="5355864"/>
                  <a:pt x="0" y="5183097"/>
                </a:cubicBezTo>
                <a:lnTo>
                  <a:pt x="0" y="312822"/>
                </a:lnTo>
                <a:cubicBezTo>
                  <a:pt x="0" y="140055"/>
                  <a:pt x="140055" y="0"/>
                  <a:pt x="312822" y="0"/>
                </a:cubicBezTo>
                <a:close/>
              </a:path>
            </a:pathLst>
          </a:cu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0000" rIns="251999" anchor="ctr">
            <a:noAutofit/>
          </a:bodyPr>
          <a:lstStyle>
            <a:lvl1pPr marL="0" indent="0">
              <a:buNone/>
              <a:defRPr sz="2000"/>
            </a:lvl1pPr>
          </a:lstStyle>
          <a:p>
            <a:r>
              <a:rPr lang="en-US"/>
              <a:t>Drag image onto slide to fill phone screen</a:t>
            </a:r>
          </a:p>
        </p:txBody>
      </p:sp>
      <p:sp>
        <p:nvSpPr>
          <p:cNvPr id="2" name="Title 1">
            <a:extLst>
              <a:ext uri="{FF2B5EF4-FFF2-40B4-BE49-F238E27FC236}">
                <a16:creationId xmlns:a16="http://schemas.microsoft.com/office/drawing/2014/main" id="{D61A19A1-7307-4944-BE1C-F52353765238}"/>
              </a:ext>
            </a:extLst>
          </p:cNvPr>
          <p:cNvSpPr>
            <a:spLocks noGrp="1"/>
          </p:cNvSpPr>
          <p:nvPr>
            <p:ph type="title" hasCustomPrompt="1"/>
          </p:nvPr>
        </p:nvSpPr>
        <p:spPr>
          <a:xfrm>
            <a:off x="284361" y="152400"/>
            <a:ext cx="2879464" cy="6002770"/>
          </a:xfrm>
        </p:spPr>
        <p:txBody>
          <a:bodyPr anchor="ctr"/>
          <a:lstStyle>
            <a:lvl1pPr>
              <a:defRPr>
                <a:solidFill>
                  <a:schemeClr val="accent1"/>
                </a:solidFill>
              </a:defRPr>
            </a:lvl1pPr>
          </a:lstStyle>
          <a:p>
            <a:r>
              <a:rPr lang="en-US"/>
              <a:t>Click to add slide title</a:t>
            </a:r>
          </a:p>
        </p:txBody>
      </p:sp>
      <p:cxnSp>
        <p:nvCxnSpPr>
          <p:cNvPr id="21" name="Straight Connector 20">
            <a:extLst>
              <a:ext uri="{FF2B5EF4-FFF2-40B4-BE49-F238E27FC236}">
                <a16:creationId xmlns:a16="http://schemas.microsoft.com/office/drawing/2014/main" id="{4B11D142-2F56-C44C-92D0-D7EA8A9DAB96}"/>
              </a:ext>
            </a:extLst>
          </p:cNvPr>
          <p:cNvCxnSpPr/>
          <p:nvPr userDrawn="1"/>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C9E686AA-6EDF-FF48-9476-DD83F7100E37}"/>
              </a:ext>
            </a:extLst>
          </p:cNvPr>
          <p:cNvGrpSpPr/>
          <p:nvPr userDrawn="1"/>
        </p:nvGrpSpPr>
        <p:grpSpPr>
          <a:xfrm>
            <a:off x="12495015" y="152401"/>
            <a:ext cx="2874210" cy="6370984"/>
            <a:chOff x="12457693" y="0"/>
            <a:chExt cx="2874210" cy="6370984"/>
          </a:xfrm>
        </p:grpSpPr>
        <p:sp>
          <p:nvSpPr>
            <p:cNvPr id="75" name="Rectangle 74">
              <a:extLst>
                <a:ext uri="{FF2B5EF4-FFF2-40B4-BE49-F238E27FC236}">
                  <a16:creationId xmlns:a16="http://schemas.microsoft.com/office/drawing/2014/main" id="{80AE1A7C-1EB7-E244-8DE3-9EE13BBA15B6}"/>
                </a:ext>
              </a:extLst>
            </p:cNvPr>
            <p:cNvSpPr/>
            <p:nvPr userDrawn="1"/>
          </p:nvSpPr>
          <p:spPr>
            <a:xfrm>
              <a:off x="12457693" y="0"/>
              <a:ext cx="2798651" cy="637098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76" name="TextBox 75">
              <a:extLst>
                <a:ext uri="{FF2B5EF4-FFF2-40B4-BE49-F238E27FC236}">
                  <a16:creationId xmlns:a16="http://schemas.microsoft.com/office/drawing/2014/main" id="{4FEC5364-347F-A24A-B1B8-ABC46E4248D0}"/>
                </a:ext>
              </a:extLst>
            </p:cNvPr>
            <p:cNvSpPr txBox="1"/>
            <p:nvPr userDrawn="1"/>
          </p:nvSpPr>
          <p:spPr>
            <a:xfrm>
              <a:off x="12613762" y="150289"/>
              <a:ext cx="1644681"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marL="0" lvl="0" indent="0">
                <a:buNone/>
              </a:pPr>
              <a:r>
                <a:rPr lang="en-US" sz="1100">
                  <a:solidFill>
                    <a:schemeClr val="bg1"/>
                  </a:solidFill>
                </a:rPr>
                <a:t>HOW TO ADD AN IMAGE</a:t>
              </a:r>
            </a:p>
          </p:txBody>
        </p:sp>
        <p:cxnSp>
          <p:nvCxnSpPr>
            <p:cNvPr id="77" name="Straight Connector 76">
              <a:extLst>
                <a:ext uri="{FF2B5EF4-FFF2-40B4-BE49-F238E27FC236}">
                  <a16:creationId xmlns:a16="http://schemas.microsoft.com/office/drawing/2014/main" id="{666901DA-7F55-BA47-A660-CAD72EEFE971}"/>
                </a:ext>
              </a:extLst>
            </p:cNvPr>
            <p:cNvCxnSpPr>
              <a:cxnSpLocks/>
            </p:cNvCxnSpPr>
            <p:nvPr userDrawn="1"/>
          </p:nvCxnSpPr>
          <p:spPr>
            <a:xfrm>
              <a:off x="12613762" y="352906"/>
              <a:ext cx="175538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478FDDD2-5858-A446-9B0E-1C063E0B4502}"/>
                </a:ext>
              </a:extLst>
            </p:cNvPr>
            <p:cNvSpPr txBox="1"/>
            <p:nvPr userDrawn="1"/>
          </p:nvSpPr>
          <p:spPr>
            <a:xfrm>
              <a:off x="12776177" y="496513"/>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b="1"/>
                <a:t>Method 1: </a:t>
              </a:r>
              <a:r>
                <a:rPr lang="en-US" sz="600" b="0"/>
                <a:t>DRAG &amp; DROP</a:t>
              </a:r>
            </a:p>
            <a:p>
              <a:pPr lvl="1">
                <a:buNone/>
              </a:pPr>
              <a:r>
                <a:rPr lang="en-US" sz="1050"/>
                <a:t>On an empty master layout, drag and drop an image onto the slide.</a:t>
              </a:r>
            </a:p>
          </p:txBody>
        </p:sp>
        <p:grpSp>
          <p:nvGrpSpPr>
            <p:cNvPr id="79" name="Group 78">
              <a:extLst>
                <a:ext uri="{FF2B5EF4-FFF2-40B4-BE49-F238E27FC236}">
                  <a16:creationId xmlns:a16="http://schemas.microsoft.com/office/drawing/2014/main" id="{F9D4316F-8829-C74B-A221-4A7DBA272431}"/>
                </a:ext>
              </a:extLst>
            </p:cNvPr>
            <p:cNvGrpSpPr/>
            <p:nvPr userDrawn="1"/>
          </p:nvGrpSpPr>
          <p:grpSpPr>
            <a:xfrm>
              <a:off x="12596752" y="2653788"/>
              <a:ext cx="2735151" cy="2087177"/>
              <a:chOff x="12596752" y="5446684"/>
              <a:chExt cx="2735151" cy="2087177"/>
            </a:xfrm>
          </p:grpSpPr>
          <p:grpSp>
            <p:nvGrpSpPr>
              <p:cNvPr id="90" name="Group 89">
                <a:extLst>
                  <a:ext uri="{FF2B5EF4-FFF2-40B4-BE49-F238E27FC236}">
                    <a16:creationId xmlns:a16="http://schemas.microsoft.com/office/drawing/2014/main" id="{50384B02-75E8-144E-8B22-F27459DBF213}"/>
                  </a:ext>
                </a:extLst>
              </p:cNvPr>
              <p:cNvGrpSpPr/>
              <p:nvPr userDrawn="1"/>
            </p:nvGrpSpPr>
            <p:grpSpPr>
              <a:xfrm>
                <a:off x="12596752" y="5446684"/>
                <a:ext cx="2735151" cy="2087177"/>
                <a:chOff x="12596752" y="3550835"/>
                <a:chExt cx="2735151" cy="2087177"/>
              </a:xfrm>
            </p:grpSpPr>
            <p:sp>
              <p:nvSpPr>
                <p:cNvPr id="93" name="Rectangle 92">
                  <a:extLst>
                    <a:ext uri="{FF2B5EF4-FFF2-40B4-BE49-F238E27FC236}">
                      <a16:creationId xmlns:a16="http://schemas.microsoft.com/office/drawing/2014/main" id="{0F73B797-007D-8F45-9B2F-99A3C206555C}"/>
                    </a:ext>
                  </a:extLst>
                </p:cNvPr>
                <p:cNvSpPr/>
                <p:nvPr userDrawn="1"/>
              </p:nvSpPr>
              <p:spPr>
                <a:xfrm>
                  <a:off x="12596752" y="3550835"/>
                  <a:ext cx="2735151" cy="2087177"/>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4" name="TextBox 93">
                  <a:extLst>
                    <a:ext uri="{FF2B5EF4-FFF2-40B4-BE49-F238E27FC236}">
                      <a16:creationId xmlns:a16="http://schemas.microsoft.com/office/drawing/2014/main" id="{C3AED18F-21AD-404E-BED9-E23726592536}"/>
                    </a:ext>
                  </a:extLst>
                </p:cNvPr>
                <p:cNvSpPr txBox="1"/>
                <p:nvPr userDrawn="1"/>
              </p:nvSpPr>
              <p:spPr>
                <a:xfrm>
                  <a:off x="12771990" y="4875845"/>
                  <a:ext cx="2422981" cy="498598"/>
                </a:xfrm>
                <a:prstGeom prst="rect">
                  <a:avLst/>
                </a:prstGeom>
              </p:spPr>
              <p:txBody>
                <a:bodyPr vert="horz" wrap="square" lIns="0" tIns="0" rIns="0" bIns="0" rtlCol="0" anchor="t">
                  <a:spAutoFit/>
                </a:bodyPr>
                <a:lstStyle/>
                <a:p>
                  <a:pPr marL="3175" lvl="1" indent="0" algn="l" defTabSz="914355" rtl="0" eaLnBrk="1" latinLnBrk="0" hangingPunct="1">
                    <a:lnSpc>
                      <a:spcPct val="90000"/>
                    </a:lnSpc>
                    <a:spcBef>
                      <a:spcPts val="0"/>
                    </a:spcBef>
                    <a:spcAft>
                      <a:spcPts val="300"/>
                    </a:spcAft>
                    <a:buFont typeface="Wingdings" pitchFamily="2" charset="2"/>
                    <a:buNone/>
                    <a:tabLst/>
                    <a:defRPr/>
                  </a:pPr>
                  <a:r>
                    <a:rPr lang="en-US" sz="900" kern="1200">
                      <a:solidFill>
                        <a:schemeClr val="tx1">
                          <a:lumMod val="50000"/>
                          <a:lumOff val="50000"/>
                        </a:schemeClr>
                      </a:solidFill>
                      <a:latin typeface="Arial" charset="0"/>
                      <a:ea typeface="Arial" charset="0"/>
                      <a:cs typeface="Arial" charset="0"/>
                    </a:rPr>
                    <a:t>Deleting the image may bring the image placeholder to the top layer, covering your text. Right-click on the placeholder and choose “Send to Back”.</a:t>
                  </a:r>
                </a:p>
              </p:txBody>
            </p:sp>
            <p:sp>
              <p:nvSpPr>
                <p:cNvPr id="95" name="TextBox 94">
                  <a:extLst>
                    <a:ext uri="{FF2B5EF4-FFF2-40B4-BE49-F238E27FC236}">
                      <a16:creationId xmlns:a16="http://schemas.microsoft.com/office/drawing/2014/main" id="{1A0C7D49-CE9B-2F4E-837A-3F7610651477}"/>
                    </a:ext>
                  </a:extLst>
                </p:cNvPr>
                <p:cNvSpPr txBox="1"/>
                <p:nvPr userDrawn="1"/>
              </p:nvSpPr>
              <p:spPr>
                <a:xfrm>
                  <a:off x="12771991" y="3940775"/>
                  <a:ext cx="2156990" cy="856645"/>
                </a:xfrm>
                <a:prstGeom prst="rect">
                  <a:avLst/>
                </a:prstGeom>
              </p:spPr>
              <p:txBody>
                <a:bodyPr vert="horz" wrap="square" lIns="0" tIns="0" rIns="0" bIns="0" rtlCol="0" anchor="t">
                  <a:spAutoFit/>
                </a:bodyPr>
                <a:lstStyle/>
                <a:p>
                  <a:pPr marL="0" indent="0" algn="l" defTabSz="914355" rtl="0" eaLnBrk="1" latinLnBrk="0" hangingPunct="1">
                    <a:spcBef>
                      <a:spcPts val="200"/>
                    </a:spcBef>
                    <a:buNone/>
                  </a:pPr>
                  <a:r>
                    <a:rPr lang="en-US" sz="900" b="1" kern="1200">
                      <a:solidFill>
                        <a:schemeClr val="tx1">
                          <a:lumMod val="50000"/>
                          <a:lumOff val="50000"/>
                        </a:schemeClr>
                      </a:solidFill>
                      <a:latin typeface="Arial" charset="0"/>
                      <a:ea typeface="Arial" charset="0"/>
                      <a:cs typeface="Arial" charset="0"/>
                    </a:rPr>
                    <a:t>First, delete the existing image to reset the photo placeholder functionality. </a:t>
                  </a:r>
                  <a:r>
                    <a:rPr lang="en-US" sz="900" b="0" kern="1200">
                      <a:solidFill>
                        <a:schemeClr val="tx1">
                          <a:lumMod val="50000"/>
                          <a:lumOff val="50000"/>
                        </a:schemeClr>
                      </a:solidFill>
                      <a:latin typeface="Arial" charset="0"/>
                      <a:ea typeface="Arial" charset="0"/>
                      <a:cs typeface="Arial" charset="0"/>
                    </a:rPr>
                    <a:t>You may need to shift the gradient aside in order to do this. </a:t>
                  </a:r>
                </a:p>
                <a:p>
                  <a:pPr marL="0" indent="0" algn="l" defTabSz="914355" rtl="0" eaLnBrk="1" latinLnBrk="0" hangingPunct="1">
                    <a:spcBef>
                      <a:spcPts val="200"/>
                    </a:spcBef>
                    <a:buNone/>
                  </a:pPr>
                  <a:r>
                    <a:rPr lang="en-US" sz="900" b="0" kern="1200">
                      <a:solidFill>
                        <a:schemeClr val="tx1">
                          <a:lumMod val="50000"/>
                          <a:lumOff val="50000"/>
                        </a:schemeClr>
                      </a:solidFill>
                      <a:latin typeface="Arial" charset="0"/>
                      <a:ea typeface="Arial" charset="0"/>
                      <a:cs typeface="Arial" charset="0"/>
                    </a:rPr>
                    <a:t>Second, use one of the methods outlined above to add a new photo. </a:t>
                  </a:r>
                </a:p>
              </p:txBody>
            </p:sp>
            <p:sp>
              <p:nvSpPr>
                <p:cNvPr id="96" name="TextBox 95">
                  <a:extLst>
                    <a:ext uri="{FF2B5EF4-FFF2-40B4-BE49-F238E27FC236}">
                      <a16:creationId xmlns:a16="http://schemas.microsoft.com/office/drawing/2014/main" id="{C08F9347-1020-3542-9083-C25D17003A7D}"/>
                    </a:ext>
                  </a:extLst>
                </p:cNvPr>
                <p:cNvSpPr txBox="1"/>
                <p:nvPr userDrawn="1"/>
              </p:nvSpPr>
              <p:spPr>
                <a:xfrm>
                  <a:off x="12771990" y="5385156"/>
                  <a:ext cx="2422981" cy="138499"/>
                </a:xfrm>
                <a:prstGeom prst="rect">
                  <a:avLst/>
                </a:prstGeom>
              </p:spPr>
              <p:txBody>
                <a:bodyPr vert="horz" wrap="square" lIns="0" tIns="0" rIns="0" bIns="0" rtlCol="0" anchor="t">
                  <a:spAutoFit/>
                </a:bodyPr>
                <a:lstStyle/>
                <a:p>
                  <a:pPr marL="0" indent="0" algn="l" defTabSz="914355" rtl="0" eaLnBrk="1" latinLnBrk="0" hangingPunct="1">
                    <a:spcBef>
                      <a:spcPts val="200"/>
                    </a:spcBef>
                    <a:buNone/>
                  </a:pPr>
                  <a:r>
                    <a:rPr lang="en-US" sz="900" kern="1200">
                      <a:solidFill>
                        <a:schemeClr val="tx1">
                          <a:lumMod val="50000"/>
                          <a:lumOff val="50000"/>
                        </a:schemeClr>
                      </a:solidFill>
                      <a:latin typeface="Arial" charset="0"/>
                      <a:ea typeface="Arial" charset="0"/>
                      <a:cs typeface="Arial" charset="0"/>
                    </a:rPr>
                    <a:t>You can now add a new image as normal.</a:t>
                  </a:r>
                </a:p>
              </p:txBody>
            </p:sp>
          </p:grpSp>
          <p:sp>
            <p:nvSpPr>
              <p:cNvPr id="91" name="TextBox 90">
                <a:extLst>
                  <a:ext uri="{FF2B5EF4-FFF2-40B4-BE49-F238E27FC236}">
                    <a16:creationId xmlns:a16="http://schemas.microsoft.com/office/drawing/2014/main" id="{061D7E8F-96D6-0743-A4E6-BDE8FEE75931}"/>
                  </a:ext>
                </a:extLst>
              </p:cNvPr>
              <p:cNvSpPr txBox="1"/>
              <p:nvPr userDrawn="1"/>
            </p:nvSpPr>
            <p:spPr>
              <a:xfrm>
                <a:off x="12962943" y="5575485"/>
                <a:ext cx="2368960" cy="169277"/>
              </a:xfrm>
              <a:prstGeom prst="rect">
                <a:avLst/>
              </a:prstGeom>
            </p:spPr>
            <p:txBody>
              <a:bodyPr vert="horz" wrap="square" lIns="0" tIns="0" rIns="0" bIns="0" rtlCol="0" anchor="t">
                <a:spAutoFit/>
              </a:bodyPr>
              <a:lstStyle/>
              <a:p>
                <a:pPr marL="0" indent="0" algn="l">
                  <a:buNone/>
                </a:pPr>
                <a:r>
                  <a:rPr lang="en-US" sz="1100">
                    <a:solidFill>
                      <a:schemeClr val="accent2"/>
                    </a:solidFill>
                    <a:latin typeface="Arial" charset="0"/>
                    <a:ea typeface="Arial" charset="0"/>
                    <a:cs typeface="Arial" charset="0"/>
                  </a:rPr>
                  <a:t>TIP: Change Image</a:t>
                </a:r>
              </a:p>
            </p:txBody>
          </p:sp>
          <p:pic>
            <p:nvPicPr>
              <p:cNvPr id="92" name="Graphic 91">
                <a:extLst>
                  <a:ext uri="{FF2B5EF4-FFF2-40B4-BE49-F238E27FC236}">
                    <a16:creationId xmlns:a16="http://schemas.microsoft.com/office/drawing/2014/main" id="{3691DA32-4A25-3244-887F-106571CC704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756975" y="5585768"/>
                <a:ext cx="155227" cy="155227"/>
              </a:xfrm>
              <a:prstGeom prst="rect">
                <a:avLst/>
              </a:prstGeom>
            </p:spPr>
          </p:pic>
        </p:grpSp>
        <p:grpSp>
          <p:nvGrpSpPr>
            <p:cNvPr id="80" name="Group 79">
              <a:extLst>
                <a:ext uri="{FF2B5EF4-FFF2-40B4-BE49-F238E27FC236}">
                  <a16:creationId xmlns:a16="http://schemas.microsoft.com/office/drawing/2014/main" id="{17E1B2C8-A880-484B-8DF3-47F72B6478C1}"/>
                </a:ext>
              </a:extLst>
            </p:cNvPr>
            <p:cNvGrpSpPr/>
            <p:nvPr userDrawn="1"/>
          </p:nvGrpSpPr>
          <p:grpSpPr>
            <a:xfrm>
              <a:off x="12596752" y="4895098"/>
              <a:ext cx="2735151" cy="1280928"/>
              <a:chOff x="12596752" y="4090029"/>
              <a:chExt cx="2735151" cy="1280928"/>
            </a:xfrm>
          </p:grpSpPr>
          <p:sp>
            <p:nvSpPr>
              <p:cNvPr id="85" name="Rectangle 84">
                <a:extLst>
                  <a:ext uri="{FF2B5EF4-FFF2-40B4-BE49-F238E27FC236}">
                    <a16:creationId xmlns:a16="http://schemas.microsoft.com/office/drawing/2014/main" id="{481E6E9C-A854-8341-8896-14B11B0CB408}"/>
                  </a:ext>
                </a:extLst>
              </p:cNvPr>
              <p:cNvSpPr/>
              <p:nvPr userDrawn="1"/>
            </p:nvSpPr>
            <p:spPr>
              <a:xfrm>
                <a:off x="12596752" y="4090029"/>
                <a:ext cx="2735151" cy="1280928"/>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TextBox 85">
                <a:extLst>
                  <a:ext uri="{FF2B5EF4-FFF2-40B4-BE49-F238E27FC236}">
                    <a16:creationId xmlns:a16="http://schemas.microsoft.com/office/drawing/2014/main" id="{27B30112-E1F3-1141-9397-651EDD05AB4F}"/>
                  </a:ext>
                </a:extLst>
              </p:cNvPr>
              <p:cNvSpPr txBox="1"/>
              <p:nvPr userDrawn="1"/>
            </p:nvSpPr>
            <p:spPr>
              <a:xfrm>
                <a:off x="12962943" y="4218828"/>
                <a:ext cx="2368960" cy="169277"/>
              </a:xfrm>
              <a:prstGeom prst="rect">
                <a:avLst/>
              </a:prstGeom>
            </p:spPr>
            <p:txBody>
              <a:bodyPr vert="horz" wrap="square" lIns="0" tIns="0" rIns="0" bIns="0" rtlCol="0" anchor="t">
                <a:spAutoFit/>
              </a:bodyPr>
              <a:lstStyle/>
              <a:p>
                <a:pPr marL="0" indent="0" algn="l">
                  <a:buNone/>
                </a:pPr>
                <a:r>
                  <a:rPr lang="en-US" sz="1100">
                    <a:solidFill>
                      <a:schemeClr val="accent2"/>
                    </a:solidFill>
                    <a:latin typeface="Arial" charset="0"/>
                    <a:ea typeface="Arial" charset="0"/>
                    <a:cs typeface="Arial" charset="0"/>
                  </a:rPr>
                  <a:t>TIP: Crop Image</a:t>
                </a:r>
              </a:p>
            </p:txBody>
          </p:sp>
          <p:pic>
            <p:nvPicPr>
              <p:cNvPr id="87" name="Graphic 86">
                <a:extLst>
                  <a:ext uri="{FF2B5EF4-FFF2-40B4-BE49-F238E27FC236}">
                    <a16:creationId xmlns:a16="http://schemas.microsoft.com/office/drawing/2014/main" id="{E436DB41-C87B-604D-93C9-4810EC7B879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756975" y="4229111"/>
                <a:ext cx="155227" cy="155227"/>
              </a:xfrm>
              <a:prstGeom prst="rect">
                <a:avLst/>
              </a:prstGeom>
            </p:spPr>
          </p:pic>
          <p:sp>
            <p:nvSpPr>
              <p:cNvPr id="88" name="TextBox 87">
                <a:extLst>
                  <a:ext uri="{FF2B5EF4-FFF2-40B4-BE49-F238E27FC236}">
                    <a16:creationId xmlns:a16="http://schemas.microsoft.com/office/drawing/2014/main" id="{267E7DC2-AEC6-AF45-A3F3-8D292343CC65}"/>
                  </a:ext>
                </a:extLst>
              </p:cNvPr>
              <p:cNvSpPr txBox="1"/>
              <p:nvPr userDrawn="1"/>
            </p:nvSpPr>
            <p:spPr>
              <a:xfrm>
                <a:off x="12756975" y="448301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3175" lvl="1" indent="0">
                  <a:buNone/>
                  <a:defRPr/>
                </a:pPr>
                <a:r>
                  <a:rPr lang="en-US" sz="900" kern="1200">
                    <a:solidFill>
                      <a:schemeClr val="tx1">
                        <a:lumMod val="50000"/>
                        <a:lumOff val="50000"/>
                      </a:schemeClr>
                    </a:solidFill>
                    <a:latin typeface="Arial" charset="0"/>
                    <a:cs typeface="Arial" charset="0"/>
                  </a:rPr>
                  <a:t>Right-click on the image.</a:t>
                </a:r>
              </a:p>
              <a:p>
                <a:pPr marL="3175" lvl="1" indent="0">
                  <a:buNone/>
                  <a:defRPr/>
                </a:pPr>
                <a:r>
                  <a:rPr lang="en-US" sz="900" kern="1200">
                    <a:solidFill>
                      <a:schemeClr val="tx1">
                        <a:lumMod val="50000"/>
                        <a:lumOff val="50000"/>
                      </a:schemeClr>
                    </a:solidFill>
                    <a:latin typeface="Arial" charset="0"/>
                    <a:cs typeface="Arial" charset="0"/>
                  </a:rPr>
                  <a:t>Choose “Crop” from the menu. (       )</a:t>
                </a:r>
              </a:p>
              <a:p>
                <a:pPr marL="3175" lvl="1" indent="0">
                  <a:buNone/>
                  <a:defRPr/>
                </a:pPr>
                <a:r>
                  <a:rPr lang="en-US" sz="900" kern="1200">
                    <a:solidFill>
                      <a:schemeClr val="tx1">
                        <a:lumMod val="50000"/>
                        <a:lumOff val="50000"/>
                      </a:schemeClr>
                    </a:solidFill>
                    <a:latin typeface="Arial" charset="0"/>
                    <a:cs typeface="Arial" charset="0"/>
                  </a:rPr>
                  <a:t>Adjust the size and position of the image.</a:t>
                </a:r>
              </a:p>
              <a:p>
                <a:pPr marL="3175" lvl="1" indent="0">
                  <a:buNone/>
                  <a:defRPr/>
                </a:pPr>
                <a:r>
                  <a:rPr lang="en-US" sz="900" kern="1200">
                    <a:solidFill>
                      <a:schemeClr val="tx1">
                        <a:lumMod val="50000"/>
                        <a:lumOff val="50000"/>
                      </a:schemeClr>
                    </a:solidFill>
                    <a:latin typeface="Arial" charset="0"/>
                    <a:cs typeface="Arial" charset="0"/>
                  </a:rPr>
                  <a:t>Press Esc or click outside the image area to exit the cropping mode.</a:t>
                </a:r>
              </a:p>
            </p:txBody>
          </p:sp>
          <p:pic>
            <p:nvPicPr>
              <p:cNvPr id="89" name="Picture 88">
                <a:extLst>
                  <a:ext uri="{FF2B5EF4-FFF2-40B4-BE49-F238E27FC236}">
                    <a16:creationId xmlns:a16="http://schemas.microsoft.com/office/drawing/2014/main" id="{4EB5A3B8-7079-2F40-BAFD-A2396423A1F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4553978" y="4567445"/>
                <a:ext cx="136897" cy="213643"/>
              </a:xfrm>
              <a:prstGeom prst="rect">
                <a:avLst/>
              </a:prstGeom>
              <a:ln w="19050">
                <a:solidFill>
                  <a:schemeClr val="accent3">
                    <a:lumMod val="60000"/>
                    <a:lumOff val="40000"/>
                  </a:schemeClr>
                </a:solidFill>
              </a:ln>
            </p:spPr>
          </p:pic>
        </p:grpSp>
        <p:sp>
          <p:nvSpPr>
            <p:cNvPr id="81" name="TextBox 80">
              <a:extLst>
                <a:ext uri="{FF2B5EF4-FFF2-40B4-BE49-F238E27FC236}">
                  <a16:creationId xmlns:a16="http://schemas.microsoft.com/office/drawing/2014/main" id="{59857E59-EF61-994A-A389-AD6537DDC945}"/>
                </a:ext>
              </a:extLst>
            </p:cNvPr>
            <p:cNvSpPr txBox="1">
              <a:spLocks noChangeAspect="1"/>
            </p:cNvSpPr>
            <p:nvPr userDrawn="1"/>
          </p:nvSpPr>
          <p:spPr>
            <a:xfrm>
              <a:off x="12577088" y="500436"/>
              <a:ext cx="114706" cy="114706"/>
            </a:xfrm>
            <a:prstGeom prst="ellipse">
              <a:avLst/>
            </a:prstGeom>
            <a:solidFill>
              <a:schemeClr val="tx1">
                <a:lumMod val="50000"/>
                <a:lumOff val="50000"/>
              </a:schemeClr>
            </a:solidFill>
          </p:spPr>
          <p:txBody>
            <a:bodyPr vert="horz" wrap="none" lIns="0" tIns="0" rIns="0" bIns="0" rtlCol="0" anchor="ctr">
              <a:noAutofit/>
            </a:bodyPr>
            <a:lstStyle/>
            <a:p>
              <a:pPr marL="0" indent="0" algn="ctr">
                <a:buNone/>
              </a:pPr>
              <a:r>
                <a:rPr lang="en-US" sz="500">
                  <a:solidFill>
                    <a:schemeClr val="bg1"/>
                  </a:solidFill>
                  <a:latin typeface="Arial" charset="0"/>
                  <a:ea typeface="Arial" charset="0"/>
                  <a:cs typeface="Arial" charset="0"/>
                </a:rPr>
                <a:t>1</a:t>
              </a:r>
            </a:p>
          </p:txBody>
        </p:sp>
        <p:sp>
          <p:nvSpPr>
            <p:cNvPr id="82" name="TextBox 81">
              <a:extLst>
                <a:ext uri="{FF2B5EF4-FFF2-40B4-BE49-F238E27FC236}">
                  <a16:creationId xmlns:a16="http://schemas.microsoft.com/office/drawing/2014/main" id="{895D23FB-7145-A148-9DEA-BCBCB72A6803}"/>
                </a:ext>
              </a:extLst>
            </p:cNvPr>
            <p:cNvSpPr txBox="1"/>
            <p:nvPr userDrawn="1"/>
          </p:nvSpPr>
          <p:spPr>
            <a:xfrm>
              <a:off x="12776177" y="1104602"/>
              <a:ext cx="2289935" cy="857927"/>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t>Method 2: </a:t>
              </a:r>
              <a:r>
                <a:rPr lang="en-US" sz="600" b="0"/>
                <a:t>PLACEHOLDER ICON</a:t>
              </a:r>
            </a:p>
            <a:p>
              <a:pPr lvl="1">
                <a:buNone/>
              </a:pPr>
              <a:r>
                <a:rPr lang="en-US" sz="1050"/>
                <a:t>Click the image icon inside the placeholder to browse for an image. You may need to shift the gradient aside in order to access the placeholder icon.</a:t>
              </a:r>
            </a:p>
          </p:txBody>
        </p:sp>
        <p:sp>
          <p:nvSpPr>
            <p:cNvPr id="83" name="TextBox 82">
              <a:extLst>
                <a:ext uri="{FF2B5EF4-FFF2-40B4-BE49-F238E27FC236}">
                  <a16:creationId xmlns:a16="http://schemas.microsoft.com/office/drawing/2014/main" id="{B56B344F-230E-4740-9A53-CE43DAE6C421}"/>
                </a:ext>
              </a:extLst>
            </p:cNvPr>
            <p:cNvSpPr txBox="1"/>
            <p:nvPr userDrawn="1"/>
          </p:nvSpPr>
          <p:spPr>
            <a:xfrm>
              <a:off x="12776177" y="2045527"/>
              <a:ext cx="2016492" cy="415498"/>
            </a:xfrm>
            <a:prstGeom prst="rect">
              <a:avLst/>
            </a:prstGeom>
          </p:spPr>
          <p:txBody>
            <a:bodyPr vert="horz" wrap="square" lIns="0" tIns="0" rIns="0" bIns="0" rtlCol="0" anchor="t">
              <a:spAutoFit/>
            </a:bodyPr>
            <a:lstStyle>
              <a:defPPr>
                <a:defRPr lang="en-US"/>
              </a:defPPr>
              <a:lvl1pPr lvl="0">
                <a:spcBef>
                  <a:spcPts val="16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2"/>
              <a:r>
                <a:rPr lang="en-US" sz="900"/>
                <a:t>Note: If the photo covers your text after you drop it in, simply right click the photo and select ‘Send to Back’.</a:t>
              </a:r>
            </a:p>
          </p:txBody>
        </p:sp>
        <p:sp>
          <p:nvSpPr>
            <p:cNvPr id="84" name="TextBox 83">
              <a:extLst>
                <a:ext uri="{FF2B5EF4-FFF2-40B4-BE49-F238E27FC236}">
                  <a16:creationId xmlns:a16="http://schemas.microsoft.com/office/drawing/2014/main" id="{A2F0AEA9-8195-584F-9600-AE1D172C3038}"/>
                </a:ext>
              </a:extLst>
            </p:cNvPr>
            <p:cNvSpPr txBox="1">
              <a:spLocks noChangeAspect="1"/>
            </p:cNvSpPr>
            <p:nvPr userDrawn="1"/>
          </p:nvSpPr>
          <p:spPr>
            <a:xfrm>
              <a:off x="12577088" y="1111659"/>
              <a:ext cx="114706" cy="114706"/>
            </a:xfrm>
            <a:prstGeom prst="ellipse">
              <a:avLst/>
            </a:prstGeom>
            <a:solidFill>
              <a:schemeClr val="tx1">
                <a:lumMod val="50000"/>
                <a:lumOff val="50000"/>
              </a:schemeClr>
            </a:solidFill>
          </p:spPr>
          <p:txBody>
            <a:bodyPr vert="horz" wrap="none" lIns="0" tIns="0" rIns="0" bIns="0" rtlCol="0" anchor="ctr">
              <a:noAutofit/>
            </a:bodyPr>
            <a:lstStyle/>
            <a:p>
              <a:pPr marL="0" indent="0" algn="ctr">
                <a:buNone/>
              </a:pPr>
              <a:r>
                <a:rPr lang="en-US" sz="500">
                  <a:solidFill>
                    <a:schemeClr val="bg1"/>
                  </a:solidFill>
                  <a:latin typeface="Arial" charset="0"/>
                  <a:ea typeface="Arial" charset="0"/>
                  <a:cs typeface="Arial" charset="0"/>
                </a:rPr>
                <a:t>2</a:t>
              </a:r>
            </a:p>
          </p:txBody>
        </p:sp>
      </p:grpSp>
      <p:pic>
        <p:nvPicPr>
          <p:cNvPr id="13" name="Picture 12">
            <a:extLst>
              <a:ext uri="{FF2B5EF4-FFF2-40B4-BE49-F238E27FC236}">
                <a16:creationId xmlns:a16="http://schemas.microsoft.com/office/drawing/2014/main" id="{9E8A3DCD-14B5-734C-91E2-79637E3D58B3}"/>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9572610" y="315252"/>
            <a:ext cx="2619391" cy="6219155"/>
          </a:xfrm>
          <a:prstGeom prst="rect">
            <a:avLst/>
          </a:prstGeom>
        </p:spPr>
      </p:pic>
      <p:sp>
        <p:nvSpPr>
          <p:cNvPr id="36" name="Content Placeholder 4">
            <a:extLst>
              <a:ext uri="{FF2B5EF4-FFF2-40B4-BE49-F238E27FC236}">
                <a16:creationId xmlns:a16="http://schemas.microsoft.com/office/drawing/2014/main" id="{869742CE-A9EE-044C-A2BA-81128A041B99}"/>
              </a:ext>
            </a:extLst>
          </p:cNvPr>
          <p:cNvSpPr>
            <a:spLocks noGrp="1"/>
          </p:cNvSpPr>
          <p:nvPr>
            <p:ph sz="quarter" idx="18"/>
          </p:nvPr>
        </p:nvSpPr>
        <p:spPr>
          <a:xfrm>
            <a:off x="3311526" y="152401"/>
            <a:ext cx="6156325" cy="290655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Content Placeholder 4">
            <a:extLst>
              <a:ext uri="{FF2B5EF4-FFF2-40B4-BE49-F238E27FC236}">
                <a16:creationId xmlns:a16="http://schemas.microsoft.com/office/drawing/2014/main" id="{8848A848-7E9E-154A-8D34-8AD2D6F021CB}"/>
              </a:ext>
            </a:extLst>
          </p:cNvPr>
          <p:cNvSpPr>
            <a:spLocks noGrp="1"/>
          </p:cNvSpPr>
          <p:nvPr>
            <p:ph sz="quarter" idx="19"/>
          </p:nvPr>
        </p:nvSpPr>
        <p:spPr>
          <a:xfrm>
            <a:off x="3311526" y="3252096"/>
            <a:ext cx="6156325" cy="290655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72349E3D-E464-6B41-AAF7-80CE0AA5A7C2}"/>
              </a:ext>
            </a:extLst>
          </p:cNvPr>
          <p:cNvSpPr>
            <a:spLocks noGrp="1"/>
          </p:cNvSpPr>
          <p:nvPr>
            <p:ph type="dt" sz="half" idx="20"/>
          </p:nvPr>
        </p:nvSpPr>
        <p:spPr/>
        <p:txBody>
          <a:bodyPr/>
          <a:lstStyle/>
          <a:p>
            <a:r>
              <a:rPr lang="en-CA"/>
              <a:t>Date</a:t>
            </a:r>
            <a:endParaRPr lang="en-US"/>
          </a:p>
        </p:txBody>
      </p:sp>
      <p:sp>
        <p:nvSpPr>
          <p:cNvPr id="4" name="Footer Placeholder 3">
            <a:extLst>
              <a:ext uri="{FF2B5EF4-FFF2-40B4-BE49-F238E27FC236}">
                <a16:creationId xmlns:a16="http://schemas.microsoft.com/office/drawing/2014/main" id="{3A03B33D-07AC-9745-8E23-EF257579641A}"/>
              </a:ext>
            </a:extLst>
          </p:cNvPr>
          <p:cNvSpPr>
            <a:spLocks noGrp="1"/>
          </p:cNvSpPr>
          <p:nvPr>
            <p:ph type="ftr" sz="quarter" idx="21"/>
          </p:nvPr>
        </p:nvSpPr>
        <p:spPr/>
        <p:txBody>
          <a:bodyPr/>
          <a:lstStyle/>
          <a:p>
            <a:r>
              <a:rPr lang="en-US"/>
              <a:t>OpenText ©2021 All rights reserved</a:t>
            </a:r>
          </a:p>
        </p:txBody>
      </p:sp>
      <p:sp>
        <p:nvSpPr>
          <p:cNvPr id="5" name="Slide Number Placeholder 4">
            <a:extLst>
              <a:ext uri="{FF2B5EF4-FFF2-40B4-BE49-F238E27FC236}">
                <a16:creationId xmlns:a16="http://schemas.microsoft.com/office/drawing/2014/main" id="{9CA5DDA0-3E0C-694C-AE9B-7A1AA3EED47A}"/>
              </a:ext>
            </a:extLst>
          </p:cNvPr>
          <p:cNvSpPr>
            <a:spLocks noGrp="1"/>
          </p:cNvSpPr>
          <p:nvPr>
            <p:ph type="sldNum" sz="quarter" idx="22"/>
          </p:nvPr>
        </p:nvSpPr>
        <p:spPr/>
        <p:txBody>
          <a:bodyPr/>
          <a:lstStyle/>
          <a:p>
            <a:fld id="{3C1D921F-663F-5D4C-BF56-776C1B867DF7}" type="slidenum">
              <a:rPr lang="en-US" smtClean="0"/>
              <a:pPr/>
              <a:t>‹#›</a:t>
            </a:fld>
            <a:endParaRPr lang="en-US"/>
          </a:p>
        </p:txBody>
      </p:sp>
    </p:spTree>
    <p:extLst>
      <p:ext uri="{BB962C8B-B14F-4D97-AF65-F5344CB8AC3E}">
        <p14:creationId xmlns:p14="http://schemas.microsoft.com/office/powerpoint/2010/main" val="26295365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ata and Key Takeawa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292821-60E2-0B4D-AA0C-C16AE0808848}"/>
              </a:ext>
            </a:extLst>
          </p:cNvPr>
          <p:cNvSpPr/>
          <p:nvPr userDrawn="1"/>
        </p:nvSpPr>
        <p:spPr>
          <a:xfrm>
            <a:off x="6361242" y="404814"/>
            <a:ext cx="5567233" cy="57610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1"/>
          <p:cNvSpPr>
            <a:spLocks noGrp="1"/>
          </p:cNvSpPr>
          <p:nvPr>
            <p:ph type="title" hasCustomPrompt="1"/>
          </p:nvPr>
        </p:nvSpPr>
        <p:spPr>
          <a:xfrm>
            <a:off x="263526" y="152401"/>
            <a:ext cx="5784247" cy="973138"/>
          </a:xfrm>
        </p:spPr>
        <p:txBody>
          <a:bodyPr/>
          <a:lstStyle>
            <a:lvl1pPr>
              <a:defRPr>
                <a:solidFill>
                  <a:schemeClr val="accent1"/>
                </a:solidFill>
              </a:defRPr>
            </a:lvl1pPr>
          </a:lstStyle>
          <a:p>
            <a:r>
              <a:rPr lang="en-CA" dirty="0"/>
              <a:t>Click to add slide title</a:t>
            </a:r>
            <a:endParaRPr dirty="0"/>
          </a:p>
        </p:txBody>
      </p:sp>
      <p:sp>
        <p:nvSpPr>
          <p:cNvPr id="20" name="Text Placeholder 19">
            <a:extLst>
              <a:ext uri="{FF2B5EF4-FFF2-40B4-BE49-F238E27FC236}">
                <a16:creationId xmlns:a16="http://schemas.microsoft.com/office/drawing/2014/main" id="{FF8650D1-39A1-CF44-A6B9-55E0B1645937}"/>
              </a:ext>
            </a:extLst>
          </p:cNvPr>
          <p:cNvSpPr>
            <a:spLocks noGrp="1"/>
          </p:cNvSpPr>
          <p:nvPr>
            <p:ph type="body" sz="quarter" idx="14" hasCustomPrompt="1"/>
          </p:nvPr>
        </p:nvSpPr>
        <p:spPr>
          <a:xfrm>
            <a:off x="6622957" y="636120"/>
            <a:ext cx="5057470" cy="2229851"/>
          </a:xfrm>
          <a:blipFill dpi="0" rotWithShape="1">
            <a:blip r:embed="rId2" cstate="email">
              <a:extLst>
                <a:ext uri="{28A0092B-C50C-407E-A947-70E740481C1C}">
                  <a14:useLocalDpi xmlns:a14="http://schemas.microsoft.com/office/drawing/2010/main"/>
                </a:ext>
              </a:extLst>
            </a:blip>
            <a:srcRect/>
            <a:tile tx="0" ty="0" sx="100000" sy="100000" flip="y" algn="b"/>
          </a:blipFill>
        </p:spPr>
        <p:txBody>
          <a:bodyPr bIns="46800" anchor="ctr">
            <a:noAutofit/>
          </a:bodyPr>
          <a:lstStyle>
            <a:lvl1pPr marL="0" indent="0">
              <a:buNone/>
              <a:defRPr sz="3200" b="1" i="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key takeaway</a:t>
            </a:r>
          </a:p>
        </p:txBody>
      </p:sp>
      <p:sp>
        <p:nvSpPr>
          <p:cNvPr id="11" name="Text Placeholder 17">
            <a:extLst>
              <a:ext uri="{FF2B5EF4-FFF2-40B4-BE49-F238E27FC236}">
                <a16:creationId xmlns:a16="http://schemas.microsoft.com/office/drawing/2014/main" id="{542D2C7D-D9E4-2347-8910-83CF1D5BA1AD}"/>
              </a:ext>
            </a:extLst>
          </p:cNvPr>
          <p:cNvSpPr>
            <a:spLocks noGrp="1"/>
          </p:cNvSpPr>
          <p:nvPr>
            <p:ph type="body" sz="quarter" idx="114" hasCustomPrompt="1"/>
          </p:nvPr>
        </p:nvSpPr>
        <p:spPr>
          <a:xfrm>
            <a:off x="263526" y="1376364"/>
            <a:ext cx="5755755" cy="414657"/>
          </a:xfrm>
          <a:blipFill dpi="0" rotWithShape="1">
            <a:blip r:embed="rId3" cstate="email">
              <a:extLst>
                <a:ext uri="{28A0092B-C50C-407E-A947-70E740481C1C}">
                  <a14:useLocalDpi xmlns:a14="http://schemas.microsoft.com/office/drawing/2010/main"/>
                </a:ext>
              </a:extLst>
            </a:blip>
            <a:srcRect/>
            <a:tile tx="0" ty="0" sx="100000" sy="100000" flip="xy" algn="bl"/>
          </a:blipFill>
        </p:spPr>
        <p:txBody>
          <a:bodyPr anchor="b"/>
          <a:lstStyle>
            <a:lvl1pPr marL="0" indent="0">
              <a:buNone/>
              <a:defRPr sz="1800" b="1" i="0">
                <a:latin typeface="Arial" panose="020B0604020202020204" pitchFamily="34" charset="0"/>
                <a:cs typeface="Arial" panose="020B0604020202020204" pitchFamily="34" charset="0"/>
              </a:defRPr>
            </a:lvl1pPr>
          </a:lstStyle>
          <a:p>
            <a:pPr lvl="0"/>
            <a:r>
              <a:rPr lang="en-US" dirty="0"/>
              <a:t>Click to add content title</a:t>
            </a:r>
          </a:p>
        </p:txBody>
      </p:sp>
      <p:cxnSp>
        <p:nvCxnSpPr>
          <p:cNvPr id="18" name="Straight Connector 17">
            <a:extLst>
              <a:ext uri="{FF2B5EF4-FFF2-40B4-BE49-F238E27FC236}">
                <a16:creationId xmlns:a16="http://schemas.microsoft.com/office/drawing/2014/main" id="{BD67390C-CF8E-8A47-87DF-C62375565150}"/>
              </a:ext>
            </a:extLst>
          </p:cNvPr>
          <p:cNvCxnSpPr/>
          <p:nvPr userDrawn="1"/>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BFC5F581-628A-AD40-A607-02AC0F42F561}"/>
              </a:ext>
            </a:extLst>
          </p:cNvPr>
          <p:cNvGrpSpPr/>
          <p:nvPr userDrawn="1"/>
        </p:nvGrpSpPr>
        <p:grpSpPr>
          <a:xfrm>
            <a:off x="12461308" y="152401"/>
            <a:ext cx="3093325" cy="809625"/>
            <a:chOff x="12461307" y="152400"/>
            <a:chExt cx="3093325" cy="809625"/>
          </a:xfrm>
        </p:grpSpPr>
        <p:sp>
          <p:nvSpPr>
            <p:cNvPr id="21" name="Rectangle 20">
              <a:extLst>
                <a:ext uri="{FF2B5EF4-FFF2-40B4-BE49-F238E27FC236}">
                  <a16:creationId xmlns:a16="http://schemas.microsoft.com/office/drawing/2014/main" id="{50358D2C-845B-B249-A1AC-590041D9F72D}"/>
                </a:ext>
              </a:extLst>
            </p:cNvPr>
            <p:cNvSpPr/>
            <p:nvPr userDrawn="1"/>
          </p:nvSpPr>
          <p:spPr>
            <a:xfrm>
              <a:off x="12461307" y="152400"/>
              <a:ext cx="3093325" cy="8096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000"/>
            </a:p>
          </p:txBody>
        </p:sp>
        <p:sp>
          <p:nvSpPr>
            <p:cNvPr id="22" name="Rectangle 21">
              <a:extLst>
                <a:ext uri="{FF2B5EF4-FFF2-40B4-BE49-F238E27FC236}">
                  <a16:creationId xmlns:a16="http://schemas.microsoft.com/office/drawing/2014/main" id="{EE0E1F92-63AA-C54A-A918-BAA49530610A}"/>
                </a:ext>
              </a:extLst>
            </p:cNvPr>
            <p:cNvSpPr/>
            <p:nvPr userDrawn="1"/>
          </p:nvSpPr>
          <p:spPr>
            <a:xfrm>
              <a:off x="12517897" y="219592"/>
              <a:ext cx="2960228" cy="666233"/>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TextBox 22">
              <a:extLst>
                <a:ext uri="{FF2B5EF4-FFF2-40B4-BE49-F238E27FC236}">
                  <a16:creationId xmlns:a16="http://schemas.microsoft.com/office/drawing/2014/main" id="{924624CA-8303-064D-8469-332D0C910C00}"/>
                </a:ext>
              </a:extLst>
            </p:cNvPr>
            <p:cNvSpPr txBox="1"/>
            <p:nvPr userDrawn="1"/>
          </p:nvSpPr>
          <p:spPr>
            <a:xfrm>
              <a:off x="13123460" y="325491"/>
              <a:ext cx="2059390" cy="484748"/>
            </a:xfrm>
            <a:prstGeom prst="rect">
              <a:avLst/>
            </a:prstGeom>
          </p:spPr>
          <p:txBody>
            <a:bodyPr vert="horz" wrap="square" lIns="0" tIns="0" rIns="0" bIns="0" rtlCol="0" anchor="t">
              <a:spAutoFit/>
            </a:bodyPr>
            <a:lstStyle/>
            <a:p>
              <a:pPr marL="0" indent="0" algn="l">
                <a:buNone/>
              </a:pPr>
              <a:r>
                <a:rPr lang="en-US" sz="1050">
                  <a:solidFill>
                    <a:schemeClr val="accent2"/>
                  </a:solidFill>
                  <a:latin typeface="Arial" charset="0"/>
                  <a:ea typeface="Arial" charset="0"/>
                  <a:cs typeface="Arial" charset="0"/>
                </a:rPr>
                <a:t>Access programmed text formats by using the ‘Indent More’ button to change the indent level.</a:t>
              </a:r>
            </a:p>
          </p:txBody>
        </p:sp>
        <p:pic>
          <p:nvPicPr>
            <p:cNvPr id="24" name="Picture 23">
              <a:extLst>
                <a:ext uri="{FF2B5EF4-FFF2-40B4-BE49-F238E27FC236}">
                  <a16:creationId xmlns:a16="http://schemas.microsoft.com/office/drawing/2014/main" id="{0C77819F-3351-5245-A24F-D67B2F2D831F}"/>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1"/>
            <a:stretch/>
          </p:blipFill>
          <p:spPr>
            <a:xfrm>
              <a:off x="12671338" y="333949"/>
              <a:ext cx="320762" cy="350353"/>
            </a:xfrm>
            <a:prstGeom prst="roundRect">
              <a:avLst/>
            </a:prstGeom>
          </p:spPr>
        </p:pic>
      </p:grpSp>
      <p:sp>
        <p:nvSpPr>
          <p:cNvPr id="26" name="Content Placeholder 4">
            <a:extLst>
              <a:ext uri="{FF2B5EF4-FFF2-40B4-BE49-F238E27FC236}">
                <a16:creationId xmlns:a16="http://schemas.microsoft.com/office/drawing/2014/main" id="{EFFF55F2-1A60-BC45-9662-1CCB19F3F4FB}"/>
              </a:ext>
            </a:extLst>
          </p:cNvPr>
          <p:cNvSpPr>
            <a:spLocks noGrp="1"/>
          </p:cNvSpPr>
          <p:nvPr>
            <p:ph sz="quarter" idx="19"/>
          </p:nvPr>
        </p:nvSpPr>
        <p:spPr>
          <a:xfrm>
            <a:off x="270647" y="1972801"/>
            <a:ext cx="5755754" cy="41858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4">
            <a:extLst>
              <a:ext uri="{FF2B5EF4-FFF2-40B4-BE49-F238E27FC236}">
                <a16:creationId xmlns:a16="http://schemas.microsoft.com/office/drawing/2014/main" id="{86E93ADF-FFD3-6B49-9C09-35011353A9EE}"/>
              </a:ext>
            </a:extLst>
          </p:cNvPr>
          <p:cNvSpPr>
            <a:spLocks noGrp="1"/>
          </p:cNvSpPr>
          <p:nvPr>
            <p:ph sz="quarter" idx="118"/>
          </p:nvPr>
        </p:nvSpPr>
        <p:spPr>
          <a:xfrm>
            <a:off x="6631200" y="3124802"/>
            <a:ext cx="5048736" cy="283679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Date Placeholder 11">
            <a:extLst>
              <a:ext uri="{FF2B5EF4-FFF2-40B4-BE49-F238E27FC236}">
                <a16:creationId xmlns:a16="http://schemas.microsoft.com/office/drawing/2014/main" id="{8B95F35B-A7B3-CD42-9DFE-2A3BBA2FDFE0}"/>
              </a:ext>
            </a:extLst>
          </p:cNvPr>
          <p:cNvSpPr>
            <a:spLocks noGrp="1"/>
          </p:cNvSpPr>
          <p:nvPr>
            <p:ph type="dt" sz="half" idx="119"/>
          </p:nvPr>
        </p:nvSpPr>
        <p:spPr/>
        <p:txBody>
          <a:bodyPr/>
          <a:lstStyle/>
          <a:p>
            <a:r>
              <a:rPr lang="en-CA"/>
              <a:t>Date</a:t>
            </a:r>
            <a:endParaRPr lang="en-US"/>
          </a:p>
        </p:txBody>
      </p:sp>
      <p:sp>
        <p:nvSpPr>
          <p:cNvPr id="13" name="Footer Placeholder 12">
            <a:extLst>
              <a:ext uri="{FF2B5EF4-FFF2-40B4-BE49-F238E27FC236}">
                <a16:creationId xmlns:a16="http://schemas.microsoft.com/office/drawing/2014/main" id="{C097A273-5BF7-E24F-8B9B-4F4547617CDA}"/>
              </a:ext>
            </a:extLst>
          </p:cNvPr>
          <p:cNvSpPr>
            <a:spLocks noGrp="1"/>
          </p:cNvSpPr>
          <p:nvPr>
            <p:ph type="ftr" sz="quarter" idx="120"/>
          </p:nvPr>
        </p:nvSpPr>
        <p:spPr/>
        <p:txBody>
          <a:bodyPr/>
          <a:lstStyle/>
          <a:p>
            <a:r>
              <a:rPr lang="en-US"/>
              <a:t>OpenText ©2021 All rights reserved</a:t>
            </a:r>
          </a:p>
        </p:txBody>
      </p:sp>
      <p:sp>
        <p:nvSpPr>
          <p:cNvPr id="15" name="Slide Number Placeholder 14">
            <a:extLst>
              <a:ext uri="{FF2B5EF4-FFF2-40B4-BE49-F238E27FC236}">
                <a16:creationId xmlns:a16="http://schemas.microsoft.com/office/drawing/2014/main" id="{89BF954C-5B35-C743-9DE1-49F76163533A}"/>
              </a:ext>
            </a:extLst>
          </p:cNvPr>
          <p:cNvSpPr>
            <a:spLocks noGrp="1"/>
          </p:cNvSpPr>
          <p:nvPr>
            <p:ph type="sldNum" sz="quarter" idx="121"/>
          </p:nvPr>
        </p:nvSpPr>
        <p:spPr/>
        <p:txBody>
          <a:bodyPr/>
          <a:lstStyle/>
          <a:p>
            <a:fld id="{3C1D921F-663F-5D4C-BF56-776C1B867DF7}" type="slidenum">
              <a:rPr lang="en-US" smtClean="0"/>
              <a:pPr/>
              <a:t>‹#›</a:t>
            </a:fld>
            <a:endParaRPr lang="en-US"/>
          </a:p>
        </p:txBody>
      </p:sp>
    </p:spTree>
    <p:extLst>
      <p:ext uri="{BB962C8B-B14F-4D97-AF65-F5344CB8AC3E}">
        <p14:creationId xmlns:p14="http://schemas.microsoft.com/office/powerpoint/2010/main" val="2457650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cke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63526" y="152401"/>
            <a:ext cx="11651763" cy="973138"/>
          </a:xfrm>
        </p:spPr>
        <p:txBody>
          <a:bodyPr/>
          <a:lstStyle>
            <a:lvl1pPr>
              <a:defRPr>
                <a:solidFill>
                  <a:schemeClr val="accent1"/>
                </a:solidFill>
              </a:defRPr>
            </a:lvl1pPr>
          </a:lstStyle>
          <a:p>
            <a:r>
              <a:rPr lang="en-CA" dirty="0"/>
              <a:t>Click to add slide title</a:t>
            </a:r>
            <a:endParaRPr dirty="0"/>
          </a:p>
        </p:txBody>
      </p:sp>
      <p:sp>
        <p:nvSpPr>
          <p:cNvPr id="11" name="Text Placeholder 17">
            <a:extLst>
              <a:ext uri="{FF2B5EF4-FFF2-40B4-BE49-F238E27FC236}">
                <a16:creationId xmlns:a16="http://schemas.microsoft.com/office/drawing/2014/main" id="{542D2C7D-D9E4-2347-8910-83CF1D5BA1AD}"/>
              </a:ext>
            </a:extLst>
          </p:cNvPr>
          <p:cNvSpPr>
            <a:spLocks noGrp="1"/>
          </p:cNvSpPr>
          <p:nvPr>
            <p:ph type="body" sz="quarter" idx="114" hasCustomPrompt="1"/>
          </p:nvPr>
        </p:nvSpPr>
        <p:spPr>
          <a:xfrm>
            <a:off x="263525" y="1395168"/>
            <a:ext cx="11651763" cy="395853"/>
          </a:xfrm>
          <a:blipFill dpi="0" rotWithShape="1">
            <a:blip r:embed="rId2" cstate="email">
              <a:extLst>
                <a:ext uri="{28A0092B-C50C-407E-A947-70E740481C1C}">
                  <a14:useLocalDpi xmlns:a14="http://schemas.microsoft.com/office/drawing/2010/main"/>
                </a:ext>
              </a:extLst>
            </a:blip>
            <a:srcRect/>
            <a:tile tx="0" ty="0" sx="100000" sy="100000" flip="xy" algn="bl"/>
          </a:blipFill>
        </p:spPr>
        <p:txBody>
          <a:bodyPr bIns="72000" anchor="b"/>
          <a:lstStyle>
            <a:lvl1pPr marL="0" indent="0">
              <a:buNone/>
              <a:defRPr sz="1600" b="1" i="0">
                <a:latin typeface="Arial" panose="020B0604020202020204" pitchFamily="34" charset="0"/>
                <a:cs typeface="Arial" panose="020B0604020202020204" pitchFamily="34" charset="0"/>
              </a:defRPr>
            </a:lvl1pPr>
          </a:lstStyle>
          <a:p>
            <a:pPr lvl="0"/>
            <a:r>
              <a:rPr lang="en-US" dirty="0"/>
              <a:t>Click to add content title</a:t>
            </a:r>
          </a:p>
        </p:txBody>
      </p:sp>
      <p:sp>
        <p:nvSpPr>
          <p:cNvPr id="15" name="Text Placeholder 17">
            <a:extLst>
              <a:ext uri="{FF2B5EF4-FFF2-40B4-BE49-F238E27FC236}">
                <a16:creationId xmlns:a16="http://schemas.microsoft.com/office/drawing/2014/main" id="{D2C8ED6C-6153-A847-8DCB-7DEDC274C0A1}"/>
              </a:ext>
            </a:extLst>
          </p:cNvPr>
          <p:cNvSpPr>
            <a:spLocks noGrp="1"/>
          </p:cNvSpPr>
          <p:nvPr>
            <p:ph type="body" sz="quarter" idx="116" hasCustomPrompt="1"/>
          </p:nvPr>
        </p:nvSpPr>
        <p:spPr>
          <a:xfrm>
            <a:off x="263525" y="3876705"/>
            <a:ext cx="11651763" cy="395853"/>
          </a:xfrm>
          <a:blipFill dpi="0" rotWithShape="1">
            <a:blip r:embed="rId2" cstate="email">
              <a:extLst>
                <a:ext uri="{28A0092B-C50C-407E-A947-70E740481C1C}">
                  <a14:useLocalDpi xmlns:a14="http://schemas.microsoft.com/office/drawing/2010/main"/>
                </a:ext>
              </a:extLst>
            </a:blip>
            <a:srcRect/>
            <a:tile tx="0" ty="0" sx="100000" sy="100000" flip="xy" algn="bl"/>
          </a:blipFill>
        </p:spPr>
        <p:txBody>
          <a:bodyPr bIns="72000" anchor="b"/>
          <a:lstStyle>
            <a:lvl1pPr marL="0" indent="0">
              <a:buNone/>
              <a:defRPr sz="1600" b="1" i="0">
                <a:latin typeface="Arial" panose="020B0604020202020204" pitchFamily="34" charset="0"/>
                <a:cs typeface="Arial" panose="020B0604020202020204" pitchFamily="34" charset="0"/>
              </a:defRPr>
            </a:lvl1pPr>
          </a:lstStyle>
          <a:p>
            <a:pPr lvl="0"/>
            <a:r>
              <a:rPr lang="en-US"/>
              <a:t>Click to add content title</a:t>
            </a:r>
          </a:p>
        </p:txBody>
      </p:sp>
      <p:cxnSp>
        <p:nvCxnSpPr>
          <p:cNvPr id="21" name="Straight Connector 20">
            <a:extLst>
              <a:ext uri="{FF2B5EF4-FFF2-40B4-BE49-F238E27FC236}">
                <a16:creationId xmlns:a16="http://schemas.microsoft.com/office/drawing/2014/main" id="{05CAAC84-323E-7C4A-9B98-66677C8940A4}"/>
              </a:ext>
            </a:extLst>
          </p:cNvPr>
          <p:cNvCxnSpPr/>
          <p:nvPr userDrawn="1"/>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455CFC71-B47A-A54D-AEBE-4721F45D29DC}"/>
              </a:ext>
            </a:extLst>
          </p:cNvPr>
          <p:cNvGrpSpPr/>
          <p:nvPr userDrawn="1"/>
        </p:nvGrpSpPr>
        <p:grpSpPr>
          <a:xfrm>
            <a:off x="12461308" y="152401"/>
            <a:ext cx="3093325" cy="809625"/>
            <a:chOff x="12461307" y="152400"/>
            <a:chExt cx="3093325" cy="809625"/>
          </a:xfrm>
        </p:grpSpPr>
        <p:sp>
          <p:nvSpPr>
            <p:cNvPr id="18" name="Rectangle 17">
              <a:extLst>
                <a:ext uri="{FF2B5EF4-FFF2-40B4-BE49-F238E27FC236}">
                  <a16:creationId xmlns:a16="http://schemas.microsoft.com/office/drawing/2014/main" id="{2168C2B9-ADA9-624C-A89E-B96031CDC7FB}"/>
                </a:ext>
              </a:extLst>
            </p:cNvPr>
            <p:cNvSpPr/>
            <p:nvPr userDrawn="1"/>
          </p:nvSpPr>
          <p:spPr>
            <a:xfrm>
              <a:off x="12461307" y="152400"/>
              <a:ext cx="3093325" cy="8096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000"/>
            </a:p>
          </p:txBody>
        </p:sp>
        <p:sp>
          <p:nvSpPr>
            <p:cNvPr id="22" name="Rectangle 21">
              <a:extLst>
                <a:ext uri="{FF2B5EF4-FFF2-40B4-BE49-F238E27FC236}">
                  <a16:creationId xmlns:a16="http://schemas.microsoft.com/office/drawing/2014/main" id="{66E480F3-3121-1048-91F3-2013B6789287}"/>
                </a:ext>
              </a:extLst>
            </p:cNvPr>
            <p:cNvSpPr/>
            <p:nvPr userDrawn="1"/>
          </p:nvSpPr>
          <p:spPr>
            <a:xfrm>
              <a:off x="12517897" y="219592"/>
              <a:ext cx="2960228" cy="666233"/>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TextBox 22">
              <a:extLst>
                <a:ext uri="{FF2B5EF4-FFF2-40B4-BE49-F238E27FC236}">
                  <a16:creationId xmlns:a16="http://schemas.microsoft.com/office/drawing/2014/main" id="{F5B7811A-96C0-B740-8247-00986021E3C8}"/>
                </a:ext>
              </a:extLst>
            </p:cNvPr>
            <p:cNvSpPr txBox="1"/>
            <p:nvPr userDrawn="1"/>
          </p:nvSpPr>
          <p:spPr>
            <a:xfrm>
              <a:off x="13123460" y="325491"/>
              <a:ext cx="2059390" cy="484748"/>
            </a:xfrm>
            <a:prstGeom prst="rect">
              <a:avLst/>
            </a:prstGeom>
          </p:spPr>
          <p:txBody>
            <a:bodyPr vert="horz" wrap="square" lIns="0" tIns="0" rIns="0" bIns="0" rtlCol="0" anchor="t">
              <a:spAutoFit/>
            </a:bodyPr>
            <a:lstStyle/>
            <a:p>
              <a:pPr marL="0" indent="0" algn="l">
                <a:buNone/>
              </a:pPr>
              <a:r>
                <a:rPr lang="en-US" sz="1050">
                  <a:solidFill>
                    <a:schemeClr val="accent2"/>
                  </a:solidFill>
                  <a:latin typeface="Arial" charset="0"/>
                  <a:ea typeface="Arial" charset="0"/>
                  <a:cs typeface="Arial" charset="0"/>
                </a:rPr>
                <a:t>Access programmed text formats by using the ‘Indent More’ button to change the indent level.</a:t>
              </a:r>
            </a:p>
          </p:txBody>
        </p:sp>
        <p:pic>
          <p:nvPicPr>
            <p:cNvPr id="24" name="Picture 23">
              <a:extLst>
                <a:ext uri="{FF2B5EF4-FFF2-40B4-BE49-F238E27FC236}">
                  <a16:creationId xmlns:a16="http://schemas.microsoft.com/office/drawing/2014/main" id="{26E66BBF-CD27-B944-AA22-91FA904C9CE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1"/>
            <a:stretch/>
          </p:blipFill>
          <p:spPr>
            <a:xfrm>
              <a:off x="12671338" y="333949"/>
              <a:ext cx="320762" cy="350353"/>
            </a:xfrm>
            <a:prstGeom prst="roundRect">
              <a:avLst/>
            </a:prstGeom>
          </p:spPr>
        </p:pic>
      </p:grpSp>
      <p:sp>
        <p:nvSpPr>
          <p:cNvPr id="2" name="Date Placeholder 1">
            <a:extLst>
              <a:ext uri="{FF2B5EF4-FFF2-40B4-BE49-F238E27FC236}">
                <a16:creationId xmlns:a16="http://schemas.microsoft.com/office/drawing/2014/main" id="{5A0A13A8-5EA5-E44A-8141-08D1AFCBC1C6}"/>
              </a:ext>
            </a:extLst>
          </p:cNvPr>
          <p:cNvSpPr>
            <a:spLocks noGrp="1"/>
          </p:cNvSpPr>
          <p:nvPr>
            <p:ph type="dt" sz="half" idx="123"/>
          </p:nvPr>
        </p:nvSpPr>
        <p:spPr/>
        <p:txBody>
          <a:bodyPr/>
          <a:lstStyle/>
          <a:p>
            <a:r>
              <a:rPr lang="en-CA"/>
              <a:t>Date</a:t>
            </a:r>
            <a:endParaRPr lang="en-US"/>
          </a:p>
        </p:txBody>
      </p:sp>
      <p:sp>
        <p:nvSpPr>
          <p:cNvPr id="3" name="Slide Number Placeholder 2">
            <a:extLst>
              <a:ext uri="{FF2B5EF4-FFF2-40B4-BE49-F238E27FC236}">
                <a16:creationId xmlns:a16="http://schemas.microsoft.com/office/drawing/2014/main" id="{88EFEB82-438F-AA4C-9CBC-9EB20404F178}"/>
              </a:ext>
            </a:extLst>
          </p:cNvPr>
          <p:cNvSpPr>
            <a:spLocks noGrp="1"/>
          </p:cNvSpPr>
          <p:nvPr>
            <p:ph type="sldNum" sz="quarter" idx="124"/>
          </p:nvPr>
        </p:nvSpPr>
        <p:spPr/>
        <p:txBody>
          <a:bodyPr/>
          <a:lstStyle/>
          <a:p>
            <a:fld id="{3C1D921F-663F-5D4C-BF56-776C1B867DF7}" type="slidenum">
              <a:rPr lang="en-US" smtClean="0"/>
              <a:pPr/>
              <a:t>‹#›</a:t>
            </a:fld>
            <a:endParaRPr lang="en-US"/>
          </a:p>
        </p:txBody>
      </p:sp>
      <p:sp>
        <p:nvSpPr>
          <p:cNvPr id="17" name="Content Placeholder 4">
            <a:extLst>
              <a:ext uri="{FF2B5EF4-FFF2-40B4-BE49-F238E27FC236}">
                <a16:creationId xmlns:a16="http://schemas.microsoft.com/office/drawing/2014/main" id="{F8CB8377-302B-244E-94FB-B36536DBBF83}"/>
              </a:ext>
            </a:extLst>
          </p:cNvPr>
          <p:cNvSpPr>
            <a:spLocks noGrp="1"/>
          </p:cNvSpPr>
          <p:nvPr>
            <p:ph sz="quarter" idx="121"/>
          </p:nvPr>
        </p:nvSpPr>
        <p:spPr>
          <a:xfrm>
            <a:off x="263526" y="1864801"/>
            <a:ext cx="11651763" cy="1805296"/>
          </a:xfrm>
          <a:prstGeom prst="rect">
            <a:avLst/>
          </a:prstGeom>
        </p:spPr>
        <p:txBody>
          <a:bodyPr/>
          <a:lstStyle>
            <a:lvl1pPr>
              <a:defRPr sz="18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4">
            <a:extLst>
              <a:ext uri="{FF2B5EF4-FFF2-40B4-BE49-F238E27FC236}">
                <a16:creationId xmlns:a16="http://schemas.microsoft.com/office/drawing/2014/main" id="{97868BA9-EAE1-BE46-A782-0E3108629D3F}"/>
              </a:ext>
            </a:extLst>
          </p:cNvPr>
          <p:cNvSpPr>
            <a:spLocks noGrp="1"/>
          </p:cNvSpPr>
          <p:nvPr>
            <p:ph sz="quarter" idx="122"/>
          </p:nvPr>
        </p:nvSpPr>
        <p:spPr>
          <a:xfrm>
            <a:off x="263526" y="4360554"/>
            <a:ext cx="11651763" cy="1805296"/>
          </a:xfrm>
          <a:prstGeom prst="rect">
            <a:avLst/>
          </a:prstGeom>
        </p:spPr>
        <p:txBody>
          <a:bodyPr/>
          <a:lstStyle>
            <a:lvl1pPr>
              <a:defRPr sz="18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26777F40-2723-CF49-AEF2-3EDF48361D38}"/>
              </a:ext>
            </a:extLst>
          </p:cNvPr>
          <p:cNvSpPr>
            <a:spLocks noGrp="1"/>
          </p:cNvSpPr>
          <p:nvPr>
            <p:ph type="ftr" sz="quarter" idx="125"/>
          </p:nvPr>
        </p:nvSpPr>
        <p:spPr/>
        <p:txBody>
          <a:bodyPr/>
          <a:lstStyle/>
          <a:p>
            <a:r>
              <a:rPr lang="en-US"/>
              <a:t>OpenText ©2021 All rights reserved</a:t>
            </a:r>
          </a:p>
        </p:txBody>
      </p:sp>
    </p:spTree>
    <p:extLst>
      <p:ext uri="{BB962C8B-B14F-4D97-AF65-F5344CB8AC3E}">
        <p14:creationId xmlns:p14="http://schemas.microsoft.com/office/powerpoint/2010/main" val="319384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with No First Level Bullet">
    <p:spTree>
      <p:nvGrpSpPr>
        <p:cNvPr id="1" name=""/>
        <p:cNvGrpSpPr/>
        <p:nvPr/>
      </p:nvGrpSpPr>
      <p:grpSpPr>
        <a:xfrm>
          <a:off x="0" y="0"/>
          <a:ext cx="0" cy="0"/>
          <a:chOff x="0" y="0"/>
          <a:chExt cx="0" cy="0"/>
        </a:xfrm>
      </p:grpSpPr>
      <p:sp>
        <p:nvSpPr>
          <p:cNvPr id="9" name="Content Placeholder 2"/>
          <p:cNvSpPr>
            <a:spLocks noGrp="1"/>
          </p:cNvSpPr>
          <p:nvPr>
            <p:ph idx="1"/>
          </p:nvPr>
        </p:nvSpPr>
        <p:spPr>
          <a:xfrm>
            <a:off x="565187" y="1431132"/>
            <a:ext cx="11003778" cy="4733925"/>
          </a:xfrm>
        </p:spPr>
        <p:txBody>
          <a:bodyPr/>
          <a:lstStyle>
            <a:lvl1pPr marL="0" indent="0">
              <a:buNone/>
              <a:defRPr sz="2500"/>
            </a:lvl1pPr>
            <a:lvl2pPr>
              <a:defRPr sz="2000"/>
            </a:lvl2pPr>
            <a:lvl3pPr>
              <a:defRPr sz="1600"/>
            </a:lvl3pPr>
            <a:lvl4pPr>
              <a:defRPr sz="1700"/>
            </a:lvl4pPr>
            <a:lvl5pPr>
              <a:defRPr sz="1400"/>
            </a:lvl5pPr>
            <a:lvl6pPr>
              <a:buFont typeface="Wingdings" pitchFamily="2" charset="2"/>
              <a:buChar char="§"/>
              <a:defRPr sz="2400" baseline="0"/>
            </a:lvl6pPr>
            <a:lvl7pPr>
              <a:buFont typeface="Wingdings" pitchFamily="2" charset="2"/>
              <a:buChar char="§"/>
              <a:defRPr sz="2400"/>
            </a:lvl7pPr>
            <a:lvl8pPr>
              <a:buFont typeface="Wingdings" pitchFamily="2" charset="2"/>
              <a:buChar char="§"/>
              <a:defRPr sz="2400" baseline="0"/>
            </a:lvl8pPr>
            <a:lvl9pPr>
              <a:buFont typeface="Wingdings" pitchFamily="2" charset="2"/>
              <a:buChar char="§"/>
              <a:defRPr sz="2400" baseline="0"/>
            </a:lvl9pPr>
          </a:lstStyle>
          <a:p>
            <a:pPr lvl="0"/>
            <a:r>
              <a:rPr lang="en-US" dirty="0"/>
              <a:t>Click to edit Master text styles</a:t>
            </a:r>
          </a:p>
          <a:p>
            <a:pPr lvl="1"/>
            <a:r>
              <a:rPr lang="en-US" dirty="0"/>
              <a:t>Second level </a:t>
            </a:r>
          </a:p>
          <a:p>
            <a:pPr lvl="2"/>
            <a:r>
              <a:rPr lang="en-US" dirty="0"/>
              <a:t>Third level</a:t>
            </a:r>
          </a:p>
        </p:txBody>
      </p:sp>
      <p:sp>
        <p:nvSpPr>
          <p:cNvPr id="4" name="Title Placeholder 1"/>
          <p:cNvSpPr>
            <a:spLocks noGrp="1"/>
          </p:cNvSpPr>
          <p:nvPr>
            <p:ph type="title"/>
          </p:nvPr>
        </p:nvSpPr>
        <p:spPr bwMode="auto">
          <a:xfrm>
            <a:off x="564988" y="173816"/>
            <a:ext cx="10871041" cy="97270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dirty="0"/>
          </a:p>
        </p:txBody>
      </p:sp>
    </p:spTree>
    <p:extLst>
      <p:ext uri="{BB962C8B-B14F-4D97-AF65-F5344CB8AC3E}">
        <p14:creationId xmlns:p14="http://schemas.microsoft.com/office/powerpoint/2010/main" val="1670780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E1B3A341-ED0E-854D-B998-AE4AF0E50D9C}"/>
              </a:ext>
            </a:extLst>
          </p:cNvPr>
          <p:cNvSpPr>
            <a:spLocks noGrp="1"/>
          </p:cNvSpPr>
          <p:nvPr>
            <p:ph type="pic" sz="quarter" idx="22" hasCustomPrompt="1"/>
          </p:nvPr>
        </p:nvSpPr>
        <p:spPr bwMode="auto">
          <a:xfrm>
            <a:off x="999007" y="1519756"/>
            <a:ext cx="1191698" cy="1191698"/>
          </a:xfrm>
          <a:custGeom>
            <a:avLst/>
            <a:gdLst>
              <a:gd name="connsiteX0" fmla="*/ 576064 w 1152128"/>
              <a:gd name="connsiteY0" fmla="*/ 0 h 1152128"/>
              <a:gd name="connsiteX1" fmla="*/ 1152128 w 1152128"/>
              <a:gd name="connsiteY1" fmla="*/ 576064 h 1152128"/>
              <a:gd name="connsiteX2" fmla="*/ 576064 w 1152128"/>
              <a:gd name="connsiteY2" fmla="*/ 1152128 h 1152128"/>
              <a:gd name="connsiteX3" fmla="*/ 0 w 1152128"/>
              <a:gd name="connsiteY3" fmla="*/ 576064 h 1152128"/>
              <a:gd name="connsiteX4" fmla="*/ 576064 w 1152128"/>
              <a:gd name="connsiteY4" fmla="*/ 0 h 1152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128" h="1152128">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oAutofit/>
          </a:bodyPr>
          <a:lstStyle>
            <a:lvl1pPr marL="0" indent="0" algn="ctr">
              <a:buNone/>
              <a:defRPr sz="1200"/>
            </a:lvl1pPr>
          </a:lstStyle>
          <a:p>
            <a:r>
              <a:rPr lang="en-US"/>
              <a:t>Click to add headshot</a:t>
            </a:r>
          </a:p>
        </p:txBody>
      </p:sp>
      <p:sp>
        <p:nvSpPr>
          <p:cNvPr id="2" name="Title 1">
            <a:extLst>
              <a:ext uri="{FF2B5EF4-FFF2-40B4-BE49-F238E27FC236}">
                <a16:creationId xmlns:a16="http://schemas.microsoft.com/office/drawing/2014/main" id="{18824641-2636-9C4A-B81F-8994DD698B5E}"/>
              </a:ext>
            </a:extLst>
          </p:cNvPr>
          <p:cNvSpPr>
            <a:spLocks noGrp="1"/>
          </p:cNvSpPr>
          <p:nvPr>
            <p:ph type="title" hasCustomPrompt="1"/>
          </p:nvPr>
        </p:nvSpPr>
        <p:spPr>
          <a:xfrm>
            <a:off x="263525" y="152401"/>
            <a:ext cx="11651764" cy="973138"/>
          </a:xfrm>
        </p:spPr>
        <p:txBody>
          <a:bodyPr/>
          <a:lstStyle/>
          <a:p>
            <a:r>
              <a:rPr lang="en-US" dirty="0"/>
              <a:t>Click to add slide title</a:t>
            </a:r>
          </a:p>
        </p:txBody>
      </p:sp>
      <p:sp>
        <p:nvSpPr>
          <p:cNvPr id="10" name="Text Placeholder 9">
            <a:extLst>
              <a:ext uri="{FF2B5EF4-FFF2-40B4-BE49-F238E27FC236}">
                <a16:creationId xmlns:a16="http://schemas.microsoft.com/office/drawing/2014/main" id="{68B91D0D-9F61-3B4D-9A9B-E8550E88B928}"/>
              </a:ext>
            </a:extLst>
          </p:cNvPr>
          <p:cNvSpPr>
            <a:spLocks noGrp="1"/>
          </p:cNvSpPr>
          <p:nvPr>
            <p:ph type="body" sz="quarter" idx="10" hasCustomPrompt="1"/>
          </p:nvPr>
        </p:nvSpPr>
        <p:spPr>
          <a:xfrm>
            <a:off x="263525" y="2835168"/>
            <a:ext cx="2662662" cy="461413"/>
          </a:xfrm>
        </p:spPr>
        <p:txBody>
          <a:bodyPr lIns="0" bIns="0" anchor="ctr">
            <a:noAutofit/>
          </a:bodyPr>
          <a:lstStyle>
            <a:lvl1pPr marL="0" indent="0">
              <a:lnSpc>
                <a:spcPct val="100000"/>
              </a:lnSpc>
              <a:spcBef>
                <a:spcPts val="0"/>
              </a:spcBef>
              <a:spcAft>
                <a:spcPts val="0"/>
              </a:spcAft>
              <a:buNone/>
              <a:defRPr sz="1600" b="1" i="0" cap="none" spc="0" baseline="0">
                <a:solidFill>
                  <a:schemeClr val="accent1"/>
                </a:solidFill>
                <a:latin typeface="Arial" panose="020B0604020202020204" pitchFamily="34" charset="0"/>
                <a:cs typeface="Arial" panose="020B0604020202020204" pitchFamily="34" charset="0"/>
              </a:defRPr>
            </a:lvl1pPr>
          </a:lstStyle>
          <a:p>
            <a:pPr lvl="0"/>
            <a:r>
              <a:rPr lang="en-US" dirty="0"/>
              <a:t>Click to add name</a:t>
            </a:r>
          </a:p>
        </p:txBody>
      </p:sp>
      <p:sp>
        <p:nvSpPr>
          <p:cNvPr id="11" name="Text Placeholder 9">
            <a:extLst>
              <a:ext uri="{FF2B5EF4-FFF2-40B4-BE49-F238E27FC236}">
                <a16:creationId xmlns:a16="http://schemas.microsoft.com/office/drawing/2014/main" id="{D724B5D4-892B-344E-ADD3-5946E322FFB2}"/>
              </a:ext>
            </a:extLst>
          </p:cNvPr>
          <p:cNvSpPr>
            <a:spLocks noGrp="1"/>
          </p:cNvSpPr>
          <p:nvPr>
            <p:ph type="body" sz="quarter" idx="11" hasCustomPrompt="1"/>
          </p:nvPr>
        </p:nvSpPr>
        <p:spPr>
          <a:xfrm>
            <a:off x="263525" y="3304827"/>
            <a:ext cx="2662662" cy="592487"/>
          </a:xfrm>
        </p:spPr>
        <p:txBody>
          <a:bodyPr lIns="0" anchor="t"/>
          <a:lstStyle>
            <a:lvl1pPr marL="0" indent="0">
              <a:lnSpc>
                <a:spcPct val="100000"/>
              </a:lnSpc>
              <a:spcBef>
                <a:spcPts val="0"/>
              </a:spcBef>
              <a:spcAft>
                <a:spcPts val="0"/>
              </a:spcAft>
              <a:buNone/>
              <a:defRPr sz="1600" b="1" i="0">
                <a:solidFill>
                  <a:schemeClr val="tx1"/>
                </a:solidFill>
                <a:latin typeface="Arial" panose="020B0604020202020204" pitchFamily="34" charset="0"/>
                <a:cs typeface="Arial" panose="020B0604020202020204" pitchFamily="34" charset="0"/>
              </a:defRPr>
            </a:lvl1pPr>
          </a:lstStyle>
          <a:p>
            <a:pPr lvl="0"/>
            <a:r>
              <a:rPr lang="en-US" dirty="0"/>
              <a:t>Title</a:t>
            </a:r>
          </a:p>
        </p:txBody>
      </p:sp>
      <p:sp>
        <p:nvSpPr>
          <p:cNvPr id="12" name="Text Placeholder 9">
            <a:extLst>
              <a:ext uri="{FF2B5EF4-FFF2-40B4-BE49-F238E27FC236}">
                <a16:creationId xmlns:a16="http://schemas.microsoft.com/office/drawing/2014/main" id="{F425C022-4754-EE42-8C22-2A6124BAE0DC}"/>
              </a:ext>
            </a:extLst>
          </p:cNvPr>
          <p:cNvSpPr>
            <a:spLocks noGrp="1"/>
          </p:cNvSpPr>
          <p:nvPr>
            <p:ph type="body" sz="quarter" idx="12" hasCustomPrompt="1"/>
          </p:nvPr>
        </p:nvSpPr>
        <p:spPr>
          <a:xfrm>
            <a:off x="263525" y="3897313"/>
            <a:ext cx="2662662" cy="2268538"/>
          </a:xfrm>
          <a:blipFill dpi="0" rotWithShape="1">
            <a:blip r:embed="rId2" cstate="email">
              <a:extLst>
                <a:ext uri="{28A0092B-C50C-407E-A947-70E740481C1C}">
                  <a14:useLocalDpi xmlns:a14="http://schemas.microsoft.com/office/drawing/2010/main"/>
                </a:ext>
              </a:extLst>
            </a:blip>
            <a:srcRect/>
            <a:tile tx="0" ty="0" sx="100000" sy="100000" flip="x" algn="tl"/>
          </a:blipFill>
        </p:spPr>
        <p:txBody>
          <a:bodyPr lIns="0" tIns="180000">
            <a:noAutofit/>
          </a:bodyPr>
          <a:lstStyle>
            <a:lvl1pPr>
              <a:spcBef>
                <a:spcPts val="0"/>
              </a:spcBef>
              <a:spcAft>
                <a:spcPts val="600"/>
              </a:spcAft>
              <a:defRPr sz="1200" b="0" i="0" baseline="0">
                <a:solidFill>
                  <a:schemeClr val="tx1">
                    <a:lumMod val="85000"/>
                    <a:lumOff val="15000"/>
                  </a:schemeClr>
                </a:solidFill>
                <a:latin typeface="Arial" panose="020B0604020202020204" pitchFamily="34" charset="0"/>
                <a:cs typeface="Arial" panose="020B0604020202020204" pitchFamily="34" charset="0"/>
              </a:defRPr>
            </a:lvl1pPr>
            <a:lvl2pPr marL="0" indent="0">
              <a:buNone/>
              <a:defRPr sz="1800">
                <a:solidFill>
                  <a:schemeClr val="tx1"/>
                </a:solidFill>
              </a:defRPr>
            </a:lvl2pPr>
          </a:lstStyle>
          <a:p>
            <a:pPr lvl="1"/>
            <a:r>
              <a:rPr lang="en-US" dirty="0"/>
              <a:t>Click to add bio</a:t>
            </a:r>
          </a:p>
        </p:txBody>
      </p:sp>
      <p:cxnSp>
        <p:nvCxnSpPr>
          <p:cNvPr id="50" name="Straight Connector 49">
            <a:extLst>
              <a:ext uri="{FF2B5EF4-FFF2-40B4-BE49-F238E27FC236}">
                <a16:creationId xmlns:a16="http://schemas.microsoft.com/office/drawing/2014/main" id="{66151ECA-E502-F642-A248-BD3AE3ADE55F}"/>
              </a:ext>
            </a:extLst>
          </p:cNvPr>
          <p:cNvCxnSpPr/>
          <p:nvPr userDrawn="1"/>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101" name="Group 100">
            <a:extLst>
              <a:ext uri="{FF2B5EF4-FFF2-40B4-BE49-F238E27FC236}">
                <a16:creationId xmlns:a16="http://schemas.microsoft.com/office/drawing/2014/main" id="{CA7E929C-7046-3D4E-9BEF-0AA496E0B98F}"/>
              </a:ext>
            </a:extLst>
          </p:cNvPr>
          <p:cNvGrpSpPr/>
          <p:nvPr userDrawn="1"/>
        </p:nvGrpSpPr>
        <p:grpSpPr>
          <a:xfrm>
            <a:off x="12495015" y="152401"/>
            <a:ext cx="2874210" cy="6370984"/>
            <a:chOff x="12457693" y="0"/>
            <a:chExt cx="2874210" cy="6370984"/>
          </a:xfrm>
        </p:grpSpPr>
        <p:sp>
          <p:nvSpPr>
            <p:cNvPr id="102" name="Rectangle 101">
              <a:extLst>
                <a:ext uri="{FF2B5EF4-FFF2-40B4-BE49-F238E27FC236}">
                  <a16:creationId xmlns:a16="http://schemas.microsoft.com/office/drawing/2014/main" id="{160E7864-8F6C-DB45-94B2-619632E9B58E}"/>
                </a:ext>
              </a:extLst>
            </p:cNvPr>
            <p:cNvSpPr/>
            <p:nvPr userDrawn="1"/>
          </p:nvSpPr>
          <p:spPr>
            <a:xfrm>
              <a:off x="12457693" y="0"/>
              <a:ext cx="2798651" cy="637098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103" name="TextBox 102">
              <a:extLst>
                <a:ext uri="{FF2B5EF4-FFF2-40B4-BE49-F238E27FC236}">
                  <a16:creationId xmlns:a16="http://schemas.microsoft.com/office/drawing/2014/main" id="{9A8C1645-2112-B042-9B2C-3F2E8A9FC110}"/>
                </a:ext>
              </a:extLst>
            </p:cNvPr>
            <p:cNvSpPr txBox="1"/>
            <p:nvPr userDrawn="1"/>
          </p:nvSpPr>
          <p:spPr>
            <a:xfrm>
              <a:off x="12613762" y="150289"/>
              <a:ext cx="1644681"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marL="0" lvl="0" indent="0">
                <a:buNone/>
              </a:pPr>
              <a:r>
                <a:rPr lang="en-US" sz="1100">
                  <a:solidFill>
                    <a:schemeClr val="bg1"/>
                  </a:solidFill>
                </a:rPr>
                <a:t>HOW TO ADD AN IMAGE</a:t>
              </a:r>
            </a:p>
          </p:txBody>
        </p:sp>
        <p:cxnSp>
          <p:nvCxnSpPr>
            <p:cNvPr id="104" name="Straight Connector 103">
              <a:extLst>
                <a:ext uri="{FF2B5EF4-FFF2-40B4-BE49-F238E27FC236}">
                  <a16:creationId xmlns:a16="http://schemas.microsoft.com/office/drawing/2014/main" id="{E6B60217-D2C9-8B46-A5A8-32207EAF4295}"/>
                </a:ext>
              </a:extLst>
            </p:cNvPr>
            <p:cNvCxnSpPr>
              <a:cxnSpLocks/>
            </p:cNvCxnSpPr>
            <p:nvPr userDrawn="1"/>
          </p:nvCxnSpPr>
          <p:spPr>
            <a:xfrm>
              <a:off x="12613762" y="352906"/>
              <a:ext cx="175538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A11CA8CD-48BC-0748-9FD2-F803EF3B9FBD}"/>
                </a:ext>
              </a:extLst>
            </p:cNvPr>
            <p:cNvSpPr txBox="1"/>
            <p:nvPr userDrawn="1"/>
          </p:nvSpPr>
          <p:spPr>
            <a:xfrm>
              <a:off x="12776177" y="496513"/>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b="1"/>
                <a:t>Method 1: </a:t>
              </a:r>
              <a:r>
                <a:rPr lang="en-US" sz="600" b="0"/>
                <a:t>DRAG &amp; DROP</a:t>
              </a:r>
            </a:p>
            <a:p>
              <a:pPr lvl="1">
                <a:buNone/>
              </a:pPr>
              <a:r>
                <a:rPr lang="en-US" sz="1050"/>
                <a:t>On an empty master layout, drag and drop an image onto the slide.</a:t>
              </a:r>
            </a:p>
          </p:txBody>
        </p:sp>
        <p:grpSp>
          <p:nvGrpSpPr>
            <p:cNvPr id="106" name="Group 105">
              <a:extLst>
                <a:ext uri="{FF2B5EF4-FFF2-40B4-BE49-F238E27FC236}">
                  <a16:creationId xmlns:a16="http://schemas.microsoft.com/office/drawing/2014/main" id="{9554A704-6674-BB43-AB20-2E181F9B57EB}"/>
                </a:ext>
              </a:extLst>
            </p:cNvPr>
            <p:cNvGrpSpPr/>
            <p:nvPr userDrawn="1"/>
          </p:nvGrpSpPr>
          <p:grpSpPr>
            <a:xfrm>
              <a:off x="12596752" y="2653788"/>
              <a:ext cx="2735151" cy="2087177"/>
              <a:chOff x="12596752" y="5446684"/>
              <a:chExt cx="2735151" cy="2087177"/>
            </a:xfrm>
          </p:grpSpPr>
          <p:grpSp>
            <p:nvGrpSpPr>
              <p:cNvPr id="117" name="Group 116">
                <a:extLst>
                  <a:ext uri="{FF2B5EF4-FFF2-40B4-BE49-F238E27FC236}">
                    <a16:creationId xmlns:a16="http://schemas.microsoft.com/office/drawing/2014/main" id="{012C7B92-F2AA-9F45-A792-FFDCCA4C1309}"/>
                  </a:ext>
                </a:extLst>
              </p:cNvPr>
              <p:cNvGrpSpPr/>
              <p:nvPr userDrawn="1"/>
            </p:nvGrpSpPr>
            <p:grpSpPr>
              <a:xfrm>
                <a:off x="12596752" y="5446684"/>
                <a:ext cx="2735151" cy="2087177"/>
                <a:chOff x="12596752" y="3550835"/>
                <a:chExt cx="2735151" cy="2087177"/>
              </a:xfrm>
            </p:grpSpPr>
            <p:sp>
              <p:nvSpPr>
                <p:cNvPr id="120" name="Rectangle 119">
                  <a:extLst>
                    <a:ext uri="{FF2B5EF4-FFF2-40B4-BE49-F238E27FC236}">
                      <a16:creationId xmlns:a16="http://schemas.microsoft.com/office/drawing/2014/main" id="{E5544EB0-5E10-254D-8AE0-A8CCC9620441}"/>
                    </a:ext>
                  </a:extLst>
                </p:cNvPr>
                <p:cNvSpPr/>
                <p:nvPr userDrawn="1"/>
              </p:nvSpPr>
              <p:spPr>
                <a:xfrm>
                  <a:off x="12596752" y="3550835"/>
                  <a:ext cx="2735151" cy="2087177"/>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1" name="TextBox 120">
                  <a:extLst>
                    <a:ext uri="{FF2B5EF4-FFF2-40B4-BE49-F238E27FC236}">
                      <a16:creationId xmlns:a16="http://schemas.microsoft.com/office/drawing/2014/main" id="{A59A1BCF-4BC0-BF46-B962-07D8C33C7F41}"/>
                    </a:ext>
                  </a:extLst>
                </p:cNvPr>
                <p:cNvSpPr txBox="1"/>
                <p:nvPr userDrawn="1"/>
              </p:nvSpPr>
              <p:spPr>
                <a:xfrm>
                  <a:off x="12771990" y="4875845"/>
                  <a:ext cx="2422981" cy="498598"/>
                </a:xfrm>
                <a:prstGeom prst="rect">
                  <a:avLst/>
                </a:prstGeom>
              </p:spPr>
              <p:txBody>
                <a:bodyPr vert="horz" wrap="square" lIns="0" tIns="0" rIns="0" bIns="0" rtlCol="0" anchor="t">
                  <a:spAutoFit/>
                </a:bodyPr>
                <a:lstStyle/>
                <a:p>
                  <a:pPr marL="3175" lvl="1" indent="0" algn="l" defTabSz="914355" rtl="0" eaLnBrk="1" latinLnBrk="0" hangingPunct="1">
                    <a:lnSpc>
                      <a:spcPct val="90000"/>
                    </a:lnSpc>
                    <a:spcBef>
                      <a:spcPts val="0"/>
                    </a:spcBef>
                    <a:spcAft>
                      <a:spcPts val="300"/>
                    </a:spcAft>
                    <a:buFont typeface="Wingdings" pitchFamily="2" charset="2"/>
                    <a:buNone/>
                    <a:tabLst/>
                    <a:defRPr/>
                  </a:pPr>
                  <a:r>
                    <a:rPr lang="en-US" sz="900" kern="1200">
                      <a:solidFill>
                        <a:schemeClr val="tx1">
                          <a:lumMod val="50000"/>
                          <a:lumOff val="50000"/>
                        </a:schemeClr>
                      </a:solidFill>
                      <a:latin typeface="Arial" charset="0"/>
                      <a:ea typeface="Arial" charset="0"/>
                      <a:cs typeface="Arial" charset="0"/>
                    </a:rPr>
                    <a:t>Deleting the image may bring the image placeholder to the top layer, covering your text. Right-click on the placeholder and choose “Send to Back”.</a:t>
                  </a:r>
                </a:p>
              </p:txBody>
            </p:sp>
            <p:sp>
              <p:nvSpPr>
                <p:cNvPr id="122" name="TextBox 121">
                  <a:extLst>
                    <a:ext uri="{FF2B5EF4-FFF2-40B4-BE49-F238E27FC236}">
                      <a16:creationId xmlns:a16="http://schemas.microsoft.com/office/drawing/2014/main" id="{1D902BA3-9FC1-474F-9879-75FCD0149012}"/>
                    </a:ext>
                  </a:extLst>
                </p:cNvPr>
                <p:cNvSpPr txBox="1"/>
                <p:nvPr userDrawn="1"/>
              </p:nvSpPr>
              <p:spPr>
                <a:xfrm>
                  <a:off x="12771991" y="3940775"/>
                  <a:ext cx="2156990" cy="856645"/>
                </a:xfrm>
                <a:prstGeom prst="rect">
                  <a:avLst/>
                </a:prstGeom>
              </p:spPr>
              <p:txBody>
                <a:bodyPr vert="horz" wrap="square" lIns="0" tIns="0" rIns="0" bIns="0" rtlCol="0" anchor="t">
                  <a:spAutoFit/>
                </a:bodyPr>
                <a:lstStyle/>
                <a:p>
                  <a:pPr marL="0" indent="0" algn="l" defTabSz="914355" rtl="0" eaLnBrk="1" latinLnBrk="0" hangingPunct="1">
                    <a:spcBef>
                      <a:spcPts val="200"/>
                    </a:spcBef>
                    <a:buNone/>
                  </a:pPr>
                  <a:r>
                    <a:rPr lang="en-US" sz="900" b="1" kern="1200">
                      <a:solidFill>
                        <a:schemeClr val="tx1">
                          <a:lumMod val="50000"/>
                          <a:lumOff val="50000"/>
                        </a:schemeClr>
                      </a:solidFill>
                      <a:latin typeface="Arial" charset="0"/>
                      <a:ea typeface="Arial" charset="0"/>
                      <a:cs typeface="Arial" charset="0"/>
                    </a:rPr>
                    <a:t>First, delete the existing image to reset the photo placeholder functionality. </a:t>
                  </a:r>
                  <a:r>
                    <a:rPr lang="en-US" sz="900" b="0" kern="1200">
                      <a:solidFill>
                        <a:schemeClr val="tx1">
                          <a:lumMod val="50000"/>
                          <a:lumOff val="50000"/>
                        </a:schemeClr>
                      </a:solidFill>
                      <a:latin typeface="Arial" charset="0"/>
                      <a:ea typeface="Arial" charset="0"/>
                      <a:cs typeface="Arial" charset="0"/>
                    </a:rPr>
                    <a:t>You may need to shift the gradient aside in order to do this. </a:t>
                  </a:r>
                </a:p>
                <a:p>
                  <a:pPr marL="0" indent="0" algn="l" defTabSz="914355" rtl="0" eaLnBrk="1" latinLnBrk="0" hangingPunct="1">
                    <a:spcBef>
                      <a:spcPts val="200"/>
                    </a:spcBef>
                    <a:buNone/>
                  </a:pPr>
                  <a:r>
                    <a:rPr lang="en-US" sz="900" b="0" kern="1200">
                      <a:solidFill>
                        <a:schemeClr val="tx1">
                          <a:lumMod val="50000"/>
                          <a:lumOff val="50000"/>
                        </a:schemeClr>
                      </a:solidFill>
                      <a:latin typeface="Arial" charset="0"/>
                      <a:ea typeface="Arial" charset="0"/>
                      <a:cs typeface="Arial" charset="0"/>
                    </a:rPr>
                    <a:t>Second, use one of the methods outlined above to add a new photo. </a:t>
                  </a:r>
                </a:p>
              </p:txBody>
            </p:sp>
            <p:sp>
              <p:nvSpPr>
                <p:cNvPr id="123" name="TextBox 122">
                  <a:extLst>
                    <a:ext uri="{FF2B5EF4-FFF2-40B4-BE49-F238E27FC236}">
                      <a16:creationId xmlns:a16="http://schemas.microsoft.com/office/drawing/2014/main" id="{F439F8BA-92D5-EC44-A78A-81B6BE9DDB8F}"/>
                    </a:ext>
                  </a:extLst>
                </p:cNvPr>
                <p:cNvSpPr txBox="1"/>
                <p:nvPr userDrawn="1"/>
              </p:nvSpPr>
              <p:spPr>
                <a:xfrm>
                  <a:off x="12771990" y="5385156"/>
                  <a:ext cx="2422981" cy="138499"/>
                </a:xfrm>
                <a:prstGeom prst="rect">
                  <a:avLst/>
                </a:prstGeom>
              </p:spPr>
              <p:txBody>
                <a:bodyPr vert="horz" wrap="square" lIns="0" tIns="0" rIns="0" bIns="0" rtlCol="0" anchor="t">
                  <a:spAutoFit/>
                </a:bodyPr>
                <a:lstStyle/>
                <a:p>
                  <a:pPr marL="0" indent="0" algn="l" defTabSz="914355" rtl="0" eaLnBrk="1" latinLnBrk="0" hangingPunct="1">
                    <a:spcBef>
                      <a:spcPts val="200"/>
                    </a:spcBef>
                    <a:buNone/>
                  </a:pPr>
                  <a:r>
                    <a:rPr lang="en-US" sz="900" kern="1200">
                      <a:solidFill>
                        <a:schemeClr val="tx1">
                          <a:lumMod val="50000"/>
                          <a:lumOff val="50000"/>
                        </a:schemeClr>
                      </a:solidFill>
                      <a:latin typeface="Arial" charset="0"/>
                      <a:ea typeface="Arial" charset="0"/>
                      <a:cs typeface="Arial" charset="0"/>
                    </a:rPr>
                    <a:t>You can now add a new image as normal.</a:t>
                  </a:r>
                </a:p>
              </p:txBody>
            </p:sp>
          </p:grpSp>
          <p:sp>
            <p:nvSpPr>
              <p:cNvPr id="118" name="TextBox 117">
                <a:extLst>
                  <a:ext uri="{FF2B5EF4-FFF2-40B4-BE49-F238E27FC236}">
                    <a16:creationId xmlns:a16="http://schemas.microsoft.com/office/drawing/2014/main" id="{E4565E4E-F965-CF47-9AF3-10262D7C7F69}"/>
                  </a:ext>
                </a:extLst>
              </p:cNvPr>
              <p:cNvSpPr txBox="1"/>
              <p:nvPr userDrawn="1"/>
            </p:nvSpPr>
            <p:spPr>
              <a:xfrm>
                <a:off x="12962943" y="5575485"/>
                <a:ext cx="2368960" cy="169277"/>
              </a:xfrm>
              <a:prstGeom prst="rect">
                <a:avLst/>
              </a:prstGeom>
            </p:spPr>
            <p:txBody>
              <a:bodyPr vert="horz" wrap="square" lIns="0" tIns="0" rIns="0" bIns="0" rtlCol="0" anchor="t">
                <a:spAutoFit/>
              </a:bodyPr>
              <a:lstStyle/>
              <a:p>
                <a:pPr marL="0" indent="0" algn="l">
                  <a:buNone/>
                </a:pPr>
                <a:r>
                  <a:rPr lang="en-US" sz="1100">
                    <a:solidFill>
                      <a:schemeClr val="accent2"/>
                    </a:solidFill>
                    <a:latin typeface="Arial" charset="0"/>
                    <a:ea typeface="Arial" charset="0"/>
                    <a:cs typeface="Arial" charset="0"/>
                  </a:rPr>
                  <a:t>TIP: Change Image</a:t>
                </a:r>
              </a:p>
            </p:txBody>
          </p:sp>
          <p:pic>
            <p:nvPicPr>
              <p:cNvPr id="119" name="Graphic 118">
                <a:extLst>
                  <a:ext uri="{FF2B5EF4-FFF2-40B4-BE49-F238E27FC236}">
                    <a16:creationId xmlns:a16="http://schemas.microsoft.com/office/drawing/2014/main" id="{AEBD7B6F-3DEE-AD40-9AAF-99977C4B954E}"/>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56975" y="5585768"/>
                <a:ext cx="155227" cy="155227"/>
              </a:xfrm>
              <a:prstGeom prst="rect">
                <a:avLst/>
              </a:prstGeom>
            </p:spPr>
          </p:pic>
        </p:grpSp>
        <p:grpSp>
          <p:nvGrpSpPr>
            <p:cNvPr id="107" name="Group 106">
              <a:extLst>
                <a:ext uri="{FF2B5EF4-FFF2-40B4-BE49-F238E27FC236}">
                  <a16:creationId xmlns:a16="http://schemas.microsoft.com/office/drawing/2014/main" id="{7B425B32-FE70-644F-8797-8EF8F357BCC5}"/>
                </a:ext>
              </a:extLst>
            </p:cNvPr>
            <p:cNvGrpSpPr/>
            <p:nvPr userDrawn="1"/>
          </p:nvGrpSpPr>
          <p:grpSpPr>
            <a:xfrm>
              <a:off x="12596752" y="4895098"/>
              <a:ext cx="2735151" cy="1280928"/>
              <a:chOff x="12596752" y="4090029"/>
              <a:chExt cx="2735151" cy="1280928"/>
            </a:xfrm>
          </p:grpSpPr>
          <p:sp>
            <p:nvSpPr>
              <p:cNvPr id="112" name="Rectangle 111">
                <a:extLst>
                  <a:ext uri="{FF2B5EF4-FFF2-40B4-BE49-F238E27FC236}">
                    <a16:creationId xmlns:a16="http://schemas.microsoft.com/office/drawing/2014/main" id="{A922FA7E-E032-194E-B97D-AB34EC836BD2}"/>
                  </a:ext>
                </a:extLst>
              </p:cNvPr>
              <p:cNvSpPr/>
              <p:nvPr userDrawn="1"/>
            </p:nvSpPr>
            <p:spPr>
              <a:xfrm>
                <a:off x="12596752" y="4090029"/>
                <a:ext cx="2735151" cy="1280928"/>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3" name="TextBox 112">
                <a:extLst>
                  <a:ext uri="{FF2B5EF4-FFF2-40B4-BE49-F238E27FC236}">
                    <a16:creationId xmlns:a16="http://schemas.microsoft.com/office/drawing/2014/main" id="{01D6CFBD-0AE8-F241-A5C2-FD0822528B50}"/>
                  </a:ext>
                </a:extLst>
              </p:cNvPr>
              <p:cNvSpPr txBox="1"/>
              <p:nvPr userDrawn="1"/>
            </p:nvSpPr>
            <p:spPr>
              <a:xfrm>
                <a:off x="12962943" y="4218828"/>
                <a:ext cx="2368960" cy="169277"/>
              </a:xfrm>
              <a:prstGeom prst="rect">
                <a:avLst/>
              </a:prstGeom>
            </p:spPr>
            <p:txBody>
              <a:bodyPr vert="horz" wrap="square" lIns="0" tIns="0" rIns="0" bIns="0" rtlCol="0" anchor="t">
                <a:spAutoFit/>
              </a:bodyPr>
              <a:lstStyle/>
              <a:p>
                <a:pPr marL="0" indent="0" algn="l">
                  <a:buNone/>
                </a:pPr>
                <a:r>
                  <a:rPr lang="en-US" sz="1100">
                    <a:solidFill>
                      <a:schemeClr val="accent2"/>
                    </a:solidFill>
                    <a:latin typeface="Arial" charset="0"/>
                    <a:ea typeface="Arial" charset="0"/>
                    <a:cs typeface="Arial" charset="0"/>
                  </a:rPr>
                  <a:t>TIP: Crop Image</a:t>
                </a:r>
              </a:p>
            </p:txBody>
          </p:sp>
          <p:pic>
            <p:nvPicPr>
              <p:cNvPr id="114" name="Graphic 113">
                <a:extLst>
                  <a:ext uri="{FF2B5EF4-FFF2-40B4-BE49-F238E27FC236}">
                    <a16:creationId xmlns:a16="http://schemas.microsoft.com/office/drawing/2014/main" id="{6FA7765A-139C-694A-A927-345F327F885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56975" y="4229111"/>
                <a:ext cx="155227" cy="155227"/>
              </a:xfrm>
              <a:prstGeom prst="rect">
                <a:avLst/>
              </a:prstGeom>
            </p:spPr>
          </p:pic>
          <p:sp>
            <p:nvSpPr>
              <p:cNvPr id="115" name="TextBox 114">
                <a:extLst>
                  <a:ext uri="{FF2B5EF4-FFF2-40B4-BE49-F238E27FC236}">
                    <a16:creationId xmlns:a16="http://schemas.microsoft.com/office/drawing/2014/main" id="{F6648D52-7111-184F-AF49-A989AA7F5ECE}"/>
                  </a:ext>
                </a:extLst>
              </p:cNvPr>
              <p:cNvSpPr txBox="1"/>
              <p:nvPr userDrawn="1"/>
            </p:nvSpPr>
            <p:spPr>
              <a:xfrm>
                <a:off x="12756975" y="448301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3175" lvl="1" indent="0">
                  <a:buNone/>
                  <a:defRPr/>
                </a:pPr>
                <a:r>
                  <a:rPr lang="en-US" sz="900" kern="1200">
                    <a:solidFill>
                      <a:schemeClr val="tx1">
                        <a:lumMod val="50000"/>
                        <a:lumOff val="50000"/>
                      </a:schemeClr>
                    </a:solidFill>
                    <a:latin typeface="Arial" charset="0"/>
                    <a:cs typeface="Arial" charset="0"/>
                  </a:rPr>
                  <a:t>Right-click on the image.</a:t>
                </a:r>
              </a:p>
              <a:p>
                <a:pPr marL="3175" lvl="1" indent="0">
                  <a:buNone/>
                  <a:defRPr/>
                </a:pPr>
                <a:r>
                  <a:rPr lang="en-US" sz="900" kern="1200">
                    <a:solidFill>
                      <a:schemeClr val="tx1">
                        <a:lumMod val="50000"/>
                        <a:lumOff val="50000"/>
                      </a:schemeClr>
                    </a:solidFill>
                    <a:latin typeface="Arial" charset="0"/>
                    <a:cs typeface="Arial" charset="0"/>
                  </a:rPr>
                  <a:t>Choose “Crop” from the menu. (       )</a:t>
                </a:r>
              </a:p>
              <a:p>
                <a:pPr marL="3175" lvl="1" indent="0">
                  <a:buNone/>
                  <a:defRPr/>
                </a:pPr>
                <a:r>
                  <a:rPr lang="en-US" sz="900" kern="1200">
                    <a:solidFill>
                      <a:schemeClr val="tx1">
                        <a:lumMod val="50000"/>
                        <a:lumOff val="50000"/>
                      </a:schemeClr>
                    </a:solidFill>
                    <a:latin typeface="Arial" charset="0"/>
                    <a:cs typeface="Arial" charset="0"/>
                  </a:rPr>
                  <a:t>Adjust the size and position of the image.</a:t>
                </a:r>
              </a:p>
              <a:p>
                <a:pPr marL="3175" lvl="1" indent="0">
                  <a:buNone/>
                  <a:defRPr/>
                </a:pPr>
                <a:r>
                  <a:rPr lang="en-US" sz="900" kern="1200">
                    <a:solidFill>
                      <a:schemeClr val="tx1">
                        <a:lumMod val="50000"/>
                        <a:lumOff val="50000"/>
                      </a:schemeClr>
                    </a:solidFill>
                    <a:latin typeface="Arial" charset="0"/>
                    <a:cs typeface="Arial" charset="0"/>
                  </a:rPr>
                  <a:t>Press Esc or click outside the image area to exit the cropping mode.</a:t>
                </a:r>
              </a:p>
            </p:txBody>
          </p:sp>
          <p:pic>
            <p:nvPicPr>
              <p:cNvPr id="116" name="Picture 115">
                <a:extLst>
                  <a:ext uri="{FF2B5EF4-FFF2-40B4-BE49-F238E27FC236}">
                    <a16:creationId xmlns:a16="http://schemas.microsoft.com/office/drawing/2014/main" id="{7460780B-D27D-864E-8E82-10F5FA32FB99}"/>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4553978" y="4567445"/>
                <a:ext cx="136897" cy="213643"/>
              </a:xfrm>
              <a:prstGeom prst="rect">
                <a:avLst/>
              </a:prstGeom>
              <a:ln w="19050">
                <a:solidFill>
                  <a:schemeClr val="accent3">
                    <a:lumMod val="60000"/>
                    <a:lumOff val="40000"/>
                  </a:schemeClr>
                </a:solidFill>
              </a:ln>
            </p:spPr>
          </p:pic>
        </p:grpSp>
        <p:sp>
          <p:nvSpPr>
            <p:cNvPr id="108" name="TextBox 107">
              <a:extLst>
                <a:ext uri="{FF2B5EF4-FFF2-40B4-BE49-F238E27FC236}">
                  <a16:creationId xmlns:a16="http://schemas.microsoft.com/office/drawing/2014/main" id="{8D01E91B-AF16-5B46-B5E5-6B5B54E6D313}"/>
                </a:ext>
              </a:extLst>
            </p:cNvPr>
            <p:cNvSpPr txBox="1">
              <a:spLocks noChangeAspect="1"/>
            </p:cNvSpPr>
            <p:nvPr userDrawn="1"/>
          </p:nvSpPr>
          <p:spPr>
            <a:xfrm>
              <a:off x="12577088" y="500436"/>
              <a:ext cx="114706" cy="114706"/>
            </a:xfrm>
            <a:prstGeom prst="ellipse">
              <a:avLst/>
            </a:prstGeom>
            <a:solidFill>
              <a:schemeClr val="tx1">
                <a:lumMod val="50000"/>
                <a:lumOff val="50000"/>
              </a:schemeClr>
            </a:solidFill>
          </p:spPr>
          <p:txBody>
            <a:bodyPr vert="horz" wrap="none" lIns="0" tIns="0" rIns="0" bIns="0" rtlCol="0" anchor="ctr">
              <a:noAutofit/>
            </a:bodyPr>
            <a:lstStyle/>
            <a:p>
              <a:pPr marL="0" indent="0" algn="ctr">
                <a:buNone/>
              </a:pPr>
              <a:r>
                <a:rPr lang="en-US" sz="500">
                  <a:solidFill>
                    <a:schemeClr val="bg1"/>
                  </a:solidFill>
                  <a:latin typeface="Arial" charset="0"/>
                  <a:ea typeface="Arial" charset="0"/>
                  <a:cs typeface="Arial" charset="0"/>
                </a:rPr>
                <a:t>1</a:t>
              </a:r>
            </a:p>
          </p:txBody>
        </p:sp>
        <p:sp>
          <p:nvSpPr>
            <p:cNvPr id="109" name="TextBox 108">
              <a:extLst>
                <a:ext uri="{FF2B5EF4-FFF2-40B4-BE49-F238E27FC236}">
                  <a16:creationId xmlns:a16="http://schemas.microsoft.com/office/drawing/2014/main" id="{2F75532A-74FC-FB4A-A0CF-AAF908803095}"/>
                </a:ext>
              </a:extLst>
            </p:cNvPr>
            <p:cNvSpPr txBox="1"/>
            <p:nvPr userDrawn="1"/>
          </p:nvSpPr>
          <p:spPr>
            <a:xfrm>
              <a:off x="12776177" y="1104602"/>
              <a:ext cx="2289935" cy="857927"/>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t>Method 2: </a:t>
              </a:r>
              <a:r>
                <a:rPr lang="en-US" sz="600" b="0"/>
                <a:t>PLACEHOLDER ICON</a:t>
              </a:r>
            </a:p>
            <a:p>
              <a:pPr lvl="1">
                <a:buNone/>
              </a:pPr>
              <a:r>
                <a:rPr lang="en-US" sz="1050"/>
                <a:t>Click the image icon inside the placeholder to browse for an image. You may need to shift the gradient aside in order to access the placeholder icon.</a:t>
              </a:r>
            </a:p>
          </p:txBody>
        </p:sp>
        <p:sp>
          <p:nvSpPr>
            <p:cNvPr id="111" name="TextBox 110">
              <a:extLst>
                <a:ext uri="{FF2B5EF4-FFF2-40B4-BE49-F238E27FC236}">
                  <a16:creationId xmlns:a16="http://schemas.microsoft.com/office/drawing/2014/main" id="{7267567B-78A9-4042-8787-54CFCA56E5C0}"/>
                </a:ext>
              </a:extLst>
            </p:cNvPr>
            <p:cNvSpPr txBox="1">
              <a:spLocks noChangeAspect="1"/>
            </p:cNvSpPr>
            <p:nvPr userDrawn="1"/>
          </p:nvSpPr>
          <p:spPr>
            <a:xfrm>
              <a:off x="12577088" y="1111659"/>
              <a:ext cx="114706" cy="114706"/>
            </a:xfrm>
            <a:prstGeom prst="ellipse">
              <a:avLst/>
            </a:prstGeom>
            <a:solidFill>
              <a:schemeClr val="tx1">
                <a:lumMod val="50000"/>
                <a:lumOff val="50000"/>
              </a:schemeClr>
            </a:solidFill>
          </p:spPr>
          <p:txBody>
            <a:bodyPr vert="horz" wrap="none" lIns="0" tIns="0" rIns="0" bIns="0" rtlCol="0" anchor="ctr">
              <a:noAutofit/>
            </a:bodyPr>
            <a:lstStyle/>
            <a:p>
              <a:pPr marL="0" indent="0" algn="ctr">
                <a:buNone/>
              </a:pPr>
              <a:r>
                <a:rPr lang="en-US" sz="500">
                  <a:solidFill>
                    <a:schemeClr val="bg1"/>
                  </a:solidFill>
                  <a:latin typeface="Arial" charset="0"/>
                  <a:ea typeface="Arial" charset="0"/>
                  <a:cs typeface="Arial" charset="0"/>
                </a:rPr>
                <a:t>2</a:t>
              </a:r>
            </a:p>
          </p:txBody>
        </p:sp>
        <p:sp>
          <p:nvSpPr>
            <p:cNvPr id="124" name="TextBox 123">
              <a:extLst>
                <a:ext uri="{FF2B5EF4-FFF2-40B4-BE49-F238E27FC236}">
                  <a16:creationId xmlns:a16="http://schemas.microsoft.com/office/drawing/2014/main" id="{6ECDD292-0A41-9347-A63B-366424DB3358}"/>
                </a:ext>
              </a:extLst>
            </p:cNvPr>
            <p:cNvSpPr txBox="1"/>
            <p:nvPr userDrawn="1"/>
          </p:nvSpPr>
          <p:spPr>
            <a:xfrm>
              <a:off x="12776178" y="2120415"/>
              <a:ext cx="1947530" cy="323165"/>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1050"/>
                <a:t>Images will fill in from left to right. </a:t>
              </a:r>
            </a:p>
          </p:txBody>
        </p:sp>
      </p:grpSp>
      <p:sp>
        <p:nvSpPr>
          <p:cNvPr id="3" name="Date Placeholder 2">
            <a:extLst>
              <a:ext uri="{FF2B5EF4-FFF2-40B4-BE49-F238E27FC236}">
                <a16:creationId xmlns:a16="http://schemas.microsoft.com/office/drawing/2014/main" id="{7A981F64-BA3C-3144-BCAE-2ED89B12E4AD}"/>
              </a:ext>
            </a:extLst>
          </p:cNvPr>
          <p:cNvSpPr>
            <a:spLocks noGrp="1"/>
          </p:cNvSpPr>
          <p:nvPr>
            <p:ph type="dt" sz="half" idx="35"/>
          </p:nvPr>
        </p:nvSpPr>
        <p:spPr/>
        <p:txBody>
          <a:bodyPr/>
          <a:lstStyle/>
          <a:p>
            <a:r>
              <a:rPr lang="en-CA"/>
              <a:t>Date</a:t>
            </a:r>
            <a:endParaRPr lang="en-US"/>
          </a:p>
        </p:txBody>
      </p:sp>
      <p:sp>
        <p:nvSpPr>
          <p:cNvPr id="4" name="Footer Placeholder 3">
            <a:extLst>
              <a:ext uri="{FF2B5EF4-FFF2-40B4-BE49-F238E27FC236}">
                <a16:creationId xmlns:a16="http://schemas.microsoft.com/office/drawing/2014/main" id="{59553004-23D5-BE4E-BC2F-E4B6B3344217}"/>
              </a:ext>
            </a:extLst>
          </p:cNvPr>
          <p:cNvSpPr>
            <a:spLocks noGrp="1"/>
          </p:cNvSpPr>
          <p:nvPr>
            <p:ph type="ftr" sz="quarter" idx="36"/>
          </p:nvPr>
        </p:nvSpPr>
        <p:spPr/>
        <p:txBody>
          <a:bodyPr/>
          <a:lstStyle/>
          <a:p>
            <a:r>
              <a:rPr lang="en-US"/>
              <a:t>OpenText ©2021 All rights reserved</a:t>
            </a:r>
          </a:p>
        </p:txBody>
      </p:sp>
      <p:sp>
        <p:nvSpPr>
          <p:cNvPr id="5" name="Slide Number Placeholder 4">
            <a:extLst>
              <a:ext uri="{FF2B5EF4-FFF2-40B4-BE49-F238E27FC236}">
                <a16:creationId xmlns:a16="http://schemas.microsoft.com/office/drawing/2014/main" id="{8744A816-536D-6041-B35B-1181C4AEB605}"/>
              </a:ext>
            </a:extLst>
          </p:cNvPr>
          <p:cNvSpPr>
            <a:spLocks noGrp="1"/>
          </p:cNvSpPr>
          <p:nvPr>
            <p:ph type="sldNum" sz="quarter" idx="37"/>
          </p:nvPr>
        </p:nvSpPr>
        <p:spPr/>
        <p:txBody>
          <a:bodyPr/>
          <a:lstStyle/>
          <a:p>
            <a:fld id="{3C1D921F-663F-5D4C-BF56-776C1B867DF7}" type="slidenum">
              <a:rPr lang="en-US" smtClean="0"/>
              <a:pPr/>
              <a:t>‹#›</a:t>
            </a:fld>
            <a:endParaRPr lang="en-US"/>
          </a:p>
        </p:txBody>
      </p:sp>
      <p:sp>
        <p:nvSpPr>
          <p:cNvPr id="52" name="Picture Placeholder 35">
            <a:extLst>
              <a:ext uri="{FF2B5EF4-FFF2-40B4-BE49-F238E27FC236}">
                <a16:creationId xmlns:a16="http://schemas.microsoft.com/office/drawing/2014/main" id="{4B0B3411-E35B-9647-A09B-711F029FC35E}"/>
              </a:ext>
            </a:extLst>
          </p:cNvPr>
          <p:cNvSpPr>
            <a:spLocks noGrp="1"/>
          </p:cNvSpPr>
          <p:nvPr>
            <p:ph type="pic" sz="quarter" idx="38" hasCustomPrompt="1"/>
          </p:nvPr>
        </p:nvSpPr>
        <p:spPr bwMode="auto">
          <a:xfrm>
            <a:off x="4022623" y="1519756"/>
            <a:ext cx="1191698" cy="1191698"/>
          </a:xfrm>
          <a:custGeom>
            <a:avLst/>
            <a:gdLst>
              <a:gd name="connsiteX0" fmla="*/ 576064 w 1152128"/>
              <a:gd name="connsiteY0" fmla="*/ 0 h 1152128"/>
              <a:gd name="connsiteX1" fmla="*/ 1152128 w 1152128"/>
              <a:gd name="connsiteY1" fmla="*/ 576064 h 1152128"/>
              <a:gd name="connsiteX2" fmla="*/ 576064 w 1152128"/>
              <a:gd name="connsiteY2" fmla="*/ 1152128 h 1152128"/>
              <a:gd name="connsiteX3" fmla="*/ 0 w 1152128"/>
              <a:gd name="connsiteY3" fmla="*/ 576064 h 1152128"/>
              <a:gd name="connsiteX4" fmla="*/ 576064 w 1152128"/>
              <a:gd name="connsiteY4" fmla="*/ 0 h 1152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128" h="1152128">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oAutofit/>
          </a:bodyPr>
          <a:lstStyle>
            <a:lvl1pPr marL="0" indent="0" algn="ctr">
              <a:buNone/>
              <a:defRPr sz="1200"/>
            </a:lvl1pPr>
          </a:lstStyle>
          <a:p>
            <a:r>
              <a:rPr lang="en-US"/>
              <a:t>Click to add headshot</a:t>
            </a:r>
          </a:p>
        </p:txBody>
      </p:sp>
      <p:sp>
        <p:nvSpPr>
          <p:cNvPr id="53" name="Text Placeholder 9">
            <a:extLst>
              <a:ext uri="{FF2B5EF4-FFF2-40B4-BE49-F238E27FC236}">
                <a16:creationId xmlns:a16="http://schemas.microsoft.com/office/drawing/2014/main" id="{AA80F8C2-4050-A045-AD94-75AD73F6EB0C}"/>
              </a:ext>
            </a:extLst>
          </p:cNvPr>
          <p:cNvSpPr>
            <a:spLocks noGrp="1"/>
          </p:cNvSpPr>
          <p:nvPr>
            <p:ph type="body" sz="quarter" idx="39" hasCustomPrompt="1"/>
          </p:nvPr>
        </p:nvSpPr>
        <p:spPr>
          <a:xfrm>
            <a:off x="3287141" y="2835168"/>
            <a:ext cx="2662662" cy="461413"/>
          </a:xfrm>
        </p:spPr>
        <p:txBody>
          <a:bodyPr lIns="0" bIns="0" anchor="ctr">
            <a:noAutofit/>
          </a:bodyPr>
          <a:lstStyle>
            <a:lvl1pPr marL="0" indent="0">
              <a:lnSpc>
                <a:spcPct val="100000"/>
              </a:lnSpc>
              <a:spcBef>
                <a:spcPts val="0"/>
              </a:spcBef>
              <a:spcAft>
                <a:spcPts val="0"/>
              </a:spcAft>
              <a:buNone/>
              <a:defRPr sz="1600" b="1" i="0" cap="none" spc="0" baseline="0">
                <a:solidFill>
                  <a:schemeClr val="accent1"/>
                </a:solidFill>
                <a:latin typeface="Arial" panose="020B0604020202020204" pitchFamily="34" charset="0"/>
                <a:cs typeface="Arial" panose="020B0604020202020204" pitchFamily="34" charset="0"/>
              </a:defRPr>
            </a:lvl1pPr>
          </a:lstStyle>
          <a:p>
            <a:pPr lvl="0"/>
            <a:r>
              <a:rPr lang="en-US" dirty="0"/>
              <a:t>Click to add name</a:t>
            </a:r>
          </a:p>
        </p:txBody>
      </p:sp>
      <p:sp>
        <p:nvSpPr>
          <p:cNvPr id="54" name="Text Placeholder 9">
            <a:extLst>
              <a:ext uri="{FF2B5EF4-FFF2-40B4-BE49-F238E27FC236}">
                <a16:creationId xmlns:a16="http://schemas.microsoft.com/office/drawing/2014/main" id="{6273F053-3DCA-A043-9247-ECABDCA39FE0}"/>
              </a:ext>
            </a:extLst>
          </p:cNvPr>
          <p:cNvSpPr>
            <a:spLocks noGrp="1"/>
          </p:cNvSpPr>
          <p:nvPr>
            <p:ph type="body" sz="quarter" idx="40" hasCustomPrompt="1"/>
          </p:nvPr>
        </p:nvSpPr>
        <p:spPr>
          <a:xfrm>
            <a:off x="3287141" y="3304827"/>
            <a:ext cx="2662662" cy="592487"/>
          </a:xfrm>
        </p:spPr>
        <p:txBody>
          <a:bodyPr lIns="0" anchor="t"/>
          <a:lstStyle>
            <a:lvl1pPr marL="0" indent="0">
              <a:lnSpc>
                <a:spcPct val="100000"/>
              </a:lnSpc>
              <a:spcBef>
                <a:spcPts val="0"/>
              </a:spcBef>
              <a:spcAft>
                <a:spcPts val="0"/>
              </a:spcAft>
              <a:buNone/>
              <a:defRPr sz="1600" b="1" i="0">
                <a:solidFill>
                  <a:schemeClr val="tx1"/>
                </a:solidFill>
                <a:latin typeface="Arial" panose="020B0604020202020204" pitchFamily="34" charset="0"/>
                <a:cs typeface="Arial" panose="020B0604020202020204" pitchFamily="34" charset="0"/>
              </a:defRPr>
            </a:lvl1pPr>
          </a:lstStyle>
          <a:p>
            <a:pPr lvl="0"/>
            <a:r>
              <a:rPr lang="en-US" dirty="0"/>
              <a:t>Title</a:t>
            </a:r>
          </a:p>
        </p:txBody>
      </p:sp>
      <p:sp>
        <p:nvSpPr>
          <p:cNvPr id="55" name="Text Placeholder 9">
            <a:extLst>
              <a:ext uri="{FF2B5EF4-FFF2-40B4-BE49-F238E27FC236}">
                <a16:creationId xmlns:a16="http://schemas.microsoft.com/office/drawing/2014/main" id="{CD4EC102-A65D-9E4C-A5BB-85175C8C12C7}"/>
              </a:ext>
            </a:extLst>
          </p:cNvPr>
          <p:cNvSpPr>
            <a:spLocks noGrp="1"/>
          </p:cNvSpPr>
          <p:nvPr>
            <p:ph type="body" sz="quarter" idx="41" hasCustomPrompt="1"/>
          </p:nvPr>
        </p:nvSpPr>
        <p:spPr>
          <a:xfrm>
            <a:off x="3287141" y="3897313"/>
            <a:ext cx="2662662" cy="2268538"/>
          </a:xfrm>
          <a:blipFill dpi="0" rotWithShape="1">
            <a:blip r:embed="rId2" cstate="email">
              <a:extLst>
                <a:ext uri="{28A0092B-C50C-407E-A947-70E740481C1C}">
                  <a14:useLocalDpi xmlns:a14="http://schemas.microsoft.com/office/drawing/2010/main"/>
                </a:ext>
              </a:extLst>
            </a:blip>
            <a:srcRect/>
            <a:tile tx="0" ty="0" sx="100000" sy="100000" flip="x" algn="tl"/>
          </a:blipFill>
        </p:spPr>
        <p:txBody>
          <a:bodyPr lIns="0" tIns="180000">
            <a:noAutofit/>
          </a:bodyPr>
          <a:lstStyle>
            <a:lvl1pPr>
              <a:spcBef>
                <a:spcPts val="0"/>
              </a:spcBef>
              <a:spcAft>
                <a:spcPts val="600"/>
              </a:spcAft>
              <a:defRPr sz="1200" b="0" i="0" baseline="0">
                <a:solidFill>
                  <a:schemeClr val="tx1">
                    <a:lumMod val="85000"/>
                    <a:lumOff val="15000"/>
                  </a:schemeClr>
                </a:solidFill>
                <a:latin typeface="Arial" panose="020B0604020202020204" pitchFamily="34" charset="0"/>
                <a:cs typeface="Arial" panose="020B0604020202020204" pitchFamily="34" charset="0"/>
              </a:defRPr>
            </a:lvl1pPr>
            <a:lvl2pPr marL="0" indent="0">
              <a:buNone/>
              <a:defRPr sz="1800">
                <a:solidFill>
                  <a:schemeClr val="tx1"/>
                </a:solidFill>
              </a:defRPr>
            </a:lvl2pPr>
          </a:lstStyle>
          <a:p>
            <a:pPr lvl="1"/>
            <a:r>
              <a:rPr lang="en-US" dirty="0"/>
              <a:t>Click to add bio</a:t>
            </a:r>
          </a:p>
        </p:txBody>
      </p:sp>
      <p:sp>
        <p:nvSpPr>
          <p:cNvPr id="56" name="Picture Placeholder 35">
            <a:extLst>
              <a:ext uri="{FF2B5EF4-FFF2-40B4-BE49-F238E27FC236}">
                <a16:creationId xmlns:a16="http://schemas.microsoft.com/office/drawing/2014/main" id="{8BEC7FBF-6709-EB48-80A3-EB7EB20E5849}"/>
              </a:ext>
            </a:extLst>
          </p:cNvPr>
          <p:cNvSpPr>
            <a:spLocks noGrp="1"/>
          </p:cNvSpPr>
          <p:nvPr>
            <p:ph type="pic" sz="quarter" idx="42" hasCustomPrompt="1"/>
          </p:nvPr>
        </p:nvSpPr>
        <p:spPr bwMode="auto">
          <a:xfrm>
            <a:off x="7021855" y="1519756"/>
            <a:ext cx="1191698" cy="1191698"/>
          </a:xfrm>
          <a:custGeom>
            <a:avLst/>
            <a:gdLst>
              <a:gd name="connsiteX0" fmla="*/ 576064 w 1152128"/>
              <a:gd name="connsiteY0" fmla="*/ 0 h 1152128"/>
              <a:gd name="connsiteX1" fmla="*/ 1152128 w 1152128"/>
              <a:gd name="connsiteY1" fmla="*/ 576064 h 1152128"/>
              <a:gd name="connsiteX2" fmla="*/ 576064 w 1152128"/>
              <a:gd name="connsiteY2" fmla="*/ 1152128 h 1152128"/>
              <a:gd name="connsiteX3" fmla="*/ 0 w 1152128"/>
              <a:gd name="connsiteY3" fmla="*/ 576064 h 1152128"/>
              <a:gd name="connsiteX4" fmla="*/ 576064 w 1152128"/>
              <a:gd name="connsiteY4" fmla="*/ 0 h 1152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128" h="1152128">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oAutofit/>
          </a:bodyPr>
          <a:lstStyle>
            <a:lvl1pPr marL="0" indent="0" algn="ctr">
              <a:buNone/>
              <a:defRPr sz="1200"/>
            </a:lvl1pPr>
          </a:lstStyle>
          <a:p>
            <a:r>
              <a:rPr lang="en-US"/>
              <a:t>Click to add headshot</a:t>
            </a:r>
          </a:p>
        </p:txBody>
      </p:sp>
      <p:sp>
        <p:nvSpPr>
          <p:cNvPr id="57" name="Text Placeholder 9">
            <a:extLst>
              <a:ext uri="{FF2B5EF4-FFF2-40B4-BE49-F238E27FC236}">
                <a16:creationId xmlns:a16="http://schemas.microsoft.com/office/drawing/2014/main" id="{A8A8F3F9-4899-1146-B73A-B5BB6961B2EF}"/>
              </a:ext>
            </a:extLst>
          </p:cNvPr>
          <p:cNvSpPr>
            <a:spLocks noGrp="1"/>
          </p:cNvSpPr>
          <p:nvPr>
            <p:ph type="body" sz="quarter" idx="43" hasCustomPrompt="1"/>
          </p:nvPr>
        </p:nvSpPr>
        <p:spPr>
          <a:xfrm>
            <a:off x="6286373" y="2835168"/>
            <a:ext cx="2662662" cy="461413"/>
          </a:xfrm>
        </p:spPr>
        <p:txBody>
          <a:bodyPr lIns="0" bIns="0" anchor="ctr">
            <a:noAutofit/>
          </a:bodyPr>
          <a:lstStyle>
            <a:lvl1pPr marL="0" indent="0">
              <a:lnSpc>
                <a:spcPct val="100000"/>
              </a:lnSpc>
              <a:spcBef>
                <a:spcPts val="0"/>
              </a:spcBef>
              <a:spcAft>
                <a:spcPts val="0"/>
              </a:spcAft>
              <a:buNone/>
              <a:defRPr sz="1600" b="1" i="0" cap="none" spc="0" baseline="0">
                <a:solidFill>
                  <a:schemeClr val="accent1"/>
                </a:solidFill>
                <a:latin typeface="Arial" panose="020B0604020202020204" pitchFamily="34" charset="0"/>
                <a:cs typeface="Arial" panose="020B0604020202020204" pitchFamily="34" charset="0"/>
              </a:defRPr>
            </a:lvl1pPr>
          </a:lstStyle>
          <a:p>
            <a:pPr lvl="0"/>
            <a:r>
              <a:rPr lang="en-US" dirty="0"/>
              <a:t>Click to add name</a:t>
            </a:r>
          </a:p>
        </p:txBody>
      </p:sp>
      <p:sp>
        <p:nvSpPr>
          <p:cNvPr id="58" name="Text Placeholder 9">
            <a:extLst>
              <a:ext uri="{FF2B5EF4-FFF2-40B4-BE49-F238E27FC236}">
                <a16:creationId xmlns:a16="http://schemas.microsoft.com/office/drawing/2014/main" id="{92995636-5046-7345-92E7-A945A3630071}"/>
              </a:ext>
            </a:extLst>
          </p:cNvPr>
          <p:cNvSpPr>
            <a:spLocks noGrp="1"/>
          </p:cNvSpPr>
          <p:nvPr>
            <p:ph type="body" sz="quarter" idx="44" hasCustomPrompt="1"/>
          </p:nvPr>
        </p:nvSpPr>
        <p:spPr>
          <a:xfrm>
            <a:off x="6286373" y="3304827"/>
            <a:ext cx="2662662" cy="592487"/>
          </a:xfrm>
        </p:spPr>
        <p:txBody>
          <a:bodyPr lIns="0" anchor="t"/>
          <a:lstStyle>
            <a:lvl1pPr marL="0" indent="0">
              <a:lnSpc>
                <a:spcPct val="100000"/>
              </a:lnSpc>
              <a:spcBef>
                <a:spcPts val="0"/>
              </a:spcBef>
              <a:spcAft>
                <a:spcPts val="0"/>
              </a:spcAft>
              <a:buNone/>
              <a:defRPr sz="1600" b="1" i="0">
                <a:solidFill>
                  <a:schemeClr val="tx1"/>
                </a:solidFill>
                <a:latin typeface="Arial" panose="020B0604020202020204" pitchFamily="34" charset="0"/>
                <a:cs typeface="Arial" panose="020B0604020202020204" pitchFamily="34" charset="0"/>
              </a:defRPr>
            </a:lvl1pPr>
          </a:lstStyle>
          <a:p>
            <a:pPr lvl="0"/>
            <a:r>
              <a:rPr lang="en-US" dirty="0"/>
              <a:t>Title</a:t>
            </a:r>
          </a:p>
        </p:txBody>
      </p:sp>
      <p:sp>
        <p:nvSpPr>
          <p:cNvPr id="59" name="Text Placeholder 9">
            <a:extLst>
              <a:ext uri="{FF2B5EF4-FFF2-40B4-BE49-F238E27FC236}">
                <a16:creationId xmlns:a16="http://schemas.microsoft.com/office/drawing/2014/main" id="{C180E255-7138-284A-BDF9-C028FF950A89}"/>
              </a:ext>
            </a:extLst>
          </p:cNvPr>
          <p:cNvSpPr>
            <a:spLocks noGrp="1"/>
          </p:cNvSpPr>
          <p:nvPr>
            <p:ph type="body" sz="quarter" idx="45" hasCustomPrompt="1"/>
          </p:nvPr>
        </p:nvSpPr>
        <p:spPr>
          <a:xfrm>
            <a:off x="6286373" y="3897313"/>
            <a:ext cx="2662662" cy="2268538"/>
          </a:xfrm>
          <a:blipFill dpi="0" rotWithShape="1">
            <a:blip r:embed="rId2" cstate="email">
              <a:extLst>
                <a:ext uri="{28A0092B-C50C-407E-A947-70E740481C1C}">
                  <a14:useLocalDpi xmlns:a14="http://schemas.microsoft.com/office/drawing/2010/main"/>
                </a:ext>
              </a:extLst>
            </a:blip>
            <a:srcRect/>
            <a:tile tx="0" ty="0" sx="100000" sy="100000" flip="x" algn="tl"/>
          </a:blipFill>
        </p:spPr>
        <p:txBody>
          <a:bodyPr lIns="0" tIns="180000">
            <a:noAutofit/>
          </a:bodyPr>
          <a:lstStyle>
            <a:lvl1pPr>
              <a:spcBef>
                <a:spcPts val="0"/>
              </a:spcBef>
              <a:spcAft>
                <a:spcPts val="600"/>
              </a:spcAft>
              <a:defRPr sz="1200" b="0" i="0" baseline="0">
                <a:solidFill>
                  <a:schemeClr val="tx1">
                    <a:lumMod val="85000"/>
                    <a:lumOff val="15000"/>
                  </a:schemeClr>
                </a:solidFill>
                <a:latin typeface="Arial" panose="020B0604020202020204" pitchFamily="34" charset="0"/>
                <a:cs typeface="Arial" panose="020B0604020202020204" pitchFamily="34" charset="0"/>
              </a:defRPr>
            </a:lvl1pPr>
            <a:lvl2pPr marL="0" indent="0">
              <a:buNone/>
              <a:defRPr sz="1800">
                <a:solidFill>
                  <a:schemeClr val="tx1"/>
                </a:solidFill>
              </a:defRPr>
            </a:lvl2pPr>
          </a:lstStyle>
          <a:p>
            <a:pPr lvl="1"/>
            <a:r>
              <a:rPr lang="en-US" dirty="0"/>
              <a:t>Click to add bio</a:t>
            </a:r>
          </a:p>
        </p:txBody>
      </p:sp>
      <p:sp>
        <p:nvSpPr>
          <p:cNvPr id="60" name="Picture Placeholder 35">
            <a:extLst>
              <a:ext uri="{FF2B5EF4-FFF2-40B4-BE49-F238E27FC236}">
                <a16:creationId xmlns:a16="http://schemas.microsoft.com/office/drawing/2014/main" id="{2EA761DA-83F1-924F-B29B-E54668336CC8}"/>
              </a:ext>
            </a:extLst>
          </p:cNvPr>
          <p:cNvSpPr>
            <a:spLocks noGrp="1"/>
          </p:cNvSpPr>
          <p:nvPr>
            <p:ph type="pic" sz="quarter" idx="46" hasCustomPrompt="1"/>
          </p:nvPr>
        </p:nvSpPr>
        <p:spPr bwMode="auto">
          <a:xfrm>
            <a:off x="9996703" y="1519756"/>
            <a:ext cx="1191698" cy="1191698"/>
          </a:xfrm>
          <a:custGeom>
            <a:avLst/>
            <a:gdLst>
              <a:gd name="connsiteX0" fmla="*/ 576064 w 1152128"/>
              <a:gd name="connsiteY0" fmla="*/ 0 h 1152128"/>
              <a:gd name="connsiteX1" fmla="*/ 1152128 w 1152128"/>
              <a:gd name="connsiteY1" fmla="*/ 576064 h 1152128"/>
              <a:gd name="connsiteX2" fmla="*/ 576064 w 1152128"/>
              <a:gd name="connsiteY2" fmla="*/ 1152128 h 1152128"/>
              <a:gd name="connsiteX3" fmla="*/ 0 w 1152128"/>
              <a:gd name="connsiteY3" fmla="*/ 576064 h 1152128"/>
              <a:gd name="connsiteX4" fmla="*/ 576064 w 1152128"/>
              <a:gd name="connsiteY4" fmla="*/ 0 h 1152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128" h="1152128">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oAutofit/>
          </a:bodyPr>
          <a:lstStyle>
            <a:lvl1pPr marL="0" indent="0" algn="ctr">
              <a:buNone/>
              <a:defRPr sz="1200"/>
            </a:lvl1pPr>
          </a:lstStyle>
          <a:p>
            <a:r>
              <a:rPr lang="en-US"/>
              <a:t>Click to add headshot</a:t>
            </a:r>
          </a:p>
        </p:txBody>
      </p:sp>
      <p:sp>
        <p:nvSpPr>
          <p:cNvPr id="61" name="Text Placeholder 9">
            <a:extLst>
              <a:ext uri="{FF2B5EF4-FFF2-40B4-BE49-F238E27FC236}">
                <a16:creationId xmlns:a16="http://schemas.microsoft.com/office/drawing/2014/main" id="{AEF904AA-51FA-504E-9121-A959C42AE63E}"/>
              </a:ext>
            </a:extLst>
          </p:cNvPr>
          <p:cNvSpPr>
            <a:spLocks noGrp="1"/>
          </p:cNvSpPr>
          <p:nvPr>
            <p:ph type="body" sz="quarter" idx="47" hasCustomPrompt="1"/>
          </p:nvPr>
        </p:nvSpPr>
        <p:spPr>
          <a:xfrm>
            <a:off x="9261221" y="2835168"/>
            <a:ext cx="2662662" cy="461413"/>
          </a:xfrm>
        </p:spPr>
        <p:txBody>
          <a:bodyPr lIns="0" bIns="0" anchor="ctr">
            <a:noAutofit/>
          </a:bodyPr>
          <a:lstStyle>
            <a:lvl1pPr marL="0" indent="0">
              <a:lnSpc>
                <a:spcPct val="100000"/>
              </a:lnSpc>
              <a:spcBef>
                <a:spcPts val="0"/>
              </a:spcBef>
              <a:spcAft>
                <a:spcPts val="0"/>
              </a:spcAft>
              <a:buNone/>
              <a:defRPr sz="1600" b="1" i="0" cap="none" spc="0" baseline="0">
                <a:solidFill>
                  <a:schemeClr val="accent1"/>
                </a:solidFill>
                <a:latin typeface="Arial" panose="020B0604020202020204" pitchFamily="34" charset="0"/>
                <a:cs typeface="Arial" panose="020B0604020202020204" pitchFamily="34" charset="0"/>
              </a:defRPr>
            </a:lvl1pPr>
          </a:lstStyle>
          <a:p>
            <a:pPr lvl="0"/>
            <a:r>
              <a:rPr lang="en-US" dirty="0"/>
              <a:t>Click to add name</a:t>
            </a:r>
          </a:p>
        </p:txBody>
      </p:sp>
      <p:sp>
        <p:nvSpPr>
          <p:cNvPr id="62" name="Text Placeholder 9">
            <a:extLst>
              <a:ext uri="{FF2B5EF4-FFF2-40B4-BE49-F238E27FC236}">
                <a16:creationId xmlns:a16="http://schemas.microsoft.com/office/drawing/2014/main" id="{7491FE42-DE74-4C46-97D3-94F6733D1932}"/>
              </a:ext>
            </a:extLst>
          </p:cNvPr>
          <p:cNvSpPr>
            <a:spLocks noGrp="1"/>
          </p:cNvSpPr>
          <p:nvPr>
            <p:ph type="body" sz="quarter" idx="48" hasCustomPrompt="1"/>
          </p:nvPr>
        </p:nvSpPr>
        <p:spPr>
          <a:xfrm>
            <a:off x="9261221" y="3304827"/>
            <a:ext cx="2662662" cy="592487"/>
          </a:xfrm>
        </p:spPr>
        <p:txBody>
          <a:bodyPr lIns="0" anchor="t"/>
          <a:lstStyle>
            <a:lvl1pPr marL="0" indent="0">
              <a:lnSpc>
                <a:spcPct val="100000"/>
              </a:lnSpc>
              <a:spcBef>
                <a:spcPts val="0"/>
              </a:spcBef>
              <a:spcAft>
                <a:spcPts val="0"/>
              </a:spcAft>
              <a:buNone/>
              <a:defRPr sz="1600" b="1" i="0">
                <a:solidFill>
                  <a:schemeClr val="tx1"/>
                </a:solidFill>
                <a:latin typeface="Arial" panose="020B0604020202020204" pitchFamily="34" charset="0"/>
                <a:cs typeface="Arial" panose="020B0604020202020204" pitchFamily="34" charset="0"/>
              </a:defRPr>
            </a:lvl1pPr>
          </a:lstStyle>
          <a:p>
            <a:pPr lvl="0"/>
            <a:r>
              <a:rPr lang="en-US" dirty="0"/>
              <a:t>Title</a:t>
            </a:r>
          </a:p>
        </p:txBody>
      </p:sp>
      <p:sp>
        <p:nvSpPr>
          <p:cNvPr id="63" name="Text Placeholder 9">
            <a:extLst>
              <a:ext uri="{FF2B5EF4-FFF2-40B4-BE49-F238E27FC236}">
                <a16:creationId xmlns:a16="http://schemas.microsoft.com/office/drawing/2014/main" id="{D0207C6D-5318-6545-96A3-3A7CDCDC1207}"/>
              </a:ext>
            </a:extLst>
          </p:cNvPr>
          <p:cNvSpPr>
            <a:spLocks noGrp="1"/>
          </p:cNvSpPr>
          <p:nvPr>
            <p:ph type="body" sz="quarter" idx="49" hasCustomPrompt="1"/>
          </p:nvPr>
        </p:nvSpPr>
        <p:spPr>
          <a:xfrm>
            <a:off x="9261221" y="3897313"/>
            <a:ext cx="2662662" cy="2268538"/>
          </a:xfrm>
          <a:blipFill dpi="0" rotWithShape="1">
            <a:blip r:embed="rId2" cstate="email">
              <a:extLst>
                <a:ext uri="{28A0092B-C50C-407E-A947-70E740481C1C}">
                  <a14:useLocalDpi xmlns:a14="http://schemas.microsoft.com/office/drawing/2010/main"/>
                </a:ext>
              </a:extLst>
            </a:blip>
            <a:srcRect/>
            <a:tile tx="0" ty="0" sx="100000" sy="100000" flip="x" algn="tl"/>
          </a:blipFill>
        </p:spPr>
        <p:txBody>
          <a:bodyPr lIns="0" tIns="180000">
            <a:noAutofit/>
          </a:bodyPr>
          <a:lstStyle>
            <a:lvl1pPr>
              <a:spcBef>
                <a:spcPts val="0"/>
              </a:spcBef>
              <a:spcAft>
                <a:spcPts val="600"/>
              </a:spcAft>
              <a:defRPr sz="1200" b="0" i="0" baseline="0">
                <a:solidFill>
                  <a:schemeClr val="tx1">
                    <a:lumMod val="85000"/>
                    <a:lumOff val="15000"/>
                  </a:schemeClr>
                </a:solidFill>
                <a:latin typeface="Arial" panose="020B0604020202020204" pitchFamily="34" charset="0"/>
                <a:cs typeface="Arial" panose="020B0604020202020204" pitchFamily="34" charset="0"/>
              </a:defRPr>
            </a:lvl1pPr>
            <a:lvl2pPr marL="0" indent="0">
              <a:buNone/>
              <a:defRPr sz="1800">
                <a:solidFill>
                  <a:schemeClr val="tx1"/>
                </a:solidFill>
              </a:defRPr>
            </a:lvl2pPr>
          </a:lstStyle>
          <a:p>
            <a:pPr lvl="1"/>
            <a:r>
              <a:rPr lang="en-US" dirty="0"/>
              <a:t>Click to add bio</a:t>
            </a:r>
          </a:p>
        </p:txBody>
      </p:sp>
    </p:spTree>
    <p:extLst>
      <p:ext uri="{BB962C8B-B14F-4D97-AF65-F5344CB8AC3E}">
        <p14:creationId xmlns:p14="http://schemas.microsoft.com/office/powerpoint/2010/main" val="3150772714"/>
      </p:ext>
    </p:extLst>
  </p:cSld>
  <p:clrMapOvr>
    <a:masterClrMapping/>
  </p:clrMapOvr>
  <p:extLst>
    <p:ext uri="{DCECCB84-F9BA-43D5-87BE-67443E8EF086}">
      <p15:sldGuideLst xmlns:p15="http://schemas.microsoft.com/office/powerpoint/2012/main">
        <p15:guide id="1" orient="horz" pos="245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rk Background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A4E1F0-ED0F-2C48-9426-F1CA70CB93D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98" y="223"/>
            <a:ext cx="12191207" cy="6857554"/>
          </a:xfrm>
          <a:prstGeom prst="rect">
            <a:avLst/>
          </a:prstGeom>
        </p:spPr>
      </p:pic>
      <p:cxnSp>
        <p:nvCxnSpPr>
          <p:cNvPr id="10" name="Straight Connector 9">
            <a:extLst>
              <a:ext uri="{FF2B5EF4-FFF2-40B4-BE49-F238E27FC236}">
                <a16:creationId xmlns:a16="http://schemas.microsoft.com/office/drawing/2014/main" id="{A6DD6E01-6FCC-2F43-AE99-21C8E117D012}"/>
              </a:ext>
            </a:extLst>
          </p:cNvPr>
          <p:cNvCxnSpPr/>
          <p:nvPr userDrawn="1"/>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3F5295C0-D13A-CC44-8189-17A4AC13C036}"/>
              </a:ext>
            </a:extLst>
          </p:cNvPr>
          <p:cNvSpPr>
            <a:spLocks noGrp="1"/>
          </p:cNvSpPr>
          <p:nvPr>
            <p:ph type="title" hasCustomPrompt="1"/>
          </p:nvPr>
        </p:nvSpPr>
        <p:spPr>
          <a:xfrm>
            <a:off x="276711" y="152401"/>
            <a:ext cx="11651764" cy="973138"/>
          </a:xfrm>
        </p:spPr>
        <p:txBody>
          <a:bodyPr/>
          <a:lstStyle>
            <a:lvl1pPr>
              <a:defRPr>
                <a:solidFill>
                  <a:schemeClr val="bg1"/>
                </a:solidFill>
              </a:defRPr>
            </a:lvl1pPr>
          </a:lstStyle>
          <a:p>
            <a:r>
              <a:rPr lang="en-US" dirty="0"/>
              <a:t>Click to add slide title</a:t>
            </a:r>
          </a:p>
        </p:txBody>
      </p:sp>
      <p:pic>
        <p:nvPicPr>
          <p:cNvPr id="16" name="Picture 15">
            <a:extLst>
              <a:ext uri="{FF2B5EF4-FFF2-40B4-BE49-F238E27FC236}">
                <a16:creationId xmlns:a16="http://schemas.microsoft.com/office/drawing/2014/main" id="{5411C771-15C6-634F-9DFD-819CE0152030}"/>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276711" y="6509178"/>
            <a:ext cx="1247156" cy="237431"/>
          </a:xfrm>
          <a:prstGeom prst="rect">
            <a:avLst/>
          </a:prstGeom>
        </p:spPr>
      </p:pic>
      <p:sp>
        <p:nvSpPr>
          <p:cNvPr id="7" name="Date Placeholder 6">
            <a:extLst>
              <a:ext uri="{FF2B5EF4-FFF2-40B4-BE49-F238E27FC236}">
                <a16:creationId xmlns:a16="http://schemas.microsoft.com/office/drawing/2014/main" id="{7252E41B-E531-4D4E-9B8C-328872F5F040}"/>
              </a:ext>
            </a:extLst>
          </p:cNvPr>
          <p:cNvSpPr>
            <a:spLocks noGrp="1"/>
          </p:cNvSpPr>
          <p:nvPr>
            <p:ph type="dt" sz="half" idx="10"/>
          </p:nvPr>
        </p:nvSpPr>
        <p:spPr/>
        <p:txBody>
          <a:bodyPr/>
          <a:lstStyle/>
          <a:p>
            <a:r>
              <a:rPr lang="en-CA"/>
              <a:t>Date</a:t>
            </a:r>
            <a:endParaRPr lang="en-US"/>
          </a:p>
        </p:txBody>
      </p:sp>
      <p:sp>
        <p:nvSpPr>
          <p:cNvPr id="8" name="Footer Placeholder 7">
            <a:extLst>
              <a:ext uri="{FF2B5EF4-FFF2-40B4-BE49-F238E27FC236}">
                <a16:creationId xmlns:a16="http://schemas.microsoft.com/office/drawing/2014/main" id="{D2BA88EC-AD52-F744-A768-D65CD1FEEFE9}"/>
              </a:ext>
            </a:extLst>
          </p:cNvPr>
          <p:cNvSpPr>
            <a:spLocks noGrp="1"/>
          </p:cNvSpPr>
          <p:nvPr>
            <p:ph type="ftr" sz="quarter" idx="11"/>
          </p:nvPr>
        </p:nvSpPr>
        <p:spPr/>
        <p:txBody>
          <a:bodyPr/>
          <a:lstStyle>
            <a:lvl1pPr>
              <a:defRPr>
                <a:solidFill>
                  <a:schemeClr val="bg1"/>
                </a:solidFill>
              </a:defRPr>
            </a:lvl1pPr>
          </a:lstStyle>
          <a:p>
            <a:r>
              <a:rPr lang="en-US"/>
              <a:t>OpenText ©2021 All rights reserved</a:t>
            </a:r>
          </a:p>
        </p:txBody>
      </p:sp>
      <p:sp>
        <p:nvSpPr>
          <p:cNvPr id="9" name="Slide Number Placeholder 8">
            <a:extLst>
              <a:ext uri="{FF2B5EF4-FFF2-40B4-BE49-F238E27FC236}">
                <a16:creationId xmlns:a16="http://schemas.microsoft.com/office/drawing/2014/main" id="{CDA1B4F5-17D9-0640-AA9D-AD3A1CA2259D}"/>
              </a:ext>
            </a:extLst>
          </p:cNvPr>
          <p:cNvSpPr>
            <a:spLocks noGrp="1"/>
          </p:cNvSpPr>
          <p:nvPr>
            <p:ph type="sldNum" sz="quarter" idx="12"/>
          </p:nvPr>
        </p:nvSpPr>
        <p:spPr/>
        <p:txBody>
          <a:bodyPr/>
          <a:lstStyle>
            <a:lvl1pPr>
              <a:defRPr>
                <a:solidFill>
                  <a:schemeClr val="bg1"/>
                </a:solidFill>
              </a:defRPr>
            </a:lvl1pPr>
          </a:lstStyle>
          <a:p>
            <a:fld id="{3C1D921F-663F-5D4C-BF56-776C1B867DF7}" type="slidenum">
              <a:rPr lang="en-US" smtClean="0"/>
              <a:pPr/>
              <a:t>‹#›</a:t>
            </a:fld>
            <a:endParaRPr lang="en-US"/>
          </a:p>
        </p:txBody>
      </p:sp>
    </p:spTree>
    <p:extLst>
      <p:ext uri="{BB962C8B-B14F-4D97-AF65-F5344CB8AC3E}">
        <p14:creationId xmlns:p14="http://schemas.microsoft.com/office/powerpoint/2010/main" val="1350515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rk Background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C6B0F3A-8DDD-5444-846F-28551CF656B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7778"/>
          </a:xfrm>
          <a:prstGeom prst="rect">
            <a:avLst/>
          </a:prstGeom>
        </p:spPr>
      </p:pic>
      <p:cxnSp>
        <p:nvCxnSpPr>
          <p:cNvPr id="10" name="Straight Connector 9">
            <a:extLst>
              <a:ext uri="{FF2B5EF4-FFF2-40B4-BE49-F238E27FC236}">
                <a16:creationId xmlns:a16="http://schemas.microsoft.com/office/drawing/2014/main" id="{A6DD6E01-6FCC-2F43-AE99-21C8E117D012}"/>
              </a:ext>
            </a:extLst>
          </p:cNvPr>
          <p:cNvCxnSpPr/>
          <p:nvPr userDrawn="1"/>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3F5295C0-D13A-CC44-8189-17A4AC13C036}"/>
              </a:ext>
            </a:extLst>
          </p:cNvPr>
          <p:cNvSpPr>
            <a:spLocks noGrp="1"/>
          </p:cNvSpPr>
          <p:nvPr>
            <p:ph type="title" hasCustomPrompt="1"/>
          </p:nvPr>
        </p:nvSpPr>
        <p:spPr>
          <a:xfrm>
            <a:off x="276711" y="152401"/>
            <a:ext cx="11638578" cy="973138"/>
          </a:xfrm>
        </p:spPr>
        <p:txBody>
          <a:bodyPr/>
          <a:lstStyle>
            <a:lvl1pPr>
              <a:defRPr>
                <a:solidFill>
                  <a:schemeClr val="bg1"/>
                </a:solidFill>
              </a:defRPr>
            </a:lvl1pPr>
          </a:lstStyle>
          <a:p>
            <a:r>
              <a:rPr lang="en-US" dirty="0"/>
              <a:t>Click to add slide title</a:t>
            </a:r>
          </a:p>
        </p:txBody>
      </p:sp>
      <p:pic>
        <p:nvPicPr>
          <p:cNvPr id="16" name="Picture 15">
            <a:extLst>
              <a:ext uri="{FF2B5EF4-FFF2-40B4-BE49-F238E27FC236}">
                <a16:creationId xmlns:a16="http://schemas.microsoft.com/office/drawing/2014/main" id="{5411C771-15C6-634F-9DFD-819CE0152030}"/>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276711" y="6509178"/>
            <a:ext cx="1247156" cy="237431"/>
          </a:xfrm>
          <a:prstGeom prst="rect">
            <a:avLst/>
          </a:prstGeom>
        </p:spPr>
      </p:pic>
      <p:sp>
        <p:nvSpPr>
          <p:cNvPr id="2" name="Date Placeholder 1">
            <a:extLst>
              <a:ext uri="{FF2B5EF4-FFF2-40B4-BE49-F238E27FC236}">
                <a16:creationId xmlns:a16="http://schemas.microsoft.com/office/drawing/2014/main" id="{B0B9E9EE-BF4F-E049-BB5F-5AA54C2A0374}"/>
              </a:ext>
            </a:extLst>
          </p:cNvPr>
          <p:cNvSpPr>
            <a:spLocks noGrp="1"/>
          </p:cNvSpPr>
          <p:nvPr>
            <p:ph type="dt" sz="half" idx="10"/>
          </p:nvPr>
        </p:nvSpPr>
        <p:spPr/>
        <p:txBody>
          <a:bodyPr/>
          <a:lstStyle/>
          <a:p>
            <a:r>
              <a:rPr lang="en-CA"/>
              <a:t>Date</a:t>
            </a:r>
            <a:endParaRPr lang="en-US"/>
          </a:p>
        </p:txBody>
      </p:sp>
      <p:sp>
        <p:nvSpPr>
          <p:cNvPr id="3" name="Footer Placeholder 2">
            <a:extLst>
              <a:ext uri="{FF2B5EF4-FFF2-40B4-BE49-F238E27FC236}">
                <a16:creationId xmlns:a16="http://schemas.microsoft.com/office/drawing/2014/main" id="{CFC34320-40B2-3943-94AD-9A1186C7C201}"/>
              </a:ext>
            </a:extLst>
          </p:cNvPr>
          <p:cNvSpPr>
            <a:spLocks noGrp="1"/>
          </p:cNvSpPr>
          <p:nvPr>
            <p:ph type="ftr" sz="quarter" idx="11"/>
          </p:nvPr>
        </p:nvSpPr>
        <p:spPr/>
        <p:txBody>
          <a:bodyPr/>
          <a:lstStyle>
            <a:lvl1pPr>
              <a:defRPr>
                <a:solidFill>
                  <a:schemeClr val="bg1"/>
                </a:solidFill>
              </a:defRPr>
            </a:lvl1pPr>
          </a:lstStyle>
          <a:p>
            <a:r>
              <a:rPr lang="en-US"/>
              <a:t>OpenText ©2021 All rights reserved</a:t>
            </a:r>
          </a:p>
        </p:txBody>
      </p:sp>
      <p:sp>
        <p:nvSpPr>
          <p:cNvPr id="4" name="Slide Number Placeholder 3">
            <a:extLst>
              <a:ext uri="{FF2B5EF4-FFF2-40B4-BE49-F238E27FC236}">
                <a16:creationId xmlns:a16="http://schemas.microsoft.com/office/drawing/2014/main" id="{1BC3761D-0761-C94F-9000-80BEA5B2818B}"/>
              </a:ext>
            </a:extLst>
          </p:cNvPr>
          <p:cNvSpPr>
            <a:spLocks noGrp="1"/>
          </p:cNvSpPr>
          <p:nvPr>
            <p:ph type="sldNum" sz="quarter" idx="12"/>
          </p:nvPr>
        </p:nvSpPr>
        <p:spPr/>
        <p:txBody>
          <a:bodyPr/>
          <a:lstStyle>
            <a:lvl1pPr>
              <a:defRPr>
                <a:solidFill>
                  <a:schemeClr val="bg1"/>
                </a:solidFill>
              </a:defRPr>
            </a:lvl1pPr>
          </a:lstStyle>
          <a:p>
            <a:fld id="{3C1D921F-663F-5D4C-BF56-776C1B867DF7}" type="slidenum">
              <a:rPr lang="en-US" smtClean="0"/>
              <a:pPr/>
              <a:t>‹#›</a:t>
            </a:fld>
            <a:endParaRPr lang="en-US"/>
          </a:p>
        </p:txBody>
      </p:sp>
    </p:spTree>
    <p:extLst>
      <p:ext uri="{BB962C8B-B14F-4D97-AF65-F5344CB8AC3E}">
        <p14:creationId xmlns:p14="http://schemas.microsoft.com/office/powerpoint/2010/main" val="2983417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6DD6E01-6FCC-2F43-AE99-21C8E117D012}"/>
              </a:ext>
            </a:extLst>
          </p:cNvPr>
          <p:cNvCxnSpPr/>
          <p:nvPr userDrawn="1"/>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3F5295C0-D13A-CC44-8189-17A4AC13C036}"/>
              </a:ext>
            </a:extLst>
          </p:cNvPr>
          <p:cNvSpPr>
            <a:spLocks noGrp="1"/>
          </p:cNvSpPr>
          <p:nvPr>
            <p:ph type="title" hasCustomPrompt="1"/>
          </p:nvPr>
        </p:nvSpPr>
        <p:spPr>
          <a:xfrm>
            <a:off x="263525" y="152401"/>
            <a:ext cx="11651764" cy="973138"/>
          </a:xfrm>
        </p:spPr>
        <p:txBody>
          <a:bodyPr/>
          <a:lstStyle/>
          <a:p>
            <a:r>
              <a:rPr lang="en-US" dirty="0"/>
              <a:t>Click to add slide title</a:t>
            </a:r>
          </a:p>
        </p:txBody>
      </p:sp>
      <p:sp>
        <p:nvSpPr>
          <p:cNvPr id="2" name="Date Placeholder 1">
            <a:extLst>
              <a:ext uri="{FF2B5EF4-FFF2-40B4-BE49-F238E27FC236}">
                <a16:creationId xmlns:a16="http://schemas.microsoft.com/office/drawing/2014/main" id="{2DD545DD-AEDF-3C4F-9EC7-AB6A827D4E56}"/>
              </a:ext>
            </a:extLst>
          </p:cNvPr>
          <p:cNvSpPr>
            <a:spLocks noGrp="1"/>
          </p:cNvSpPr>
          <p:nvPr>
            <p:ph type="dt" sz="half" idx="10"/>
          </p:nvPr>
        </p:nvSpPr>
        <p:spPr/>
        <p:txBody>
          <a:bodyPr/>
          <a:lstStyle/>
          <a:p>
            <a:r>
              <a:rPr lang="en-CA"/>
              <a:t>Date</a:t>
            </a:r>
            <a:endParaRPr lang="en-US"/>
          </a:p>
        </p:txBody>
      </p:sp>
      <p:sp>
        <p:nvSpPr>
          <p:cNvPr id="3" name="Slide Number Placeholder 2">
            <a:extLst>
              <a:ext uri="{FF2B5EF4-FFF2-40B4-BE49-F238E27FC236}">
                <a16:creationId xmlns:a16="http://schemas.microsoft.com/office/drawing/2014/main" id="{42A6C595-D30F-4546-A06F-E74F73A7E4A5}"/>
              </a:ext>
            </a:extLst>
          </p:cNvPr>
          <p:cNvSpPr>
            <a:spLocks noGrp="1"/>
          </p:cNvSpPr>
          <p:nvPr>
            <p:ph type="sldNum" sz="quarter" idx="11"/>
          </p:nvPr>
        </p:nvSpPr>
        <p:spPr/>
        <p:txBody>
          <a:bodyPr/>
          <a:lstStyle/>
          <a:p>
            <a:fld id="{3C1D921F-663F-5D4C-BF56-776C1B867DF7}" type="slidenum">
              <a:rPr lang="en-US" smtClean="0"/>
              <a:pPr/>
              <a:t>‹#›</a:t>
            </a:fld>
            <a:endParaRPr lang="en-US"/>
          </a:p>
        </p:txBody>
      </p:sp>
      <p:sp>
        <p:nvSpPr>
          <p:cNvPr id="4" name="Footer Placeholder 3">
            <a:extLst>
              <a:ext uri="{FF2B5EF4-FFF2-40B4-BE49-F238E27FC236}">
                <a16:creationId xmlns:a16="http://schemas.microsoft.com/office/drawing/2014/main" id="{71EA631B-84BE-2349-87CD-DCE567042DA8}"/>
              </a:ext>
            </a:extLst>
          </p:cNvPr>
          <p:cNvSpPr>
            <a:spLocks noGrp="1"/>
          </p:cNvSpPr>
          <p:nvPr>
            <p:ph type="ftr" sz="quarter" idx="12"/>
          </p:nvPr>
        </p:nvSpPr>
        <p:spPr>
          <a:xfrm>
            <a:off x="7455919" y="6482444"/>
            <a:ext cx="4114800" cy="264231"/>
          </a:xfrm>
          <a:prstGeom prst="rect">
            <a:avLst/>
          </a:prstGeom>
        </p:spPr>
        <p:txBody>
          <a:bodyPr/>
          <a:lstStyle/>
          <a:p>
            <a:pPr defTabSz="457177">
              <a:buClr>
                <a:srgbClr val="00008B"/>
              </a:buClr>
            </a:pPr>
            <a:r>
              <a:rPr lang="en-US">
                <a:solidFill>
                  <a:srgbClr val="FFFFFF">
                    <a:lumMod val="50000"/>
                  </a:srgbClr>
                </a:solidFill>
                <a:cs typeface="Arial" charset="0"/>
              </a:rPr>
              <a:t>OpenText ©2021 All rights reserved</a:t>
            </a:r>
          </a:p>
        </p:txBody>
      </p:sp>
    </p:spTree>
    <p:extLst>
      <p:ext uri="{BB962C8B-B14F-4D97-AF65-F5344CB8AC3E}">
        <p14:creationId xmlns:p14="http://schemas.microsoft.com/office/powerpoint/2010/main" val="23288360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Thank You">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C4840E0-FD91-4247-8C6B-F5331E4846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5003"/>
            <a:ext cx="12192000" cy="6952781"/>
          </a:xfrm>
          <a:prstGeom prst="rect">
            <a:avLst/>
          </a:prstGeom>
        </p:spPr>
      </p:pic>
      <p:sp>
        <p:nvSpPr>
          <p:cNvPr id="4" name="Title 1">
            <a:extLst>
              <a:ext uri="{FF2B5EF4-FFF2-40B4-BE49-F238E27FC236}">
                <a16:creationId xmlns:a16="http://schemas.microsoft.com/office/drawing/2014/main" id="{56B84FE1-4F9B-FB47-868C-9D7C324D4380}"/>
              </a:ext>
            </a:extLst>
          </p:cNvPr>
          <p:cNvSpPr>
            <a:spLocks noGrp="1"/>
          </p:cNvSpPr>
          <p:nvPr>
            <p:ph type="title"/>
          </p:nvPr>
        </p:nvSpPr>
        <p:spPr>
          <a:xfrm>
            <a:off x="628692" y="3329098"/>
            <a:ext cx="10932237" cy="841248"/>
          </a:xfrm>
        </p:spPr>
        <p:txBody>
          <a:bodyPr/>
          <a:lstStyle>
            <a:lvl1pPr algn="ctr">
              <a:defRPr>
                <a:solidFill>
                  <a:schemeClr val="bg1"/>
                </a:solidFill>
              </a:defRPr>
            </a:lvl1pPr>
          </a:lstStyle>
          <a:p>
            <a:r>
              <a:rPr lang="en-US"/>
              <a:t>Click to edit Master title style</a:t>
            </a:r>
          </a:p>
        </p:txBody>
      </p:sp>
      <p:sp>
        <p:nvSpPr>
          <p:cNvPr id="5" name="TextBox 4">
            <a:extLst>
              <a:ext uri="{FF2B5EF4-FFF2-40B4-BE49-F238E27FC236}">
                <a16:creationId xmlns:a16="http://schemas.microsoft.com/office/drawing/2014/main" id="{61295DC6-ABF8-C644-BB78-6D44B70DBA90}"/>
              </a:ext>
            </a:extLst>
          </p:cNvPr>
          <p:cNvSpPr txBox="1"/>
          <p:nvPr userDrawn="1"/>
        </p:nvSpPr>
        <p:spPr>
          <a:xfrm>
            <a:off x="5222503" y="4618779"/>
            <a:ext cx="4128459" cy="400110"/>
          </a:xfrm>
          <a:prstGeom prst="rect">
            <a:avLst/>
          </a:prstGeom>
          <a:noFill/>
        </p:spPr>
        <p:txBody>
          <a:bodyPr wrap="square" rtlCol="0">
            <a:spAutoFit/>
          </a:bodyPr>
          <a:lstStyle/>
          <a:p>
            <a:pPr marL="0" indent="0">
              <a:buNone/>
            </a:pPr>
            <a:r>
              <a:rPr lang="en-US" sz="2000">
                <a:solidFill>
                  <a:schemeClr val="bg1"/>
                </a:solidFill>
                <a:latin typeface="+mj-lt"/>
                <a:ea typeface="Lato Light" charset="0"/>
                <a:cs typeface="Lato Light" charset="0"/>
              </a:rPr>
              <a:t>twitter.com/</a:t>
            </a:r>
            <a:r>
              <a:rPr lang="en-US" sz="2000" err="1">
                <a:solidFill>
                  <a:schemeClr val="bg1"/>
                </a:solidFill>
                <a:latin typeface="+mj-lt"/>
                <a:ea typeface="Lato Light" charset="0"/>
                <a:cs typeface="Lato Light" charset="0"/>
              </a:rPr>
              <a:t>opentext</a:t>
            </a:r>
            <a:endParaRPr lang="en-US" sz="2000">
              <a:solidFill>
                <a:schemeClr val="bg1"/>
              </a:solidFill>
              <a:latin typeface="+mj-lt"/>
              <a:ea typeface="Lato Light" charset="0"/>
              <a:cs typeface="Lato Light" charset="0"/>
            </a:endParaRPr>
          </a:p>
        </p:txBody>
      </p:sp>
      <p:sp>
        <p:nvSpPr>
          <p:cNvPr id="6" name="TextBox 5">
            <a:extLst>
              <a:ext uri="{FF2B5EF4-FFF2-40B4-BE49-F238E27FC236}">
                <a16:creationId xmlns:a16="http://schemas.microsoft.com/office/drawing/2014/main" id="{0EFA7CA5-E9D0-3B4A-A166-CD0CBF888019}"/>
              </a:ext>
            </a:extLst>
          </p:cNvPr>
          <p:cNvSpPr txBox="1"/>
          <p:nvPr userDrawn="1"/>
        </p:nvSpPr>
        <p:spPr>
          <a:xfrm>
            <a:off x="4146079" y="5272855"/>
            <a:ext cx="4128459" cy="400110"/>
          </a:xfrm>
          <a:prstGeom prst="rect">
            <a:avLst/>
          </a:prstGeom>
          <a:noFill/>
        </p:spPr>
        <p:txBody>
          <a:bodyPr wrap="square" rtlCol="0">
            <a:spAutoFit/>
          </a:bodyPr>
          <a:lstStyle/>
          <a:p>
            <a:pPr marL="0" indent="0" algn="r">
              <a:buNone/>
            </a:pPr>
            <a:r>
              <a:rPr lang="en-US" sz="2000" err="1">
                <a:solidFill>
                  <a:schemeClr val="bg1"/>
                </a:solidFill>
                <a:latin typeface="+mj-lt"/>
                <a:ea typeface="Lato Light" charset="0"/>
                <a:cs typeface="Lato Light" charset="0"/>
              </a:rPr>
              <a:t>linkedin.com</a:t>
            </a:r>
            <a:r>
              <a:rPr lang="en-US" sz="2000">
                <a:solidFill>
                  <a:schemeClr val="bg1"/>
                </a:solidFill>
                <a:latin typeface="+mj-lt"/>
                <a:ea typeface="Lato Light" charset="0"/>
                <a:cs typeface="Lato Light" charset="0"/>
              </a:rPr>
              <a:t>/company/</a:t>
            </a:r>
            <a:r>
              <a:rPr lang="en-US" sz="2000" err="1">
                <a:solidFill>
                  <a:schemeClr val="bg1"/>
                </a:solidFill>
                <a:latin typeface="+mj-lt"/>
                <a:ea typeface="Lato Light" charset="0"/>
                <a:cs typeface="Lato Light" charset="0"/>
              </a:rPr>
              <a:t>opentext</a:t>
            </a:r>
            <a:endParaRPr lang="en-US" sz="2000">
              <a:solidFill>
                <a:schemeClr val="bg1"/>
              </a:solidFill>
              <a:latin typeface="+mj-lt"/>
              <a:ea typeface="Lato Light" charset="0"/>
              <a:cs typeface="Lato Light" charset="0"/>
            </a:endParaRPr>
          </a:p>
        </p:txBody>
      </p:sp>
      <p:sp>
        <p:nvSpPr>
          <p:cNvPr id="11" name="TextBox 10">
            <a:extLst>
              <a:ext uri="{FF2B5EF4-FFF2-40B4-BE49-F238E27FC236}">
                <a16:creationId xmlns:a16="http://schemas.microsoft.com/office/drawing/2014/main" id="{8AE648B9-909E-1148-833B-86CE913BB54C}"/>
              </a:ext>
            </a:extLst>
          </p:cNvPr>
          <p:cNvSpPr txBox="1"/>
          <p:nvPr userDrawn="1"/>
        </p:nvSpPr>
        <p:spPr>
          <a:xfrm>
            <a:off x="628692" y="5766746"/>
            <a:ext cx="10932237" cy="553998"/>
          </a:xfrm>
          <a:prstGeom prst="rect">
            <a:avLst/>
          </a:prstGeom>
          <a:noFill/>
        </p:spPr>
        <p:txBody>
          <a:bodyPr wrap="square" rtlCol="0">
            <a:spAutoFit/>
          </a:bodyPr>
          <a:lstStyle/>
          <a:p>
            <a:pPr marL="0" indent="0" algn="ctr">
              <a:buNone/>
            </a:pPr>
            <a:r>
              <a:rPr lang="en-US" sz="3000" b="1" err="1">
                <a:solidFill>
                  <a:schemeClr val="bg1"/>
                </a:solidFill>
                <a:latin typeface="+mj-lt"/>
                <a:ea typeface="Lato" charset="0"/>
                <a:cs typeface="Lato" charset="0"/>
              </a:rPr>
              <a:t>opentext.com</a:t>
            </a:r>
            <a:endParaRPr lang="en-US" sz="3000" b="1">
              <a:solidFill>
                <a:schemeClr val="bg1"/>
              </a:solidFill>
              <a:latin typeface="+mj-lt"/>
              <a:ea typeface="Lato" charset="0"/>
              <a:cs typeface="Lato" charset="0"/>
            </a:endParaRPr>
          </a:p>
        </p:txBody>
      </p:sp>
      <p:pic>
        <p:nvPicPr>
          <p:cNvPr id="18" name="Picture 17">
            <a:extLst>
              <a:ext uri="{FF2B5EF4-FFF2-40B4-BE49-F238E27FC236}">
                <a16:creationId xmlns:a16="http://schemas.microsoft.com/office/drawing/2014/main" id="{63E10C71-3E19-C749-B45D-2CE57004628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56286" y="4602064"/>
            <a:ext cx="435298" cy="353943"/>
          </a:xfrm>
          <a:prstGeom prst="rect">
            <a:avLst/>
          </a:prstGeom>
        </p:spPr>
      </p:pic>
      <p:pic>
        <p:nvPicPr>
          <p:cNvPr id="20" name="Picture 19">
            <a:extLst>
              <a:ext uri="{FF2B5EF4-FFF2-40B4-BE49-F238E27FC236}">
                <a16:creationId xmlns:a16="http://schemas.microsoft.com/office/drawing/2014/main" id="{D6745F2F-F2B0-794B-880F-EAE1FAFED14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059347" y="5165165"/>
            <a:ext cx="435298" cy="435270"/>
          </a:xfrm>
          <a:prstGeom prst="rect">
            <a:avLst/>
          </a:prstGeom>
        </p:spPr>
      </p:pic>
      <p:pic>
        <p:nvPicPr>
          <p:cNvPr id="10" name="Picture 9">
            <a:extLst>
              <a:ext uri="{FF2B5EF4-FFF2-40B4-BE49-F238E27FC236}">
                <a16:creationId xmlns:a16="http://schemas.microsoft.com/office/drawing/2014/main" id="{5C1E21FD-4F5C-C243-AEC3-E2383A6DFA3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27673" y="1423283"/>
            <a:ext cx="5809411" cy="1102017"/>
          </a:xfrm>
          <a:prstGeom prst="rect">
            <a:avLst/>
          </a:prstGeom>
          <a:effectLst>
            <a:innerShdw blurRad="50800" dist="38100" dir="16200000">
              <a:prstClr val="black">
                <a:alpha val="50000"/>
              </a:prstClr>
            </a:innerShdw>
          </a:effectLst>
        </p:spPr>
      </p:pic>
    </p:spTree>
    <p:extLst>
      <p:ext uri="{BB962C8B-B14F-4D97-AF65-F5344CB8AC3E}">
        <p14:creationId xmlns:p14="http://schemas.microsoft.com/office/powerpoint/2010/main" val="42153565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Thank You Second O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3E33B2-DDBC-004C-B05D-96F7790501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5003"/>
            <a:ext cx="12192000" cy="6952781"/>
          </a:xfrm>
          <a:prstGeom prst="rect">
            <a:avLst/>
          </a:prstGeom>
        </p:spPr>
      </p:pic>
      <p:pic>
        <p:nvPicPr>
          <p:cNvPr id="16" name="Picture 15">
            <a:extLst>
              <a:ext uri="{FF2B5EF4-FFF2-40B4-BE49-F238E27FC236}">
                <a16:creationId xmlns:a16="http://schemas.microsoft.com/office/drawing/2014/main" id="{4CC1BA4B-E9CB-D04F-B611-577554C8855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27673" y="2877993"/>
            <a:ext cx="5809411" cy="1102017"/>
          </a:xfrm>
          <a:prstGeom prst="rect">
            <a:avLst/>
          </a:prstGeom>
          <a:effectLst>
            <a:innerShdw blurRad="50800" dist="38100" dir="16200000">
              <a:prstClr val="black">
                <a:alpha val="50000"/>
              </a:prstClr>
            </a:innerShdw>
          </a:effectLst>
        </p:spPr>
      </p:pic>
    </p:spTree>
    <p:extLst>
      <p:ext uri="{BB962C8B-B14F-4D97-AF65-F5344CB8AC3E}">
        <p14:creationId xmlns:p14="http://schemas.microsoft.com/office/powerpoint/2010/main" val="347133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2"/>
                </a:solidFill>
              </a:defRPr>
            </a:lvl1pPr>
          </a:lstStyle>
          <a:p>
            <a:r>
              <a:rPr lang="en-US" dirty="0"/>
              <a:t>Click to add title</a:t>
            </a:r>
            <a:endParaRPr dirty="0"/>
          </a:p>
        </p:txBody>
      </p:sp>
      <p:sp>
        <p:nvSpPr>
          <p:cNvPr id="3" name="Content Placeholder 2"/>
          <p:cNvSpPr>
            <a:spLocks noGrp="1"/>
          </p:cNvSpPr>
          <p:nvPr>
            <p:ph idx="1" hasCustomPrompt="1"/>
          </p:nvPr>
        </p:nvSpPr>
        <p:spPr/>
        <p:txBody>
          <a:bodyPr/>
          <a:lstStyle>
            <a:lvl1pPr>
              <a:defRPr sz="1875"/>
            </a:lvl1pPr>
            <a:lvl2pPr>
              <a:defRPr sz="1500"/>
            </a:lvl2pPr>
            <a:lvl3pPr>
              <a:defRPr sz="1200"/>
            </a:lvl3pPr>
            <a:lvl4pPr>
              <a:defRPr sz="1275"/>
            </a:lvl4pPr>
            <a:lvl5pPr>
              <a:defRPr sz="1050"/>
            </a:lvl5pPr>
            <a:lvl6pPr>
              <a:buFont typeface="Wingdings" pitchFamily="2" charset="2"/>
              <a:buChar char="§"/>
              <a:defRPr sz="1800" baseline="0"/>
            </a:lvl6pPr>
            <a:lvl7pPr>
              <a:buFont typeface="Wingdings" pitchFamily="2" charset="2"/>
              <a:buChar char="§"/>
              <a:defRPr sz="1800"/>
            </a:lvl7pPr>
            <a:lvl8pPr>
              <a:buFont typeface="Wingdings" pitchFamily="2" charset="2"/>
              <a:buChar char="§"/>
              <a:defRPr sz="1800" baseline="0"/>
            </a:lvl8pPr>
            <a:lvl9pPr>
              <a:buFont typeface="Wingdings" pitchFamily="2" charset="2"/>
              <a:buChar char="§"/>
              <a:defRPr sz="1800" baseline="0"/>
            </a:lvl9pPr>
          </a:lstStyle>
          <a:p>
            <a:pPr lvl="0"/>
            <a:r>
              <a:rPr lang="en-US" dirty="0"/>
              <a:t>Bullet level 1</a:t>
            </a:r>
          </a:p>
          <a:p>
            <a:pPr lvl="1"/>
            <a:r>
              <a:rPr lang="en-US" dirty="0"/>
              <a:t>Bullet level 2</a:t>
            </a:r>
          </a:p>
          <a:p>
            <a:pPr lvl="2"/>
            <a:r>
              <a:rPr lang="en-US" dirty="0"/>
              <a:t>Bullet level 3</a:t>
            </a:r>
          </a:p>
        </p:txBody>
      </p:sp>
    </p:spTree>
    <p:extLst>
      <p:ext uri="{BB962C8B-B14F-4D97-AF65-F5344CB8AC3E}">
        <p14:creationId xmlns:p14="http://schemas.microsoft.com/office/powerpoint/2010/main" val="42829182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with Presenter Info, Date and Place">
    <p:bg>
      <p:bgPr>
        <a:solidFill>
          <a:srgbClr val="111B58"/>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972BF5-5CBC-4FEF-9938-7519E4651431}"/>
              </a:ext>
            </a:extLst>
          </p:cNvPr>
          <p:cNvPicPr>
            <a:picLocks noChangeAspect="1"/>
          </p:cNvPicPr>
          <p:nvPr/>
        </p:nvPicPr>
        <p:blipFill>
          <a:blip r:embed="rId2"/>
          <a:stretch>
            <a:fillRect/>
          </a:stretch>
        </p:blipFill>
        <p:spPr>
          <a:xfrm>
            <a:off x="0" y="0"/>
            <a:ext cx="12192795" cy="6858000"/>
          </a:xfrm>
          <a:prstGeom prst="rect">
            <a:avLst/>
          </a:prstGeom>
          <a:noFill/>
          <a:ln cap="flat">
            <a:noFill/>
          </a:ln>
        </p:spPr>
      </p:pic>
      <p:pic>
        <p:nvPicPr>
          <p:cNvPr id="3" name="Picture 4">
            <a:extLst>
              <a:ext uri="{FF2B5EF4-FFF2-40B4-BE49-F238E27FC236}">
                <a16:creationId xmlns:a16="http://schemas.microsoft.com/office/drawing/2014/main" id="{E09A25EE-0475-41C1-8C74-2C00365E90AA}"/>
              </a:ext>
            </a:extLst>
          </p:cNvPr>
          <p:cNvPicPr>
            <a:picLocks noChangeAspect="1"/>
          </p:cNvPicPr>
          <p:nvPr/>
        </p:nvPicPr>
        <p:blipFill>
          <a:blip r:embed="rId3"/>
          <a:stretch>
            <a:fillRect/>
          </a:stretch>
        </p:blipFill>
        <p:spPr>
          <a:xfrm>
            <a:off x="623136" y="1182324"/>
            <a:ext cx="3028297" cy="576520"/>
          </a:xfrm>
          <a:prstGeom prst="rect">
            <a:avLst/>
          </a:prstGeom>
          <a:noFill/>
          <a:ln cap="flat">
            <a:noFill/>
          </a:ln>
        </p:spPr>
      </p:pic>
      <p:sp>
        <p:nvSpPr>
          <p:cNvPr id="4" name="Title 1">
            <a:extLst>
              <a:ext uri="{FF2B5EF4-FFF2-40B4-BE49-F238E27FC236}">
                <a16:creationId xmlns:a16="http://schemas.microsoft.com/office/drawing/2014/main" id="{C05E18D3-0A80-4639-BA16-4BDCB3860F22}"/>
              </a:ext>
            </a:extLst>
          </p:cNvPr>
          <p:cNvSpPr txBox="1">
            <a:spLocks noGrp="1"/>
          </p:cNvSpPr>
          <p:nvPr>
            <p:ph type="title"/>
          </p:nvPr>
        </p:nvSpPr>
        <p:spPr>
          <a:xfrm>
            <a:off x="578620" y="2384481"/>
            <a:ext cx="6546542" cy="1113369"/>
          </a:xfrm>
        </p:spPr>
        <p:txBody>
          <a:bodyPr anchor="b"/>
          <a:lstStyle>
            <a:lvl1pPr>
              <a:defRPr b="1">
                <a:solidFill>
                  <a:srgbClr val="FFFFFF"/>
                </a:solidFill>
              </a:defRPr>
            </a:lvl1pPr>
          </a:lstStyle>
          <a:p>
            <a:pPr lvl="0"/>
            <a:r>
              <a:rPr lang="en-US"/>
              <a:t>Header of the presentation to go here on two lines</a:t>
            </a:r>
          </a:p>
        </p:txBody>
      </p:sp>
      <p:sp>
        <p:nvSpPr>
          <p:cNvPr id="5" name="Text Placeholder 2">
            <a:extLst>
              <a:ext uri="{FF2B5EF4-FFF2-40B4-BE49-F238E27FC236}">
                <a16:creationId xmlns:a16="http://schemas.microsoft.com/office/drawing/2014/main" id="{D5A0A6E5-273E-4D06-9146-5470D846B863}"/>
              </a:ext>
            </a:extLst>
          </p:cNvPr>
          <p:cNvSpPr txBox="1">
            <a:spLocks noGrp="1"/>
          </p:cNvSpPr>
          <p:nvPr>
            <p:ph type="body" idx="4294967295"/>
          </p:nvPr>
        </p:nvSpPr>
        <p:spPr>
          <a:xfrm>
            <a:off x="578620" y="3720332"/>
            <a:ext cx="5292210" cy="471126"/>
          </a:xfrm>
        </p:spPr>
        <p:txBody>
          <a:bodyPr>
            <a:normAutofit/>
          </a:bodyPr>
          <a:lstStyle>
            <a:lvl1pPr marL="0" indent="0">
              <a:buNone/>
              <a:defRPr sz="2000">
                <a:solidFill>
                  <a:srgbClr val="09BCEF"/>
                </a:solidFill>
              </a:defRPr>
            </a:lvl1pPr>
          </a:lstStyle>
          <a:p>
            <a:pPr lvl="0"/>
            <a:r>
              <a:rPr lang="en-US"/>
              <a:t>Subtitle of presentation to go here</a:t>
            </a:r>
          </a:p>
        </p:txBody>
      </p:sp>
      <p:sp>
        <p:nvSpPr>
          <p:cNvPr id="6" name="Text Placeholder 2">
            <a:extLst>
              <a:ext uri="{FF2B5EF4-FFF2-40B4-BE49-F238E27FC236}">
                <a16:creationId xmlns:a16="http://schemas.microsoft.com/office/drawing/2014/main" id="{3FC7B9AE-7A5E-4EF1-95B5-82361C335ED8}"/>
              </a:ext>
            </a:extLst>
          </p:cNvPr>
          <p:cNvSpPr txBox="1">
            <a:spLocks noGrp="1"/>
          </p:cNvSpPr>
          <p:nvPr>
            <p:ph type="body" idx="4294967295"/>
          </p:nvPr>
        </p:nvSpPr>
        <p:spPr>
          <a:xfrm>
            <a:off x="578620" y="6018128"/>
            <a:ext cx="6546542" cy="471126"/>
          </a:xfrm>
        </p:spPr>
        <p:txBody>
          <a:bodyPr>
            <a:normAutofit/>
          </a:bodyPr>
          <a:lstStyle>
            <a:lvl1pPr marL="0" indent="0">
              <a:buNone/>
              <a:defRPr sz="2000">
                <a:solidFill>
                  <a:srgbClr val="7E929F"/>
                </a:solidFill>
              </a:defRPr>
            </a:lvl1pPr>
          </a:lstStyle>
          <a:p>
            <a:pPr lvl="0"/>
            <a:r>
              <a:rPr lang="en-US"/>
              <a:t>Date  |  Presenter name</a:t>
            </a:r>
          </a:p>
        </p:txBody>
      </p:sp>
    </p:spTree>
    <p:extLst>
      <p:ext uri="{BB962C8B-B14F-4D97-AF65-F5344CB8AC3E}">
        <p14:creationId xmlns:p14="http://schemas.microsoft.com/office/powerpoint/2010/main" val="151702699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9A4A3-DD6A-4958-B0DD-28CC720746AB}"/>
              </a:ext>
            </a:extLst>
          </p:cNvPr>
          <p:cNvSpPr txBox="1">
            <a:spLocks noGrp="1"/>
          </p:cNvSpPr>
          <p:nvPr>
            <p:ph type="title"/>
          </p:nvPr>
        </p:nvSpPr>
        <p:spPr/>
        <p:txBody>
          <a:bodyPr/>
          <a:lstStyle>
            <a:lvl1pPr>
              <a:defRPr/>
            </a:lvl1pPr>
          </a:lstStyle>
          <a:p>
            <a:pPr lvl="0"/>
            <a:r>
              <a:rPr lang="en-US"/>
              <a:t>Click to add title</a:t>
            </a:r>
          </a:p>
        </p:txBody>
      </p:sp>
      <p:sp>
        <p:nvSpPr>
          <p:cNvPr id="3" name="Content Placeholder 2">
            <a:extLst>
              <a:ext uri="{FF2B5EF4-FFF2-40B4-BE49-F238E27FC236}">
                <a16:creationId xmlns:a16="http://schemas.microsoft.com/office/drawing/2014/main" id="{24092F9A-AEEB-4039-8F01-05DB23AF50E9}"/>
              </a:ext>
            </a:extLst>
          </p:cNvPr>
          <p:cNvSpPr txBox="1">
            <a:spLocks noGrp="1"/>
          </p:cNvSpPr>
          <p:nvPr>
            <p:ph idx="4294967295"/>
          </p:nvPr>
        </p:nvSpPr>
        <p:spPr/>
        <p:txBody>
          <a:bodyPr/>
          <a:lstStyle>
            <a:lvl1pPr>
              <a:defRPr/>
            </a:lvl1pPr>
            <a:lvl2pPr>
              <a:defRPr/>
            </a:lvl2pPr>
            <a:lvl3pPr>
              <a:defRPr/>
            </a:lvl3pPr>
          </a:lstStyle>
          <a:p>
            <a:pPr lvl="0"/>
            <a:r>
              <a:rPr lang="en-US"/>
              <a:t>Bullet level 1</a:t>
            </a:r>
          </a:p>
          <a:p>
            <a:pPr lvl="1"/>
            <a:r>
              <a:rPr lang="en-US"/>
              <a:t>Bullet level 2</a:t>
            </a:r>
          </a:p>
          <a:p>
            <a:pPr lvl="2"/>
            <a:r>
              <a:rPr lang="en-US"/>
              <a:t>Bullet level 3</a:t>
            </a:r>
          </a:p>
        </p:txBody>
      </p:sp>
    </p:spTree>
    <p:extLst>
      <p:ext uri="{BB962C8B-B14F-4D97-AF65-F5344CB8AC3E}">
        <p14:creationId xmlns:p14="http://schemas.microsoft.com/office/powerpoint/2010/main" val="2120038149"/>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with No First Level Bulle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9A5CEAE-4019-42B1-93F5-FCC694450816}"/>
              </a:ext>
            </a:extLst>
          </p:cNvPr>
          <p:cNvSpPr txBox="1">
            <a:spLocks noGrp="1"/>
          </p:cNvSpPr>
          <p:nvPr>
            <p:ph idx="4294967295"/>
          </p:nvPr>
        </p:nvSpPr>
        <p:spPr>
          <a:xfrm>
            <a:off x="565186" y="1431132"/>
            <a:ext cx="11003778" cy="4733927"/>
          </a:xfrm>
        </p:spPr>
        <p:txBody>
          <a:bodyPr/>
          <a:lstStyle>
            <a:lvl1pPr marL="0" indent="0">
              <a:buNone/>
              <a:defRPr/>
            </a:lvl1pPr>
            <a:lvl2pPr>
              <a:defRPr/>
            </a:lvl2pPr>
            <a:lvl3pPr>
              <a:defRPr/>
            </a:lvl3pPr>
          </a:lstStyle>
          <a:p>
            <a:pPr lvl="0"/>
            <a:r>
              <a:rPr lang="en-US"/>
              <a:t>Click to edit Master text styles</a:t>
            </a:r>
          </a:p>
          <a:p>
            <a:pPr lvl="1"/>
            <a:r>
              <a:rPr lang="en-US"/>
              <a:t>Second level </a:t>
            </a:r>
          </a:p>
          <a:p>
            <a:pPr lvl="2"/>
            <a:r>
              <a:rPr lang="en-US"/>
              <a:t>Third level</a:t>
            </a:r>
          </a:p>
        </p:txBody>
      </p:sp>
      <p:sp>
        <p:nvSpPr>
          <p:cNvPr id="3" name="Title Placeholder 1">
            <a:extLst>
              <a:ext uri="{FF2B5EF4-FFF2-40B4-BE49-F238E27FC236}">
                <a16:creationId xmlns:a16="http://schemas.microsoft.com/office/drawing/2014/main" id="{1F0B3307-1D4E-4C42-AB8D-EE65A241CC1D}"/>
              </a:ext>
            </a:extLst>
          </p:cNvPr>
          <p:cNvSpPr txBox="1">
            <a:spLocks noGrp="1"/>
          </p:cNvSpPr>
          <p:nvPr>
            <p:ph type="title"/>
          </p:nvPr>
        </p:nvSpPr>
        <p:spPr>
          <a:xfrm>
            <a:off x="564989" y="173814"/>
            <a:ext cx="10871040" cy="972702"/>
          </a:xfrm>
        </p:spPr>
        <p:txBody>
          <a:bodyPr/>
          <a:lstStyle>
            <a:lvl1pPr>
              <a:defRPr/>
            </a:lvl1pPr>
          </a:lstStyle>
          <a:p>
            <a:pPr lvl="0"/>
            <a:endParaRPr lang="en-US"/>
          </a:p>
        </p:txBody>
      </p:sp>
    </p:spTree>
    <p:extLst>
      <p:ext uri="{BB962C8B-B14F-4D97-AF65-F5344CB8AC3E}">
        <p14:creationId xmlns:p14="http://schemas.microsoft.com/office/powerpoint/2010/main" val="258276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7042"/>
          <a:stretch/>
        </p:blipFill>
        <p:spPr>
          <a:xfrm>
            <a:off x="0" y="0"/>
            <a:ext cx="12192796" cy="6375080"/>
          </a:xfrm>
          <a:prstGeom prst="rect">
            <a:avLst/>
          </a:prstGeom>
        </p:spPr>
      </p:pic>
      <p:sp>
        <p:nvSpPr>
          <p:cNvPr id="2" name="Title 1"/>
          <p:cNvSpPr>
            <a:spLocks noGrp="1"/>
          </p:cNvSpPr>
          <p:nvPr>
            <p:ph type="title" hasCustomPrompt="1"/>
          </p:nvPr>
        </p:nvSpPr>
        <p:spPr>
          <a:xfrm>
            <a:off x="578500" y="1706213"/>
            <a:ext cx="7525148" cy="1298575"/>
          </a:xfrm>
        </p:spPr>
        <p:txBody>
          <a:bodyPr anchor="b"/>
          <a:lstStyle>
            <a:lvl1pPr algn="l">
              <a:defRPr sz="4000" b="1" i="0" cap="none" baseline="0">
                <a:solidFill>
                  <a:schemeClr val="bg1"/>
                </a:solidFill>
                <a:latin typeface="Arial" charset="0"/>
              </a:defRPr>
            </a:lvl1pPr>
          </a:lstStyle>
          <a:p>
            <a:r>
              <a:rPr lang="en-US" dirty="0"/>
              <a:t>Section title here</a:t>
            </a:r>
            <a:endParaRPr dirty="0"/>
          </a:p>
        </p:txBody>
      </p:sp>
      <p:sp>
        <p:nvSpPr>
          <p:cNvPr id="3" name="Text Placeholder 2"/>
          <p:cNvSpPr>
            <a:spLocks noGrp="1"/>
          </p:cNvSpPr>
          <p:nvPr>
            <p:ph type="body" idx="1" hasCustomPrompt="1"/>
          </p:nvPr>
        </p:nvSpPr>
        <p:spPr>
          <a:xfrm>
            <a:off x="578500" y="3217085"/>
            <a:ext cx="7525149" cy="977900"/>
          </a:xfrm>
        </p:spPr>
        <p:txBody>
          <a:bodyPr>
            <a:normAutofit/>
          </a:bodyPr>
          <a:lstStyle>
            <a:lvl1pPr marL="0" indent="0">
              <a:buNone/>
              <a:defRPr sz="2000" baseline="0">
                <a:solidFill>
                  <a:schemeClr val="accent3"/>
                </a:solidFill>
              </a:defRPr>
            </a:lvl1pPr>
            <a:lvl2pPr marL="609562" indent="0">
              <a:buNone/>
              <a:defRPr sz="2400">
                <a:solidFill>
                  <a:schemeClr val="tx1">
                    <a:tint val="75000"/>
                  </a:schemeClr>
                </a:solidFill>
              </a:defRPr>
            </a:lvl2pPr>
            <a:lvl3pPr marL="1219124" indent="0">
              <a:buNone/>
              <a:defRPr sz="2133">
                <a:solidFill>
                  <a:schemeClr val="tx1">
                    <a:tint val="75000"/>
                  </a:schemeClr>
                </a:solidFill>
              </a:defRPr>
            </a:lvl3pPr>
            <a:lvl4pPr marL="1828686" indent="0">
              <a:buNone/>
              <a:defRPr sz="1867">
                <a:solidFill>
                  <a:schemeClr val="tx1">
                    <a:tint val="75000"/>
                  </a:schemeClr>
                </a:solidFill>
              </a:defRPr>
            </a:lvl4pPr>
            <a:lvl5pPr marL="2438248" indent="0">
              <a:buNone/>
              <a:defRPr sz="1867">
                <a:solidFill>
                  <a:schemeClr val="tx1">
                    <a:tint val="75000"/>
                  </a:schemeClr>
                </a:solidFill>
              </a:defRPr>
            </a:lvl5pPr>
            <a:lvl6pPr marL="3047810" indent="0">
              <a:buNone/>
              <a:defRPr sz="1867">
                <a:solidFill>
                  <a:schemeClr val="tx1">
                    <a:tint val="75000"/>
                  </a:schemeClr>
                </a:solidFill>
              </a:defRPr>
            </a:lvl6pPr>
            <a:lvl7pPr marL="3657372" indent="0">
              <a:buNone/>
              <a:defRPr sz="1867">
                <a:solidFill>
                  <a:schemeClr val="tx1">
                    <a:tint val="75000"/>
                  </a:schemeClr>
                </a:solidFill>
              </a:defRPr>
            </a:lvl7pPr>
            <a:lvl8pPr marL="4266934" indent="0">
              <a:buNone/>
              <a:defRPr sz="1867">
                <a:solidFill>
                  <a:schemeClr val="tx1">
                    <a:tint val="75000"/>
                  </a:schemeClr>
                </a:solidFill>
              </a:defRPr>
            </a:lvl8pPr>
            <a:lvl9pPr marL="4876495" indent="0">
              <a:buNone/>
              <a:defRPr sz="1867">
                <a:solidFill>
                  <a:schemeClr val="tx1">
                    <a:tint val="75000"/>
                  </a:schemeClr>
                </a:solidFill>
              </a:defRPr>
            </a:lvl9pPr>
          </a:lstStyle>
          <a:p>
            <a:pPr lvl="0"/>
            <a:r>
              <a:rPr lang="en-US" dirty="0"/>
              <a:t>Section subtitle here</a:t>
            </a:r>
          </a:p>
        </p:txBody>
      </p:sp>
      <p:sp>
        <p:nvSpPr>
          <p:cNvPr id="13" name="TextBox 10"/>
          <p:cNvSpPr txBox="1">
            <a:spLocks noChangeArrowheads="1"/>
          </p:cNvSpPr>
          <p:nvPr userDrawn="1"/>
        </p:nvSpPr>
        <p:spPr bwMode="auto">
          <a:xfrm>
            <a:off x="8901143" y="6514873"/>
            <a:ext cx="2453579"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CA" sz="750" dirty="0">
                <a:solidFill>
                  <a:schemeClr val="bg1">
                    <a:lumMod val="50000"/>
                  </a:schemeClr>
                </a:solidFill>
                <a:cs typeface="Arial" charset="0"/>
              </a:rPr>
              <a:t>OpenText Confidential. ©2018 All Rights Reserved.</a:t>
            </a:r>
            <a:endParaRPr lang="en-US" sz="750" dirty="0">
              <a:solidFill>
                <a:schemeClr val="bg1">
                  <a:lumMod val="50000"/>
                </a:schemeClr>
              </a:solidFill>
              <a:cs typeface="Arial" charset="0"/>
            </a:endParaRPr>
          </a:p>
        </p:txBody>
      </p:sp>
      <p:sp>
        <p:nvSpPr>
          <p:cNvPr id="16" name="TextBox 15"/>
          <p:cNvSpPr txBox="1"/>
          <p:nvPr userDrawn="1"/>
        </p:nvSpPr>
        <p:spPr>
          <a:xfrm>
            <a:off x="11285172" y="6537636"/>
            <a:ext cx="324057" cy="207749"/>
          </a:xfrm>
          <a:prstGeom prst="rect">
            <a:avLst/>
          </a:prstGeom>
          <a:noFill/>
        </p:spPr>
        <p:txBody>
          <a:bodyPr wrap="square" rtlCol="0">
            <a:spAutoFit/>
          </a:bodyPr>
          <a:lstStyle/>
          <a:p>
            <a:pPr algn="r"/>
            <a:fld id="{FB674739-22A0-499D-AC78-99CE08FC6183}" type="slidenum">
              <a:rPr lang="en-US" sz="750" b="1" smtClean="0">
                <a:solidFill>
                  <a:schemeClr val="bg1">
                    <a:lumMod val="50000"/>
                  </a:schemeClr>
                </a:solidFill>
              </a:rPr>
              <a:pPr algn="r"/>
              <a:t>‹#›</a:t>
            </a:fld>
            <a:endParaRPr lang="en-US" sz="750" b="1" dirty="0">
              <a:solidFill>
                <a:schemeClr val="bg1">
                  <a:lumMod val="50000"/>
                </a:schemeClr>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1320" y="6509177"/>
            <a:ext cx="1247156" cy="237431"/>
          </a:xfrm>
          <a:prstGeom prst="rect">
            <a:avLst/>
          </a:prstGeom>
        </p:spPr>
      </p:pic>
    </p:spTree>
    <p:extLst>
      <p:ext uri="{BB962C8B-B14F-4D97-AF65-F5344CB8AC3E}">
        <p14:creationId xmlns:p14="http://schemas.microsoft.com/office/powerpoint/2010/main" val="22358596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on Divider">
    <p:bg>
      <p:bgPr>
        <a:solidFill>
          <a:srgbClr val="FFFFFF"/>
        </a:solid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78CE3E4F-83AB-4EDB-AC62-AF1F25397CDB}"/>
              </a:ext>
            </a:extLst>
          </p:cNvPr>
          <p:cNvPicPr>
            <a:picLocks noChangeAspect="1"/>
          </p:cNvPicPr>
          <p:nvPr/>
        </p:nvPicPr>
        <p:blipFill>
          <a:blip r:embed="rId2"/>
          <a:srcRect/>
          <a:stretch>
            <a:fillRect/>
          </a:stretch>
        </p:blipFill>
        <p:spPr>
          <a:xfrm>
            <a:off x="0" y="0"/>
            <a:ext cx="12192795" cy="6375078"/>
          </a:xfrm>
          <a:prstGeom prst="rect">
            <a:avLst/>
          </a:prstGeom>
          <a:noFill/>
          <a:ln cap="flat">
            <a:noFill/>
          </a:ln>
        </p:spPr>
      </p:pic>
      <p:sp>
        <p:nvSpPr>
          <p:cNvPr id="3" name="Title 1">
            <a:extLst>
              <a:ext uri="{FF2B5EF4-FFF2-40B4-BE49-F238E27FC236}">
                <a16:creationId xmlns:a16="http://schemas.microsoft.com/office/drawing/2014/main" id="{59E46A1A-AF96-4295-A3B7-5B9E448FE1AF}"/>
              </a:ext>
            </a:extLst>
          </p:cNvPr>
          <p:cNvSpPr txBox="1">
            <a:spLocks noGrp="1"/>
          </p:cNvSpPr>
          <p:nvPr>
            <p:ph type="title"/>
          </p:nvPr>
        </p:nvSpPr>
        <p:spPr>
          <a:xfrm>
            <a:off x="578501" y="1706211"/>
            <a:ext cx="7525147" cy="1298576"/>
          </a:xfrm>
        </p:spPr>
        <p:txBody>
          <a:bodyPr anchor="b"/>
          <a:lstStyle>
            <a:lvl1pPr>
              <a:defRPr sz="4000" b="1">
                <a:solidFill>
                  <a:srgbClr val="FFFFFF"/>
                </a:solidFill>
              </a:defRPr>
            </a:lvl1pPr>
          </a:lstStyle>
          <a:p>
            <a:pPr lvl="0"/>
            <a:r>
              <a:rPr lang="en-US"/>
              <a:t>Section title here</a:t>
            </a:r>
          </a:p>
        </p:txBody>
      </p:sp>
      <p:sp>
        <p:nvSpPr>
          <p:cNvPr id="4" name="Text Placeholder 2">
            <a:extLst>
              <a:ext uri="{FF2B5EF4-FFF2-40B4-BE49-F238E27FC236}">
                <a16:creationId xmlns:a16="http://schemas.microsoft.com/office/drawing/2014/main" id="{CC2DE8F7-7B77-41F5-B78F-6203287E7226}"/>
              </a:ext>
            </a:extLst>
          </p:cNvPr>
          <p:cNvSpPr txBox="1">
            <a:spLocks noGrp="1"/>
          </p:cNvSpPr>
          <p:nvPr>
            <p:ph type="body" idx="4294967295"/>
          </p:nvPr>
        </p:nvSpPr>
        <p:spPr>
          <a:xfrm>
            <a:off x="578501" y="3217083"/>
            <a:ext cx="7525151" cy="977901"/>
          </a:xfrm>
        </p:spPr>
        <p:txBody>
          <a:bodyPr>
            <a:normAutofit/>
          </a:bodyPr>
          <a:lstStyle>
            <a:lvl1pPr marL="0" indent="0">
              <a:buNone/>
              <a:defRPr sz="2000">
                <a:solidFill>
                  <a:srgbClr val="09BCEF"/>
                </a:solidFill>
              </a:defRPr>
            </a:lvl1pPr>
          </a:lstStyle>
          <a:p>
            <a:pPr lvl="0"/>
            <a:r>
              <a:rPr lang="en-US"/>
              <a:t>Section subtitle here</a:t>
            </a:r>
          </a:p>
        </p:txBody>
      </p:sp>
      <p:sp>
        <p:nvSpPr>
          <p:cNvPr id="5" name="TextBox 10">
            <a:extLst>
              <a:ext uri="{FF2B5EF4-FFF2-40B4-BE49-F238E27FC236}">
                <a16:creationId xmlns:a16="http://schemas.microsoft.com/office/drawing/2014/main" id="{38154A32-E2AC-4F0B-B261-25910B612EF9}"/>
              </a:ext>
            </a:extLst>
          </p:cNvPr>
          <p:cNvSpPr txBox="1"/>
          <p:nvPr/>
        </p:nvSpPr>
        <p:spPr>
          <a:xfrm>
            <a:off x="8901143" y="6537956"/>
            <a:ext cx="2453577" cy="161583"/>
          </a:xfrm>
          <a:prstGeom prst="rect">
            <a:avLst/>
          </a:prstGeom>
          <a:noFill/>
          <a:ln cap="flat">
            <a:noFill/>
          </a:ln>
        </p:spPr>
        <p:txBody>
          <a:bodyPr vert="horz" wrap="square" lIns="45720" tIns="22860" rIns="45720" bIns="22860" anchor="ctr"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CA" sz="750" b="0" i="0" u="none" strike="noStrike" kern="1200" cap="none" spc="0" baseline="0">
                <a:solidFill>
                  <a:srgbClr val="7F7F7F"/>
                </a:solidFill>
                <a:uFillTx/>
                <a:latin typeface="Arial"/>
                <a:ea typeface="ＭＳ Ｐゴシック"/>
                <a:cs typeface="Arial"/>
              </a:rPr>
              <a:t>OpenText Confidential. ©2018 All Rights Reserved.</a:t>
            </a:r>
            <a:endParaRPr lang="en-US" sz="750" b="0" i="0" u="none" strike="noStrike" kern="1200" cap="none" spc="0" baseline="0">
              <a:solidFill>
                <a:srgbClr val="7F7F7F"/>
              </a:solidFill>
              <a:uFillTx/>
              <a:latin typeface="Arial"/>
              <a:ea typeface="ＭＳ Ｐゴシック"/>
              <a:cs typeface="Arial"/>
            </a:endParaRPr>
          </a:p>
        </p:txBody>
      </p:sp>
      <p:sp>
        <p:nvSpPr>
          <p:cNvPr id="6" name="TextBox 15">
            <a:extLst>
              <a:ext uri="{FF2B5EF4-FFF2-40B4-BE49-F238E27FC236}">
                <a16:creationId xmlns:a16="http://schemas.microsoft.com/office/drawing/2014/main" id="{372D680E-5E7B-45AE-A815-6F12DE794C96}"/>
              </a:ext>
            </a:extLst>
          </p:cNvPr>
          <p:cNvSpPr txBox="1"/>
          <p:nvPr/>
        </p:nvSpPr>
        <p:spPr>
          <a:xfrm>
            <a:off x="11285171" y="6537635"/>
            <a:ext cx="324057" cy="184666"/>
          </a:xfrm>
          <a:prstGeom prst="rect">
            <a:avLst/>
          </a:prstGeom>
          <a:noFill/>
          <a:ln cap="flat">
            <a:noFill/>
          </a:ln>
        </p:spPr>
        <p:txBody>
          <a:bodyPr vert="horz" wrap="square" lIns="45720" tIns="22860" rIns="45720" bIns="2286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4A6E854-49AD-45D1-BF00-6BFC033F4C83}" type="slidenum">
              <a:rPr sz="900"/>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750" b="1" i="0" u="none" strike="noStrike" kern="1200" cap="none" spc="0" baseline="0">
              <a:solidFill>
                <a:srgbClr val="7F7F7F"/>
              </a:solidFill>
              <a:uFillTx/>
              <a:latin typeface="Arial"/>
              <a:ea typeface="ＭＳ Ｐゴシック"/>
              <a:cs typeface="ＭＳ Ｐゴシック"/>
            </a:endParaRPr>
          </a:p>
        </p:txBody>
      </p:sp>
      <p:pic>
        <p:nvPicPr>
          <p:cNvPr id="7" name="Picture 8">
            <a:extLst>
              <a:ext uri="{FF2B5EF4-FFF2-40B4-BE49-F238E27FC236}">
                <a16:creationId xmlns:a16="http://schemas.microsoft.com/office/drawing/2014/main" id="{C3B6F2D2-14D4-48E6-9776-F2785951FCC4}"/>
              </a:ext>
            </a:extLst>
          </p:cNvPr>
          <p:cNvPicPr>
            <a:picLocks noChangeAspect="1"/>
          </p:cNvPicPr>
          <p:nvPr/>
        </p:nvPicPr>
        <p:blipFill>
          <a:blip r:embed="rId3"/>
          <a:stretch>
            <a:fillRect/>
          </a:stretch>
        </p:blipFill>
        <p:spPr>
          <a:xfrm>
            <a:off x="621320" y="6509175"/>
            <a:ext cx="1247158" cy="237433"/>
          </a:xfrm>
          <a:prstGeom prst="rect">
            <a:avLst/>
          </a:prstGeom>
          <a:noFill/>
          <a:ln cap="flat">
            <a:noFill/>
          </a:ln>
        </p:spPr>
      </p:pic>
    </p:spTree>
    <p:extLst>
      <p:ext uri="{BB962C8B-B14F-4D97-AF65-F5344CB8AC3E}">
        <p14:creationId xmlns:p14="http://schemas.microsoft.com/office/powerpoint/2010/main" val="2842698195"/>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1702-A7E4-4E44-A6A8-F84A8665D016}"/>
              </a:ext>
            </a:extLst>
          </p:cNvPr>
          <p:cNvSpPr txBox="1">
            <a:spLocks noGrp="1"/>
          </p:cNvSpPr>
          <p:nvPr>
            <p:ph type="title"/>
          </p:nvPr>
        </p:nvSpPr>
        <p:spPr/>
        <p:txBody>
          <a:bodyPr/>
          <a:lstStyle>
            <a:lvl1pPr>
              <a:defRPr/>
            </a:lvl1pPr>
          </a:lstStyle>
          <a:p>
            <a:pPr lvl="0"/>
            <a:r>
              <a:rPr lang="en-US"/>
              <a:t>Click to add title</a:t>
            </a:r>
          </a:p>
        </p:txBody>
      </p:sp>
    </p:spTree>
    <p:extLst>
      <p:ext uri="{BB962C8B-B14F-4D97-AF65-F5344CB8AC3E}">
        <p14:creationId xmlns:p14="http://schemas.microsoft.com/office/powerpoint/2010/main" val="2160337162"/>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DB2DB-0B15-4035-8169-91C6A9538DF8}"/>
              </a:ext>
            </a:extLst>
          </p:cNvPr>
          <p:cNvSpPr txBox="1">
            <a:spLocks noGrp="1"/>
          </p:cNvSpPr>
          <p:nvPr>
            <p:ph type="title"/>
          </p:nvPr>
        </p:nvSpPr>
        <p:spPr/>
        <p:txBody>
          <a:bodyPr/>
          <a:lstStyle>
            <a:lvl1pPr>
              <a:defRPr/>
            </a:lvl1pPr>
          </a:lstStyle>
          <a:p>
            <a:pPr lvl="0"/>
            <a:endParaRPr lang="en-US"/>
          </a:p>
        </p:txBody>
      </p:sp>
      <p:sp>
        <p:nvSpPr>
          <p:cNvPr id="3" name="Text Placeholder 2">
            <a:extLst>
              <a:ext uri="{FF2B5EF4-FFF2-40B4-BE49-F238E27FC236}">
                <a16:creationId xmlns:a16="http://schemas.microsoft.com/office/drawing/2014/main" id="{55075BCD-26A1-4796-B82A-D6AADB4039DA}"/>
              </a:ext>
            </a:extLst>
          </p:cNvPr>
          <p:cNvSpPr txBox="1">
            <a:spLocks noGrp="1"/>
          </p:cNvSpPr>
          <p:nvPr>
            <p:ph idx="4294967295"/>
          </p:nvPr>
        </p:nvSpPr>
        <p:spPr>
          <a:xfrm>
            <a:off x="557820" y="1431132"/>
            <a:ext cx="11017262" cy="4733927"/>
          </a:xfrm>
        </p:spPr>
        <p:txBody>
          <a:bodyPr/>
          <a:lstStyle>
            <a:lvl1pPr>
              <a:defRPr/>
            </a:lvl1pPr>
            <a:lvl2pPr marL="269999" lvl="0" indent="-269999">
              <a:spcBef>
                <a:spcPts val="1600"/>
              </a:spcBef>
              <a:defRPr sz="2500"/>
            </a:lvl2pPr>
            <a:lvl3pPr marL="539999" lvl="1" indent="-251999">
              <a:defRPr sz="2000"/>
            </a:lvl3pPr>
            <a:lvl4pPr marL="539999" marR="0" lvl="1" indent="-251999" fontAlgn="auto">
              <a:lnSpc>
                <a:spcPct val="100000"/>
              </a:lnSpc>
              <a:spcBef>
                <a:spcPts val="533"/>
              </a:spcBef>
              <a:spcAft>
                <a:spcPts val="0"/>
              </a:spcAft>
              <a:buClr>
                <a:srgbClr val="2E3C98"/>
              </a:buClr>
              <a:buSzPct val="100000"/>
              <a:buFont typeface="Arial"/>
              <a:tabLst/>
              <a:defRPr lang="en-US" sz="2000" b="0" i="0" u="none" strike="noStrike" cap="none" spc="0" baseline="0">
                <a:solidFill>
                  <a:srgbClr val="000000"/>
                </a:solidFill>
                <a:uFillTx/>
                <a:latin typeface="Arial"/>
                <a:ea typeface="ＭＳ Ｐゴシック"/>
                <a:cs typeface="HelveticaNeueLT Std"/>
              </a:defRPr>
            </a:lvl4pPr>
          </a:lstStyle>
          <a:p>
            <a:pPr lvl="0"/>
            <a:r>
              <a:rPr lang="en-US"/>
              <a:t>Topic 1</a:t>
            </a:r>
          </a:p>
          <a:p>
            <a:pPr lvl="0"/>
            <a:r>
              <a:rPr lang="en-US"/>
              <a:t>Topic 2</a:t>
            </a:r>
          </a:p>
          <a:p>
            <a:pPr lvl="1"/>
            <a:r>
              <a:rPr lang="en-US"/>
              <a:t>Sub Topic 2a</a:t>
            </a:r>
          </a:p>
          <a:p>
            <a:pPr lvl="1"/>
            <a:r>
              <a:rPr lang="en-US"/>
              <a:t>Sub Topic 2b</a:t>
            </a:r>
          </a:p>
        </p:txBody>
      </p:sp>
    </p:spTree>
    <p:extLst>
      <p:ext uri="{BB962C8B-B14F-4D97-AF65-F5344CB8AC3E}">
        <p14:creationId xmlns:p14="http://schemas.microsoft.com/office/powerpoint/2010/main" val="3902937145"/>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AC0ABD10-9E16-47CE-8FE3-1C2B7EC81392}"/>
              </a:ext>
            </a:extLst>
          </p:cNvPr>
          <p:cNvSpPr txBox="1">
            <a:spLocks noGrp="1"/>
          </p:cNvSpPr>
          <p:nvPr>
            <p:ph type="body" idx="4294967295"/>
          </p:nvPr>
        </p:nvSpPr>
        <p:spPr>
          <a:xfrm>
            <a:off x="1667220" y="1600200"/>
            <a:ext cx="9915178" cy="2438398"/>
          </a:xfrm>
        </p:spPr>
        <p:txBody>
          <a:bodyPr/>
          <a:lstStyle>
            <a:lvl1pPr marL="0" indent="0">
              <a:lnSpc>
                <a:spcPct val="120000"/>
              </a:lnSpc>
              <a:spcBef>
                <a:spcPts val="0"/>
              </a:spcBef>
              <a:buNone/>
              <a:defRPr sz="3600" i="1">
                <a:solidFill>
                  <a:srgbClr val="2E3C98"/>
                </a:solidFill>
              </a:defRPr>
            </a:lvl1pPr>
          </a:lstStyle>
          <a:p>
            <a:pPr lvl="0"/>
            <a:r>
              <a:rPr lang="en-US"/>
              <a:t>A customer testimonial can go in this space. Quotes should be concise and to the point. Don’t forget to include a quote source below.</a:t>
            </a:r>
          </a:p>
        </p:txBody>
      </p:sp>
      <p:sp>
        <p:nvSpPr>
          <p:cNvPr id="3" name="Text Placeholder 11">
            <a:extLst>
              <a:ext uri="{FF2B5EF4-FFF2-40B4-BE49-F238E27FC236}">
                <a16:creationId xmlns:a16="http://schemas.microsoft.com/office/drawing/2014/main" id="{AE517B46-56E4-47E4-B39B-325A6A299AE2}"/>
              </a:ext>
            </a:extLst>
          </p:cNvPr>
          <p:cNvSpPr txBox="1">
            <a:spLocks noGrp="1"/>
          </p:cNvSpPr>
          <p:nvPr>
            <p:ph type="body" idx="4294967295"/>
          </p:nvPr>
        </p:nvSpPr>
        <p:spPr>
          <a:xfrm>
            <a:off x="1667220" y="4185085"/>
            <a:ext cx="9915178" cy="1066798"/>
          </a:xfrm>
        </p:spPr>
        <p:txBody>
          <a:bodyPr/>
          <a:lstStyle>
            <a:lvl1pPr marL="0" indent="0">
              <a:spcBef>
                <a:spcPts val="0"/>
              </a:spcBef>
              <a:buNone/>
              <a:defRPr sz="2700">
                <a:solidFill>
                  <a:srgbClr val="7F7F7F"/>
                </a:solidFill>
              </a:defRPr>
            </a:lvl1pPr>
          </a:lstStyle>
          <a:p>
            <a:pPr lvl="0"/>
            <a:r>
              <a:rPr lang="en-US"/>
              <a:t>—John Smith, Chief Financial Officer, XYZ Company</a:t>
            </a:r>
          </a:p>
        </p:txBody>
      </p:sp>
    </p:spTree>
    <p:extLst>
      <p:ext uri="{BB962C8B-B14F-4D97-AF65-F5344CB8AC3E}">
        <p14:creationId xmlns:p14="http://schemas.microsoft.com/office/powerpoint/2010/main" val="340769606"/>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27123DB-9D5D-43D8-8539-E71EF82ADB8C}"/>
              </a:ext>
            </a:extLst>
          </p:cNvPr>
          <p:cNvSpPr txBox="1">
            <a:spLocks noGrp="1"/>
          </p:cNvSpPr>
          <p:nvPr>
            <p:ph idx="4294967295"/>
          </p:nvPr>
        </p:nvSpPr>
        <p:spPr>
          <a:xfrm>
            <a:off x="555849" y="1431132"/>
            <a:ext cx="5346936" cy="4733927"/>
          </a:xfrm>
        </p:spPr>
        <p:txBody>
          <a:bodyPr/>
          <a:lstStyle>
            <a:lvl1pPr>
              <a:defRPr/>
            </a:lvl1pPr>
            <a:lvl2pPr>
              <a:defRPr/>
            </a:lvl2pPr>
            <a:lvl3pPr>
              <a:defRPr/>
            </a:lvl3pPr>
          </a:lstStyle>
          <a:p>
            <a:pPr lvl="0"/>
            <a:r>
              <a:rPr lang="en-US"/>
              <a:t>Click to edit Master text styles</a:t>
            </a:r>
          </a:p>
          <a:p>
            <a:pPr lvl="1"/>
            <a:r>
              <a:rPr lang="en-US"/>
              <a:t>Second level </a:t>
            </a:r>
          </a:p>
          <a:p>
            <a:pPr lvl="2"/>
            <a:r>
              <a:rPr lang="en-US"/>
              <a:t>Third level</a:t>
            </a:r>
          </a:p>
        </p:txBody>
      </p:sp>
      <p:sp>
        <p:nvSpPr>
          <p:cNvPr id="3" name="Content Placeholder 2">
            <a:extLst>
              <a:ext uri="{FF2B5EF4-FFF2-40B4-BE49-F238E27FC236}">
                <a16:creationId xmlns:a16="http://schemas.microsoft.com/office/drawing/2014/main" id="{074C4CAF-1DFB-4F6E-A14F-41A65B250F91}"/>
              </a:ext>
            </a:extLst>
          </p:cNvPr>
          <p:cNvSpPr txBox="1">
            <a:spLocks noGrp="1"/>
          </p:cNvSpPr>
          <p:nvPr>
            <p:ph idx="4294967295"/>
          </p:nvPr>
        </p:nvSpPr>
        <p:spPr>
          <a:xfrm>
            <a:off x="6314173" y="1431132"/>
            <a:ext cx="5271621" cy="4733927"/>
          </a:xfrm>
        </p:spPr>
        <p:txBody>
          <a:bodyPr/>
          <a:lstStyle>
            <a:lvl1pPr>
              <a:defRPr/>
            </a:lvl1pPr>
            <a:lvl2pPr>
              <a:defRPr/>
            </a:lvl2pPr>
            <a:lvl3pPr>
              <a:defRPr/>
            </a:lvl3pPr>
          </a:lstStyle>
          <a:p>
            <a:pPr lvl="0"/>
            <a:r>
              <a:rPr lang="en-US"/>
              <a:t>Click to edit Master text styles</a:t>
            </a:r>
          </a:p>
          <a:p>
            <a:pPr lvl="1"/>
            <a:r>
              <a:rPr lang="en-US"/>
              <a:t>Second level </a:t>
            </a:r>
          </a:p>
          <a:p>
            <a:pPr lvl="2"/>
            <a:r>
              <a:rPr lang="en-US"/>
              <a:t>Third level</a:t>
            </a:r>
          </a:p>
        </p:txBody>
      </p:sp>
      <p:sp>
        <p:nvSpPr>
          <p:cNvPr id="4" name="Title 1">
            <a:extLst>
              <a:ext uri="{FF2B5EF4-FFF2-40B4-BE49-F238E27FC236}">
                <a16:creationId xmlns:a16="http://schemas.microsoft.com/office/drawing/2014/main" id="{D4CF7BEC-C484-404D-A41A-8181E854C197}"/>
              </a:ext>
            </a:extLst>
          </p:cNvPr>
          <p:cNvSpPr txBox="1">
            <a:spLocks noGrp="1"/>
          </p:cNvSpPr>
          <p:nvPr>
            <p:ph type="title"/>
          </p:nvPr>
        </p:nvSpPr>
        <p:spPr>
          <a:xfrm>
            <a:off x="555849" y="173814"/>
            <a:ext cx="11013019" cy="972702"/>
          </a:xfrm>
        </p:spPr>
        <p:txBody>
          <a:bodyPr/>
          <a:lstStyle>
            <a:lvl1pPr>
              <a:defRPr/>
            </a:lvl1pPr>
          </a:lstStyle>
          <a:p>
            <a:pPr lvl="0"/>
            <a:endParaRPr lang="en-US"/>
          </a:p>
        </p:txBody>
      </p:sp>
    </p:spTree>
    <p:extLst>
      <p:ext uri="{BB962C8B-B14F-4D97-AF65-F5344CB8AC3E}">
        <p14:creationId xmlns:p14="http://schemas.microsoft.com/office/powerpoint/2010/main" val="4048275358"/>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ntent (full heigh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7CC55A3-1729-4CA3-9433-8689037870B5}"/>
              </a:ext>
            </a:extLst>
          </p:cNvPr>
          <p:cNvSpPr txBox="1">
            <a:spLocks noGrp="1"/>
          </p:cNvSpPr>
          <p:nvPr>
            <p:ph idx="4294967295"/>
          </p:nvPr>
        </p:nvSpPr>
        <p:spPr>
          <a:xfrm>
            <a:off x="555849" y="1431132"/>
            <a:ext cx="5346936" cy="4733927"/>
          </a:xfrm>
        </p:spPr>
        <p:txBody>
          <a:bodyPr/>
          <a:lstStyle>
            <a:lvl1pPr>
              <a:defRPr/>
            </a:lvl1pPr>
            <a:lvl2pPr>
              <a:defRPr/>
            </a:lvl2pPr>
            <a:lvl3pPr>
              <a:defRPr/>
            </a:lvl3pPr>
          </a:lstStyle>
          <a:p>
            <a:pPr lvl="0"/>
            <a:r>
              <a:rPr lang="en-US"/>
              <a:t>Click to edit Master text styles</a:t>
            </a:r>
          </a:p>
          <a:p>
            <a:pPr lvl="1"/>
            <a:r>
              <a:rPr lang="en-US"/>
              <a:t>Second level </a:t>
            </a:r>
          </a:p>
          <a:p>
            <a:pPr lvl="2"/>
            <a:r>
              <a:rPr lang="en-US"/>
              <a:t>Third level</a:t>
            </a:r>
          </a:p>
        </p:txBody>
      </p:sp>
      <p:sp>
        <p:nvSpPr>
          <p:cNvPr id="3" name="Content Placeholder 2">
            <a:extLst>
              <a:ext uri="{FF2B5EF4-FFF2-40B4-BE49-F238E27FC236}">
                <a16:creationId xmlns:a16="http://schemas.microsoft.com/office/drawing/2014/main" id="{A0D669AB-BCEF-4C03-A3AF-58C518E159FF}"/>
              </a:ext>
            </a:extLst>
          </p:cNvPr>
          <p:cNvSpPr txBox="1">
            <a:spLocks noGrp="1"/>
          </p:cNvSpPr>
          <p:nvPr>
            <p:ph idx="4294967295"/>
          </p:nvPr>
        </p:nvSpPr>
        <p:spPr>
          <a:xfrm>
            <a:off x="6314173" y="170654"/>
            <a:ext cx="5271621" cy="5994399"/>
          </a:xfrm>
        </p:spPr>
        <p:txBody>
          <a:bodyPr/>
          <a:lstStyle>
            <a:lvl1pPr>
              <a:defRPr/>
            </a:lvl1pPr>
            <a:lvl2pPr>
              <a:defRPr/>
            </a:lvl2pPr>
            <a:lvl3pPr>
              <a:defRPr/>
            </a:lvl3pPr>
          </a:lstStyle>
          <a:p>
            <a:pPr lvl="0"/>
            <a:r>
              <a:rPr lang="en-US"/>
              <a:t>Click to edit Master text styles</a:t>
            </a:r>
          </a:p>
          <a:p>
            <a:pPr lvl="1"/>
            <a:r>
              <a:rPr lang="en-US"/>
              <a:t>Second level </a:t>
            </a:r>
          </a:p>
          <a:p>
            <a:pPr lvl="2"/>
            <a:r>
              <a:rPr lang="en-US"/>
              <a:t>Third level</a:t>
            </a:r>
          </a:p>
        </p:txBody>
      </p:sp>
      <p:sp>
        <p:nvSpPr>
          <p:cNvPr id="4" name="Title 1">
            <a:extLst>
              <a:ext uri="{FF2B5EF4-FFF2-40B4-BE49-F238E27FC236}">
                <a16:creationId xmlns:a16="http://schemas.microsoft.com/office/drawing/2014/main" id="{B3C7D7FD-8F94-4BE5-974A-FAAF0B1E5D22}"/>
              </a:ext>
            </a:extLst>
          </p:cNvPr>
          <p:cNvSpPr txBox="1">
            <a:spLocks noGrp="1"/>
          </p:cNvSpPr>
          <p:nvPr>
            <p:ph type="title"/>
          </p:nvPr>
        </p:nvSpPr>
        <p:spPr>
          <a:xfrm>
            <a:off x="555849" y="173814"/>
            <a:ext cx="5539755" cy="972702"/>
          </a:xfrm>
        </p:spPr>
        <p:txBody>
          <a:bodyPr/>
          <a:lstStyle>
            <a:lvl1pPr>
              <a:defRPr/>
            </a:lvl1pPr>
          </a:lstStyle>
          <a:p>
            <a:pPr lvl="0"/>
            <a:endParaRPr lang="en-US"/>
          </a:p>
        </p:txBody>
      </p:sp>
    </p:spTree>
    <p:extLst>
      <p:ext uri="{BB962C8B-B14F-4D97-AF65-F5344CB8AC3E}">
        <p14:creationId xmlns:p14="http://schemas.microsoft.com/office/powerpoint/2010/main" val="234531986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A75C28-F646-40B9-AD67-AB5E51B0DCE2}"/>
              </a:ext>
            </a:extLst>
          </p:cNvPr>
          <p:cNvSpPr txBox="1">
            <a:spLocks noGrp="1"/>
          </p:cNvSpPr>
          <p:nvPr>
            <p:ph type="title"/>
          </p:nvPr>
        </p:nvSpPr>
        <p:spPr/>
        <p:txBody>
          <a:bodyPr/>
          <a:lstStyle>
            <a:lvl1pPr>
              <a:defRPr/>
            </a:lvl1pPr>
          </a:lstStyle>
          <a:p>
            <a:pPr lvl="0"/>
            <a:endParaRPr lang="en-US"/>
          </a:p>
        </p:txBody>
      </p:sp>
    </p:spTree>
    <p:extLst>
      <p:ext uri="{BB962C8B-B14F-4D97-AF65-F5344CB8AC3E}">
        <p14:creationId xmlns:p14="http://schemas.microsoft.com/office/powerpoint/2010/main" val="2338409108"/>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276139"/>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F5C1E-8FF7-4A83-BFCC-DCA2DFBC1198}"/>
              </a:ext>
            </a:extLst>
          </p:cNvPr>
          <p:cNvSpPr txBox="1">
            <a:spLocks noGrp="1"/>
          </p:cNvSpPr>
          <p:nvPr>
            <p:ph type="title"/>
          </p:nvPr>
        </p:nvSpPr>
        <p:spPr/>
        <p:txBody>
          <a:bodyPr/>
          <a:lstStyle>
            <a:lvl1pPr>
              <a:defRPr/>
            </a:lvl1pPr>
          </a:lstStyle>
          <a:p>
            <a:pPr lvl="0"/>
            <a:r>
              <a:rPr lang="en-US"/>
              <a:t>Click to add title</a:t>
            </a:r>
          </a:p>
        </p:txBody>
      </p:sp>
      <p:sp>
        <p:nvSpPr>
          <p:cNvPr id="3" name="Media Placeholder 4">
            <a:extLst>
              <a:ext uri="{FF2B5EF4-FFF2-40B4-BE49-F238E27FC236}">
                <a16:creationId xmlns:a16="http://schemas.microsoft.com/office/drawing/2014/main" id="{9639BD72-2F6A-4199-A689-20F3F6FB18DC}"/>
              </a:ext>
            </a:extLst>
          </p:cNvPr>
          <p:cNvSpPr txBox="1">
            <a:spLocks noGrp="1"/>
          </p:cNvSpPr>
          <p:nvPr>
            <p:ph idx="4294967295"/>
          </p:nvPr>
        </p:nvSpPr>
        <p:spPr>
          <a:xfrm>
            <a:off x="623136" y="1412775"/>
            <a:ext cx="10945545" cy="4752279"/>
          </a:xfrm>
        </p:spPr>
        <p:txBody>
          <a:bodyPr anchorCtr="1"/>
          <a:lstStyle>
            <a:lvl1pPr marL="59262" indent="0" algn="ctr">
              <a:buNone/>
              <a:defRPr/>
            </a:lvl1pPr>
          </a:lstStyle>
          <a:p>
            <a:pPr lvl="0"/>
            <a:r>
              <a:rPr lang="en-US"/>
              <a:t>Click on the icon to insert your video</a:t>
            </a:r>
          </a:p>
        </p:txBody>
      </p:sp>
    </p:spTree>
    <p:extLst>
      <p:ext uri="{BB962C8B-B14F-4D97-AF65-F5344CB8AC3E}">
        <p14:creationId xmlns:p14="http://schemas.microsoft.com/office/powerpoint/2010/main" val="19401964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Video Full Screen">
    <p:bg>
      <p:bgPr>
        <a:solidFill>
          <a:srgbClr val="000000"/>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1A1845E-7934-445B-956E-0B14D6AA18D9}"/>
              </a:ext>
            </a:extLst>
          </p:cNvPr>
          <p:cNvSpPr/>
          <p:nvPr/>
        </p:nvSpPr>
        <p:spPr>
          <a:xfrm>
            <a:off x="-6350" y="0"/>
            <a:ext cx="12198350" cy="6867523"/>
          </a:xfrm>
          <a:prstGeom prst="rect">
            <a:avLst/>
          </a:prstGeom>
          <a:solidFill>
            <a:srgbClr val="000000"/>
          </a:solidFill>
          <a:ln cap="flat">
            <a:noFill/>
            <a:prstDash val="solid"/>
          </a:ln>
        </p:spPr>
        <p:txBody>
          <a:bodyPr vert="horz" wrap="square" lIns="45720" tIns="22860" rIns="45720" bIns="2286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FFFFFF"/>
              </a:solidFill>
              <a:uFillTx/>
              <a:latin typeface="Arial"/>
            </a:endParaRPr>
          </a:p>
        </p:txBody>
      </p:sp>
      <p:sp>
        <p:nvSpPr>
          <p:cNvPr id="3" name="Media Placeholder 4">
            <a:extLst>
              <a:ext uri="{FF2B5EF4-FFF2-40B4-BE49-F238E27FC236}">
                <a16:creationId xmlns:a16="http://schemas.microsoft.com/office/drawing/2014/main" id="{FE0E8457-9E07-41F4-BE40-BEF9D46E607C}"/>
              </a:ext>
            </a:extLst>
          </p:cNvPr>
          <p:cNvSpPr txBox="1">
            <a:spLocks noGrp="1"/>
          </p:cNvSpPr>
          <p:nvPr>
            <p:ph idx="4294967295"/>
          </p:nvPr>
        </p:nvSpPr>
        <p:spPr>
          <a:xfrm>
            <a:off x="0" y="0"/>
            <a:ext cx="12191999" cy="6858000"/>
          </a:xfrm>
        </p:spPr>
        <p:txBody>
          <a:bodyPr anchorCtr="1"/>
          <a:lstStyle>
            <a:lvl1pPr marL="59262" indent="0" algn="ctr">
              <a:buNone/>
              <a:defRPr>
                <a:solidFill>
                  <a:srgbClr val="FFFFFF"/>
                </a:solidFill>
              </a:defRPr>
            </a:lvl1pPr>
          </a:lstStyle>
          <a:p>
            <a:pPr lvl="0"/>
            <a:r>
              <a:rPr lang="en-US"/>
              <a:t>Click on the icon to insert your video</a:t>
            </a:r>
          </a:p>
        </p:txBody>
      </p:sp>
    </p:spTree>
    <p:extLst>
      <p:ext uri="{BB962C8B-B14F-4D97-AF65-F5344CB8AC3E}">
        <p14:creationId xmlns:p14="http://schemas.microsoft.com/office/powerpoint/2010/main" val="154971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2"/>
                </a:solidFill>
              </a:defRPr>
            </a:lvl1pPr>
          </a:lstStyle>
          <a:p>
            <a:r>
              <a:rPr lang="en-US" dirty="0"/>
              <a:t>Click to add title</a:t>
            </a:r>
            <a:endParaRPr dirty="0"/>
          </a:p>
        </p:txBody>
      </p:sp>
    </p:spTree>
    <p:extLst>
      <p:ext uri="{BB962C8B-B14F-4D97-AF65-F5344CB8AC3E}">
        <p14:creationId xmlns:p14="http://schemas.microsoft.com/office/powerpoint/2010/main" val="11134135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633BC3E-F772-4215-B940-021681EC80E4}"/>
              </a:ext>
            </a:extLst>
          </p:cNvPr>
          <p:cNvSpPr txBox="1">
            <a:spLocks noGrp="1"/>
          </p:cNvSpPr>
          <p:nvPr>
            <p:ph type="pic" idx="4294967295"/>
          </p:nvPr>
        </p:nvSpPr>
        <p:spPr>
          <a:xfrm>
            <a:off x="6274207" y="1431132"/>
            <a:ext cx="5294656" cy="4733927"/>
          </a:xfrm>
          <a:solidFill>
            <a:srgbClr val="F2F2F2"/>
          </a:solidFill>
        </p:spPr>
        <p:txBody>
          <a:bodyPr>
            <a:normAutofit/>
          </a:bodyPr>
          <a:lstStyle>
            <a:lvl1pPr marL="0" indent="0">
              <a:buNone/>
              <a:defRPr sz="2133"/>
            </a:lvl1pPr>
          </a:lstStyle>
          <a:p>
            <a:pPr lvl="0"/>
            <a:r>
              <a:rPr lang="en-US"/>
              <a:t>Drag picture into this placeholder or click icon to add</a:t>
            </a:r>
          </a:p>
        </p:txBody>
      </p:sp>
      <p:sp>
        <p:nvSpPr>
          <p:cNvPr id="3" name="Content Placeholder 2">
            <a:extLst>
              <a:ext uri="{FF2B5EF4-FFF2-40B4-BE49-F238E27FC236}">
                <a16:creationId xmlns:a16="http://schemas.microsoft.com/office/drawing/2014/main" id="{C3FFA675-CC34-43E9-A7A5-FE9873553981}"/>
              </a:ext>
            </a:extLst>
          </p:cNvPr>
          <p:cNvSpPr txBox="1">
            <a:spLocks noGrp="1"/>
          </p:cNvSpPr>
          <p:nvPr>
            <p:ph idx="4294967295"/>
          </p:nvPr>
        </p:nvSpPr>
        <p:spPr>
          <a:xfrm>
            <a:off x="557820" y="1431132"/>
            <a:ext cx="5359272" cy="4733927"/>
          </a:xfrm>
        </p:spPr>
        <p:txBody>
          <a:bodyPr/>
          <a:lstStyle>
            <a:lvl1pPr>
              <a:defRPr/>
            </a:lvl1pPr>
            <a:lvl2pPr>
              <a:defRPr/>
            </a:lvl2pPr>
            <a:lvl3pPr>
              <a:defRPr/>
            </a:lvl3pPr>
          </a:lstStyle>
          <a:p>
            <a:pPr lvl="0"/>
            <a:r>
              <a:rPr lang="en-US"/>
              <a:t>Click to edit Master text styles</a:t>
            </a:r>
          </a:p>
          <a:p>
            <a:pPr lvl="1"/>
            <a:r>
              <a:rPr lang="en-US"/>
              <a:t>Second level </a:t>
            </a:r>
          </a:p>
          <a:p>
            <a:pPr lvl="2"/>
            <a:r>
              <a:rPr lang="en-US"/>
              <a:t>Third level</a:t>
            </a:r>
          </a:p>
        </p:txBody>
      </p:sp>
      <p:sp>
        <p:nvSpPr>
          <p:cNvPr id="4" name="Title Placeholder 1">
            <a:extLst>
              <a:ext uri="{FF2B5EF4-FFF2-40B4-BE49-F238E27FC236}">
                <a16:creationId xmlns:a16="http://schemas.microsoft.com/office/drawing/2014/main" id="{0B7FEC03-A2D8-4AEE-AB03-80954298677D}"/>
              </a:ext>
            </a:extLst>
          </p:cNvPr>
          <p:cNvSpPr txBox="1">
            <a:spLocks noGrp="1"/>
          </p:cNvSpPr>
          <p:nvPr>
            <p:ph type="title"/>
          </p:nvPr>
        </p:nvSpPr>
        <p:spPr/>
        <p:txBody>
          <a:bodyPr/>
          <a:lstStyle>
            <a:lvl1pPr>
              <a:defRPr/>
            </a:lvl1pPr>
          </a:lstStyle>
          <a:p>
            <a:pPr lvl="0"/>
            <a:endParaRPr lang="en-US"/>
          </a:p>
        </p:txBody>
      </p:sp>
    </p:spTree>
    <p:extLst>
      <p:ext uri="{BB962C8B-B14F-4D97-AF65-F5344CB8AC3E}">
        <p14:creationId xmlns:p14="http://schemas.microsoft.com/office/powerpoint/2010/main" val="35235992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AB734-7E65-47F2-8409-17C9AB9045D7}"/>
              </a:ext>
            </a:extLst>
          </p:cNvPr>
          <p:cNvSpPr txBox="1">
            <a:spLocks noGrp="1"/>
          </p:cNvSpPr>
          <p:nvPr>
            <p:ph type="title"/>
          </p:nvPr>
        </p:nvSpPr>
        <p:spPr>
          <a:xfrm>
            <a:off x="578501" y="2247902"/>
            <a:ext cx="8737601" cy="841248"/>
          </a:xfrm>
        </p:spPr>
        <p:txBody>
          <a:bodyPr/>
          <a:lstStyle>
            <a:lvl1pPr>
              <a:defRPr/>
            </a:lvl1pPr>
          </a:lstStyle>
          <a:p>
            <a:pPr lvl="0"/>
            <a:r>
              <a:rPr lang="en-US"/>
              <a:t>Thank you</a:t>
            </a:r>
          </a:p>
        </p:txBody>
      </p:sp>
      <p:pic>
        <p:nvPicPr>
          <p:cNvPr id="3" name="Picture 5">
            <a:extLst>
              <a:ext uri="{FF2B5EF4-FFF2-40B4-BE49-F238E27FC236}">
                <a16:creationId xmlns:a16="http://schemas.microsoft.com/office/drawing/2014/main" id="{C9BE82F1-86F2-49FA-AE2B-C0A978BD310C}"/>
              </a:ext>
            </a:extLst>
          </p:cNvPr>
          <p:cNvPicPr>
            <a:picLocks noChangeAspect="1"/>
          </p:cNvPicPr>
          <p:nvPr/>
        </p:nvPicPr>
        <p:blipFill>
          <a:blip r:embed="rId2"/>
          <a:stretch>
            <a:fillRect/>
          </a:stretch>
        </p:blipFill>
        <p:spPr>
          <a:xfrm>
            <a:off x="623135" y="888998"/>
            <a:ext cx="2468250" cy="469901"/>
          </a:xfrm>
          <a:prstGeom prst="rect">
            <a:avLst/>
          </a:prstGeom>
          <a:noFill/>
          <a:ln cap="flat">
            <a:noFill/>
          </a:ln>
        </p:spPr>
      </p:pic>
      <p:sp>
        <p:nvSpPr>
          <p:cNvPr id="4" name="Rectangle 1">
            <a:extLst>
              <a:ext uri="{FF2B5EF4-FFF2-40B4-BE49-F238E27FC236}">
                <a16:creationId xmlns:a16="http://schemas.microsoft.com/office/drawing/2014/main" id="{D2DF35F3-1B37-41AF-893C-A08BC95C1393}"/>
              </a:ext>
            </a:extLst>
          </p:cNvPr>
          <p:cNvSpPr/>
          <p:nvPr/>
        </p:nvSpPr>
        <p:spPr>
          <a:xfrm>
            <a:off x="506958" y="6451599"/>
            <a:ext cx="1447475" cy="304802"/>
          </a:xfrm>
          <a:prstGeom prst="rect">
            <a:avLst/>
          </a:prstGeom>
          <a:solidFill>
            <a:srgbClr val="FFFFFF"/>
          </a:solidFill>
          <a:ln cap="flat">
            <a:noFill/>
            <a:prstDash val="solid"/>
          </a:ln>
        </p:spPr>
        <p:txBody>
          <a:bodyPr vert="horz" wrap="square" lIns="45720" tIns="22860" rIns="45720" bIns="2286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FFFFFF"/>
              </a:solidFill>
              <a:uFillTx/>
              <a:latin typeface="Arial"/>
            </a:endParaRPr>
          </a:p>
        </p:txBody>
      </p:sp>
      <p:sp>
        <p:nvSpPr>
          <p:cNvPr id="5" name="Rectangle 2">
            <a:extLst>
              <a:ext uri="{FF2B5EF4-FFF2-40B4-BE49-F238E27FC236}">
                <a16:creationId xmlns:a16="http://schemas.microsoft.com/office/drawing/2014/main" id="{3DD5B7C4-68FB-4558-B653-8629AEF57905}"/>
              </a:ext>
            </a:extLst>
          </p:cNvPr>
          <p:cNvSpPr/>
          <p:nvPr/>
        </p:nvSpPr>
        <p:spPr>
          <a:xfrm>
            <a:off x="0" y="6144768"/>
            <a:ext cx="12191999" cy="713232"/>
          </a:xfrm>
          <a:prstGeom prst="rect">
            <a:avLst/>
          </a:prstGeom>
          <a:solidFill>
            <a:srgbClr val="FFFFFF"/>
          </a:solidFill>
          <a:ln cap="flat">
            <a:noFill/>
            <a:prstDash val="solid"/>
          </a:ln>
        </p:spPr>
        <p:txBody>
          <a:bodyPr vert="horz" wrap="square" lIns="45720" tIns="22860" rIns="45720" bIns="2286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FFFFFF"/>
              </a:solidFill>
              <a:uFillTx/>
              <a:latin typeface="Arial"/>
            </a:endParaRPr>
          </a:p>
        </p:txBody>
      </p:sp>
    </p:spTree>
    <p:extLst>
      <p:ext uri="{BB962C8B-B14F-4D97-AF65-F5344CB8AC3E}">
        <p14:creationId xmlns:p14="http://schemas.microsoft.com/office/powerpoint/2010/main" val="224323199"/>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Dark Background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A4E1F0-ED0F-2C48-9426-F1CA70CB93D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98" y="223"/>
            <a:ext cx="12191207" cy="6857554"/>
          </a:xfrm>
          <a:prstGeom prst="rect">
            <a:avLst/>
          </a:prstGeom>
        </p:spPr>
      </p:pic>
      <p:cxnSp>
        <p:nvCxnSpPr>
          <p:cNvPr id="10" name="Straight Connector 9">
            <a:extLst>
              <a:ext uri="{FF2B5EF4-FFF2-40B4-BE49-F238E27FC236}">
                <a16:creationId xmlns:a16="http://schemas.microsoft.com/office/drawing/2014/main" id="{A6DD6E01-6FCC-2F43-AE99-21C8E117D012}"/>
              </a:ext>
            </a:extLst>
          </p:cNvPr>
          <p:cNvCxnSpPr/>
          <p:nvPr userDrawn="1"/>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3F5295C0-D13A-CC44-8189-17A4AC13C036}"/>
              </a:ext>
            </a:extLst>
          </p:cNvPr>
          <p:cNvSpPr>
            <a:spLocks noGrp="1"/>
          </p:cNvSpPr>
          <p:nvPr>
            <p:ph type="title" hasCustomPrompt="1"/>
          </p:nvPr>
        </p:nvSpPr>
        <p:spPr>
          <a:xfrm>
            <a:off x="276711" y="152401"/>
            <a:ext cx="11651764" cy="973138"/>
          </a:xfrm>
        </p:spPr>
        <p:txBody>
          <a:bodyPr/>
          <a:lstStyle>
            <a:lvl1pPr>
              <a:defRPr>
                <a:solidFill>
                  <a:schemeClr val="bg1"/>
                </a:solidFill>
              </a:defRPr>
            </a:lvl1pPr>
          </a:lstStyle>
          <a:p>
            <a:r>
              <a:rPr lang="en-US" dirty="0"/>
              <a:t>Click to add slide title</a:t>
            </a:r>
          </a:p>
        </p:txBody>
      </p:sp>
      <p:pic>
        <p:nvPicPr>
          <p:cNvPr id="16" name="Picture 15">
            <a:extLst>
              <a:ext uri="{FF2B5EF4-FFF2-40B4-BE49-F238E27FC236}">
                <a16:creationId xmlns:a16="http://schemas.microsoft.com/office/drawing/2014/main" id="{5411C771-15C6-634F-9DFD-819CE0152030}"/>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276711" y="6509178"/>
            <a:ext cx="1247156" cy="237431"/>
          </a:xfrm>
          <a:prstGeom prst="rect">
            <a:avLst/>
          </a:prstGeom>
        </p:spPr>
      </p:pic>
      <p:sp>
        <p:nvSpPr>
          <p:cNvPr id="7" name="Date Placeholder 6">
            <a:extLst>
              <a:ext uri="{FF2B5EF4-FFF2-40B4-BE49-F238E27FC236}">
                <a16:creationId xmlns:a16="http://schemas.microsoft.com/office/drawing/2014/main" id="{7252E41B-E531-4D4E-9B8C-328872F5F040}"/>
              </a:ext>
            </a:extLst>
          </p:cNvPr>
          <p:cNvSpPr>
            <a:spLocks noGrp="1"/>
          </p:cNvSpPr>
          <p:nvPr>
            <p:ph type="dt" sz="half" idx="10"/>
          </p:nvPr>
        </p:nvSpPr>
        <p:spPr/>
        <p:txBody>
          <a:bodyPr/>
          <a:lstStyle/>
          <a:p>
            <a:r>
              <a:rPr lang="en-CA"/>
              <a:t>Date</a:t>
            </a:r>
            <a:endParaRPr lang="en-US"/>
          </a:p>
        </p:txBody>
      </p:sp>
      <p:sp>
        <p:nvSpPr>
          <p:cNvPr id="8" name="Footer Placeholder 7">
            <a:extLst>
              <a:ext uri="{FF2B5EF4-FFF2-40B4-BE49-F238E27FC236}">
                <a16:creationId xmlns:a16="http://schemas.microsoft.com/office/drawing/2014/main" id="{D2BA88EC-AD52-F744-A768-D65CD1FEEFE9}"/>
              </a:ext>
            </a:extLst>
          </p:cNvPr>
          <p:cNvSpPr>
            <a:spLocks noGrp="1"/>
          </p:cNvSpPr>
          <p:nvPr>
            <p:ph type="ftr" sz="quarter" idx="11"/>
          </p:nvPr>
        </p:nvSpPr>
        <p:spPr/>
        <p:txBody>
          <a:bodyPr/>
          <a:lstStyle>
            <a:lvl1pPr>
              <a:defRPr>
                <a:solidFill>
                  <a:schemeClr val="bg1"/>
                </a:solidFill>
              </a:defRPr>
            </a:lvl1pPr>
          </a:lstStyle>
          <a:p>
            <a:r>
              <a:rPr lang="en-US"/>
              <a:t>OpenText ©2021 All rights reserved</a:t>
            </a:r>
          </a:p>
        </p:txBody>
      </p:sp>
      <p:sp>
        <p:nvSpPr>
          <p:cNvPr id="9" name="Slide Number Placeholder 8">
            <a:extLst>
              <a:ext uri="{FF2B5EF4-FFF2-40B4-BE49-F238E27FC236}">
                <a16:creationId xmlns:a16="http://schemas.microsoft.com/office/drawing/2014/main" id="{CDA1B4F5-17D9-0640-AA9D-AD3A1CA2259D}"/>
              </a:ext>
            </a:extLst>
          </p:cNvPr>
          <p:cNvSpPr>
            <a:spLocks noGrp="1"/>
          </p:cNvSpPr>
          <p:nvPr>
            <p:ph type="sldNum" sz="quarter" idx="12"/>
          </p:nvPr>
        </p:nvSpPr>
        <p:spPr/>
        <p:txBody>
          <a:bodyPr/>
          <a:lstStyle>
            <a:lvl1pPr>
              <a:defRPr>
                <a:solidFill>
                  <a:schemeClr val="bg1"/>
                </a:solidFill>
              </a:defRPr>
            </a:lvl1pPr>
          </a:lstStyle>
          <a:p>
            <a:fld id="{3C1D921F-663F-5D4C-BF56-776C1B867DF7}" type="slidenum">
              <a:rPr lang="en-US" smtClean="0"/>
              <a:pPr/>
              <a:t>‹#›</a:t>
            </a:fld>
            <a:endParaRPr lang="en-US"/>
          </a:p>
        </p:txBody>
      </p:sp>
    </p:spTree>
    <p:extLst>
      <p:ext uri="{BB962C8B-B14F-4D97-AF65-F5344CB8AC3E}">
        <p14:creationId xmlns:p14="http://schemas.microsoft.com/office/powerpoint/2010/main" val="41084758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Option 2">
    <p:spTree>
      <p:nvGrpSpPr>
        <p:cNvPr id="1" name=""/>
        <p:cNvGrpSpPr/>
        <p:nvPr/>
      </p:nvGrpSpPr>
      <p:grpSpPr>
        <a:xfrm>
          <a:off x="0" y="0"/>
          <a:ext cx="0" cy="0"/>
          <a:chOff x="0" y="0"/>
          <a:chExt cx="0" cy="0"/>
        </a:xfrm>
      </p:grpSpPr>
      <p:pic>
        <p:nvPicPr>
          <p:cNvPr id="11" name="Picture 10" descr="A picture containing dark, light, night sky, comet&#10;&#10;Description automatically generated">
            <a:extLst>
              <a:ext uri="{FF2B5EF4-FFF2-40B4-BE49-F238E27FC236}">
                <a16:creationId xmlns:a16="http://schemas.microsoft.com/office/drawing/2014/main" id="{ED84822A-191D-584B-ADD3-7CC968AED0D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447"/>
            <a:ext cx="12192001" cy="6858447"/>
          </a:xfrm>
          <a:prstGeom prst="rect">
            <a:avLst/>
          </a:prstGeom>
        </p:spPr>
      </p:pic>
      <p:sp>
        <p:nvSpPr>
          <p:cNvPr id="18" name="Title 1">
            <a:extLst>
              <a:ext uri="{FF2B5EF4-FFF2-40B4-BE49-F238E27FC236}">
                <a16:creationId xmlns:a16="http://schemas.microsoft.com/office/drawing/2014/main" id="{7BB0A783-9312-AC46-B7BF-7AA1111DDC1D}"/>
              </a:ext>
            </a:extLst>
          </p:cNvPr>
          <p:cNvSpPr>
            <a:spLocks noGrp="1"/>
          </p:cNvSpPr>
          <p:nvPr>
            <p:ph type="title" hasCustomPrompt="1"/>
          </p:nvPr>
        </p:nvSpPr>
        <p:spPr>
          <a:xfrm>
            <a:off x="263525" y="2274507"/>
            <a:ext cx="11664950" cy="2711247"/>
          </a:xfrm>
        </p:spPr>
        <p:txBody>
          <a:bodyPr bIns="0" anchor="b"/>
          <a:lstStyle>
            <a:lvl1pPr algn="l">
              <a:lnSpc>
                <a:spcPct val="100000"/>
              </a:lnSpc>
              <a:defRPr sz="4000" b="1" i="0" cap="none" spc="0" baseline="0">
                <a:solidFill>
                  <a:schemeClr val="bg1"/>
                </a:solidFill>
                <a:latin typeface="Arial" panose="020B0604020202020204" pitchFamily="34" charset="0"/>
                <a:cs typeface="Arial" panose="020B0604020202020204" pitchFamily="34" charset="0"/>
              </a:defRPr>
            </a:lvl1pPr>
          </a:lstStyle>
          <a:p>
            <a:r>
              <a:rPr lang="en-US" dirty="0"/>
              <a:t>Click to Add Presentation Title</a:t>
            </a:r>
          </a:p>
        </p:txBody>
      </p:sp>
      <p:sp>
        <p:nvSpPr>
          <p:cNvPr id="19" name="Text Placeholder 2">
            <a:extLst>
              <a:ext uri="{FF2B5EF4-FFF2-40B4-BE49-F238E27FC236}">
                <a16:creationId xmlns:a16="http://schemas.microsoft.com/office/drawing/2014/main" id="{7F34C6FA-794D-8E47-8568-CF18C80BA922}"/>
              </a:ext>
            </a:extLst>
          </p:cNvPr>
          <p:cNvSpPr>
            <a:spLocks noGrp="1"/>
          </p:cNvSpPr>
          <p:nvPr>
            <p:ph type="body" idx="1" hasCustomPrompt="1"/>
          </p:nvPr>
        </p:nvSpPr>
        <p:spPr>
          <a:xfrm>
            <a:off x="263525" y="5007920"/>
            <a:ext cx="11664950" cy="624691"/>
          </a:xfrm>
          <a:prstGeom prst="rect">
            <a:avLst/>
          </a:prstGeom>
        </p:spPr>
        <p:txBody>
          <a:bodyPr tIns="0" anchor="ctr">
            <a:noAutofit/>
          </a:bodyPr>
          <a:lstStyle>
            <a:lvl1pPr marL="0" indent="0">
              <a:lnSpc>
                <a:spcPct val="100000"/>
              </a:lnSpc>
              <a:buNone/>
              <a:defRPr sz="2400" b="0" i="0" spc="0" baseline="0">
                <a:solidFill>
                  <a:schemeClr val="bg1"/>
                </a:solidFill>
                <a:latin typeface="Arial" panose="020B0604020202020204" pitchFamily="34" charset="0"/>
                <a:cs typeface="Arial" panose="020B0604020202020204" pitchFamily="34" charset="0"/>
              </a:defRPr>
            </a:lvl1pPr>
            <a:lvl2pPr marL="609532" indent="0">
              <a:buNone/>
              <a:defRPr sz="2400">
                <a:solidFill>
                  <a:schemeClr val="tx1">
                    <a:tint val="75000"/>
                  </a:schemeClr>
                </a:solidFill>
              </a:defRPr>
            </a:lvl2pPr>
            <a:lvl3pPr marL="1219063" indent="0">
              <a:buNone/>
              <a:defRPr sz="2133">
                <a:solidFill>
                  <a:schemeClr val="tx1">
                    <a:tint val="75000"/>
                  </a:schemeClr>
                </a:solidFill>
              </a:defRPr>
            </a:lvl3pPr>
            <a:lvl4pPr marL="1828595" indent="0">
              <a:buNone/>
              <a:defRPr sz="1867">
                <a:solidFill>
                  <a:schemeClr val="tx1">
                    <a:tint val="75000"/>
                  </a:schemeClr>
                </a:solidFill>
              </a:defRPr>
            </a:lvl4pPr>
            <a:lvl5pPr marL="2438126" indent="0">
              <a:buNone/>
              <a:defRPr sz="1867">
                <a:solidFill>
                  <a:schemeClr val="tx1">
                    <a:tint val="75000"/>
                  </a:schemeClr>
                </a:solidFill>
              </a:defRPr>
            </a:lvl5pPr>
            <a:lvl6pPr marL="3047658" indent="0">
              <a:buNone/>
              <a:defRPr sz="1867">
                <a:solidFill>
                  <a:schemeClr val="tx1">
                    <a:tint val="75000"/>
                  </a:schemeClr>
                </a:solidFill>
              </a:defRPr>
            </a:lvl6pPr>
            <a:lvl7pPr marL="3657189" indent="0">
              <a:buNone/>
              <a:defRPr sz="1867">
                <a:solidFill>
                  <a:schemeClr val="tx1">
                    <a:tint val="75000"/>
                  </a:schemeClr>
                </a:solidFill>
              </a:defRPr>
            </a:lvl7pPr>
            <a:lvl8pPr marL="4266721" indent="0">
              <a:buNone/>
              <a:defRPr sz="1867">
                <a:solidFill>
                  <a:schemeClr val="tx1">
                    <a:tint val="75000"/>
                  </a:schemeClr>
                </a:solidFill>
              </a:defRPr>
            </a:lvl8pPr>
            <a:lvl9pPr marL="4876251" indent="0">
              <a:buNone/>
              <a:defRPr sz="1867">
                <a:solidFill>
                  <a:schemeClr val="tx1">
                    <a:tint val="75000"/>
                  </a:schemeClr>
                </a:solidFill>
              </a:defRPr>
            </a:lvl9pPr>
          </a:lstStyle>
          <a:p>
            <a:pPr lvl="0"/>
            <a:r>
              <a:rPr lang="en-US" dirty="0"/>
              <a:t>Click to Add Presentation Subtitle</a:t>
            </a:r>
          </a:p>
        </p:txBody>
      </p:sp>
      <p:sp>
        <p:nvSpPr>
          <p:cNvPr id="20" name="Text Placeholder 2">
            <a:extLst>
              <a:ext uri="{FF2B5EF4-FFF2-40B4-BE49-F238E27FC236}">
                <a16:creationId xmlns:a16="http://schemas.microsoft.com/office/drawing/2014/main" id="{B7664E3B-F6F7-BC46-9DF0-3B589446E85F}"/>
              </a:ext>
            </a:extLst>
          </p:cNvPr>
          <p:cNvSpPr>
            <a:spLocks noGrp="1"/>
          </p:cNvSpPr>
          <p:nvPr>
            <p:ph type="body" idx="11" hasCustomPrompt="1"/>
          </p:nvPr>
        </p:nvSpPr>
        <p:spPr>
          <a:xfrm>
            <a:off x="263525" y="5914110"/>
            <a:ext cx="4354624" cy="332775"/>
          </a:xfrm>
          <a:prstGeom prst="rect">
            <a:avLst/>
          </a:prstGeom>
          <a:noFill/>
          <a:effectLst/>
        </p:spPr>
        <p:txBody>
          <a:bodyPr anchor="t">
            <a:noAutofit/>
          </a:bodyPr>
          <a:lstStyle>
            <a:lvl1pPr marL="0" indent="0">
              <a:spcBef>
                <a:spcPts val="0"/>
              </a:spcBef>
              <a:spcAft>
                <a:spcPts val="600"/>
              </a:spcAft>
              <a:buNone/>
              <a:defRPr sz="1800" b="0" cap="none" spc="0" baseline="0">
                <a:solidFill>
                  <a:schemeClr val="bg1"/>
                </a:solidFill>
                <a:latin typeface="Arial" charset="0"/>
              </a:defRPr>
            </a:lvl1pPr>
            <a:lvl2pPr marL="609532" indent="0">
              <a:buNone/>
              <a:defRPr sz="2400">
                <a:solidFill>
                  <a:schemeClr val="tx1">
                    <a:tint val="75000"/>
                  </a:schemeClr>
                </a:solidFill>
              </a:defRPr>
            </a:lvl2pPr>
            <a:lvl3pPr marL="1219063" indent="0">
              <a:buNone/>
              <a:defRPr sz="2133">
                <a:solidFill>
                  <a:schemeClr val="tx1">
                    <a:tint val="75000"/>
                  </a:schemeClr>
                </a:solidFill>
              </a:defRPr>
            </a:lvl3pPr>
            <a:lvl4pPr marL="1828595" indent="0">
              <a:buNone/>
              <a:defRPr sz="1867">
                <a:solidFill>
                  <a:schemeClr val="tx1">
                    <a:tint val="75000"/>
                  </a:schemeClr>
                </a:solidFill>
              </a:defRPr>
            </a:lvl4pPr>
            <a:lvl5pPr marL="2438126" indent="0">
              <a:buNone/>
              <a:defRPr sz="1867">
                <a:solidFill>
                  <a:schemeClr val="tx1">
                    <a:tint val="75000"/>
                  </a:schemeClr>
                </a:solidFill>
              </a:defRPr>
            </a:lvl5pPr>
            <a:lvl6pPr marL="3047658" indent="0">
              <a:buNone/>
              <a:defRPr sz="1867">
                <a:solidFill>
                  <a:schemeClr val="tx1">
                    <a:tint val="75000"/>
                  </a:schemeClr>
                </a:solidFill>
              </a:defRPr>
            </a:lvl6pPr>
            <a:lvl7pPr marL="3657189" indent="0">
              <a:buNone/>
              <a:defRPr sz="1867">
                <a:solidFill>
                  <a:schemeClr val="tx1">
                    <a:tint val="75000"/>
                  </a:schemeClr>
                </a:solidFill>
              </a:defRPr>
            </a:lvl7pPr>
            <a:lvl8pPr marL="4266721" indent="0">
              <a:buNone/>
              <a:defRPr sz="1867">
                <a:solidFill>
                  <a:schemeClr val="tx1">
                    <a:tint val="75000"/>
                  </a:schemeClr>
                </a:solidFill>
              </a:defRPr>
            </a:lvl8pPr>
            <a:lvl9pPr marL="4876251" indent="0">
              <a:buNone/>
              <a:defRPr sz="1867">
                <a:solidFill>
                  <a:schemeClr val="tx1">
                    <a:tint val="75000"/>
                  </a:schemeClr>
                </a:solidFill>
              </a:defRPr>
            </a:lvl9pPr>
          </a:lstStyle>
          <a:p>
            <a:pPr lvl="0"/>
            <a:r>
              <a:rPr lang="en-US" dirty="0"/>
              <a:t>Click to Add Date</a:t>
            </a:r>
          </a:p>
        </p:txBody>
      </p:sp>
      <p:pic>
        <p:nvPicPr>
          <p:cNvPr id="15" name="Picture 14">
            <a:extLst>
              <a:ext uri="{FF2B5EF4-FFF2-40B4-BE49-F238E27FC236}">
                <a16:creationId xmlns:a16="http://schemas.microsoft.com/office/drawing/2014/main" id="{BE4862C5-1F07-8A47-9159-B8968B0F065B}"/>
              </a:ext>
            </a:extLst>
          </p:cNvPr>
          <p:cNvPicPr>
            <a:picLocks noChangeAspect="1"/>
          </p:cNvPicPr>
          <p:nvPr userDrawn="1"/>
        </p:nvPicPr>
        <p:blipFill>
          <a:blip r:embed="rId3"/>
          <a:stretch>
            <a:fillRect/>
          </a:stretch>
        </p:blipFill>
        <p:spPr>
          <a:xfrm>
            <a:off x="8639503" y="539428"/>
            <a:ext cx="2889550" cy="544408"/>
          </a:xfrm>
          <a:prstGeom prst="rect">
            <a:avLst/>
          </a:prstGeom>
        </p:spPr>
      </p:pic>
    </p:spTree>
    <p:extLst>
      <p:ext uri="{BB962C8B-B14F-4D97-AF65-F5344CB8AC3E}">
        <p14:creationId xmlns:p14="http://schemas.microsoft.com/office/powerpoint/2010/main" val="20156167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ission / Vis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BE13A4-C793-4649-A719-B7BB3ADDC35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98" y="0"/>
            <a:ext cx="12191207" cy="6345238"/>
          </a:xfrm>
          <a:prstGeom prst="rect">
            <a:avLst/>
          </a:prstGeom>
        </p:spPr>
      </p:pic>
      <p:sp>
        <p:nvSpPr>
          <p:cNvPr id="2" name="Title 1">
            <a:extLst>
              <a:ext uri="{FF2B5EF4-FFF2-40B4-BE49-F238E27FC236}">
                <a16:creationId xmlns:a16="http://schemas.microsoft.com/office/drawing/2014/main" id="{E7733DFA-5A1C-EA4C-B851-25D99ED5610D}"/>
              </a:ext>
            </a:extLst>
          </p:cNvPr>
          <p:cNvSpPr>
            <a:spLocks noGrp="1"/>
          </p:cNvSpPr>
          <p:nvPr>
            <p:ph type="title" hasCustomPrompt="1"/>
          </p:nvPr>
        </p:nvSpPr>
        <p:spPr>
          <a:xfrm>
            <a:off x="263525" y="557940"/>
            <a:ext cx="11651764" cy="5311579"/>
          </a:xfrm>
          <a:noFill/>
        </p:spPr>
        <p:txBody>
          <a:bodyPr lIns="90000" anchor="ctr"/>
          <a:lstStyle>
            <a:lvl1pPr algn="ctr">
              <a:lnSpc>
                <a:spcPct val="100000"/>
              </a:lnSpc>
              <a:defRPr sz="4800">
                <a:solidFill>
                  <a:schemeClr val="bg1"/>
                </a:solidFill>
              </a:defRPr>
            </a:lvl1pPr>
          </a:lstStyle>
          <a:p>
            <a:r>
              <a:rPr lang="en-US" dirty="0"/>
              <a:t>Click to add mission or vision statement</a:t>
            </a:r>
          </a:p>
        </p:txBody>
      </p:sp>
      <p:sp>
        <p:nvSpPr>
          <p:cNvPr id="6" name="Date Placeholder 5">
            <a:extLst>
              <a:ext uri="{FF2B5EF4-FFF2-40B4-BE49-F238E27FC236}">
                <a16:creationId xmlns:a16="http://schemas.microsoft.com/office/drawing/2014/main" id="{128F58F3-F4DC-1643-8475-D1407A5ED741}"/>
              </a:ext>
            </a:extLst>
          </p:cNvPr>
          <p:cNvSpPr>
            <a:spLocks noGrp="1"/>
          </p:cNvSpPr>
          <p:nvPr>
            <p:ph type="dt" sz="half" idx="10"/>
          </p:nvPr>
        </p:nvSpPr>
        <p:spPr/>
        <p:txBody>
          <a:bodyPr/>
          <a:lstStyle/>
          <a:p>
            <a:r>
              <a:rPr lang="en-CA"/>
              <a:t>Date</a:t>
            </a:r>
            <a:endParaRPr lang="en-US"/>
          </a:p>
        </p:txBody>
      </p:sp>
      <p:sp>
        <p:nvSpPr>
          <p:cNvPr id="8" name="Footer Placeholder 7">
            <a:extLst>
              <a:ext uri="{FF2B5EF4-FFF2-40B4-BE49-F238E27FC236}">
                <a16:creationId xmlns:a16="http://schemas.microsoft.com/office/drawing/2014/main" id="{3BB1C5EA-76D5-DE44-93AA-B3265BBFCE4B}"/>
              </a:ext>
            </a:extLst>
          </p:cNvPr>
          <p:cNvSpPr>
            <a:spLocks noGrp="1"/>
          </p:cNvSpPr>
          <p:nvPr>
            <p:ph type="ftr" sz="quarter" idx="11"/>
          </p:nvPr>
        </p:nvSpPr>
        <p:spPr>
          <a:xfrm>
            <a:off x="7455880" y="6482444"/>
            <a:ext cx="4114800" cy="264231"/>
          </a:xfrm>
          <a:prstGeom prst="rect">
            <a:avLst/>
          </a:prstGeom>
        </p:spPr>
        <p:txBody>
          <a:bodyPr/>
          <a:lstStyle/>
          <a:p>
            <a:pPr defTabSz="457177">
              <a:buClr>
                <a:srgbClr val="00008B"/>
              </a:buClr>
            </a:pPr>
            <a:r>
              <a:rPr lang="en-US">
                <a:solidFill>
                  <a:srgbClr val="FFFFFF">
                    <a:lumMod val="50000"/>
                  </a:srgbClr>
                </a:solidFill>
                <a:cs typeface="Arial" charset="0"/>
              </a:rPr>
              <a:t>OpenText ©2021 All rights reserved</a:t>
            </a:r>
          </a:p>
        </p:txBody>
      </p:sp>
      <p:sp>
        <p:nvSpPr>
          <p:cNvPr id="12" name="Slide Number Placeholder 11">
            <a:extLst>
              <a:ext uri="{FF2B5EF4-FFF2-40B4-BE49-F238E27FC236}">
                <a16:creationId xmlns:a16="http://schemas.microsoft.com/office/drawing/2014/main" id="{0C44C8C1-39B4-6E4B-9973-FAF426F77B8E}"/>
              </a:ext>
            </a:extLst>
          </p:cNvPr>
          <p:cNvSpPr>
            <a:spLocks noGrp="1"/>
          </p:cNvSpPr>
          <p:nvPr>
            <p:ph type="sldNum" sz="quarter" idx="12"/>
          </p:nvPr>
        </p:nvSpPr>
        <p:spPr/>
        <p:txBody>
          <a:bodyPr/>
          <a:lstStyle/>
          <a:p>
            <a:fld id="{3C1D921F-663F-5D4C-BF56-776C1B867DF7}" type="slidenum">
              <a:rPr lang="en-US" smtClean="0"/>
              <a:pPr/>
              <a:t>‹#›</a:t>
            </a:fld>
            <a:endParaRPr lang="en-US"/>
          </a:p>
        </p:txBody>
      </p:sp>
    </p:spTree>
    <p:extLst>
      <p:ext uri="{BB962C8B-B14F-4D97-AF65-F5344CB8AC3E}">
        <p14:creationId xmlns:p14="http://schemas.microsoft.com/office/powerpoint/2010/main" val="6853873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ero Statement with Imag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1762EBF-E0D7-8245-9003-E6DC25C5B171}"/>
              </a:ext>
            </a:extLst>
          </p:cNvPr>
          <p:cNvSpPr>
            <a:spLocks noGrp="1"/>
          </p:cNvSpPr>
          <p:nvPr>
            <p:ph type="pic" sz="quarter" idx="20" hasCustomPrompt="1"/>
          </p:nvPr>
        </p:nvSpPr>
        <p:spPr>
          <a:xfrm>
            <a:off x="0" y="1"/>
            <a:ext cx="12192000" cy="6341844"/>
          </a:xfrm>
        </p:spPr>
        <p:txBody>
          <a:bodyPr/>
          <a:lstStyle>
            <a:lvl1pPr marL="0" marR="0" indent="0" algn="l" defTabSz="914355" rtl="0" eaLnBrk="1" fontAlgn="base" latinLnBrk="0" hangingPunct="1">
              <a:lnSpc>
                <a:spcPct val="90000"/>
              </a:lnSpc>
              <a:spcBef>
                <a:spcPts val="800"/>
              </a:spcBef>
              <a:spcAft>
                <a:spcPts val="300"/>
              </a:spcAft>
              <a:buClr>
                <a:schemeClr val="accent2"/>
              </a:buClr>
              <a:buSzPct val="105000"/>
              <a:buFont typeface="Arial" panose="020B0604020202020204" pitchFamily="34" charset="0"/>
              <a:buNone/>
              <a:tabLst/>
              <a:defRPr sz="1600"/>
            </a:lvl1pPr>
          </a:lstStyle>
          <a:p>
            <a:pPr marL="0" marR="0" lvl="0" indent="0" algn="l" defTabSz="914355" rtl="0" eaLnBrk="1" fontAlgn="base" latinLnBrk="0" hangingPunct="1">
              <a:lnSpc>
                <a:spcPct val="90000"/>
              </a:lnSpc>
              <a:spcBef>
                <a:spcPts val="800"/>
              </a:spcBef>
              <a:spcAft>
                <a:spcPts val="300"/>
              </a:spcAft>
              <a:buClr>
                <a:schemeClr val="accent2"/>
              </a:buClr>
              <a:buSzPct val="105000"/>
              <a:buFont typeface="Arial" panose="020B0604020202020204" pitchFamily="34" charset="0"/>
              <a:buNone/>
              <a:tabLst/>
              <a:defRPr/>
            </a:pPr>
            <a:r>
              <a:rPr lang="en-US"/>
              <a:t>Drag and drop image onto slide</a:t>
            </a:r>
          </a:p>
        </p:txBody>
      </p:sp>
      <p:grpSp>
        <p:nvGrpSpPr>
          <p:cNvPr id="9" name="Group 8">
            <a:extLst>
              <a:ext uri="{FF2B5EF4-FFF2-40B4-BE49-F238E27FC236}">
                <a16:creationId xmlns:a16="http://schemas.microsoft.com/office/drawing/2014/main" id="{C3A6F8CA-EB29-7B4C-8C88-14F0FA8683CF}"/>
              </a:ext>
            </a:extLst>
          </p:cNvPr>
          <p:cNvGrpSpPr/>
          <p:nvPr userDrawn="1"/>
        </p:nvGrpSpPr>
        <p:grpSpPr>
          <a:xfrm>
            <a:off x="12495015" y="152401"/>
            <a:ext cx="2874210" cy="6370984"/>
            <a:chOff x="12457693" y="0"/>
            <a:chExt cx="2874210" cy="6370984"/>
          </a:xfrm>
        </p:grpSpPr>
        <p:sp>
          <p:nvSpPr>
            <p:cNvPr id="10" name="Rectangle 9">
              <a:extLst>
                <a:ext uri="{FF2B5EF4-FFF2-40B4-BE49-F238E27FC236}">
                  <a16:creationId xmlns:a16="http://schemas.microsoft.com/office/drawing/2014/main" id="{EEF4B2B0-BF85-6749-9807-1542F0D260A9}"/>
                </a:ext>
              </a:extLst>
            </p:cNvPr>
            <p:cNvSpPr/>
            <p:nvPr userDrawn="1"/>
          </p:nvSpPr>
          <p:spPr>
            <a:xfrm>
              <a:off x="12457693" y="0"/>
              <a:ext cx="2798651" cy="637098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11" name="TextBox 10">
              <a:extLst>
                <a:ext uri="{FF2B5EF4-FFF2-40B4-BE49-F238E27FC236}">
                  <a16:creationId xmlns:a16="http://schemas.microsoft.com/office/drawing/2014/main" id="{0B969EFC-6015-994F-AAAE-36B45550D796}"/>
                </a:ext>
              </a:extLst>
            </p:cNvPr>
            <p:cNvSpPr txBox="1"/>
            <p:nvPr userDrawn="1"/>
          </p:nvSpPr>
          <p:spPr>
            <a:xfrm>
              <a:off x="12613762" y="150289"/>
              <a:ext cx="1644681"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marL="0" lvl="0" indent="0">
                <a:buNone/>
              </a:pPr>
              <a:r>
                <a:rPr lang="en-US" sz="1100">
                  <a:solidFill>
                    <a:schemeClr val="bg1"/>
                  </a:solidFill>
                </a:rPr>
                <a:t>HOW TO ADD AN IMAGE</a:t>
              </a:r>
            </a:p>
          </p:txBody>
        </p:sp>
        <p:cxnSp>
          <p:nvCxnSpPr>
            <p:cNvPr id="12" name="Straight Connector 11">
              <a:extLst>
                <a:ext uri="{FF2B5EF4-FFF2-40B4-BE49-F238E27FC236}">
                  <a16:creationId xmlns:a16="http://schemas.microsoft.com/office/drawing/2014/main" id="{6F857ABE-281D-204A-961D-D55C5A4EECEA}"/>
                </a:ext>
              </a:extLst>
            </p:cNvPr>
            <p:cNvCxnSpPr>
              <a:cxnSpLocks/>
            </p:cNvCxnSpPr>
            <p:nvPr userDrawn="1"/>
          </p:nvCxnSpPr>
          <p:spPr>
            <a:xfrm>
              <a:off x="12613762" y="352906"/>
              <a:ext cx="175538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36349B6-CD87-3C40-A671-7A1B3EDBFBDB}"/>
                </a:ext>
              </a:extLst>
            </p:cNvPr>
            <p:cNvSpPr txBox="1"/>
            <p:nvPr userDrawn="1"/>
          </p:nvSpPr>
          <p:spPr>
            <a:xfrm>
              <a:off x="12776177" y="496513"/>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b="1"/>
                <a:t>Method 1: </a:t>
              </a:r>
              <a:r>
                <a:rPr lang="en-US" sz="600" b="0"/>
                <a:t>DRAG &amp; DROP</a:t>
              </a:r>
            </a:p>
            <a:p>
              <a:pPr lvl="1">
                <a:buNone/>
              </a:pPr>
              <a:r>
                <a:rPr lang="en-US" sz="1050"/>
                <a:t>On an empty master layout, drag and drop an image onto the slide.</a:t>
              </a:r>
            </a:p>
          </p:txBody>
        </p:sp>
        <p:grpSp>
          <p:nvGrpSpPr>
            <p:cNvPr id="5" name="Group 4">
              <a:extLst>
                <a:ext uri="{FF2B5EF4-FFF2-40B4-BE49-F238E27FC236}">
                  <a16:creationId xmlns:a16="http://schemas.microsoft.com/office/drawing/2014/main" id="{82F3C8DC-0EB1-A54A-9CC4-B7E9EB96D6B5}"/>
                </a:ext>
              </a:extLst>
            </p:cNvPr>
            <p:cNvGrpSpPr/>
            <p:nvPr userDrawn="1"/>
          </p:nvGrpSpPr>
          <p:grpSpPr>
            <a:xfrm>
              <a:off x="12596752" y="2653788"/>
              <a:ext cx="2735151" cy="2087177"/>
              <a:chOff x="12596752" y="5446684"/>
              <a:chExt cx="2735151" cy="2087177"/>
            </a:xfrm>
          </p:grpSpPr>
          <p:grpSp>
            <p:nvGrpSpPr>
              <p:cNvPr id="15" name="Group 14">
                <a:extLst>
                  <a:ext uri="{FF2B5EF4-FFF2-40B4-BE49-F238E27FC236}">
                    <a16:creationId xmlns:a16="http://schemas.microsoft.com/office/drawing/2014/main" id="{DC20CD52-3955-584F-A4C5-5ABDC961B346}"/>
                  </a:ext>
                </a:extLst>
              </p:cNvPr>
              <p:cNvGrpSpPr/>
              <p:nvPr userDrawn="1"/>
            </p:nvGrpSpPr>
            <p:grpSpPr>
              <a:xfrm>
                <a:off x="12596752" y="5446684"/>
                <a:ext cx="2735151" cy="2087177"/>
                <a:chOff x="12596752" y="3550835"/>
                <a:chExt cx="2735151" cy="2087177"/>
              </a:xfrm>
            </p:grpSpPr>
            <p:sp>
              <p:nvSpPr>
                <p:cNvPr id="17" name="Rectangle 16">
                  <a:extLst>
                    <a:ext uri="{FF2B5EF4-FFF2-40B4-BE49-F238E27FC236}">
                      <a16:creationId xmlns:a16="http://schemas.microsoft.com/office/drawing/2014/main" id="{F771F22C-7095-2046-98D8-7F526D021947}"/>
                    </a:ext>
                  </a:extLst>
                </p:cNvPr>
                <p:cNvSpPr/>
                <p:nvPr userDrawn="1"/>
              </p:nvSpPr>
              <p:spPr>
                <a:xfrm>
                  <a:off x="12596752" y="3550835"/>
                  <a:ext cx="2735151" cy="2087177"/>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extBox 17">
                  <a:extLst>
                    <a:ext uri="{FF2B5EF4-FFF2-40B4-BE49-F238E27FC236}">
                      <a16:creationId xmlns:a16="http://schemas.microsoft.com/office/drawing/2014/main" id="{E5F8D0D1-E25C-514F-B0F6-009FE88EDA7B}"/>
                    </a:ext>
                  </a:extLst>
                </p:cNvPr>
                <p:cNvSpPr txBox="1"/>
                <p:nvPr userDrawn="1"/>
              </p:nvSpPr>
              <p:spPr>
                <a:xfrm>
                  <a:off x="12771990" y="4875845"/>
                  <a:ext cx="2422981" cy="498598"/>
                </a:xfrm>
                <a:prstGeom prst="rect">
                  <a:avLst/>
                </a:prstGeom>
              </p:spPr>
              <p:txBody>
                <a:bodyPr vert="horz" wrap="square" lIns="0" tIns="0" rIns="0" bIns="0" rtlCol="0" anchor="t">
                  <a:spAutoFit/>
                </a:bodyPr>
                <a:lstStyle/>
                <a:p>
                  <a:pPr marL="3175" lvl="1" indent="0" algn="l" defTabSz="914355" rtl="0" eaLnBrk="1" latinLnBrk="0" hangingPunct="1">
                    <a:lnSpc>
                      <a:spcPct val="90000"/>
                    </a:lnSpc>
                    <a:spcBef>
                      <a:spcPts val="0"/>
                    </a:spcBef>
                    <a:spcAft>
                      <a:spcPts val="300"/>
                    </a:spcAft>
                    <a:buFont typeface="Wingdings" pitchFamily="2" charset="2"/>
                    <a:buNone/>
                    <a:tabLst/>
                    <a:defRPr/>
                  </a:pPr>
                  <a:r>
                    <a:rPr lang="en-US" sz="900" kern="1200">
                      <a:solidFill>
                        <a:schemeClr val="tx1">
                          <a:lumMod val="50000"/>
                          <a:lumOff val="50000"/>
                        </a:schemeClr>
                      </a:solidFill>
                      <a:latin typeface="Arial" charset="0"/>
                      <a:ea typeface="Arial" charset="0"/>
                      <a:cs typeface="Arial" charset="0"/>
                    </a:rPr>
                    <a:t>Deleting the image may bring the image placeholder to the top layer, covering your text. Right-click on the placeholder and choose “Send to Back”.</a:t>
                  </a:r>
                </a:p>
              </p:txBody>
            </p:sp>
            <p:sp>
              <p:nvSpPr>
                <p:cNvPr id="19" name="TextBox 18">
                  <a:extLst>
                    <a:ext uri="{FF2B5EF4-FFF2-40B4-BE49-F238E27FC236}">
                      <a16:creationId xmlns:a16="http://schemas.microsoft.com/office/drawing/2014/main" id="{4C5FEE07-2797-9841-AF3F-7B02EA44BEC6}"/>
                    </a:ext>
                  </a:extLst>
                </p:cNvPr>
                <p:cNvSpPr txBox="1"/>
                <p:nvPr userDrawn="1"/>
              </p:nvSpPr>
              <p:spPr>
                <a:xfrm>
                  <a:off x="12771991" y="3940775"/>
                  <a:ext cx="2156990" cy="856645"/>
                </a:xfrm>
                <a:prstGeom prst="rect">
                  <a:avLst/>
                </a:prstGeom>
              </p:spPr>
              <p:txBody>
                <a:bodyPr vert="horz" wrap="square" lIns="0" tIns="0" rIns="0" bIns="0" rtlCol="0" anchor="t">
                  <a:spAutoFit/>
                </a:bodyPr>
                <a:lstStyle/>
                <a:p>
                  <a:pPr marL="0" indent="0" algn="l" defTabSz="914355" rtl="0" eaLnBrk="1" latinLnBrk="0" hangingPunct="1">
                    <a:spcBef>
                      <a:spcPts val="200"/>
                    </a:spcBef>
                    <a:buNone/>
                  </a:pPr>
                  <a:r>
                    <a:rPr lang="en-US" sz="900" b="1" kern="1200">
                      <a:solidFill>
                        <a:schemeClr val="tx1">
                          <a:lumMod val="50000"/>
                          <a:lumOff val="50000"/>
                        </a:schemeClr>
                      </a:solidFill>
                      <a:latin typeface="Arial" charset="0"/>
                      <a:ea typeface="Arial" charset="0"/>
                      <a:cs typeface="Arial" charset="0"/>
                    </a:rPr>
                    <a:t>First, delete the existing image to reset the photo placeholder functionality. </a:t>
                  </a:r>
                  <a:r>
                    <a:rPr lang="en-US" sz="900" b="0" kern="1200">
                      <a:solidFill>
                        <a:schemeClr val="tx1">
                          <a:lumMod val="50000"/>
                          <a:lumOff val="50000"/>
                        </a:schemeClr>
                      </a:solidFill>
                      <a:latin typeface="Arial" charset="0"/>
                      <a:ea typeface="Arial" charset="0"/>
                      <a:cs typeface="Arial" charset="0"/>
                    </a:rPr>
                    <a:t>You may need to shift the gradient aside in order to do this. </a:t>
                  </a:r>
                </a:p>
                <a:p>
                  <a:pPr marL="0" indent="0" algn="l" defTabSz="914355" rtl="0" eaLnBrk="1" latinLnBrk="0" hangingPunct="1">
                    <a:spcBef>
                      <a:spcPts val="200"/>
                    </a:spcBef>
                    <a:buNone/>
                  </a:pPr>
                  <a:r>
                    <a:rPr lang="en-US" sz="900" b="0" kern="1200">
                      <a:solidFill>
                        <a:schemeClr val="tx1">
                          <a:lumMod val="50000"/>
                          <a:lumOff val="50000"/>
                        </a:schemeClr>
                      </a:solidFill>
                      <a:latin typeface="Arial" charset="0"/>
                      <a:ea typeface="Arial" charset="0"/>
                      <a:cs typeface="Arial" charset="0"/>
                    </a:rPr>
                    <a:t>Second, use one of the methods outlined above to add a new photo. </a:t>
                  </a:r>
                </a:p>
              </p:txBody>
            </p:sp>
            <p:sp>
              <p:nvSpPr>
                <p:cNvPr id="20" name="TextBox 19">
                  <a:extLst>
                    <a:ext uri="{FF2B5EF4-FFF2-40B4-BE49-F238E27FC236}">
                      <a16:creationId xmlns:a16="http://schemas.microsoft.com/office/drawing/2014/main" id="{21BA9531-EC5F-D348-A85B-1F3BE61794D3}"/>
                    </a:ext>
                  </a:extLst>
                </p:cNvPr>
                <p:cNvSpPr txBox="1"/>
                <p:nvPr userDrawn="1"/>
              </p:nvSpPr>
              <p:spPr>
                <a:xfrm>
                  <a:off x="12771990" y="5385156"/>
                  <a:ext cx="2422981" cy="138499"/>
                </a:xfrm>
                <a:prstGeom prst="rect">
                  <a:avLst/>
                </a:prstGeom>
              </p:spPr>
              <p:txBody>
                <a:bodyPr vert="horz" wrap="square" lIns="0" tIns="0" rIns="0" bIns="0" rtlCol="0" anchor="t">
                  <a:spAutoFit/>
                </a:bodyPr>
                <a:lstStyle/>
                <a:p>
                  <a:pPr marL="0" indent="0" algn="l" defTabSz="914355" rtl="0" eaLnBrk="1" latinLnBrk="0" hangingPunct="1">
                    <a:spcBef>
                      <a:spcPts val="200"/>
                    </a:spcBef>
                    <a:buNone/>
                  </a:pPr>
                  <a:r>
                    <a:rPr lang="en-US" sz="900" kern="1200">
                      <a:solidFill>
                        <a:schemeClr val="tx1">
                          <a:lumMod val="50000"/>
                          <a:lumOff val="50000"/>
                        </a:schemeClr>
                      </a:solidFill>
                      <a:latin typeface="Arial" charset="0"/>
                      <a:ea typeface="Arial" charset="0"/>
                      <a:cs typeface="Arial" charset="0"/>
                    </a:rPr>
                    <a:t>You can now add a new image as normal.</a:t>
                  </a:r>
                </a:p>
              </p:txBody>
            </p:sp>
          </p:grpSp>
          <p:sp>
            <p:nvSpPr>
              <p:cNvPr id="22" name="TextBox 21">
                <a:extLst>
                  <a:ext uri="{FF2B5EF4-FFF2-40B4-BE49-F238E27FC236}">
                    <a16:creationId xmlns:a16="http://schemas.microsoft.com/office/drawing/2014/main" id="{2049FC18-348C-3841-A7B1-EEDE4ECECA73}"/>
                  </a:ext>
                </a:extLst>
              </p:cNvPr>
              <p:cNvSpPr txBox="1"/>
              <p:nvPr userDrawn="1"/>
            </p:nvSpPr>
            <p:spPr>
              <a:xfrm>
                <a:off x="12962943" y="5575485"/>
                <a:ext cx="2368960" cy="169277"/>
              </a:xfrm>
              <a:prstGeom prst="rect">
                <a:avLst/>
              </a:prstGeom>
            </p:spPr>
            <p:txBody>
              <a:bodyPr vert="horz" wrap="square" lIns="0" tIns="0" rIns="0" bIns="0" rtlCol="0" anchor="t">
                <a:spAutoFit/>
              </a:bodyPr>
              <a:lstStyle/>
              <a:p>
                <a:pPr marL="0" indent="0" algn="l">
                  <a:buNone/>
                </a:pPr>
                <a:r>
                  <a:rPr lang="en-US" sz="1100">
                    <a:solidFill>
                      <a:schemeClr val="accent2"/>
                    </a:solidFill>
                    <a:latin typeface="Arial" charset="0"/>
                    <a:ea typeface="Arial" charset="0"/>
                    <a:cs typeface="Arial" charset="0"/>
                  </a:rPr>
                  <a:t>TIP: Change Image</a:t>
                </a:r>
              </a:p>
            </p:txBody>
          </p:sp>
          <p:pic>
            <p:nvPicPr>
              <p:cNvPr id="23" name="Graphic 22">
                <a:extLst>
                  <a:ext uri="{FF2B5EF4-FFF2-40B4-BE49-F238E27FC236}">
                    <a16:creationId xmlns:a16="http://schemas.microsoft.com/office/drawing/2014/main" id="{BE07A37F-BC36-8141-9134-2D60B9BCDDB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756975" y="5585768"/>
                <a:ext cx="155227" cy="155227"/>
              </a:xfrm>
              <a:prstGeom prst="rect">
                <a:avLst/>
              </a:prstGeom>
            </p:spPr>
          </p:pic>
        </p:grpSp>
        <p:grpSp>
          <p:nvGrpSpPr>
            <p:cNvPr id="6" name="Group 5">
              <a:extLst>
                <a:ext uri="{FF2B5EF4-FFF2-40B4-BE49-F238E27FC236}">
                  <a16:creationId xmlns:a16="http://schemas.microsoft.com/office/drawing/2014/main" id="{61738F67-F841-DE42-B53F-A15AB7EF8263}"/>
                </a:ext>
              </a:extLst>
            </p:cNvPr>
            <p:cNvGrpSpPr/>
            <p:nvPr userDrawn="1"/>
          </p:nvGrpSpPr>
          <p:grpSpPr>
            <a:xfrm>
              <a:off x="12596752" y="4895098"/>
              <a:ext cx="2735151" cy="1280928"/>
              <a:chOff x="12596752" y="4090029"/>
              <a:chExt cx="2735151" cy="1280928"/>
            </a:xfrm>
          </p:grpSpPr>
          <p:sp>
            <p:nvSpPr>
              <p:cNvPr id="25" name="Rectangle 24">
                <a:extLst>
                  <a:ext uri="{FF2B5EF4-FFF2-40B4-BE49-F238E27FC236}">
                    <a16:creationId xmlns:a16="http://schemas.microsoft.com/office/drawing/2014/main" id="{4763862F-B08E-3A4A-B63B-0F08304B80A9}"/>
                  </a:ext>
                </a:extLst>
              </p:cNvPr>
              <p:cNvSpPr/>
              <p:nvPr userDrawn="1"/>
            </p:nvSpPr>
            <p:spPr>
              <a:xfrm>
                <a:off x="12596752" y="4090029"/>
                <a:ext cx="2735151" cy="1280928"/>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TextBox 27">
                <a:extLst>
                  <a:ext uri="{FF2B5EF4-FFF2-40B4-BE49-F238E27FC236}">
                    <a16:creationId xmlns:a16="http://schemas.microsoft.com/office/drawing/2014/main" id="{ADD6367C-0588-7B43-B808-760C7B6E2CA8}"/>
                  </a:ext>
                </a:extLst>
              </p:cNvPr>
              <p:cNvSpPr txBox="1"/>
              <p:nvPr userDrawn="1"/>
            </p:nvSpPr>
            <p:spPr>
              <a:xfrm>
                <a:off x="12962943" y="4218828"/>
                <a:ext cx="2368960" cy="169277"/>
              </a:xfrm>
              <a:prstGeom prst="rect">
                <a:avLst/>
              </a:prstGeom>
            </p:spPr>
            <p:txBody>
              <a:bodyPr vert="horz" wrap="square" lIns="0" tIns="0" rIns="0" bIns="0" rtlCol="0" anchor="t">
                <a:spAutoFit/>
              </a:bodyPr>
              <a:lstStyle/>
              <a:p>
                <a:pPr marL="0" indent="0" algn="l">
                  <a:buNone/>
                </a:pPr>
                <a:r>
                  <a:rPr lang="en-US" sz="1100">
                    <a:solidFill>
                      <a:schemeClr val="accent2"/>
                    </a:solidFill>
                    <a:latin typeface="Arial" charset="0"/>
                    <a:ea typeface="Arial" charset="0"/>
                    <a:cs typeface="Arial" charset="0"/>
                  </a:rPr>
                  <a:t>TIP: Crop Image</a:t>
                </a:r>
              </a:p>
            </p:txBody>
          </p:sp>
          <p:pic>
            <p:nvPicPr>
              <p:cNvPr id="29" name="Graphic 28">
                <a:extLst>
                  <a:ext uri="{FF2B5EF4-FFF2-40B4-BE49-F238E27FC236}">
                    <a16:creationId xmlns:a16="http://schemas.microsoft.com/office/drawing/2014/main" id="{8EFBD302-5FB8-0241-8B29-359EEE31960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756975" y="4229111"/>
                <a:ext cx="155227" cy="155227"/>
              </a:xfrm>
              <a:prstGeom prst="rect">
                <a:avLst/>
              </a:prstGeom>
            </p:spPr>
          </p:pic>
          <p:sp>
            <p:nvSpPr>
              <p:cNvPr id="31" name="TextBox 30">
                <a:extLst>
                  <a:ext uri="{FF2B5EF4-FFF2-40B4-BE49-F238E27FC236}">
                    <a16:creationId xmlns:a16="http://schemas.microsoft.com/office/drawing/2014/main" id="{543F54A8-F6DF-774C-9ABE-A2BD51A7AF06}"/>
                  </a:ext>
                </a:extLst>
              </p:cNvPr>
              <p:cNvSpPr txBox="1"/>
              <p:nvPr userDrawn="1"/>
            </p:nvSpPr>
            <p:spPr>
              <a:xfrm>
                <a:off x="12756975" y="448301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3175" lvl="1" indent="0">
                  <a:buNone/>
                  <a:defRPr/>
                </a:pPr>
                <a:r>
                  <a:rPr lang="en-US" sz="900" kern="1200">
                    <a:solidFill>
                      <a:schemeClr val="tx1">
                        <a:lumMod val="50000"/>
                        <a:lumOff val="50000"/>
                      </a:schemeClr>
                    </a:solidFill>
                    <a:latin typeface="Arial" charset="0"/>
                    <a:cs typeface="Arial" charset="0"/>
                  </a:rPr>
                  <a:t>Right-click on the image.</a:t>
                </a:r>
              </a:p>
              <a:p>
                <a:pPr marL="3175" lvl="1" indent="0">
                  <a:buNone/>
                  <a:defRPr/>
                </a:pPr>
                <a:r>
                  <a:rPr lang="en-US" sz="900" kern="1200">
                    <a:solidFill>
                      <a:schemeClr val="tx1">
                        <a:lumMod val="50000"/>
                        <a:lumOff val="50000"/>
                      </a:schemeClr>
                    </a:solidFill>
                    <a:latin typeface="Arial" charset="0"/>
                    <a:cs typeface="Arial" charset="0"/>
                  </a:rPr>
                  <a:t>Choose “Crop” from the menu. (       )</a:t>
                </a:r>
              </a:p>
              <a:p>
                <a:pPr marL="3175" lvl="1" indent="0">
                  <a:buNone/>
                  <a:defRPr/>
                </a:pPr>
                <a:r>
                  <a:rPr lang="en-US" sz="900" kern="1200">
                    <a:solidFill>
                      <a:schemeClr val="tx1">
                        <a:lumMod val="50000"/>
                        <a:lumOff val="50000"/>
                      </a:schemeClr>
                    </a:solidFill>
                    <a:latin typeface="Arial" charset="0"/>
                    <a:cs typeface="Arial" charset="0"/>
                  </a:rPr>
                  <a:t>Adjust the size and position of the image.</a:t>
                </a:r>
              </a:p>
              <a:p>
                <a:pPr marL="3175" lvl="1" indent="0">
                  <a:buNone/>
                  <a:defRPr/>
                </a:pPr>
                <a:r>
                  <a:rPr lang="en-US" sz="900" kern="1200">
                    <a:solidFill>
                      <a:schemeClr val="tx1">
                        <a:lumMod val="50000"/>
                        <a:lumOff val="50000"/>
                      </a:schemeClr>
                    </a:solidFill>
                    <a:latin typeface="Arial" charset="0"/>
                    <a:cs typeface="Arial" charset="0"/>
                  </a:rPr>
                  <a:t>Press Esc or click outside the image area to exit the cropping mode.</a:t>
                </a:r>
              </a:p>
            </p:txBody>
          </p:sp>
          <p:pic>
            <p:nvPicPr>
              <p:cNvPr id="32" name="Picture 31">
                <a:extLst>
                  <a:ext uri="{FF2B5EF4-FFF2-40B4-BE49-F238E27FC236}">
                    <a16:creationId xmlns:a16="http://schemas.microsoft.com/office/drawing/2014/main" id="{556BAB2B-CC37-3343-9E88-87CF2EE18C5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4553978" y="4567445"/>
                <a:ext cx="136897" cy="213643"/>
              </a:xfrm>
              <a:prstGeom prst="rect">
                <a:avLst/>
              </a:prstGeom>
              <a:ln w="19050">
                <a:solidFill>
                  <a:schemeClr val="accent3">
                    <a:lumMod val="60000"/>
                    <a:lumOff val="40000"/>
                  </a:schemeClr>
                </a:solidFill>
              </a:ln>
            </p:spPr>
          </p:pic>
        </p:grpSp>
        <p:sp>
          <p:nvSpPr>
            <p:cNvPr id="33" name="TextBox 32">
              <a:extLst>
                <a:ext uri="{FF2B5EF4-FFF2-40B4-BE49-F238E27FC236}">
                  <a16:creationId xmlns:a16="http://schemas.microsoft.com/office/drawing/2014/main" id="{0B069F4C-8AD2-9246-B11A-D858D8BD55B6}"/>
                </a:ext>
              </a:extLst>
            </p:cNvPr>
            <p:cNvSpPr txBox="1">
              <a:spLocks noChangeAspect="1"/>
            </p:cNvSpPr>
            <p:nvPr userDrawn="1"/>
          </p:nvSpPr>
          <p:spPr>
            <a:xfrm>
              <a:off x="12577088" y="500436"/>
              <a:ext cx="114706" cy="114706"/>
            </a:xfrm>
            <a:prstGeom prst="ellipse">
              <a:avLst/>
            </a:prstGeom>
            <a:solidFill>
              <a:schemeClr val="tx1">
                <a:lumMod val="50000"/>
                <a:lumOff val="50000"/>
              </a:schemeClr>
            </a:solidFill>
          </p:spPr>
          <p:txBody>
            <a:bodyPr vert="horz" wrap="none" lIns="0" tIns="0" rIns="0" bIns="0" rtlCol="0" anchor="ctr">
              <a:noAutofit/>
            </a:bodyPr>
            <a:lstStyle/>
            <a:p>
              <a:pPr marL="0" indent="0" algn="ctr">
                <a:buNone/>
              </a:pPr>
              <a:r>
                <a:rPr lang="en-US" sz="500">
                  <a:solidFill>
                    <a:schemeClr val="bg1"/>
                  </a:solidFill>
                  <a:latin typeface="Arial" charset="0"/>
                  <a:ea typeface="Arial" charset="0"/>
                  <a:cs typeface="Arial" charset="0"/>
                </a:rPr>
                <a:t>1</a:t>
              </a:r>
            </a:p>
          </p:txBody>
        </p:sp>
        <p:sp>
          <p:nvSpPr>
            <p:cNvPr id="34" name="TextBox 33">
              <a:extLst>
                <a:ext uri="{FF2B5EF4-FFF2-40B4-BE49-F238E27FC236}">
                  <a16:creationId xmlns:a16="http://schemas.microsoft.com/office/drawing/2014/main" id="{0CA2CD0A-D65C-EA4B-BD79-7328CBB7BABA}"/>
                </a:ext>
              </a:extLst>
            </p:cNvPr>
            <p:cNvSpPr txBox="1"/>
            <p:nvPr userDrawn="1"/>
          </p:nvSpPr>
          <p:spPr>
            <a:xfrm>
              <a:off x="12776177" y="1104602"/>
              <a:ext cx="2289935" cy="857927"/>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t>Method 2: </a:t>
              </a:r>
              <a:r>
                <a:rPr lang="en-US" sz="600" b="0"/>
                <a:t>PLACEHOLDER ICON</a:t>
              </a:r>
            </a:p>
            <a:p>
              <a:pPr lvl="1">
                <a:buNone/>
              </a:pPr>
              <a:r>
                <a:rPr lang="en-US" sz="1050"/>
                <a:t>Click the image icon inside the placeholder to browse for an image. You may need to shift the gradient aside in order to access the placeholder icon.</a:t>
              </a:r>
            </a:p>
          </p:txBody>
        </p:sp>
        <p:sp>
          <p:nvSpPr>
            <p:cNvPr id="35" name="TextBox 34">
              <a:extLst>
                <a:ext uri="{FF2B5EF4-FFF2-40B4-BE49-F238E27FC236}">
                  <a16:creationId xmlns:a16="http://schemas.microsoft.com/office/drawing/2014/main" id="{B577A331-35D8-0E4E-94C4-8D81EC99B7C7}"/>
                </a:ext>
              </a:extLst>
            </p:cNvPr>
            <p:cNvSpPr txBox="1"/>
            <p:nvPr userDrawn="1"/>
          </p:nvSpPr>
          <p:spPr>
            <a:xfrm>
              <a:off x="12776177" y="2045527"/>
              <a:ext cx="2016492" cy="415498"/>
            </a:xfrm>
            <a:prstGeom prst="rect">
              <a:avLst/>
            </a:prstGeom>
          </p:spPr>
          <p:txBody>
            <a:bodyPr vert="horz" wrap="square" lIns="0" tIns="0" rIns="0" bIns="0" rtlCol="0" anchor="t">
              <a:spAutoFit/>
            </a:bodyPr>
            <a:lstStyle>
              <a:defPPr>
                <a:defRPr lang="en-US"/>
              </a:defPPr>
              <a:lvl1pPr lvl="0">
                <a:spcBef>
                  <a:spcPts val="16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2"/>
              <a:r>
                <a:rPr lang="en-US" sz="900"/>
                <a:t>Note: If the photo covers your text after you drop it in, simply right click the photo and select ‘Send to Back’.</a:t>
              </a:r>
            </a:p>
          </p:txBody>
        </p:sp>
        <p:sp>
          <p:nvSpPr>
            <p:cNvPr id="36" name="TextBox 35">
              <a:extLst>
                <a:ext uri="{FF2B5EF4-FFF2-40B4-BE49-F238E27FC236}">
                  <a16:creationId xmlns:a16="http://schemas.microsoft.com/office/drawing/2014/main" id="{563C2DA6-AE93-3E49-87C1-AD34E5C1951B}"/>
                </a:ext>
              </a:extLst>
            </p:cNvPr>
            <p:cNvSpPr txBox="1">
              <a:spLocks noChangeAspect="1"/>
            </p:cNvSpPr>
            <p:nvPr userDrawn="1"/>
          </p:nvSpPr>
          <p:spPr>
            <a:xfrm>
              <a:off x="12577088" y="1111659"/>
              <a:ext cx="114706" cy="114706"/>
            </a:xfrm>
            <a:prstGeom prst="ellipse">
              <a:avLst/>
            </a:prstGeom>
            <a:solidFill>
              <a:schemeClr val="tx1">
                <a:lumMod val="50000"/>
                <a:lumOff val="50000"/>
              </a:schemeClr>
            </a:solidFill>
          </p:spPr>
          <p:txBody>
            <a:bodyPr vert="horz" wrap="none" lIns="0" tIns="0" rIns="0" bIns="0" rtlCol="0" anchor="ctr">
              <a:noAutofit/>
            </a:bodyPr>
            <a:lstStyle/>
            <a:p>
              <a:pPr marL="0" indent="0" algn="ctr">
                <a:buNone/>
              </a:pPr>
              <a:r>
                <a:rPr lang="en-US" sz="500">
                  <a:solidFill>
                    <a:schemeClr val="bg1"/>
                  </a:solidFill>
                  <a:latin typeface="Arial" charset="0"/>
                  <a:ea typeface="Arial" charset="0"/>
                  <a:cs typeface="Arial" charset="0"/>
                </a:rPr>
                <a:t>2</a:t>
              </a:r>
            </a:p>
          </p:txBody>
        </p:sp>
      </p:grpSp>
      <p:sp>
        <p:nvSpPr>
          <p:cNvPr id="37" name="TextBox 36">
            <a:extLst>
              <a:ext uri="{FF2B5EF4-FFF2-40B4-BE49-F238E27FC236}">
                <a16:creationId xmlns:a16="http://schemas.microsoft.com/office/drawing/2014/main" id="{B63CBDF1-AD68-0547-8D1F-E199906767F1}"/>
              </a:ext>
            </a:extLst>
          </p:cNvPr>
          <p:cNvSpPr txBox="1"/>
          <p:nvPr userDrawn="1"/>
        </p:nvSpPr>
        <p:spPr>
          <a:xfrm>
            <a:off x="0" y="-414211"/>
            <a:ext cx="5481946" cy="234234"/>
          </a:xfrm>
          <a:prstGeom prst="roundRect">
            <a:avLst>
              <a:gd name="adj" fmla="val 50000"/>
            </a:avLst>
          </a:prstGeom>
          <a:noFill/>
          <a:ln>
            <a:solidFill>
              <a:schemeClr val="accent2"/>
            </a:solidFill>
          </a:ln>
        </p:spPr>
        <p:txBody>
          <a:bodyPr wrap="square" rtlCol="0" anchor="ctr">
            <a:noAutofit/>
          </a:bodyPr>
          <a:lstStyle/>
          <a:p>
            <a:pPr marL="0" indent="0" algn="ctr">
              <a:buNone/>
            </a:pPr>
            <a:r>
              <a:rPr lang="en-US" sz="1000" b="1" spc="50">
                <a:solidFill>
                  <a:schemeClr val="accent2"/>
                </a:solidFill>
                <a:latin typeface="Arial" panose="020B0604020202020204" pitchFamily="34" charset="0"/>
                <a:cs typeface="Arial" panose="020B0604020202020204" pitchFamily="34" charset="0"/>
              </a:rPr>
              <a:t>PLEASE CONTACT CREATIVE SERVICES TO REQUEST ALTERNATIVE IMAGES</a:t>
            </a:r>
          </a:p>
        </p:txBody>
      </p:sp>
      <p:cxnSp>
        <p:nvCxnSpPr>
          <p:cNvPr id="129" name="Straight Connector 128">
            <a:extLst>
              <a:ext uri="{FF2B5EF4-FFF2-40B4-BE49-F238E27FC236}">
                <a16:creationId xmlns:a16="http://schemas.microsoft.com/office/drawing/2014/main" id="{39B5817D-3E68-FC42-8BC8-5368E0F6BBC0}"/>
              </a:ext>
            </a:extLst>
          </p:cNvPr>
          <p:cNvCxnSpPr/>
          <p:nvPr userDrawn="1"/>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932EA5C5-AD39-5F46-8B0F-BD5BBF63B446}"/>
              </a:ext>
            </a:extLst>
          </p:cNvPr>
          <p:cNvSpPr>
            <a:spLocks noGrp="1"/>
          </p:cNvSpPr>
          <p:nvPr>
            <p:ph type="title" hasCustomPrompt="1"/>
          </p:nvPr>
        </p:nvSpPr>
        <p:spPr>
          <a:xfrm>
            <a:off x="0" y="3731771"/>
            <a:ext cx="12202754" cy="2280204"/>
          </a:xfrm>
          <a:gradFill>
            <a:gsLst>
              <a:gs pos="0">
                <a:schemeClr val="accent1">
                  <a:alpha val="76666"/>
                </a:schemeClr>
              </a:gs>
              <a:gs pos="100000">
                <a:schemeClr val="accent1"/>
              </a:gs>
            </a:gsLst>
            <a:lin ang="5400000" scaled="1"/>
          </a:gradFill>
          <a:ln w="12700">
            <a:noFill/>
          </a:ln>
        </p:spPr>
        <p:txBody>
          <a:bodyPr lIns="251999" rIns="251999" bIns="0" anchor="ctr"/>
          <a:lstStyle>
            <a:lvl1pPr algn="l">
              <a:lnSpc>
                <a:spcPct val="90000"/>
              </a:lnSpc>
              <a:defRPr sz="4400" b="1" i="0" cap="none" spc="0" baseline="0">
                <a:solidFill>
                  <a:schemeClr val="bg1"/>
                </a:solidFill>
                <a:effectLst/>
                <a:latin typeface="Arial" panose="020B0604020202020204" pitchFamily="34" charset="0"/>
                <a:cs typeface="Arial" panose="020B0604020202020204" pitchFamily="34" charset="0"/>
              </a:defRPr>
            </a:lvl1pPr>
          </a:lstStyle>
          <a:p>
            <a:r>
              <a:rPr lang="en-US" dirty="0"/>
              <a:t>Click to Add Statement</a:t>
            </a:r>
          </a:p>
        </p:txBody>
      </p:sp>
      <p:sp>
        <p:nvSpPr>
          <p:cNvPr id="7" name="Date Placeholder 6">
            <a:extLst>
              <a:ext uri="{FF2B5EF4-FFF2-40B4-BE49-F238E27FC236}">
                <a16:creationId xmlns:a16="http://schemas.microsoft.com/office/drawing/2014/main" id="{539BF1E6-6534-7549-9ED0-8ED25057DADD}"/>
              </a:ext>
            </a:extLst>
          </p:cNvPr>
          <p:cNvSpPr>
            <a:spLocks noGrp="1"/>
          </p:cNvSpPr>
          <p:nvPr>
            <p:ph type="dt" sz="half" idx="21"/>
          </p:nvPr>
        </p:nvSpPr>
        <p:spPr/>
        <p:txBody>
          <a:bodyPr/>
          <a:lstStyle/>
          <a:p>
            <a:r>
              <a:rPr lang="en-CA"/>
              <a:t>Date</a:t>
            </a:r>
            <a:endParaRPr lang="en-US"/>
          </a:p>
        </p:txBody>
      </p:sp>
      <p:sp>
        <p:nvSpPr>
          <p:cNvPr id="8" name="Slide Number Placeholder 7">
            <a:extLst>
              <a:ext uri="{FF2B5EF4-FFF2-40B4-BE49-F238E27FC236}">
                <a16:creationId xmlns:a16="http://schemas.microsoft.com/office/drawing/2014/main" id="{E22E59B0-01CB-E84E-9169-C3AB9D132CE1}"/>
              </a:ext>
            </a:extLst>
          </p:cNvPr>
          <p:cNvSpPr>
            <a:spLocks noGrp="1"/>
          </p:cNvSpPr>
          <p:nvPr>
            <p:ph type="sldNum" sz="quarter" idx="22"/>
          </p:nvPr>
        </p:nvSpPr>
        <p:spPr/>
        <p:txBody>
          <a:bodyPr/>
          <a:lstStyle/>
          <a:p>
            <a:fld id="{3C1D921F-663F-5D4C-BF56-776C1B867DF7}" type="slidenum">
              <a:rPr lang="en-US" smtClean="0"/>
              <a:pPr/>
              <a:t>‹#›</a:t>
            </a:fld>
            <a:endParaRPr lang="en-US"/>
          </a:p>
        </p:txBody>
      </p:sp>
      <p:sp>
        <p:nvSpPr>
          <p:cNvPr id="38" name="Footer Placeholder 7">
            <a:extLst>
              <a:ext uri="{FF2B5EF4-FFF2-40B4-BE49-F238E27FC236}">
                <a16:creationId xmlns:a16="http://schemas.microsoft.com/office/drawing/2014/main" id="{4468B8BC-30D4-D945-803D-214A33EFD1EE}"/>
              </a:ext>
            </a:extLst>
          </p:cNvPr>
          <p:cNvSpPr>
            <a:spLocks noGrp="1"/>
          </p:cNvSpPr>
          <p:nvPr>
            <p:ph type="ftr" sz="quarter" idx="11"/>
          </p:nvPr>
        </p:nvSpPr>
        <p:spPr>
          <a:xfrm>
            <a:off x="7455880" y="6482444"/>
            <a:ext cx="4114800" cy="264231"/>
          </a:xfrm>
          <a:prstGeom prst="rect">
            <a:avLst/>
          </a:prstGeom>
        </p:spPr>
        <p:txBody>
          <a:bodyPr/>
          <a:lstStyle/>
          <a:p>
            <a:pPr defTabSz="457177">
              <a:buClr>
                <a:srgbClr val="00008B"/>
              </a:buClr>
            </a:pPr>
            <a:r>
              <a:rPr lang="en-US">
                <a:solidFill>
                  <a:srgbClr val="FFFFFF">
                    <a:lumMod val="50000"/>
                  </a:srgbClr>
                </a:solidFill>
                <a:cs typeface="Arial" charset="0"/>
              </a:rPr>
              <a:t>OpenText ©2021 All rights reserved</a:t>
            </a:r>
          </a:p>
        </p:txBody>
      </p:sp>
    </p:spTree>
    <p:extLst>
      <p:ext uri="{BB962C8B-B14F-4D97-AF65-F5344CB8AC3E}">
        <p14:creationId xmlns:p14="http://schemas.microsoft.com/office/powerpoint/2010/main" val="21072577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ight Side Photo">
    <p:spTree>
      <p:nvGrpSpPr>
        <p:cNvPr id="1" name=""/>
        <p:cNvGrpSpPr/>
        <p:nvPr/>
      </p:nvGrpSpPr>
      <p:grpSpPr>
        <a:xfrm>
          <a:off x="0" y="0"/>
          <a:ext cx="0" cy="0"/>
          <a:chOff x="0" y="0"/>
          <a:chExt cx="0" cy="0"/>
        </a:xfrm>
      </p:grpSpPr>
      <p:sp>
        <p:nvSpPr>
          <p:cNvPr id="90" name="Picture Placeholder 89">
            <a:extLst>
              <a:ext uri="{FF2B5EF4-FFF2-40B4-BE49-F238E27FC236}">
                <a16:creationId xmlns:a16="http://schemas.microsoft.com/office/drawing/2014/main" id="{B723B144-FA32-344B-9431-E31382ADDF3D}"/>
              </a:ext>
            </a:extLst>
          </p:cNvPr>
          <p:cNvSpPr>
            <a:spLocks noGrp="1"/>
          </p:cNvSpPr>
          <p:nvPr>
            <p:ph type="pic" sz="quarter" idx="20" hasCustomPrompt="1"/>
          </p:nvPr>
        </p:nvSpPr>
        <p:spPr bwMode="auto">
          <a:xfrm>
            <a:off x="7285220" y="1"/>
            <a:ext cx="4906780" cy="6344239"/>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marL="0" indent="0">
              <a:buNone/>
              <a:defRPr/>
            </a:lvl1pPr>
          </a:lstStyle>
          <a:p>
            <a:r>
              <a:rPr lang="en-US"/>
              <a:t>Drag and drop image onto slide</a:t>
            </a:r>
          </a:p>
        </p:txBody>
      </p:sp>
      <p:grpSp>
        <p:nvGrpSpPr>
          <p:cNvPr id="9" name="Group 8">
            <a:extLst>
              <a:ext uri="{FF2B5EF4-FFF2-40B4-BE49-F238E27FC236}">
                <a16:creationId xmlns:a16="http://schemas.microsoft.com/office/drawing/2014/main" id="{C3A6F8CA-EB29-7B4C-8C88-14F0FA8683CF}"/>
              </a:ext>
            </a:extLst>
          </p:cNvPr>
          <p:cNvGrpSpPr/>
          <p:nvPr userDrawn="1"/>
        </p:nvGrpSpPr>
        <p:grpSpPr>
          <a:xfrm>
            <a:off x="12495015" y="152401"/>
            <a:ext cx="2874210" cy="6370984"/>
            <a:chOff x="12457693" y="0"/>
            <a:chExt cx="2874210" cy="6370984"/>
          </a:xfrm>
        </p:grpSpPr>
        <p:sp>
          <p:nvSpPr>
            <p:cNvPr id="10" name="Rectangle 9">
              <a:extLst>
                <a:ext uri="{FF2B5EF4-FFF2-40B4-BE49-F238E27FC236}">
                  <a16:creationId xmlns:a16="http://schemas.microsoft.com/office/drawing/2014/main" id="{EEF4B2B0-BF85-6749-9807-1542F0D260A9}"/>
                </a:ext>
              </a:extLst>
            </p:cNvPr>
            <p:cNvSpPr/>
            <p:nvPr userDrawn="1"/>
          </p:nvSpPr>
          <p:spPr>
            <a:xfrm>
              <a:off x="12457693" y="0"/>
              <a:ext cx="2798651" cy="637098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11" name="TextBox 10">
              <a:extLst>
                <a:ext uri="{FF2B5EF4-FFF2-40B4-BE49-F238E27FC236}">
                  <a16:creationId xmlns:a16="http://schemas.microsoft.com/office/drawing/2014/main" id="{0B969EFC-6015-994F-AAAE-36B45550D796}"/>
                </a:ext>
              </a:extLst>
            </p:cNvPr>
            <p:cNvSpPr txBox="1"/>
            <p:nvPr userDrawn="1"/>
          </p:nvSpPr>
          <p:spPr>
            <a:xfrm>
              <a:off x="12613762" y="150289"/>
              <a:ext cx="1644681"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marL="0" lvl="0" indent="0">
                <a:buNone/>
              </a:pPr>
              <a:r>
                <a:rPr lang="en-US" sz="1100">
                  <a:solidFill>
                    <a:schemeClr val="bg1"/>
                  </a:solidFill>
                </a:rPr>
                <a:t>HOW TO ADD AN IMAGE</a:t>
              </a:r>
            </a:p>
          </p:txBody>
        </p:sp>
        <p:cxnSp>
          <p:nvCxnSpPr>
            <p:cNvPr id="12" name="Straight Connector 11">
              <a:extLst>
                <a:ext uri="{FF2B5EF4-FFF2-40B4-BE49-F238E27FC236}">
                  <a16:creationId xmlns:a16="http://schemas.microsoft.com/office/drawing/2014/main" id="{6F857ABE-281D-204A-961D-D55C5A4EECEA}"/>
                </a:ext>
              </a:extLst>
            </p:cNvPr>
            <p:cNvCxnSpPr>
              <a:cxnSpLocks/>
            </p:cNvCxnSpPr>
            <p:nvPr userDrawn="1"/>
          </p:nvCxnSpPr>
          <p:spPr>
            <a:xfrm>
              <a:off x="12613762" y="352906"/>
              <a:ext cx="175538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36349B6-CD87-3C40-A671-7A1B3EDBFBDB}"/>
                </a:ext>
              </a:extLst>
            </p:cNvPr>
            <p:cNvSpPr txBox="1"/>
            <p:nvPr userDrawn="1"/>
          </p:nvSpPr>
          <p:spPr>
            <a:xfrm>
              <a:off x="12776177" y="496513"/>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b="1"/>
                <a:t>Method 1: </a:t>
              </a:r>
              <a:r>
                <a:rPr lang="en-US" sz="600" b="0"/>
                <a:t>DRAG &amp; DROP</a:t>
              </a:r>
            </a:p>
            <a:p>
              <a:pPr lvl="1">
                <a:buNone/>
              </a:pPr>
              <a:r>
                <a:rPr lang="en-US" sz="1050"/>
                <a:t>On an empty master layout, drag and drop an image onto the slide.</a:t>
              </a:r>
            </a:p>
          </p:txBody>
        </p:sp>
        <p:grpSp>
          <p:nvGrpSpPr>
            <p:cNvPr id="5" name="Group 4">
              <a:extLst>
                <a:ext uri="{FF2B5EF4-FFF2-40B4-BE49-F238E27FC236}">
                  <a16:creationId xmlns:a16="http://schemas.microsoft.com/office/drawing/2014/main" id="{82F3C8DC-0EB1-A54A-9CC4-B7E9EB96D6B5}"/>
                </a:ext>
              </a:extLst>
            </p:cNvPr>
            <p:cNvGrpSpPr/>
            <p:nvPr userDrawn="1"/>
          </p:nvGrpSpPr>
          <p:grpSpPr>
            <a:xfrm>
              <a:off x="12596752" y="2653788"/>
              <a:ext cx="2735151" cy="2087177"/>
              <a:chOff x="12596752" y="5446684"/>
              <a:chExt cx="2735151" cy="2087177"/>
            </a:xfrm>
          </p:grpSpPr>
          <p:grpSp>
            <p:nvGrpSpPr>
              <p:cNvPr id="15" name="Group 14">
                <a:extLst>
                  <a:ext uri="{FF2B5EF4-FFF2-40B4-BE49-F238E27FC236}">
                    <a16:creationId xmlns:a16="http://schemas.microsoft.com/office/drawing/2014/main" id="{DC20CD52-3955-584F-A4C5-5ABDC961B346}"/>
                  </a:ext>
                </a:extLst>
              </p:cNvPr>
              <p:cNvGrpSpPr/>
              <p:nvPr userDrawn="1"/>
            </p:nvGrpSpPr>
            <p:grpSpPr>
              <a:xfrm>
                <a:off x="12596752" y="5446684"/>
                <a:ext cx="2735151" cy="2087177"/>
                <a:chOff x="12596752" y="3550835"/>
                <a:chExt cx="2735151" cy="2087177"/>
              </a:xfrm>
            </p:grpSpPr>
            <p:sp>
              <p:nvSpPr>
                <p:cNvPr id="17" name="Rectangle 16">
                  <a:extLst>
                    <a:ext uri="{FF2B5EF4-FFF2-40B4-BE49-F238E27FC236}">
                      <a16:creationId xmlns:a16="http://schemas.microsoft.com/office/drawing/2014/main" id="{F771F22C-7095-2046-98D8-7F526D021947}"/>
                    </a:ext>
                  </a:extLst>
                </p:cNvPr>
                <p:cNvSpPr/>
                <p:nvPr userDrawn="1"/>
              </p:nvSpPr>
              <p:spPr>
                <a:xfrm>
                  <a:off x="12596752" y="3550835"/>
                  <a:ext cx="2735151" cy="2087177"/>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extBox 17">
                  <a:extLst>
                    <a:ext uri="{FF2B5EF4-FFF2-40B4-BE49-F238E27FC236}">
                      <a16:creationId xmlns:a16="http://schemas.microsoft.com/office/drawing/2014/main" id="{E5F8D0D1-E25C-514F-B0F6-009FE88EDA7B}"/>
                    </a:ext>
                  </a:extLst>
                </p:cNvPr>
                <p:cNvSpPr txBox="1"/>
                <p:nvPr userDrawn="1"/>
              </p:nvSpPr>
              <p:spPr>
                <a:xfrm>
                  <a:off x="12771990" y="4875845"/>
                  <a:ext cx="2422981" cy="498598"/>
                </a:xfrm>
                <a:prstGeom prst="rect">
                  <a:avLst/>
                </a:prstGeom>
              </p:spPr>
              <p:txBody>
                <a:bodyPr vert="horz" wrap="square" lIns="0" tIns="0" rIns="0" bIns="0" rtlCol="0" anchor="t">
                  <a:spAutoFit/>
                </a:bodyPr>
                <a:lstStyle/>
                <a:p>
                  <a:pPr marL="3175" lvl="1" indent="0" algn="l" defTabSz="914355" rtl="0" eaLnBrk="1" latinLnBrk="0" hangingPunct="1">
                    <a:lnSpc>
                      <a:spcPct val="90000"/>
                    </a:lnSpc>
                    <a:spcBef>
                      <a:spcPts val="0"/>
                    </a:spcBef>
                    <a:spcAft>
                      <a:spcPts val="300"/>
                    </a:spcAft>
                    <a:buFont typeface="Wingdings" pitchFamily="2" charset="2"/>
                    <a:buNone/>
                    <a:tabLst/>
                    <a:defRPr/>
                  </a:pPr>
                  <a:r>
                    <a:rPr lang="en-US" sz="900" kern="1200">
                      <a:solidFill>
                        <a:schemeClr val="tx1">
                          <a:lumMod val="50000"/>
                          <a:lumOff val="50000"/>
                        </a:schemeClr>
                      </a:solidFill>
                      <a:latin typeface="Arial" charset="0"/>
                      <a:ea typeface="Arial" charset="0"/>
                      <a:cs typeface="Arial" charset="0"/>
                    </a:rPr>
                    <a:t>Deleting the image may bring the image placeholder to the top layer, covering your text. Right-click on the placeholder and choose “Send to Back”.</a:t>
                  </a:r>
                </a:p>
              </p:txBody>
            </p:sp>
            <p:sp>
              <p:nvSpPr>
                <p:cNvPr id="19" name="TextBox 18">
                  <a:extLst>
                    <a:ext uri="{FF2B5EF4-FFF2-40B4-BE49-F238E27FC236}">
                      <a16:creationId xmlns:a16="http://schemas.microsoft.com/office/drawing/2014/main" id="{4C5FEE07-2797-9841-AF3F-7B02EA44BEC6}"/>
                    </a:ext>
                  </a:extLst>
                </p:cNvPr>
                <p:cNvSpPr txBox="1"/>
                <p:nvPr userDrawn="1"/>
              </p:nvSpPr>
              <p:spPr>
                <a:xfrm>
                  <a:off x="12771991" y="3940775"/>
                  <a:ext cx="2156990" cy="856645"/>
                </a:xfrm>
                <a:prstGeom prst="rect">
                  <a:avLst/>
                </a:prstGeom>
              </p:spPr>
              <p:txBody>
                <a:bodyPr vert="horz" wrap="square" lIns="0" tIns="0" rIns="0" bIns="0" rtlCol="0" anchor="t">
                  <a:spAutoFit/>
                </a:bodyPr>
                <a:lstStyle/>
                <a:p>
                  <a:pPr marL="0" indent="0" algn="l" defTabSz="914355" rtl="0" eaLnBrk="1" latinLnBrk="0" hangingPunct="1">
                    <a:spcBef>
                      <a:spcPts val="200"/>
                    </a:spcBef>
                    <a:buNone/>
                  </a:pPr>
                  <a:r>
                    <a:rPr lang="en-US" sz="900" b="1" kern="1200">
                      <a:solidFill>
                        <a:schemeClr val="tx1">
                          <a:lumMod val="50000"/>
                          <a:lumOff val="50000"/>
                        </a:schemeClr>
                      </a:solidFill>
                      <a:latin typeface="Arial" charset="0"/>
                      <a:ea typeface="Arial" charset="0"/>
                      <a:cs typeface="Arial" charset="0"/>
                    </a:rPr>
                    <a:t>First, delete the existing image to reset the photo placeholder functionality. </a:t>
                  </a:r>
                  <a:r>
                    <a:rPr lang="en-US" sz="900" b="0" kern="1200">
                      <a:solidFill>
                        <a:schemeClr val="tx1">
                          <a:lumMod val="50000"/>
                          <a:lumOff val="50000"/>
                        </a:schemeClr>
                      </a:solidFill>
                      <a:latin typeface="Arial" charset="0"/>
                      <a:ea typeface="Arial" charset="0"/>
                      <a:cs typeface="Arial" charset="0"/>
                    </a:rPr>
                    <a:t>You may need to shift the gradient aside in order to do this. </a:t>
                  </a:r>
                </a:p>
                <a:p>
                  <a:pPr marL="0" indent="0" algn="l" defTabSz="914355" rtl="0" eaLnBrk="1" latinLnBrk="0" hangingPunct="1">
                    <a:spcBef>
                      <a:spcPts val="200"/>
                    </a:spcBef>
                    <a:buNone/>
                  </a:pPr>
                  <a:r>
                    <a:rPr lang="en-US" sz="900" b="0" kern="1200">
                      <a:solidFill>
                        <a:schemeClr val="tx1">
                          <a:lumMod val="50000"/>
                          <a:lumOff val="50000"/>
                        </a:schemeClr>
                      </a:solidFill>
                      <a:latin typeface="Arial" charset="0"/>
                      <a:ea typeface="Arial" charset="0"/>
                      <a:cs typeface="Arial" charset="0"/>
                    </a:rPr>
                    <a:t>Second, use one of the methods outlined above to add a new photo. </a:t>
                  </a:r>
                </a:p>
              </p:txBody>
            </p:sp>
            <p:sp>
              <p:nvSpPr>
                <p:cNvPr id="20" name="TextBox 19">
                  <a:extLst>
                    <a:ext uri="{FF2B5EF4-FFF2-40B4-BE49-F238E27FC236}">
                      <a16:creationId xmlns:a16="http://schemas.microsoft.com/office/drawing/2014/main" id="{21BA9531-EC5F-D348-A85B-1F3BE61794D3}"/>
                    </a:ext>
                  </a:extLst>
                </p:cNvPr>
                <p:cNvSpPr txBox="1"/>
                <p:nvPr userDrawn="1"/>
              </p:nvSpPr>
              <p:spPr>
                <a:xfrm>
                  <a:off x="12771990" y="5385156"/>
                  <a:ext cx="2422981" cy="138499"/>
                </a:xfrm>
                <a:prstGeom prst="rect">
                  <a:avLst/>
                </a:prstGeom>
              </p:spPr>
              <p:txBody>
                <a:bodyPr vert="horz" wrap="square" lIns="0" tIns="0" rIns="0" bIns="0" rtlCol="0" anchor="t">
                  <a:spAutoFit/>
                </a:bodyPr>
                <a:lstStyle/>
                <a:p>
                  <a:pPr marL="0" indent="0" algn="l" defTabSz="914355" rtl="0" eaLnBrk="1" latinLnBrk="0" hangingPunct="1">
                    <a:spcBef>
                      <a:spcPts val="200"/>
                    </a:spcBef>
                    <a:buNone/>
                  </a:pPr>
                  <a:r>
                    <a:rPr lang="en-US" sz="900" kern="1200">
                      <a:solidFill>
                        <a:schemeClr val="tx1">
                          <a:lumMod val="50000"/>
                          <a:lumOff val="50000"/>
                        </a:schemeClr>
                      </a:solidFill>
                      <a:latin typeface="Arial" charset="0"/>
                      <a:ea typeface="Arial" charset="0"/>
                      <a:cs typeface="Arial" charset="0"/>
                    </a:rPr>
                    <a:t>You can now add a new image as normal.</a:t>
                  </a:r>
                </a:p>
              </p:txBody>
            </p:sp>
          </p:grpSp>
          <p:sp>
            <p:nvSpPr>
              <p:cNvPr id="22" name="TextBox 21">
                <a:extLst>
                  <a:ext uri="{FF2B5EF4-FFF2-40B4-BE49-F238E27FC236}">
                    <a16:creationId xmlns:a16="http://schemas.microsoft.com/office/drawing/2014/main" id="{2049FC18-348C-3841-A7B1-EEDE4ECECA73}"/>
                  </a:ext>
                </a:extLst>
              </p:cNvPr>
              <p:cNvSpPr txBox="1"/>
              <p:nvPr userDrawn="1"/>
            </p:nvSpPr>
            <p:spPr>
              <a:xfrm>
                <a:off x="12962943" y="5575485"/>
                <a:ext cx="2368960" cy="169277"/>
              </a:xfrm>
              <a:prstGeom prst="rect">
                <a:avLst/>
              </a:prstGeom>
            </p:spPr>
            <p:txBody>
              <a:bodyPr vert="horz" wrap="square" lIns="0" tIns="0" rIns="0" bIns="0" rtlCol="0" anchor="t">
                <a:spAutoFit/>
              </a:bodyPr>
              <a:lstStyle/>
              <a:p>
                <a:pPr marL="0" indent="0" algn="l">
                  <a:buNone/>
                </a:pPr>
                <a:r>
                  <a:rPr lang="en-US" sz="1100">
                    <a:solidFill>
                      <a:schemeClr val="accent2"/>
                    </a:solidFill>
                    <a:latin typeface="Arial" charset="0"/>
                    <a:ea typeface="Arial" charset="0"/>
                    <a:cs typeface="Arial" charset="0"/>
                  </a:rPr>
                  <a:t>TIP: Change Image</a:t>
                </a:r>
              </a:p>
            </p:txBody>
          </p:sp>
          <p:pic>
            <p:nvPicPr>
              <p:cNvPr id="23" name="Graphic 22">
                <a:extLst>
                  <a:ext uri="{FF2B5EF4-FFF2-40B4-BE49-F238E27FC236}">
                    <a16:creationId xmlns:a16="http://schemas.microsoft.com/office/drawing/2014/main" id="{BE07A37F-BC36-8141-9134-2D60B9BCDDB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756975" y="5585768"/>
                <a:ext cx="155227" cy="155227"/>
              </a:xfrm>
              <a:prstGeom prst="rect">
                <a:avLst/>
              </a:prstGeom>
            </p:spPr>
          </p:pic>
        </p:grpSp>
        <p:grpSp>
          <p:nvGrpSpPr>
            <p:cNvPr id="6" name="Group 5">
              <a:extLst>
                <a:ext uri="{FF2B5EF4-FFF2-40B4-BE49-F238E27FC236}">
                  <a16:creationId xmlns:a16="http://schemas.microsoft.com/office/drawing/2014/main" id="{61738F67-F841-DE42-B53F-A15AB7EF8263}"/>
                </a:ext>
              </a:extLst>
            </p:cNvPr>
            <p:cNvGrpSpPr/>
            <p:nvPr userDrawn="1"/>
          </p:nvGrpSpPr>
          <p:grpSpPr>
            <a:xfrm>
              <a:off x="12596752" y="4895098"/>
              <a:ext cx="2735151" cy="1280928"/>
              <a:chOff x="12596752" y="4090029"/>
              <a:chExt cx="2735151" cy="1280928"/>
            </a:xfrm>
          </p:grpSpPr>
          <p:sp>
            <p:nvSpPr>
              <p:cNvPr id="25" name="Rectangle 24">
                <a:extLst>
                  <a:ext uri="{FF2B5EF4-FFF2-40B4-BE49-F238E27FC236}">
                    <a16:creationId xmlns:a16="http://schemas.microsoft.com/office/drawing/2014/main" id="{4763862F-B08E-3A4A-B63B-0F08304B80A9}"/>
                  </a:ext>
                </a:extLst>
              </p:cNvPr>
              <p:cNvSpPr/>
              <p:nvPr userDrawn="1"/>
            </p:nvSpPr>
            <p:spPr>
              <a:xfrm>
                <a:off x="12596752" y="4090029"/>
                <a:ext cx="2735151" cy="1280928"/>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TextBox 27">
                <a:extLst>
                  <a:ext uri="{FF2B5EF4-FFF2-40B4-BE49-F238E27FC236}">
                    <a16:creationId xmlns:a16="http://schemas.microsoft.com/office/drawing/2014/main" id="{ADD6367C-0588-7B43-B808-760C7B6E2CA8}"/>
                  </a:ext>
                </a:extLst>
              </p:cNvPr>
              <p:cNvSpPr txBox="1"/>
              <p:nvPr userDrawn="1"/>
            </p:nvSpPr>
            <p:spPr>
              <a:xfrm>
                <a:off x="12962943" y="4218828"/>
                <a:ext cx="2368960" cy="169277"/>
              </a:xfrm>
              <a:prstGeom prst="rect">
                <a:avLst/>
              </a:prstGeom>
            </p:spPr>
            <p:txBody>
              <a:bodyPr vert="horz" wrap="square" lIns="0" tIns="0" rIns="0" bIns="0" rtlCol="0" anchor="t">
                <a:spAutoFit/>
              </a:bodyPr>
              <a:lstStyle/>
              <a:p>
                <a:pPr marL="0" indent="0" algn="l">
                  <a:buNone/>
                </a:pPr>
                <a:r>
                  <a:rPr lang="en-US" sz="1100">
                    <a:solidFill>
                      <a:schemeClr val="accent2"/>
                    </a:solidFill>
                    <a:latin typeface="Arial" charset="0"/>
                    <a:ea typeface="Arial" charset="0"/>
                    <a:cs typeface="Arial" charset="0"/>
                  </a:rPr>
                  <a:t>TIP: Crop Image</a:t>
                </a:r>
              </a:p>
            </p:txBody>
          </p:sp>
          <p:pic>
            <p:nvPicPr>
              <p:cNvPr id="29" name="Graphic 28">
                <a:extLst>
                  <a:ext uri="{FF2B5EF4-FFF2-40B4-BE49-F238E27FC236}">
                    <a16:creationId xmlns:a16="http://schemas.microsoft.com/office/drawing/2014/main" id="{8EFBD302-5FB8-0241-8B29-359EEE31960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756975" y="4229111"/>
                <a:ext cx="155227" cy="155227"/>
              </a:xfrm>
              <a:prstGeom prst="rect">
                <a:avLst/>
              </a:prstGeom>
            </p:spPr>
          </p:pic>
          <p:sp>
            <p:nvSpPr>
              <p:cNvPr id="31" name="TextBox 30">
                <a:extLst>
                  <a:ext uri="{FF2B5EF4-FFF2-40B4-BE49-F238E27FC236}">
                    <a16:creationId xmlns:a16="http://schemas.microsoft.com/office/drawing/2014/main" id="{543F54A8-F6DF-774C-9ABE-A2BD51A7AF06}"/>
                  </a:ext>
                </a:extLst>
              </p:cNvPr>
              <p:cNvSpPr txBox="1"/>
              <p:nvPr userDrawn="1"/>
            </p:nvSpPr>
            <p:spPr>
              <a:xfrm>
                <a:off x="12756975" y="448301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3175" lvl="1" indent="0">
                  <a:buNone/>
                  <a:defRPr/>
                </a:pPr>
                <a:r>
                  <a:rPr lang="en-US" sz="900" kern="1200">
                    <a:solidFill>
                      <a:schemeClr val="tx1">
                        <a:lumMod val="50000"/>
                        <a:lumOff val="50000"/>
                      </a:schemeClr>
                    </a:solidFill>
                    <a:latin typeface="Arial" charset="0"/>
                    <a:cs typeface="Arial" charset="0"/>
                  </a:rPr>
                  <a:t>Right-click on the image.</a:t>
                </a:r>
              </a:p>
              <a:p>
                <a:pPr marL="3175" lvl="1" indent="0">
                  <a:buNone/>
                  <a:defRPr/>
                </a:pPr>
                <a:r>
                  <a:rPr lang="en-US" sz="900" kern="1200">
                    <a:solidFill>
                      <a:schemeClr val="tx1">
                        <a:lumMod val="50000"/>
                        <a:lumOff val="50000"/>
                      </a:schemeClr>
                    </a:solidFill>
                    <a:latin typeface="Arial" charset="0"/>
                    <a:cs typeface="Arial" charset="0"/>
                  </a:rPr>
                  <a:t>Choose “Crop” from the menu. (       )</a:t>
                </a:r>
              </a:p>
              <a:p>
                <a:pPr marL="3175" lvl="1" indent="0">
                  <a:buNone/>
                  <a:defRPr/>
                </a:pPr>
                <a:r>
                  <a:rPr lang="en-US" sz="900" kern="1200">
                    <a:solidFill>
                      <a:schemeClr val="tx1">
                        <a:lumMod val="50000"/>
                        <a:lumOff val="50000"/>
                      </a:schemeClr>
                    </a:solidFill>
                    <a:latin typeface="Arial" charset="0"/>
                    <a:cs typeface="Arial" charset="0"/>
                  </a:rPr>
                  <a:t>Adjust the size and position of the image.</a:t>
                </a:r>
              </a:p>
              <a:p>
                <a:pPr marL="3175" lvl="1" indent="0">
                  <a:buNone/>
                  <a:defRPr/>
                </a:pPr>
                <a:r>
                  <a:rPr lang="en-US" sz="900" kern="1200">
                    <a:solidFill>
                      <a:schemeClr val="tx1">
                        <a:lumMod val="50000"/>
                        <a:lumOff val="50000"/>
                      </a:schemeClr>
                    </a:solidFill>
                    <a:latin typeface="Arial" charset="0"/>
                    <a:cs typeface="Arial" charset="0"/>
                  </a:rPr>
                  <a:t>Press Esc or click outside the image area to exit the cropping mode.</a:t>
                </a:r>
              </a:p>
            </p:txBody>
          </p:sp>
          <p:pic>
            <p:nvPicPr>
              <p:cNvPr id="32" name="Picture 31">
                <a:extLst>
                  <a:ext uri="{FF2B5EF4-FFF2-40B4-BE49-F238E27FC236}">
                    <a16:creationId xmlns:a16="http://schemas.microsoft.com/office/drawing/2014/main" id="{556BAB2B-CC37-3343-9E88-87CF2EE18C5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4553978" y="4567445"/>
                <a:ext cx="136897" cy="213643"/>
              </a:xfrm>
              <a:prstGeom prst="rect">
                <a:avLst/>
              </a:prstGeom>
              <a:ln w="19050">
                <a:solidFill>
                  <a:schemeClr val="accent3">
                    <a:lumMod val="60000"/>
                    <a:lumOff val="40000"/>
                  </a:schemeClr>
                </a:solidFill>
              </a:ln>
            </p:spPr>
          </p:pic>
        </p:grpSp>
        <p:sp>
          <p:nvSpPr>
            <p:cNvPr id="33" name="TextBox 32">
              <a:extLst>
                <a:ext uri="{FF2B5EF4-FFF2-40B4-BE49-F238E27FC236}">
                  <a16:creationId xmlns:a16="http://schemas.microsoft.com/office/drawing/2014/main" id="{0B069F4C-8AD2-9246-B11A-D858D8BD55B6}"/>
                </a:ext>
              </a:extLst>
            </p:cNvPr>
            <p:cNvSpPr txBox="1">
              <a:spLocks noChangeAspect="1"/>
            </p:cNvSpPr>
            <p:nvPr userDrawn="1"/>
          </p:nvSpPr>
          <p:spPr>
            <a:xfrm>
              <a:off x="12577088" y="500436"/>
              <a:ext cx="114706" cy="114706"/>
            </a:xfrm>
            <a:prstGeom prst="ellipse">
              <a:avLst/>
            </a:prstGeom>
            <a:solidFill>
              <a:schemeClr val="tx1">
                <a:lumMod val="50000"/>
                <a:lumOff val="50000"/>
              </a:schemeClr>
            </a:solidFill>
          </p:spPr>
          <p:txBody>
            <a:bodyPr vert="horz" wrap="none" lIns="0" tIns="0" rIns="0" bIns="0" rtlCol="0" anchor="ctr">
              <a:noAutofit/>
            </a:bodyPr>
            <a:lstStyle/>
            <a:p>
              <a:pPr marL="0" indent="0" algn="ctr">
                <a:buNone/>
              </a:pPr>
              <a:r>
                <a:rPr lang="en-US" sz="500">
                  <a:solidFill>
                    <a:schemeClr val="bg1"/>
                  </a:solidFill>
                  <a:latin typeface="Arial" charset="0"/>
                  <a:ea typeface="Arial" charset="0"/>
                  <a:cs typeface="Arial" charset="0"/>
                </a:rPr>
                <a:t>1</a:t>
              </a:r>
            </a:p>
          </p:txBody>
        </p:sp>
        <p:sp>
          <p:nvSpPr>
            <p:cNvPr id="34" name="TextBox 33">
              <a:extLst>
                <a:ext uri="{FF2B5EF4-FFF2-40B4-BE49-F238E27FC236}">
                  <a16:creationId xmlns:a16="http://schemas.microsoft.com/office/drawing/2014/main" id="{0CA2CD0A-D65C-EA4B-BD79-7328CBB7BABA}"/>
                </a:ext>
              </a:extLst>
            </p:cNvPr>
            <p:cNvSpPr txBox="1"/>
            <p:nvPr userDrawn="1"/>
          </p:nvSpPr>
          <p:spPr>
            <a:xfrm>
              <a:off x="12776177" y="1104602"/>
              <a:ext cx="2289935" cy="857927"/>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t>Method 2: </a:t>
              </a:r>
              <a:r>
                <a:rPr lang="en-US" sz="600" b="0"/>
                <a:t>PLACEHOLDER ICON</a:t>
              </a:r>
            </a:p>
            <a:p>
              <a:pPr lvl="1">
                <a:buNone/>
              </a:pPr>
              <a:r>
                <a:rPr lang="en-US" sz="1050"/>
                <a:t>Click the image icon inside the placeholder to browse for an image. You may need to shift the gradient aside in order to access the placeholder icon.</a:t>
              </a:r>
            </a:p>
          </p:txBody>
        </p:sp>
        <p:sp>
          <p:nvSpPr>
            <p:cNvPr id="35" name="TextBox 34">
              <a:extLst>
                <a:ext uri="{FF2B5EF4-FFF2-40B4-BE49-F238E27FC236}">
                  <a16:creationId xmlns:a16="http://schemas.microsoft.com/office/drawing/2014/main" id="{B577A331-35D8-0E4E-94C4-8D81EC99B7C7}"/>
                </a:ext>
              </a:extLst>
            </p:cNvPr>
            <p:cNvSpPr txBox="1"/>
            <p:nvPr userDrawn="1"/>
          </p:nvSpPr>
          <p:spPr>
            <a:xfrm>
              <a:off x="12776177" y="2045527"/>
              <a:ext cx="2016492" cy="415498"/>
            </a:xfrm>
            <a:prstGeom prst="rect">
              <a:avLst/>
            </a:prstGeom>
          </p:spPr>
          <p:txBody>
            <a:bodyPr vert="horz" wrap="square" lIns="0" tIns="0" rIns="0" bIns="0" rtlCol="0" anchor="t">
              <a:spAutoFit/>
            </a:bodyPr>
            <a:lstStyle>
              <a:defPPr>
                <a:defRPr lang="en-US"/>
              </a:defPPr>
              <a:lvl1pPr lvl="0">
                <a:spcBef>
                  <a:spcPts val="16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2"/>
              <a:r>
                <a:rPr lang="en-US" sz="900"/>
                <a:t>Note: If the photo covers your text after you drop it in, simply right click the photo and select ‘Send to Back’.</a:t>
              </a:r>
            </a:p>
          </p:txBody>
        </p:sp>
        <p:sp>
          <p:nvSpPr>
            <p:cNvPr id="36" name="TextBox 35">
              <a:extLst>
                <a:ext uri="{FF2B5EF4-FFF2-40B4-BE49-F238E27FC236}">
                  <a16:creationId xmlns:a16="http://schemas.microsoft.com/office/drawing/2014/main" id="{563C2DA6-AE93-3E49-87C1-AD34E5C1951B}"/>
                </a:ext>
              </a:extLst>
            </p:cNvPr>
            <p:cNvSpPr txBox="1">
              <a:spLocks noChangeAspect="1"/>
            </p:cNvSpPr>
            <p:nvPr userDrawn="1"/>
          </p:nvSpPr>
          <p:spPr>
            <a:xfrm>
              <a:off x="12577088" y="1111659"/>
              <a:ext cx="114706" cy="114706"/>
            </a:xfrm>
            <a:prstGeom prst="ellipse">
              <a:avLst/>
            </a:prstGeom>
            <a:solidFill>
              <a:schemeClr val="tx1">
                <a:lumMod val="50000"/>
                <a:lumOff val="50000"/>
              </a:schemeClr>
            </a:solidFill>
          </p:spPr>
          <p:txBody>
            <a:bodyPr vert="horz" wrap="none" lIns="0" tIns="0" rIns="0" bIns="0" rtlCol="0" anchor="ctr">
              <a:noAutofit/>
            </a:bodyPr>
            <a:lstStyle/>
            <a:p>
              <a:pPr marL="0" indent="0" algn="ctr">
                <a:buNone/>
              </a:pPr>
              <a:r>
                <a:rPr lang="en-US" sz="500">
                  <a:solidFill>
                    <a:schemeClr val="bg1"/>
                  </a:solidFill>
                  <a:latin typeface="Arial" charset="0"/>
                  <a:ea typeface="Arial" charset="0"/>
                  <a:cs typeface="Arial" charset="0"/>
                </a:rPr>
                <a:t>2</a:t>
              </a:r>
            </a:p>
          </p:txBody>
        </p:sp>
      </p:grpSp>
      <p:sp>
        <p:nvSpPr>
          <p:cNvPr id="37" name="TextBox 36">
            <a:extLst>
              <a:ext uri="{FF2B5EF4-FFF2-40B4-BE49-F238E27FC236}">
                <a16:creationId xmlns:a16="http://schemas.microsoft.com/office/drawing/2014/main" id="{B63CBDF1-AD68-0547-8D1F-E199906767F1}"/>
              </a:ext>
            </a:extLst>
          </p:cNvPr>
          <p:cNvSpPr txBox="1"/>
          <p:nvPr userDrawn="1"/>
        </p:nvSpPr>
        <p:spPr>
          <a:xfrm>
            <a:off x="0" y="-648990"/>
            <a:ext cx="5481946" cy="234234"/>
          </a:xfrm>
          <a:prstGeom prst="roundRect">
            <a:avLst>
              <a:gd name="adj" fmla="val 50000"/>
            </a:avLst>
          </a:prstGeom>
          <a:noFill/>
          <a:ln>
            <a:solidFill>
              <a:schemeClr val="accent2"/>
            </a:solidFill>
          </a:ln>
        </p:spPr>
        <p:txBody>
          <a:bodyPr wrap="square" rtlCol="0" anchor="ctr">
            <a:noAutofit/>
          </a:bodyPr>
          <a:lstStyle/>
          <a:p>
            <a:pPr marL="0" indent="0" algn="ctr">
              <a:buNone/>
            </a:pPr>
            <a:r>
              <a:rPr lang="en-US" sz="1000" b="1" spc="50">
                <a:solidFill>
                  <a:schemeClr val="accent2"/>
                </a:solidFill>
                <a:latin typeface="Arial" panose="020B0604020202020204" pitchFamily="34" charset="0"/>
                <a:cs typeface="Arial" panose="020B0604020202020204" pitchFamily="34" charset="0"/>
              </a:rPr>
              <a:t>PLEASE CONTACT CREATIVE SERVICES TO REQUEST ALTERNATIVE IMAGES</a:t>
            </a:r>
          </a:p>
        </p:txBody>
      </p:sp>
      <p:cxnSp>
        <p:nvCxnSpPr>
          <p:cNvPr id="64" name="Straight Connector 63">
            <a:extLst>
              <a:ext uri="{FF2B5EF4-FFF2-40B4-BE49-F238E27FC236}">
                <a16:creationId xmlns:a16="http://schemas.microsoft.com/office/drawing/2014/main" id="{17A7D7BE-DE18-CA45-BE37-32B6AA2AB25E}"/>
              </a:ext>
            </a:extLst>
          </p:cNvPr>
          <p:cNvCxnSpPr/>
          <p:nvPr userDrawn="1"/>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67" name="Title 1">
            <a:extLst>
              <a:ext uri="{FF2B5EF4-FFF2-40B4-BE49-F238E27FC236}">
                <a16:creationId xmlns:a16="http://schemas.microsoft.com/office/drawing/2014/main" id="{8F799074-CA80-E946-B8BB-5F58AA3908A4}"/>
              </a:ext>
            </a:extLst>
          </p:cNvPr>
          <p:cNvSpPr>
            <a:spLocks noGrp="1"/>
          </p:cNvSpPr>
          <p:nvPr>
            <p:ph type="title"/>
          </p:nvPr>
        </p:nvSpPr>
        <p:spPr>
          <a:xfrm>
            <a:off x="263525" y="152400"/>
            <a:ext cx="6576662" cy="973138"/>
          </a:xfrm>
        </p:spPr>
        <p:txBody>
          <a:bodyPr/>
          <a:lstStyle/>
          <a:p>
            <a:endParaRPr lang="en-US" dirty="0"/>
          </a:p>
        </p:txBody>
      </p:sp>
      <p:sp>
        <p:nvSpPr>
          <p:cNvPr id="7" name="Date Placeholder 6">
            <a:extLst>
              <a:ext uri="{FF2B5EF4-FFF2-40B4-BE49-F238E27FC236}">
                <a16:creationId xmlns:a16="http://schemas.microsoft.com/office/drawing/2014/main" id="{7EE28868-B510-B340-BF03-8D07F832CAC5}"/>
              </a:ext>
            </a:extLst>
          </p:cNvPr>
          <p:cNvSpPr>
            <a:spLocks noGrp="1"/>
          </p:cNvSpPr>
          <p:nvPr>
            <p:ph type="dt" sz="half" idx="22"/>
          </p:nvPr>
        </p:nvSpPr>
        <p:spPr/>
        <p:txBody>
          <a:bodyPr/>
          <a:lstStyle/>
          <a:p>
            <a:r>
              <a:rPr lang="en-CA"/>
              <a:t>Date</a:t>
            </a:r>
            <a:endParaRPr lang="en-US"/>
          </a:p>
        </p:txBody>
      </p:sp>
      <p:sp>
        <p:nvSpPr>
          <p:cNvPr id="13" name="Slide Number Placeholder 12">
            <a:extLst>
              <a:ext uri="{FF2B5EF4-FFF2-40B4-BE49-F238E27FC236}">
                <a16:creationId xmlns:a16="http://schemas.microsoft.com/office/drawing/2014/main" id="{F782BB79-785B-7043-B608-B0C0DE5E9FFF}"/>
              </a:ext>
            </a:extLst>
          </p:cNvPr>
          <p:cNvSpPr>
            <a:spLocks noGrp="1"/>
          </p:cNvSpPr>
          <p:nvPr>
            <p:ph type="sldNum" sz="quarter" idx="23"/>
          </p:nvPr>
        </p:nvSpPr>
        <p:spPr/>
        <p:txBody>
          <a:bodyPr/>
          <a:lstStyle/>
          <a:p>
            <a:fld id="{3C1D921F-663F-5D4C-BF56-776C1B867DF7}" type="slidenum">
              <a:rPr lang="en-US" smtClean="0"/>
              <a:pPr/>
              <a:t>‹#›</a:t>
            </a:fld>
            <a:endParaRPr lang="en-US"/>
          </a:p>
        </p:txBody>
      </p:sp>
      <p:sp>
        <p:nvSpPr>
          <p:cNvPr id="16" name="Footer Placeholder 15">
            <a:extLst>
              <a:ext uri="{FF2B5EF4-FFF2-40B4-BE49-F238E27FC236}">
                <a16:creationId xmlns:a16="http://schemas.microsoft.com/office/drawing/2014/main" id="{ADDE9341-6580-1A4B-B75D-B7BFF257CFE0}"/>
              </a:ext>
            </a:extLst>
          </p:cNvPr>
          <p:cNvSpPr>
            <a:spLocks noGrp="1"/>
          </p:cNvSpPr>
          <p:nvPr>
            <p:ph type="ftr" sz="quarter" idx="24"/>
          </p:nvPr>
        </p:nvSpPr>
        <p:spPr>
          <a:xfrm>
            <a:off x="7440669" y="6482444"/>
            <a:ext cx="4114800" cy="264231"/>
          </a:xfrm>
          <a:prstGeom prst="rect">
            <a:avLst/>
          </a:prstGeom>
        </p:spPr>
        <p:txBody>
          <a:bodyPr/>
          <a:lstStyle/>
          <a:p>
            <a:pPr defTabSz="457177">
              <a:buClr>
                <a:srgbClr val="00008B"/>
              </a:buClr>
            </a:pPr>
            <a:r>
              <a:rPr lang="en-US">
                <a:solidFill>
                  <a:srgbClr val="FFFFFF">
                    <a:lumMod val="50000"/>
                  </a:srgbClr>
                </a:solidFill>
                <a:cs typeface="Arial" charset="0"/>
              </a:rPr>
              <a:t>OpenText ©2021 All rights reserved</a:t>
            </a:r>
          </a:p>
        </p:txBody>
      </p:sp>
      <p:sp>
        <p:nvSpPr>
          <p:cNvPr id="38" name="Text Placeholder 2">
            <a:extLst>
              <a:ext uri="{FF2B5EF4-FFF2-40B4-BE49-F238E27FC236}">
                <a16:creationId xmlns:a16="http://schemas.microsoft.com/office/drawing/2014/main" id="{7FBE5152-68F4-3B49-A693-A6DAE1E6EDE6}"/>
              </a:ext>
            </a:extLst>
          </p:cNvPr>
          <p:cNvSpPr>
            <a:spLocks noGrp="1"/>
          </p:cNvSpPr>
          <p:nvPr>
            <p:ph idx="1" hasCustomPrompt="1"/>
          </p:nvPr>
        </p:nvSpPr>
        <p:spPr bwMode="auto">
          <a:xfrm>
            <a:off x="263526" y="1376364"/>
            <a:ext cx="6581657" cy="478948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3"/>
            <a:endParaRPr lang="en-US"/>
          </a:p>
          <a:p>
            <a:pPr lvl="3"/>
            <a:endParaRPr lang="en-US"/>
          </a:p>
          <a:p>
            <a:pPr marL="180966" lvl="0" indent="-180966" algn="l" rtl="0" eaLnBrk="1" fontAlgn="base" hangingPunct="1">
              <a:lnSpc>
                <a:spcPct val="100000"/>
              </a:lnSpc>
              <a:spcBef>
                <a:spcPts val="200"/>
              </a:spcBef>
              <a:spcAft>
                <a:spcPct val="0"/>
              </a:spcAft>
              <a:buClr>
                <a:schemeClr val="accent1"/>
              </a:buClr>
              <a:buSzPct val="100000"/>
              <a:buFont typeface="Wingdings" pitchFamily="2" charset="2"/>
              <a:buChar char="§"/>
              <a:tabLst/>
            </a:pPr>
            <a:endParaRPr lang="en-US"/>
          </a:p>
        </p:txBody>
      </p:sp>
    </p:spTree>
    <p:extLst>
      <p:ext uri="{BB962C8B-B14F-4D97-AF65-F5344CB8AC3E}">
        <p14:creationId xmlns:p14="http://schemas.microsoft.com/office/powerpoint/2010/main" val="22718004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35FC6-E615-2A40-BD93-96F93CE1BF9C}"/>
              </a:ext>
            </a:extLst>
          </p:cNvPr>
          <p:cNvSpPr>
            <a:spLocks noGrp="1"/>
          </p:cNvSpPr>
          <p:nvPr>
            <p:ph type="title"/>
          </p:nvPr>
        </p:nvSpPr>
        <p:spPr>
          <a:xfrm>
            <a:off x="263525" y="152401"/>
            <a:ext cx="11651764" cy="973138"/>
          </a:xfrm>
        </p:spPr>
        <p:txBody>
          <a:bodyPr/>
          <a:lstStyle/>
          <a:p>
            <a:endParaRPr lang="en-US" dirty="0"/>
          </a:p>
        </p:txBody>
      </p:sp>
      <p:cxnSp>
        <p:nvCxnSpPr>
          <p:cNvPr id="13" name="Straight Connector 12">
            <a:extLst>
              <a:ext uri="{FF2B5EF4-FFF2-40B4-BE49-F238E27FC236}">
                <a16:creationId xmlns:a16="http://schemas.microsoft.com/office/drawing/2014/main" id="{C7AAF051-0DB1-5547-9810-62319ABD2BB9}"/>
              </a:ext>
            </a:extLst>
          </p:cNvPr>
          <p:cNvCxnSpPr/>
          <p:nvPr userDrawn="1"/>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3DA7B925-8430-5E43-9D3C-5945E52730FF}"/>
              </a:ext>
            </a:extLst>
          </p:cNvPr>
          <p:cNvGrpSpPr/>
          <p:nvPr userDrawn="1"/>
        </p:nvGrpSpPr>
        <p:grpSpPr>
          <a:xfrm>
            <a:off x="12461308" y="152401"/>
            <a:ext cx="3093325" cy="809625"/>
            <a:chOff x="12461307" y="152400"/>
            <a:chExt cx="3093325" cy="809625"/>
          </a:xfrm>
        </p:grpSpPr>
        <p:sp>
          <p:nvSpPr>
            <p:cNvPr id="16" name="Rectangle 15">
              <a:extLst>
                <a:ext uri="{FF2B5EF4-FFF2-40B4-BE49-F238E27FC236}">
                  <a16:creationId xmlns:a16="http://schemas.microsoft.com/office/drawing/2014/main" id="{952167FA-2CE6-3E43-B4E9-804D52B635B2}"/>
                </a:ext>
              </a:extLst>
            </p:cNvPr>
            <p:cNvSpPr/>
            <p:nvPr userDrawn="1"/>
          </p:nvSpPr>
          <p:spPr>
            <a:xfrm>
              <a:off x="12461307" y="152400"/>
              <a:ext cx="3093325" cy="8096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000"/>
            </a:p>
          </p:txBody>
        </p:sp>
        <p:sp>
          <p:nvSpPr>
            <p:cNvPr id="17" name="Rectangle 16">
              <a:extLst>
                <a:ext uri="{FF2B5EF4-FFF2-40B4-BE49-F238E27FC236}">
                  <a16:creationId xmlns:a16="http://schemas.microsoft.com/office/drawing/2014/main" id="{BA8516D1-1923-114A-A760-5BBAB43B9AF8}"/>
                </a:ext>
              </a:extLst>
            </p:cNvPr>
            <p:cNvSpPr/>
            <p:nvPr userDrawn="1"/>
          </p:nvSpPr>
          <p:spPr>
            <a:xfrm>
              <a:off x="12517897" y="219592"/>
              <a:ext cx="2960228" cy="666233"/>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TextBox 17">
              <a:extLst>
                <a:ext uri="{FF2B5EF4-FFF2-40B4-BE49-F238E27FC236}">
                  <a16:creationId xmlns:a16="http://schemas.microsoft.com/office/drawing/2014/main" id="{DA08893D-AE6E-6F4D-8677-124539924BA5}"/>
                </a:ext>
              </a:extLst>
            </p:cNvPr>
            <p:cNvSpPr txBox="1"/>
            <p:nvPr userDrawn="1"/>
          </p:nvSpPr>
          <p:spPr>
            <a:xfrm>
              <a:off x="13123460" y="325491"/>
              <a:ext cx="2059390" cy="484748"/>
            </a:xfrm>
            <a:prstGeom prst="rect">
              <a:avLst/>
            </a:prstGeom>
          </p:spPr>
          <p:txBody>
            <a:bodyPr vert="horz" wrap="square" lIns="0" tIns="0" rIns="0" bIns="0" rtlCol="0" anchor="t">
              <a:spAutoFit/>
            </a:bodyPr>
            <a:lstStyle/>
            <a:p>
              <a:pPr marL="0" indent="0" algn="l">
                <a:buNone/>
              </a:pPr>
              <a:r>
                <a:rPr lang="en-US" sz="1050">
                  <a:solidFill>
                    <a:schemeClr val="accent2"/>
                  </a:solidFill>
                  <a:latin typeface="Arial" charset="0"/>
                  <a:ea typeface="Arial" charset="0"/>
                  <a:cs typeface="Arial" charset="0"/>
                </a:rPr>
                <a:t>Access programmed text formats by using the ‘Indent More’ button to change the indent level.</a:t>
              </a:r>
            </a:p>
          </p:txBody>
        </p:sp>
        <p:pic>
          <p:nvPicPr>
            <p:cNvPr id="19" name="Picture 18">
              <a:extLst>
                <a:ext uri="{FF2B5EF4-FFF2-40B4-BE49-F238E27FC236}">
                  <a16:creationId xmlns:a16="http://schemas.microsoft.com/office/drawing/2014/main" id="{D567EA5D-5284-7243-BA1D-B4D7551362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
            <a:stretch/>
          </p:blipFill>
          <p:spPr>
            <a:xfrm>
              <a:off x="12671338" y="333949"/>
              <a:ext cx="320762" cy="350353"/>
            </a:xfrm>
            <a:prstGeom prst="roundRect">
              <a:avLst/>
            </a:prstGeom>
          </p:spPr>
        </p:pic>
      </p:grpSp>
      <p:sp>
        <p:nvSpPr>
          <p:cNvPr id="4" name="Date Placeholder 3">
            <a:extLst>
              <a:ext uri="{FF2B5EF4-FFF2-40B4-BE49-F238E27FC236}">
                <a16:creationId xmlns:a16="http://schemas.microsoft.com/office/drawing/2014/main" id="{5E89ACD5-841B-9742-BF12-AB47740C0DD4}"/>
              </a:ext>
            </a:extLst>
          </p:cNvPr>
          <p:cNvSpPr>
            <a:spLocks noGrp="1"/>
          </p:cNvSpPr>
          <p:nvPr>
            <p:ph type="dt" sz="half" idx="13"/>
          </p:nvPr>
        </p:nvSpPr>
        <p:spPr/>
        <p:txBody>
          <a:bodyPr/>
          <a:lstStyle/>
          <a:p>
            <a:r>
              <a:rPr lang="en-CA"/>
              <a:t>Date</a:t>
            </a:r>
            <a:endParaRPr lang="en-US"/>
          </a:p>
        </p:txBody>
      </p:sp>
      <p:sp>
        <p:nvSpPr>
          <p:cNvPr id="6" name="Slide Number Placeholder 5">
            <a:extLst>
              <a:ext uri="{FF2B5EF4-FFF2-40B4-BE49-F238E27FC236}">
                <a16:creationId xmlns:a16="http://schemas.microsoft.com/office/drawing/2014/main" id="{6C305C62-4010-1D45-B446-AB33D89061F0}"/>
              </a:ext>
            </a:extLst>
          </p:cNvPr>
          <p:cNvSpPr>
            <a:spLocks noGrp="1"/>
          </p:cNvSpPr>
          <p:nvPr>
            <p:ph type="sldNum" sz="quarter" idx="14"/>
          </p:nvPr>
        </p:nvSpPr>
        <p:spPr/>
        <p:txBody>
          <a:bodyPr/>
          <a:lstStyle/>
          <a:p>
            <a:fld id="{3C1D921F-663F-5D4C-BF56-776C1B867DF7}" type="slidenum">
              <a:rPr lang="en-US" smtClean="0"/>
              <a:pPr/>
              <a:t>‹#›</a:t>
            </a:fld>
            <a:endParaRPr lang="en-US"/>
          </a:p>
        </p:txBody>
      </p:sp>
      <p:sp>
        <p:nvSpPr>
          <p:cNvPr id="7" name="Footer Placeholder 6">
            <a:extLst>
              <a:ext uri="{FF2B5EF4-FFF2-40B4-BE49-F238E27FC236}">
                <a16:creationId xmlns:a16="http://schemas.microsoft.com/office/drawing/2014/main" id="{AC160167-A6CC-2443-AED0-F2AD75CB77AD}"/>
              </a:ext>
            </a:extLst>
          </p:cNvPr>
          <p:cNvSpPr>
            <a:spLocks noGrp="1"/>
          </p:cNvSpPr>
          <p:nvPr>
            <p:ph type="ftr" sz="quarter" idx="15"/>
          </p:nvPr>
        </p:nvSpPr>
        <p:spPr>
          <a:xfrm>
            <a:off x="7455919" y="6482444"/>
            <a:ext cx="4114800" cy="264231"/>
          </a:xfrm>
          <a:prstGeom prst="rect">
            <a:avLst/>
          </a:prstGeom>
        </p:spPr>
        <p:txBody>
          <a:bodyPr/>
          <a:lstStyle/>
          <a:p>
            <a:pPr defTabSz="457177">
              <a:buClr>
                <a:srgbClr val="00008B"/>
              </a:buClr>
            </a:pPr>
            <a:r>
              <a:rPr lang="en-US">
                <a:solidFill>
                  <a:srgbClr val="FFFFFF">
                    <a:lumMod val="50000"/>
                  </a:srgbClr>
                </a:solidFill>
                <a:cs typeface="Arial" charset="0"/>
              </a:rPr>
              <a:t>OpenText ©2021 All rights reserved</a:t>
            </a:r>
          </a:p>
        </p:txBody>
      </p:sp>
      <p:sp>
        <p:nvSpPr>
          <p:cNvPr id="5" name="Content Placeholder 4">
            <a:extLst>
              <a:ext uri="{FF2B5EF4-FFF2-40B4-BE49-F238E27FC236}">
                <a16:creationId xmlns:a16="http://schemas.microsoft.com/office/drawing/2014/main" id="{0E2861E7-C993-CF4C-B237-7333B82A5B3F}"/>
              </a:ext>
            </a:extLst>
          </p:cNvPr>
          <p:cNvSpPr>
            <a:spLocks noGrp="1"/>
          </p:cNvSpPr>
          <p:nvPr>
            <p:ph sz="quarter" idx="16"/>
          </p:nvPr>
        </p:nvSpPr>
        <p:spPr>
          <a:xfrm>
            <a:off x="263525" y="1376364"/>
            <a:ext cx="11651764" cy="47894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7499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Panel Content">
    <p:spTree>
      <p:nvGrpSpPr>
        <p:cNvPr id="1" name=""/>
        <p:cNvGrpSpPr/>
        <p:nvPr/>
      </p:nvGrpSpPr>
      <p:grpSpPr>
        <a:xfrm>
          <a:off x="0" y="0"/>
          <a:ext cx="0" cy="0"/>
          <a:chOff x="0" y="0"/>
          <a:chExt cx="0" cy="0"/>
        </a:xfrm>
      </p:grpSpPr>
      <p:sp>
        <p:nvSpPr>
          <p:cNvPr id="28" name="Text Placeholder 5">
            <a:extLst>
              <a:ext uri="{FF2B5EF4-FFF2-40B4-BE49-F238E27FC236}">
                <a16:creationId xmlns:a16="http://schemas.microsoft.com/office/drawing/2014/main" id="{0581EFDC-AB6C-D944-8578-8F86B1E8A428}"/>
              </a:ext>
            </a:extLst>
          </p:cNvPr>
          <p:cNvSpPr txBox="1">
            <a:spLocks/>
          </p:cNvSpPr>
          <p:nvPr userDrawn="1"/>
        </p:nvSpPr>
        <p:spPr>
          <a:xfrm>
            <a:off x="263525" y="1391942"/>
            <a:ext cx="5669800" cy="4743044"/>
          </a:xfrm>
          <a:prstGeom prst="rect">
            <a:avLst/>
          </a:prstGeom>
          <a:noFill/>
          <a:ln w="12700">
            <a:solidFill>
              <a:schemeClr val="accent1"/>
            </a:solidFill>
          </a:ln>
          <a:effectLst>
            <a:outerShdw blurRad="381000" dist="127000" dir="2700000" algn="tl" rotWithShape="0">
              <a:prstClr val="black">
                <a:alpha val="822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89" tIns="179989" rIns="179989" bIns="179989" numCol="1" spcCol="0" rtlCol="0" fromWordArt="0" anchor="ctr" anchorCtr="0" forceAA="0" compatLnSpc="1">
            <a:prstTxWarp prst="textNoShape">
              <a:avLst/>
            </a:prstTxWarp>
            <a:noAutofit/>
          </a:bodyPr>
          <a:lstStyle>
            <a:defPPr>
              <a:defRPr lang="en-US"/>
            </a:defPPr>
            <a:lvl1pPr marL="0" lvl="0" indent="0" algn="ctr">
              <a:buNone/>
              <a:defRPr sz="1200">
                <a:solidFill>
                  <a:srgbClr val="00000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200"/>
          </a:p>
        </p:txBody>
      </p:sp>
      <p:sp>
        <p:nvSpPr>
          <p:cNvPr id="29" name="Text Placeholder 66">
            <a:extLst>
              <a:ext uri="{FF2B5EF4-FFF2-40B4-BE49-F238E27FC236}">
                <a16:creationId xmlns:a16="http://schemas.microsoft.com/office/drawing/2014/main" id="{D138DEA1-CD5F-B240-AA70-68E83AD6C981}"/>
              </a:ext>
            </a:extLst>
          </p:cNvPr>
          <p:cNvSpPr>
            <a:spLocks noGrp="1"/>
          </p:cNvSpPr>
          <p:nvPr>
            <p:ph type="body" sz="quarter" idx="133"/>
          </p:nvPr>
        </p:nvSpPr>
        <p:spPr>
          <a:xfrm>
            <a:off x="263525" y="1391942"/>
            <a:ext cx="5669800" cy="565378"/>
          </a:xfrm>
          <a:prstGeom prst="rect">
            <a:avLst/>
          </a:prstGeom>
          <a:solidFill>
            <a:schemeClr val="accent1"/>
          </a:solidFill>
        </p:spPr>
        <p:txBody>
          <a:bodyPr lIns="72000" tIns="90000" bIns="90000" anchor="ctr">
            <a:normAutofit/>
          </a:bodyPr>
          <a:lstStyle>
            <a:lvl1pPr marL="0" indent="0" algn="ctr">
              <a:lnSpc>
                <a:spcPct val="100000"/>
              </a:lnSpc>
              <a:spcBef>
                <a:spcPts val="0"/>
              </a:spcBef>
              <a:spcAft>
                <a:spcPts val="0"/>
              </a:spcAft>
              <a:buNone/>
              <a:defRPr sz="2000" b="1" i="0" cap="none" spc="0" baseline="0">
                <a:solidFill>
                  <a:schemeClr val="bg1"/>
                </a:solidFill>
                <a:latin typeface="Arial" panose="020B0604020202020204" pitchFamily="34" charset="0"/>
                <a:cs typeface="Arial" panose="020B0604020202020204" pitchFamily="34" charset="0"/>
              </a:defRPr>
            </a:lvl1pPr>
            <a:lvl2pPr>
              <a:defRPr sz="1200"/>
            </a:lvl2pPr>
          </a:lstStyle>
          <a:p>
            <a:pPr lvl="0"/>
            <a:endParaRPr lang="en-US" dirty="0"/>
          </a:p>
        </p:txBody>
      </p:sp>
      <p:sp>
        <p:nvSpPr>
          <p:cNvPr id="2" name="Title 1">
            <a:extLst>
              <a:ext uri="{FF2B5EF4-FFF2-40B4-BE49-F238E27FC236}">
                <a16:creationId xmlns:a16="http://schemas.microsoft.com/office/drawing/2014/main" id="{7C7A3582-E7AD-494F-A077-ED0BBC4FB076}"/>
              </a:ext>
            </a:extLst>
          </p:cNvPr>
          <p:cNvSpPr>
            <a:spLocks noGrp="1"/>
          </p:cNvSpPr>
          <p:nvPr>
            <p:ph type="title"/>
          </p:nvPr>
        </p:nvSpPr>
        <p:spPr>
          <a:xfrm>
            <a:off x="263525" y="152400"/>
            <a:ext cx="11651764" cy="973138"/>
          </a:xfrm>
        </p:spPr>
        <p:txBody>
          <a:bodyPr/>
          <a:lstStyle>
            <a:lvl1pPr>
              <a:defRPr>
                <a:solidFill>
                  <a:schemeClr val="accent1"/>
                </a:solidFill>
              </a:defRPr>
            </a:lvl1pPr>
          </a:lstStyle>
          <a:p>
            <a:endParaRPr lang="en-US" dirty="0"/>
          </a:p>
        </p:txBody>
      </p:sp>
      <p:cxnSp>
        <p:nvCxnSpPr>
          <p:cNvPr id="17" name="Straight Connector 16">
            <a:extLst>
              <a:ext uri="{FF2B5EF4-FFF2-40B4-BE49-F238E27FC236}">
                <a16:creationId xmlns:a16="http://schemas.microsoft.com/office/drawing/2014/main" id="{DAB41468-138A-CC4E-B6DB-B7BB37BD42F3}"/>
              </a:ext>
            </a:extLst>
          </p:cNvPr>
          <p:cNvCxnSpPr/>
          <p:nvPr userDrawn="1"/>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D0475398-FD0C-EC4B-889D-4F052DEB01C2}"/>
              </a:ext>
            </a:extLst>
          </p:cNvPr>
          <p:cNvGrpSpPr/>
          <p:nvPr userDrawn="1"/>
        </p:nvGrpSpPr>
        <p:grpSpPr>
          <a:xfrm>
            <a:off x="12461308" y="152401"/>
            <a:ext cx="3093325" cy="809625"/>
            <a:chOff x="12461307" y="152400"/>
            <a:chExt cx="3093325" cy="809625"/>
          </a:xfrm>
        </p:grpSpPr>
        <p:sp>
          <p:nvSpPr>
            <p:cNvPr id="19" name="Rectangle 18">
              <a:extLst>
                <a:ext uri="{FF2B5EF4-FFF2-40B4-BE49-F238E27FC236}">
                  <a16:creationId xmlns:a16="http://schemas.microsoft.com/office/drawing/2014/main" id="{990F0DAA-D14E-9B4D-AFD7-D1A0A2420A34}"/>
                </a:ext>
              </a:extLst>
            </p:cNvPr>
            <p:cNvSpPr/>
            <p:nvPr userDrawn="1"/>
          </p:nvSpPr>
          <p:spPr>
            <a:xfrm>
              <a:off x="12461307" y="152400"/>
              <a:ext cx="3093325" cy="8096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000"/>
            </a:p>
          </p:txBody>
        </p:sp>
        <p:sp>
          <p:nvSpPr>
            <p:cNvPr id="20" name="Rectangle 19">
              <a:extLst>
                <a:ext uri="{FF2B5EF4-FFF2-40B4-BE49-F238E27FC236}">
                  <a16:creationId xmlns:a16="http://schemas.microsoft.com/office/drawing/2014/main" id="{5B5F4F4E-1D9C-E24A-BEC0-703EDEE035B1}"/>
                </a:ext>
              </a:extLst>
            </p:cNvPr>
            <p:cNvSpPr/>
            <p:nvPr userDrawn="1"/>
          </p:nvSpPr>
          <p:spPr>
            <a:xfrm>
              <a:off x="12517897" y="219592"/>
              <a:ext cx="2960228" cy="666233"/>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TextBox 20">
              <a:extLst>
                <a:ext uri="{FF2B5EF4-FFF2-40B4-BE49-F238E27FC236}">
                  <a16:creationId xmlns:a16="http://schemas.microsoft.com/office/drawing/2014/main" id="{4E4E2110-C390-3748-BA1A-C0AFAA97AA01}"/>
                </a:ext>
              </a:extLst>
            </p:cNvPr>
            <p:cNvSpPr txBox="1"/>
            <p:nvPr userDrawn="1"/>
          </p:nvSpPr>
          <p:spPr>
            <a:xfrm>
              <a:off x="13123460" y="325491"/>
              <a:ext cx="2059390" cy="484748"/>
            </a:xfrm>
            <a:prstGeom prst="rect">
              <a:avLst/>
            </a:prstGeom>
          </p:spPr>
          <p:txBody>
            <a:bodyPr vert="horz" wrap="square" lIns="0" tIns="0" rIns="0" bIns="0" rtlCol="0" anchor="t">
              <a:spAutoFit/>
            </a:bodyPr>
            <a:lstStyle/>
            <a:p>
              <a:pPr marL="0" indent="0" algn="l">
                <a:buNone/>
              </a:pPr>
              <a:r>
                <a:rPr lang="en-US" sz="1050">
                  <a:solidFill>
                    <a:schemeClr val="accent2"/>
                  </a:solidFill>
                  <a:latin typeface="Arial" charset="0"/>
                  <a:ea typeface="Arial" charset="0"/>
                  <a:cs typeface="Arial" charset="0"/>
                </a:rPr>
                <a:t>Access programmed text formats by using the ‘Indent More’ button to change the indent level.</a:t>
              </a:r>
            </a:p>
          </p:txBody>
        </p:sp>
        <p:pic>
          <p:nvPicPr>
            <p:cNvPr id="22" name="Picture 21">
              <a:extLst>
                <a:ext uri="{FF2B5EF4-FFF2-40B4-BE49-F238E27FC236}">
                  <a16:creationId xmlns:a16="http://schemas.microsoft.com/office/drawing/2014/main" id="{F0E44716-37BA-D54F-BF54-4BC7B64903C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
            <a:stretch/>
          </p:blipFill>
          <p:spPr>
            <a:xfrm>
              <a:off x="12671338" y="333949"/>
              <a:ext cx="320762" cy="350353"/>
            </a:xfrm>
            <a:prstGeom prst="roundRect">
              <a:avLst/>
            </a:prstGeom>
          </p:spPr>
        </p:pic>
      </p:grpSp>
      <p:sp>
        <p:nvSpPr>
          <p:cNvPr id="5" name="Slide Number Placeholder 4">
            <a:extLst>
              <a:ext uri="{FF2B5EF4-FFF2-40B4-BE49-F238E27FC236}">
                <a16:creationId xmlns:a16="http://schemas.microsoft.com/office/drawing/2014/main" id="{AFDE7381-9173-5A48-A381-11B070A0396C}"/>
              </a:ext>
            </a:extLst>
          </p:cNvPr>
          <p:cNvSpPr>
            <a:spLocks noGrp="1"/>
          </p:cNvSpPr>
          <p:nvPr>
            <p:ph type="sldNum" sz="quarter" idx="129"/>
          </p:nvPr>
        </p:nvSpPr>
        <p:spPr/>
        <p:txBody>
          <a:bodyPr/>
          <a:lstStyle/>
          <a:p>
            <a:fld id="{3C1D921F-663F-5D4C-BF56-776C1B867DF7}" type="slidenum">
              <a:rPr lang="en-US" smtClean="0"/>
              <a:pPr/>
              <a:t>‹#›</a:t>
            </a:fld>
            <a:endParaRPr lang="en-US"/>
          </a:p>
        </p:txBody>
      </p:sp>
      <p:sp>
        <p:nvSpPr>
          <p:cNvPr id="24" name="Text Placeholder 4">
            <a:extLst>
              <a:ext uri="{FF2B5EF4-FFF2-40B4-BE49-F238E27FC236}">
                <a16:creationId xmlns:a16="http://schemas.microsoft.com/office/drawing/2014/main" id="{D6167F22-9CD6-E640-8BC4-4AD04811E23A}"/>
              </a:ext>
            </a:extLst>
          </p:cNvPr>
          <p:cNvSpPr>
            <a:spLocks noGrp="1"/>
          </p:cNvSpPr>
          <p:nvPr>
            <p:ph type="body" sz="quarter" idx="131"/>
          </p:nvPr>
        </p:nvSpPr>
        <p:spPr>
          <a:xfrm>
            <a:off x="371475" y="2117737"/>
            <a:ext cx="5442471" cy="3894126"/>
          </a:xfrm>
          <a:prstGeom prst="callout1">
            <a:avLst>
              <a:gd name="adj1" fmla="val -44"/>
              <a:gd name="adj2" fmla="val -275"/>
              <a:gd name="adj3" fmla="val 137"/>
              <a:gd name="adj4" fmla="val 100385"/>
            </a:avLst>
          </a:prstGeom>
          <a:ln w="12700">
            <a:noFill/>
          </a:ln>
        </p:spPr>
        <p:txBody>
          <a:bodyPr lIns="72000" tIns="90000" rIns="9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5">
            <a:extLst>
              <a:ext uri="{FF2B5EF4-FFF2-40B4-BE49-F238E27FC236}">
                <a16:creationId xmlns:a16="http://schemas.microsoft.com/office/drawing/2014/main" id="{E06EA8AD-7EFE-BF40-9C85-86D70664FBD6}"/>
              </a:ext>
            </a:extLst>
          </p:cNvPr>
          <p:cNvSpPr txBox="1">
            <a:spLocks/>
          </p:cNvSpPr>
          <p:nvPr userDrawn="1"/>
        </p:nvSpPr>
        <p:spPr>
          <a:xfrm>
            <a:off x="6253831" y="1391942"/>
            <a:ext cx="5661458" cy="4743044"/>
          </a:xfrm>
          <a:prstGeom prst="rect">
            <a:avLst/>
          </a:prstGeom>
          <a:noFill/>
          <a:ln w="12700">
            <a:solidFill>
              <a:schemeClr val="accent1"/>
            </a:solidFill>
          </a:ln>
          <a:effectLst>
            <a:outerShdw blurRad="381000" dist="127000" dir="2700000" algn="tl" rotWithShape="0">
              <a:prstClr val="black">
                <a:alpha val="822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89" tIns="179989" rIns="179989" bIns="179989" numCol="1" spcCol="0" rtlCol="0" fromWordArt="0" anchor="ctr" anchorCtr="0" forceAA="0" compatLnSpc="1">
            <a:prstTxWarp prst="textNoShape">
              <a:avLst/>
            </a:prstTxWarp>
            <a:noAutofit/>
          </a:bodyPr>
          <a:lstStyle>
            <a:defPPr>
              <a:defRPr lang="en-US"/>
            </a:defPPr>
            <a:lvl1pPr marL="0" lvl="0" indent="0" algn="ctr">
              <a:buNone/>
              <a:defRPr sz="1200">
                <a:solidFill>
                  <a:srgbClr val="00000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200"/>
          </a:p>
        </p:txBody>
      </p:sp>
      <p:sp>
        <p:nvSpPr>
          <p:cNvPr id="31" name="Text Placeholder 66">
            <a:extLst>
              <a:ext uri="{FF2B5EF4-FFF2-40B4-BE49-F238E27FC236}">
                <a16:creationId xmlns:a16="http://schemas.microsoft.com/office/drawing/2014/main" id="{ADB40F71-0956-9E4E-8678-71614400702B}"/>
              </a:ext>
            </a:extLst>
          </p:cNvPr>
          <p:cNvSpPr>
            <a:spLocks noGrp="1"/>
          </p:cNvSpPr>
          <p:nvPr>
            <p:ph type="body" sz="quarter" idx="134"/>
          </p:nvPr>
        </p:nvSpPr>
        <p:spPr>
          <a:xfrm>
            <a:off x="6253831" y="1391942"/>
            <a:ext cx="5661458" cy="565378"/>
          </a:xfrm>
          <a:prstGeom prst="rect">
            <a:avLst/>
          </a:prstGeom>
          <a:solidFill>
            <a:schemeClr val="accent1"/>
          </a:solidFill>
        </p:spPr>
        <p:txBody>
          <a:bodyPr lIns="72000" tIns="90000" bIns="90000" anchor="ctr">
            <a:normAutofit/>
          </a:bodyPr>
          <a:lstStyle>
            <a:lvl1pPr marL="0" indent="0" algn="ctr">
              <a:lnSpc>
                <a:spcPct val="100000"/>
              </a:lnSpc>
              <a:spcBef>
                <a:spcPts val="0"/>
              </a:spcBef>
              <a:spcAft>
                <a:spcPts val="0"/>
              </a:spcAft>
              <a:buNone/>
              <a:defRPr sz="2000" b="1" i="0" cap="none" spc="0" baseline="0">
                <a:solidFill>
                  <a:schemeClr val="bg1"/>
                </a:solidFill>
                <a:latin typeface="Arial" panose="020B0604020202020204" pitchFamily="34" charset="0"/>
                <a:cs typeface="Arial" panose="020B0604020202020204" pitchFamily="34" charset="0"/>
              </a:defRPr>
            </a:lvl1pPr>
            <a:lvl2pPr>
              <a:defRPr sz="1200"/>
            </a:lvl2pPr>
          </a:lstStyle>
          <a:p>
            <a:pPr lvl="0"/>
            <a:endParaRPr lang="en-US" dirty="0"/>
          </a:p>
        </p:txBody>
      </p:sp>
      <p:sp>
        <p:nvSpPr>
          <p:cNvPr id="32" name="Text Placeholder 4">
            <a:extLst>
              <a:ext uri="{FF2B5EF4-FFF2-40B4-BE49-F238E27FC236}">
                <a16:creationId xmlns:a16="http://schemas.microsoft.com/office/drawing/2014/main" id="{FB55F77E-31E9-084F-8473-24AEADF9FC7F}"/>
              </a:ext>
            </a:extLst>
          </p:cNvPr>
          <p:cNvSpPr>
            <a:spLocks noGrp="1"/>
          </p:cNvSpPr>
          <p:nvPr>
            <p:ph type="body" sz="quarter" idx="135"/>
          </p:nvPr>
        </p:nvSpPr>
        <p:spPr>
          <a:xfrm>
            <a:off x="6390791" y="2117737"/>
            <a:ext cx="5429734" cy="3894126"/>
          </a:xfrm>
          <a:prstGeom prst="callout1">
            <a:avLst>
              <a:gd name="adj1" fmla="val -44"/>
              <a:gd name="adj2" fmla="val -275"/>
              <a:gd name="adj3" fmla="val 137"/>
              <a:gd name="adj4" fmla="val 100385"/>
            </a:avLst>
          </a:prstGeom>
          <a:ln w="12700">
            <a:noFill/>
          </a:ln>
        </p:spPr>
        <p:txBody>
          <a:bodyPr lIns="72000" tIns="90000" rIns="9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Footer Placeholder 6">
            <a:extLst>
              <a:ext uri="{FF2B5EF4-FFF2-40B4-BE49-F238E27FC236}">
                <a16:creationId xmlns:a16="http://schemas.microsoft.com/office/drawing/2014/main" id="{DEFFC55F-74C4-C946-B945-F81CC9058693}"/>
              </a:ext>
            </a:extLst>
          </p:cNvPr>
          <p:cNvSpPr>
            <a:spLocks noGrp="1"/>
          </p:cNvSpPr>
          <p:nvPr>
            <p:ph type="ftr" sz="quarter" idx="15"/>
          </p:nvPr>
        </p:nvSpPr>
        <p:spPr>
          <a:xfrm>
            <a:off x="7455919" y="6482444"/>
            <a:ext cx="4114800" cy="264231"/>
          </a:xfrm>
          <a:prstGeom prst="rect">
            <a:avLst/>
          </a:prstGeom>
        </p:spPr>
        <p:txBody>
          <a:bodyPr/>
          <a:lstStyle/>
          <a:p>
            <a:pPr defTabSz="457177">
              <a:buClr>
                <a:srgbClr val="00008B"/>
              </a:buClr>
            </a:pPr>
            <a:r>
              <a:rPr lang="en-US">
                <a:solidFill>
                  <a:srgbClr val="FFFFFF">
                    <a:lumMod val="50000"/>
                  </a:srgbClr>
                </a:solidFill>
                <a:cs typeface="Arial" charset="0"/>
              </a:rPr>
              <a:t>OpenText ©2021 All rights reserved</a:t>
            </a:r>
          </a:p>
        </p:txBody>
      </p:sp>
    </p:spTree>
    <p:extLst>
      <p:ext uri="{BB962C8B-B14F-4D97-AF65-F5344CB8AC3E}">
        <p14:creationId xmlns:p14="http://schemas.microsoft.com/office/powerpoint/2010/main" val="2000114122"/>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Panel Content (Icons)">
    <p:spTree>
      <p:nvGrpSpPr>
        <p:cNvPr id="1" name=""/>
        <p:cNvGrpSpPr/>
        <p:nvPr/>
      </p:nvGrpSpPr>
      <p:grpSpPr>
        <a:xfrm>
          <a:off x="0" y="0"/>
          <a:ext cx="0" cy="0"/>
          <a:chOff x="0" y="0"/>
          <a:chExt cx="0" cy="0"/>
        </a:xfrm>
      </p:grpSpPr>
      <p:sp>
        <p:nvSpPr>
          <p:cNvPr id="27" name="Text Placeholder 5">
            <a:extLst>
              <a:ext uri="{FF2B5EF4-FFF2-40B4-BE49-F238E27FC236}">
                <a16:creationId xmlns:a16="http://schemas.microsoft.com/office/drawing/2014/main" id="{CD462DD1-2968-DD4D-8645-554A7F0A7118}"/>
              </a:ext>
            </a:extLst>
          </p:cNvPr>
          <p:cNvSpPr txBox="1">
            <a:spLocks/>
          </p:cNvSpPr>
          <p:nvPr userDrawn="1"/>
        </p:nvSpPr>
        <p:spPr>
          <a:xfrm>
            <a:off x="276711" y="2598785"/>
            <a:ext cx="5656614" cy="3567062"/>
          </a:xfrm>
          <a:prstGeom prst="rect">
            <a:avLst/>
          </a:prstGeom>
          <a:noFill/>
          <a:ln w="12700">
            <a:solidFill>
              <a:schemeClr val="accent1"/>
            </a:solidFill>
          </a:ln>
          <a:effectLst>
            <a:outerShdw blurRad="381000" dist="127000" dir="2700000" algn="tl" rotWithShape="0">
              <a:prstClr val="black">
                <a:alpha val="822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89" tIns="179989" rIns="179989" bIns="179989" numCol="1" spcCol="0" rtlCol="0" fromWordArt="0" anchor="ctr" anchorCtr="0" forceAA="0" compatLnSpc="1">
            <a:prstTxWarp prst="textNoShape">
              <a:avLst/>
            </a:prstTxWarp>
            <a:noAutofit/>
          </a:bodyPr>
          <a:lstStyle>
            <a:defPPr>
              <a:defRPr lang="en-US"/>
            </a:defPPr>
            <a:lvl1pPr marL="0" lvl="0" indent="0" algn="ctr">
              <a:buNone/>
              <a:defRPr sz="1200">
                <a:solidFill>
                  <a:srgbClr val="00000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200"/>
          </a:p>
        </p:txBody>
      </p:sp>
      <p:sp>
        <p:nvSpPr>
          <p:cNvPr id="28" name="Text Placeholder 66">
            <a:extLst>
              <a:ext uri="{FF2B5EF4-FFF2-40B4-BE49-F238E27FC236}">
                <a16:creationId xmlns:a16="http://schemas.microsoft.com/office/drawing/2014/main" id="{DAF97D3C-21F8-474A-9A9B-C16CB312E522}"/>
              </a:ext>
            </a:extLst>
          </p:cNvPr>
          <p:cNvSpPr>
            <a:spLocks noGrp="1"/>
          </p:cNvSpPr>
          <p:nvPr>
            <p:ph type="body" sz="quarter" idx="135"/>
          </p:nvPr>
        </p:nvSpPr>
        <p:spPr>
          <a:xfrm>
            <a:off x="283901" y="2602177"/>
            <a:ext cx="5649424" cy="565378"/>
          </a:xfrm>
          <a:prstGeom prst="rect">
            <a:avLst/>
          </a:prstGeom>
          <a:solidFill>
            <a:schemeClr val="accent1"/>
          </a:solidFill>
        </p:spPr>
        <p:txBody>
          <a:bodyPr lIns="72000" tIns="90000" bIns="90000" anchor="ctr">
            <a:normAutofit/>
          </a:bodyPr>
          <a:lstStyle>
            <a:lvl1pPr marL="0" indent="0" algn="ctr">
              <a:lnSpc>
                <a:spcPct val="100000"/>
              </a:lnSpc>
              <a:spcBef>
                <a:spcPts val="0"/>
              </a:spcBef>
              <a:spcAft>
                <a:spcPts val="0"/>
              </a:spcAft>
              <a:buNone/>
              <a:defRPr sz="2000" b="1" i="0" cap="none" spc="0" baseline="0">
                <a:solidFill>
                  <a:schemeClr val="bg1"/>
                </a:solidFill>
                <a:latin typeface="Arial" panose="020B0604020202020204" pitchFamily="34" charset="0"/>
                <a:cs typeface="Arial" panose="020B0604020202020204" pitchFamily="34" charset="0"/>
              </a:defRPr>
            </a:lvl1pPr>
            <a:lvl2pPr>
              <a:defRPr sz="1200"/>
            </a:lvl2pPr>
          </a:lstStyle>
          <a:p>
            <a:pPr lvl="0"/>
            <a:endParaRPr lang="en-US" dirty="0"/>
          </a:p>
        </p:txBody>
      </p:sp>
      <p:sp>
        <p:nvSpPr>
          <p:cNvPr id="29" name="Text Placeholder 4">
            <a:extLst>
              <a:ext uri="{FF2B5EF4-FFF2-40B4-BE49-F238E27FC236}">
                <a16:creationId xmlns:a16="http://schemas.microsoft.com/office/drawing/2014/main" id="{167DD1A5-0ADA-ED4C-973F-B79AF4024696}"/>
              </a:ext>
            </a:extLst>
          </p:cNvPr>
          <p:cNvSpPr>
            <a:spLocks noGrp="1"/>
          </p:cNvSpPr>
          <p:nvPr>
            <p:ph type="body" sz="quarter" idx="136"/>
          </p:nvPr>
        </p:nvSpPr>
        <p:spPr>
          <a:xfrm>
            <a:off x="404813" y="3331496"/>
            <a:ext cx="5409134" cy="2680367"/>
          </a:xfrm>
          <a:prstGeom prst="callout1">
            <a:avLst>
              <a:gd name="adj1" fmla="val -44"/>
              <a:gd name="adj2" fmla="val -275"/>
              <a:gd name="adj3" fmla="val 137"/>
              <a:gd name="adj4" fmla="val 100385"/>
            </a:avLst>
          </a:prstGeom>
          <a:ln w="12700">
            <a:noFill/>
          </a:ln>
        </p:spPr>
        <p:txBody>
          <a:bodyPr lIns="72000" tIns="90000" rIns="9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C4956376-453E-6C41-8339-71927A31E8F0}"/>
              </a:ext>
            </a:extLst>
          </p:cNvPr>
          <p:cNvSpPr>
            <a:spLocks noGrp="1"/>
          </p:cNvSpPr>
          <p:nvPr>
            <p:ph type="title"/>
          </p:nvPr>
        </p:nvSpPr>
        <p:spPr>
          <a:xfrm>
            <a:off x="263525" y="152401"/>
            <a:ext cx="11651764" cy="973138"/>
          </a:xfrm>
        </p:spPr>
        <p:txBody>
          <a:bodyPr/>
          <a:lstStyle/>
          <a:p>
            <a:endParaRPr lang="en-US" dirty="0"/>
          </a:p>
        </p:txBody>
      </p:sp>
      <p:cxnSp>
        <p:nvCxnSpPr>
          <p:cNvPr id="38" name="Straight Connector 37">
            <a:extLst>
              <a:ext uri="{FF2B5EF4-FFF2-40B4-BE49-F238E27FC236}">
                <a16:creationId xmlns:a16="http://schemas.microsoft.com/office/drawing/2014/main" id="{10757BF4-FC23-F246-B395-CBA94693BE9F}"/>
              </a:ext>
            </a:extLst>
          </p:cNvPr>
          <p:cNvCxnSpPr/>
          <p:nvPr userDrawn="1"/>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724A6C93-038D-8A4A-97D9-65BB92DF9160}"/>
              </a:ext>
            </a:extLst>
          </p:cNvPr>
          <p:cNvGrpSpPr/>
          <p:nvPr userDrawn="1"/>
        </p:nvGrpSpPr>
        <p:grpSpPr>
          <a:xfrm>
            <a:off x="12461308" y="152401"/>
            <a:ext cx="3093325" cy="809625"/>
            <a:chOff x="12461307" y="152400"/>
            <a:chExt cx="3093325" cy="809625"/>
          </a:xfrm>
        </p:grpSpPr>
        <p:sp>
          <p:nvSpPr>
            <p:cNvPr id="40" name="Rectangle 39">
              <a:extLst>
                <a:ext uri="{FF2B5EF4-FFF2-40B4-BE49-F238E27FC236}">
                  <a16:creationId xmlns:a16="http://schemas.microsoft.com/office/drawing/2014/main" id="{1A3BF86E-DC4A-534E-AB71-5E37E0AA464A}"/>
                </a:ext>
              </a:extLst>
            </p:cNvPr>
            <p:cNvSpPr/>
            <p:nvPr userDrawn="1"/>
          </p:nvSpPr>
          <p:spPr>
            <a:xfrm>
              <a:off x="12461307" y="152400"/>
              <a:ext cx="3093325" cy="8096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000"/>
            </a:p>
          </p:txBody>
        </p:sp>
        <p:sp>
          <p:nvSpPr>
            <p:cNvPr id="41" name="Rectangle 40">
              <a:extLst>
                <a:ext uri="{FF2B5EF4-FFF2-40B4-BE49-F238E27FC236}">
                  <a16:creationId xmlns:a16="http://schemas.microsoft.com/office/drawing/2014/main" id="{EEA083D4-81AF-304E-A7DC-4D13A47CD55E}"/>
                </a:ext>
              </a:extLst>
            </p:cNvPr>
            <p:cNvSpPr/>
            <p:nvPr userDrawn="1"/>
          </p:nvSpPr>
          <p:spPr>
            <a:xfrm>
              <a:off x="12517897" y="219592"/>
              <a:ext cx="2960228" cy="666233"/>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2" name="TextBox 41">
              <a:extLst>
                <a:ext uri="{FF2B5EF4-FFF2-40B4-BE49-F238E27FC236}">
                  <a16:creationId xmlns:a16="http://schemas.microsoft.com/office/drawing/2014/main" id="{3BADED5F-7065-3947-BD5E-9618CC9DEC53}"/>
                </a:ext>
              </a:extLst>
            </p:cNvPr>
            <p:cNvSpPr txBox="1"/>
            <p:nvPr userDrawn="1"/>
          </p:nvSpPr>
          <p:spPr>
            <a:xfrm>
              <a:off x="13123460" y="325491"/>
              <a:ext cx="2059390" cy="484748"/>
            </a:xfrm>
            <a:prstGeom prst="rect">
              <a:avLst/>
            </a:prstGeom>
          </p:spPr>
          <p:txBody>
            <a:bodyPr vert="horz" wrap="square" lIns="0" tIns="0" rIns="0" bIns="0" rtlCol="0" anchor="t">
              <a:spAutoFit/>
            </a:bodyPr>
            <a:lstStyle/>
            <a:p>
              <a:pPr marL="0" indent="0" algn="l">
                <a:buNone/>
              </a:pPr>
              <a:r>
                <a:rPr lang="en-US" sz="1050">
                  <a:solidFill>
                    <a:schemeClr val="accent2"/>
                  </a:solidFill>
                  <a:latin typeface="Arial" charset="0"/>
                  <a:ea typeface="Arial" charset="0"/>
                  <a:cs typeface="Arial" charset="0"/>
                </a:rPr>
                <a:t>Access programmed text formats by using the ‘Indent More’ button to change the indent level.</a:t>
              </a:r>
            </a:p>
          </p:txBody>
        </p:sp>
        <p:pic>
          <p:nvPicPr>
            <p:cNvPr id="43" name="Picture 42">
              <a:extLst>
                <a:ext uri="{FF2B5EF4-FFF2-40B4-BE49-F238E27FC236}">
                  <a16:creationId xmlns:a16="http://schemas.microsoft.com/office/drawing/2014/main" id="{9E038719-D17B-184C-926B-19D2C1FE120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
            <a:stretch/>
          </p:blipFill>
          <p:spPr>
            <a:xfrm>
              <a:off x="12671338" y="333949"/>
              <a:ext cx="320762" cy="350353"/>
            </a:xfrm>
            <a:prstGeom prst="roundRect">
              <a:avLst/>
            </a:prstGeom>
          </p:spPr>
        </p:pic>
      </p:grpSp>
      <p:sp>
        <p:nvSpPr>
          <p:cNvPr id="4" name="Picture Placeholder 3">
            <a:extLst>
              <a:ext uri="{FF2B5EF4-FFF2-40B4-BE49-F238E27FC236}">
                <a16:creationId xmlns:a16="http://schemas.microsoft.com/office/drawing/2014/main" id="{786619C4-DDFD-114D-A3A1-EEF4D2E1A1C4}"/>
              </a:ext>
            </a:extLst>
          </p:cNvPr>
          <p:cNvSpPr>
            <a:spLocks noGrp="1"/>
          </p:cNvSpPr>
          <p:nvPr>
            <p:ph type="pic" sz="quarter" idx="125" hasCustomPrompt="1"/>
          </p:nvPr>
        </p:nvSpPr>
        <p:spPr>
          <a:xfrm>
            <a:off x="283902" y="1376364"/>
            <a:ext cx="1046835" cy="1045785"/>
          </a:xfrm>
        </p:spPr>
        <p:txBody>
          <a:bodyPr wrap="square" anchor="ctr"/>
          <a:lstStyle>
            <a:lvl1pPr marL="0" indent="0" algn="ctr">
              <a:buNone/>
              <a:defRPr sz="900">
                <a:solidFill>
                  <a:schemeClr val="tx2"/>
                </a:solidFill>
              </a:defRPr>
            </a:lvl1pPr>
          </a:lstStyle>
          <a:p>
            <a:r>
              <a:rPr lang="en-US"/>
              <a:t>Copy and paste icon from asset slide</a:t>
            </a:r>
          </a:p>
        </p:txBody>
      </p:sp>
      <p:sp>
        <p:nvSpPr>
          <p:cNvPr id="56" name="Picture Placeholder 3">
            <a:extLst>
              <a:ext uri="{FF2B5EF4-FFF2-40B4-BE49-F238E27FC236}">
                <a16:creationId xmlns:a16="http://schemas.microsoft.com/office/drawing/2014/main" id="{1655C88E-D663-3249-9C5A-B04DD9BCC181}"/>
              </a:ext>
            </a:extLst>
          </p:cNvPr>
          <p:cNvSpPr>
            <a:spLocks noGrp="1"/>
          </p:cNvSpPr>
          <p:nvPr>
            <p:ph type="pic" sz="quarter" idx="126" hasCustomPrompt="1"/>
          </p:nvPr>
        </p:nvSpPr>
        <p:spPr>
          <a:xfrm>
            <a:off x="6265865" y="1376364"/>
            <a:ext cx="1046835" cy="1045785"/>
          </a:xfrm>
        </p:spPr>
        <p:txBody>
          <a:bodyPr wrap="square" anchor="ctr"/>
          <a:lstStyle>
            <a:lvl1pPr marL="0" indent="0" algn="ctr">
              <a:buNone/>
              <a:defRPr sz="900">
                <a:solidFill>
                  <a:schemeClr val="tx2"/>
                </a:solidFill>
              </a:defRPr>
            </a:lvl1pPr>
          </a:lstStyle>
          <a:p>
            <a:r>
              <a:rPr lang="en-US"/>
              <a:t>Copy and paste icon from asset slide</a:t>
            </a:r>
          </a:p>
        </p:txBody>
      </p:sp>
      <p:sp>
        <p:nvSpPr>
          <p:cNvPr id="9" name="Date Placeholder 8">
            <a:extLst>
              <a:ext uri="{FF2B5EF4-FFF2-40B4-BE49-F238E27FC236}">
                <a16:creationId xmlns:a16="http://schemas.microsoft.com/office/drawing/2014/main" id="{BCC3F5CC-BA22-C648-BC83-061C4AE60D31}"/>
              </a:ext>
            </a:extLst>
          </p:cNvPr>
          <p:cNvSpPr>
            <a:spLocks noGrp="1"/>
          </p:cNvSpPr>
          <p:nvPr>
            <p:ph type="dt" sz="half" idx="130"/>
          </p:nvPr>
        </p:nvSpPr>
        <p:spPr/>
        <p:txBody>
          <a:bodyPr/>
          <a:lstStyle/>
          <a:p>
            <a:r>
              <a:rPr lang="en-CA"/>
              <a:t>Date</a:t>
            </a:r>
            <a:endParaRPr lang="en-US"/>
          </a:p>
        </p:txBody>
      </p:sp>
      <p:sp>
        <p:nvSpPr>
          <p:cNvPr id="10" name="Footer Placeholder 9">
            <a:extLst>
              <a:ext uri="{FF2B5EF4-FFF2-40B4-BE49-F238E27FC236}">
                <a16:creationId xmlns:a16="http://schemas.microsoft.com/office/drawing/2014/main" id="{F8EB3901-EF66-8941-8AF0-2871FCD8D5E8}"/>
              </a:ext>
            </a:extLst>
          </p:cNvPr>
          <p:cNvSpPr>
            <a:spLocks noGrp="1"/>
          </p:cNvSpPr>
          <p:nvPr>
            <p:ph type="ftr" sz="quarter" idx="131"/>
          </p:nvPr>
        </p:nvSpPr>
        <p:spPr>
          <a:xfrm>
            <a:off x="7414148" y="6482444"/>
            <a:ext cx="4114800" cy="264231"/>
          </a:xfrm>
          <a:prstGeom prst="rect">
            <a:avLst/>
          </a:prstGeom>
        </p:spPr>
        <p:txBody>
          <a:bodyPr/>
          <a:lstStyle/>
          <a:p>
            <a:pPr defTabSz="457177">
              <a:buClr>
                <a:srgbClr val="00008B"/>
              </a:buClr>
            </a:pPr>
            <a:r>
              <a:rPr lang="en-US">
                <a:solidFill>
                  <a:srgbClr val="FFFFFF">
                    <a:lumMod val="50000"/>
                  </a:srgbClr>
                </a:solidFill>
                <a:cs typeface="Arial" charset="0"/>
              </a:rPr>
              <a:t>OpenText ©2021 All rights reserved</a:t>
            </a:r>
          </a:p>
        </p:txBody>
      </p:sp>
      <p:sp>
        <p:nvSpPr>
          <p:cNvPr id="11" name="Slide Number Placeholder 10">
            <a:extLst>
              <a:ext uri="{FF2B5EF4-FFF2-40B4-BE49-F238E27FC236}">
                <a16:creationId xmlns:a16="http://schemas.microsoft.com/office/drawing/2014/main" id="{92769F0A-875E-7640-AE2A-83E577598398}"/>
              </a:ext>
            </a:extLst>
          </p:cNvPr>
          <p:cNvSpPr>
            <a:spLocks noGrp="1"/>
          </p:cNvSpPr>
          <p:nvPr>
            <p:ph type="sldNum" sz="quarter" idx="132"/>
          </p:nvPr>
        </p:nvSpPr>
        <p:spPr/>
        <p:txBody>
          <a:bodyPr/>
          <a:lstStyle/>
          <a:p>
            <a:fld id="{3C1D921F-663F-5D4C-BF56-776C1B867DF7}" type="slidenum">
              <a:rPr lang="en-US" smtClean="0"/>
              <a:pPr/>
              <a:t>‹#›</a:t>
            </a:fld>
            <a:endParaRPr lang="en-US"/>
          </a:p>
        </p:txBody>
      </p:sp>
      <p:sp>
        <p:nvSpPr>
          <p:cNvPr id="30" name="Text Placeholder 5">
            <a:extLst>
              <a:ext uri="{FF2B5EF4-FFF2-40B4-BE49-F238E27FC236}">
                <a16:creationId xmlns:a16="http://schemas.microsoft.com/office/drawing/2014/main" id="{D4D1209F-636E-294D-9E55-5371A0A9B107}"/>
              </a:ext>
            </a:extLst>
          </p:cNvPr>
          <p:cNvSpPr txBox="1">
            <a:spLocks/>
          </p:cNvSpPr>
          <p:nvPr userDrawn="1"/>
        </p:nvSpPr>
        <p:spPr>
          <a:xfrm>
            <a:off x="6265865" y="2598785"/>
            <a:ext cx="5649424" cy="3567062"/>
          </a:xfrm>
          <a:prstGeom prst="rect">
            <a:avLst/>
          </a:prstGeom>
          <a:noFill/>
          <a:ln w="12700">
            <a:solidFill>
              <a:schemeClr val="accent1"/>
            </a:solidFill>
          </a:ln>
          <a:effectLst>
            <a:outerShdw blurRad="381000" dist="127000" dir="2700000" algn="tl" rotWithShape="0">
              <a:prstClr val="black">
                <a:alpha val="822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89" tIns="179989" rIns="179989" bIns="179989" numCol="1" spcCol="0" rtlCol="0" fromWordArt="0" anchor="ctr" anchorCtr="0" forceAA="0" compatLnSpc="1">
            <a:prstTxWarp prst="textNoShape">
              <a:avLst/>
            </a:prstTxWarp>
            <a:noAutofit/>
          </a:bodyPr>
          <a:lstStyle>
            <a:defPPr>
              <a:defRPr lang="en-US"/>
            </a:defPPr>
            <a:lvl1pPr marL="0" lvl="0" indent="0" algn="ctr">
              <a:buNone/>
              <a:defRPr sz="1200">
                <a:solidFill>
                  <a:srgbClr val="00000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200"/>
          </a:p>
        </p:txBody>
      </p:sp>
      <p:sp>
        <p:nvSpPr>
          <p:cNvPr id="31" name="Text Placeholder 66">
            <a:extLst>
              <a:ext uri="{FF2B5EF4-FFF2-40B4-BE49-F238E27FC236}">
                <a16:creationId xmlns:a16="http://schemas.microsoft.com/office/drawing/2014/main" id="{DD527E8C-0C00-CD44-9A9D-C99529CCB7DB}"/>
              </a:ext>
            </a:extLst>
          </p:cNvPr>
          <p:cNvSpPr>
            <a:spLocks noGrp="1"/>
          </p:cNvSpPr>
          <p:nvPr>
            <p:ph type="body" sz="quarter" idx="137"/>
          </p:nvPr>
        </p:nvSpPr>
        <p:spPr>
          <a:xfrm>
            <a:off x="6265865" y="2602177"/>
            <a:ext cx="5649424" cy="565378"/>
          </a:xfrm>
          <a:prstGeom prst="rect">
            <a:avLst/>
          </a:prstGeom>
          <a:solidFill>
            <a:schemeClr val="accent1"/>
          </a:solidFill>
        </p:spPr>
        <p:txBody>
          <a:bodyPr lIns="72000" tIns="90000" bIns="90000" anchor="ctr">
            <a:normAutofit/>
          </a:bodyPr>
          <a:lstStyle>
            <a:lvl1pPr marL="0" indent="0" algn="ctr">
              <a:lnSpc>
                <a:spcPct val="100000"/>
              </a:lnSpc>
              <a:spcBef>
                <a:spcPts val="0"/>
              </a:spcBef>
              <a:spcAft>
                <a:spcPts val="0"/>
              </a:spcAft>
              <a:buNone/>
              <a:defRPr sz="2000" b="1" i="0" cap="none" spc="0" baseline="0">
                <a:solidFill>
                  <a:schemeClr val="bg1"/>
                </a:solidFill>
                <a:latin typeface="Arial" panose="020B0604020202020204" pitchFamily="34" charset="0"/>
                <a:cs typeface="Arial" panose="020B0604020202020204" pitchFamily="34" charset="0"/>
              </a:defRPr>
            </a:lvl1pPr>
            <a:lvl2pPr>
              <a:defRPr sz="1200"/>
            </a:lvl2pPr>
          </a:lstStyle>
          <a:p>
            <a:pPr lvl="0"/>
            <a:endParaRPr lang="en-US" dirty="0"/>
          </a:p>
        </p:txBody>
      </p:sp>
      <p:sp>
        <p:nvSpPr>
          <p:cNvPr id="32" name="Text Placeholder 4">
            <a:extLst>
              <a:ext uri="{FF2B5EF4-FFF2-40B4-BE49-F238E27FC236}">
                <a16:creationId xmlns:a16="http://schemas.microsoft.com/office/drawing/2014/main" id="{DBC8B929-B893-E64A-B20C-B44677394EE0}"/>
              </a:ext>
            </a:extLst>
          </p:cNvPr>
          <p:cNvSpPr>
            <a:spLocks noGrp="1"/>
          </p:cNvSpPr>
          <p:nvPr>
            <p:ph type="body" sz="quarter" idx="138"/>
          </p:nvPr>
        </p:nvSpPr>
        <p:spPr>
          <a:xfrm>
            <a:off x="6402826" y="3331496"/>
            <a:ext cx="5384363" cy="2680367"/>
          </a:xfrm>
          <a:prstGeom prst="callout1">
            <a:avLst>
              <a:gd name="adj1" fmla="val -44"/>
              <a:gd name="adj2" fmla="val -275"/>
              <a:gd name="adj3" fmla="val 137"/>
              <a:gd name="adj4" fmla="val 100385"/>
            </a:avLst>
          </a:prstGeom>
          <a:ln w="12700">
            <a:noFill/>
          </a:ln>
        </p:spPr>
        <p:txBody>
          <a:bodyPr lIns="72000" tIns="90000" rIns="9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29674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557821" y="173816"/>
            <a:ext cx="11011045" cy="972704"/>
          </a:xfrm>
        </p:spPr>
        <p:txBody>
          <a:bodyPr/>
          <a:lstStyle>
            <a:lvl1pPr>
              <a:defRPr>
                <a:solidFill>
                  <a:schemeClr val="accent2"/>
                </a:solidFill>
              </a:defRPr>
            </a:lvl1pPr>
          </a:lstStyle>
          <a:p>
            <a:endParaRPr dirty="0"/>
          </a:p>
        </p:txBody>
      </p:sp>
      <p:sp>
        <p:nvSpPr>
          <p:cNvPr id="6" name="Text Placeholder 2"/>
          <p:cNvSpPr>
            <a:spLocks noGrp="1"/>
          </p:cNvSpPr>
          <p:nvPr>
            <p:ph idx="1" hasCustomPrompt="1"/>
          </p:nvPr>
        </p:nvSpPr>
        <p:spPr bwMode="auto">
          <a:xfrm>
            <a:off x="557821" y="1431132"/>
            <a:ext cx="11017263" cy="47339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chemeClr val="accent2"/>
              </a:buClr>
              <a:defRPr/>
            </a:lvl1pPr>
            <a:lvl2pPr>
              <a:buClr>
                <a:schemeClr val="accent2"/>
              </a:buClr>
              <a:defRPr baseline="0"/>
            </a:lvl2pPr>
          </a:lstStyle>
          <a:p>
            <a:pPr lvl="0"/>
            <a:r>
              <a:rPr lang="en-US" dirty="0"/>
              <a:t>Topic 1</a:t>
            </a:r>
          </a:p>
          <a:p>
            <a:pPr lvl="0"/>
            <a:r>
              <a:rPr lang="en-US" dirty="0"/>
              <a:t>Topic 2</a:t>
            </a:r>
          </a:p>
          <a:p>
            <a:pPr lvl="1"/>
            <a:r>
              <a:rPr lang="en-US" dirty="0"/>
              <a:t>Sub Topic 2a</a:t>
            </a:r>
          </a:p>
          <a:p>
            <a:pPr lvl="1"/>
            <a:r>
              <a:rPr lang="en-US" dirty="0"/>
              <a:t>Sub Topic 2b</a:t>
            </a:r>
          </a:p>
        </p:txBody>
      </p:sp>
    </p:spTree>
    <p:extLst>
      <p:ext uri="{BB962C8B-B14F-4D97-AF65-F5344CB8AC3E}">
        <p14:creationId xmlns:p14="http://schemas.microsoft.com/office/powerpoint/2010/main" val="26403987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56376-453E-6C41-8339-71927A31E8F0}"/>
              </a:ext>
            </a:extLst>
          </p:cNvPr>
          <p:cNvSpPr>
            <a:spLocks noGrp="1"/>
          </p:cNvSpPr>
          <p:nvPr>
            <p:ph type="title" hasCustomPrompt="1"/>
          </p:nvPr>
        </p:nvSpPr>
        <p:spPr>
          <a:xfrm>
            <a:off x="263526" y="152401"/>
            <a:ext cx="11651763" cy="973138"/>
          </a:xfrm>
        </p:spPr>
        <p:txBody>
          <a:bodyPr/>
          <a:lstStyle/>
          <a:p>
            <a:r>
              <a:rPr lang="en-US" dirty="0"/>
              <a:t>Click to add slide title</a:t>
            </a:r>
          </a:p>
        </p:txBody>
      </p:sp>
      <p:cxnSp>
        <p:nvCxnSpPr>
          <p:cNvPr id="44" name="Straight Connector 43">
            <a:extLst>
              <a:ext uri="{FF2B5EF4-FFF2-40B4-BE49-F238E27FC236}">
                <a16:creationId xmlns:a16="http://schemas.microsoft.com/office/drawing/2014/main" id="{099BC23A-3B01-0D44-975B-919E068E7DB6}"/>
              </a:ext>
            </a:extLst>
          </p:cNvPr>
          <p:cNvCxnSpPr/>
          <p:nvPr userDrawn="1"/>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77B08C38-910D-964B-A120-50880DB008AA}"/>
              </a:ext>
            </a:extLst>
          </p:cNvPr>
          <p:cNvGrpSpPr/>
          <p:nvPr userDrawn="1"/>
        </p:nvGrpSpPr>
        <p:grpSpPr>
          <a:xfrm>
            <a:off x="12461308" y="152401"/>
            <a:ext cx="3093325" cy="809625"/>
            <a:chOff x="12461307" y="152400"/>
            <a:chExt cx="3093325" cy="809625"/>
          </a:xfrm>
        </p:grpSpPr>
        <p:sp>
          <p:nvSpPr>
            <p:cNvPr id="49" name="Rectangle 48">
              <a:extLst>
                <a:ext uri="{FF2B5EF4-FFF2-40B4-BE49-F238E27FC236}">
                  <a16:creationId xmlns:a16="http://schemas.microsoft.com/office/drawing/2014/main" id="{9102BC4B-767C-144D-B470-7C9A67C98D8E}"/>
                </a:ext>
              </a:extLst>
            </p:cNvPr>
            <p:cNvSpPr/>
            <p:nvPr userDrawn="1"/>
          </p:nvSpPr>
          <p:spPr>
            <a:xfrm>
              <a:off x="12461307" y="152400"/>
              <a:ext cx="3093325" cy="8096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000"/>
            </a:p>
          </p:txBody>
        </p:sp>
        <p:sp>
          <p:nvSpPr>
            <p:cNvPr id="50" name="Rectangle 49">
              <a:extLst>
                <a:ext uri="{FF2B5EF4-FFF2-40B4-BE49-F238E27FC236}">
                  <a16:creationId xmlns:a16="http://schemas.microsoft.com/office/drawing/2014/main" id="{333D43AB-7238-7144-98E0-9F11714B43C6}"/>
                </a:ext>
              </a:extLst>
            </p:cNvPr>
            <p:cNvSpPr/>
            <p:nvPr userDrawn="1"/>
          </p:nvSpPr>
          <p:spPr>
            <a:xfrm>
              <a:off x="12517897" y="219592"/>
              <a:ext cx="2960228" cy="666233"/>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1" name="TextBox 50">
              <a:extLst>
                <a:ext uri="{FF2B5EF4-FFF2-40B4-BE49-F238E27FC236}">
                  <a16:creationId xmlns:a16="http://schemas.microsoft.com/office/drawing/2014/main" id="{456C260E-5D1C-E24C-B487-C5EFA5BB8500}"/>
                </a:ext>
              </a:extLst>
            </p:cNvPr>
            <p:cNvSpPr txBox="1"/>
            <p:nvPr userDrawn="1"/>
          </p:nvSpPr>
          <p:spPr>
            <a:xfrm>
              <a:off x="13123460" y="325491"/>
              <a:ext cx="2059390" cy="484748"/>
            </a:xfrm>
            <a:prstGeom prst="rect">
              <a:avLst/>
            </a:prstGeom>
          </p:spPr>
          <p:txBody>
            <a:bodyPr vert="horz" wrap="square" lIns="0" tIns="0" rIns="0" bIns="0" rtlCol="0" anchor="t">
              <a:spAutoFit/>
            </a:bodyPr>
            <a:lstStyle/>
            <a:p>
              <a:pPr marL="0" indent="0" algn="l">
                <a:buNone/>
              </a:pPr>
              <a:r>
                <a:rPr lang="en-US" sz="1050">
                  <a:solidFill>
                    <a:schemeClr val="accent2"/>
                  </a:solidFill>
                  <a:latin typeface="Arial" charset="0"/>
                  <a:ea typeface="Arial" charset="0"/>
                  <a:cs typeface="Arial" charset="0"/>
                </a:rPr>
                <a:t>Access programmed text formats by using the ‘Indent More’ button to change the indent level.</a:t>
              </a:r>
            </a:p>
          </p:txBody>
        </p:sp>
        <p:pic>
          <p:nvPicPr>
            <p:cNvPr id="52" name="Picture 51">
              <a:extLst>
                <a:ext uri="{FF2B5EF4-FFF2-40B4-BE49-F238E27FC236}">
                  <a16:creationId xmlns:a16="http://schemas.microsoft.com/office/drawing/2014/main" id="{FEB7B75A-A91A-B445-B64F-EBBB2A9D8A1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
            <a:stretch/>
          </p:blipFill>
          <p:spPr>
            <a:xfrm>
              <a:off x="12671338" y="333949"/>
              <a:ext cx="320762" cy="350353"/>
            </a:xfrm>
            <a:prstGeom prst="roundRect">
              <a:avLst/>
            </a:prstGeom>
          </p:spPr>
        </p:pic>
      </p:grpSp>
      <p:sp>
        <p:nvSpPr>
          <p:cNvPr id="54" name="Picture Placeholder 3">
            <a:extLst>
              <a:ext uri="{FF2B5EF4-FFF2-40B4-BE49-F238E27FC236}">
                <a16:creationId xmlns:a16="http://schemas.microsoft.com/office/drawing/2014/main" id="{705AF949-22FD-8B47-A471-528D1F16CE7E}"/>
              </a:ext>
            </a:extLst>
          </p:cNvPr>
          <p:cNvSpPr>
            <a:spLocks noGrp="1"/>
          </p:cNvSpPr>
          <p:nvPr>
            <p:ph type="pic" sz="quarter" idx="125" hasCustomPrompt="1"/>
          </p:nvPr>
        </p:nvSpPr>
        <p:spPr>
          <a:xfrm>
            <a:off x="263526" y="1376364"/>
            <a:ext cx="1046835" cy="1045785"/>
          </a:xfrm>
        </p:spPr>
        <p:txBody>
          <a:bodyPr wrap="square" anchor="ctr"/>
          <a:lstStyle>
            <a:lvl1pPr marL="0" indent="0" algn="ctr">
              <a:buNone/>
              <a:defRPr sz="900">
                <a:solidFill>
                  <a:schemeClr val="tx2"/>
                </a:solidFill>
              </a:defRPr>
            </a:lvl1pPr>
          </a:lstStyle>
          <a:p>
            <a:r>
              <a:rPr lang="en-US"/>
              <a:t>Copy and paste icon from asset slide</a:t>
            </a:r>
          </a:p>
        </p:txBody>
      </p:sp>
      <p:sp>
        <p:nvSpPr>
          <p:cNvPr id="75" name="Picture Placeholder 3">
            <a:extLst>
              <a:ext uri="{FF2B5EF4-FFF2-40B4-BE49-F238E27FC236}">
                <a16:creationId xmlns:a16="http://schemas.microsoft.com/office/drawing/2014/main" id="{B708DBD7-84C9-F343-847E-8BDCB000DA55}"/>
              </a:ext>
            </a:extLst>
          </p:cNvPr>
          <p:cNvSpPr>
            <a:spLocks noGrp="1"/>
          </p:cNvSpPr>
          <p:nvPr>
            <p:ph type="pic" sz="quarter" idx="134" hasCustomPrompt="1"/>
          </p:nvPr>
        </p:nvSpPr>
        <p:spPr>
          <a:xfrm>
            <a:off x="4233277" y="1376364"/>
            <a:ext cx="1046835" cy="1045785"/>
          </a:xfrm>
        </p:spPr>
        <p:txBody>
          <a:bodyPr wrap="square" anchor="ctr"/>
          <a:lstStyle>
            <a:lvl1pPr marL="0" indent="0" algn="ctr">
              <a:buNone/>
              <a:defRPr sz="900">
                <a:solidFill>
                  <a:schemeClr val="tx2"/>
                </a:solidFill>
              </a:defRPr>
            </a:lvl1pPr>
          </a:lstStyle>
          <a:p>
            <a:r>
              <a:rPr lang="en-US"/>
              <a:t>Copy and paste icon from asset slide</a:t>
            </a:r>
          </a:p>
        </p:txBody>
      </p:sp>
      <p:sp>
        <p:nvSpPr>
          <p:cNvPr id="80" name="Picture Placeholder 3">
            <a:extLst>
              <a:ext uri="{FF2B5EF4-FFF2-40B4-BE49-F238E27FC236}">
                <a16:creationId xmlns:a16="http://schemas.microsoft.com/office/drawing/2014/main" id="{FB6A6219-2A0D-6149-B744-17E6573B3B2E}"/>
              </a:ext>
            </a:extLst>
          </p:cNvPr>
          <p:cNvSpPr>
            <a:spLocks noGrp="1"/>
          </p:cNvSpPr>
          <p:nvPr>
            <p:ph type="pic" sz="quarter" idx="137" hasCustomPrompt="1"/>
          </p:nvPr>
        </p:nvSpPr>
        <p:spPr>
          <a:xfrm>
            <a:off x="8173292" y="1374947"/>
            <a:ext cx="1046835" cy="1045785"/>
          </a:xfrm>
        </p:spPr>
        <p:txBody>
          <a:bodyPr wrap="square" anchor="ctr"/>
          <a:lstStyle>
            <a:lvl1pPr marL="0" indent="0" algn="ctr">
              <a:buNone/>
              <a:defRPr sz="900">
                <a:solidFill>
                  <a:schemeClr val="tx2"/>
                </a:solidFill>
              </a:defRPr>
            </a:lvl1pPr>
          </a:lstStyle>
          <a:p>
            <a:r>
              <a:rPr lang="en-US"/>
              <a:t>Copy and paste icon from asset slide</a:t>
            </a:r>
          </a:p>
        </p:txBody>
      </p:sp>
      <p:sp>
        <p:nvSpPr>
          <p:cNvPr id="4" name="Date Placeholder 3">
            <a:extLst>
              <a:ext uri="{FF2B5EF4-FFF2-40B4-BE49-F238E27FC236}">
                <a16:creationId xmlns:a16="http://schemas.microsoft.com/office/drawing/2014/main" id="{2140494A-4DC5-8B4C-8737-5D8272C5A77D}"/>
              </a:ext>
            </a:extLst>
          </p:cNvPr>
          <p:cNvSpPr>
            <a:spLocks noGrp="1"/>
          </p:cNvSpPr>
          <p:nvPr>
            <p:ph type="dt" sz="half" idx="144"/>
          </p:nvPr>
        </p:nvSpPr>
        <p:spPr/>
        <p:txBody>
          <a:bodyPr/>
          <a:lstStyle/>
          <a:p>
            <a:r>
              <a:rPr lang="en-CA"/>
              <a:t>Date</a:t>
            </a:r>
            <a:endParaRPr lang="en-US"/>
          </a:p>
        </p:txBody>
      </p:sp>
      <p:sp>
        <p:nvSpPr>
          <p:cNvPr id="5" name="Slide Number Placeholder 4">
            <a:extLst>
              <a:ext uri="{FF2B5EF4-FFF2-40B4-BE49-F238E27FC236}">
                <a16:creationId xmlns:a16="http://schemas.microsoft.com/office/drawing/2014/main" id="{FE442579-1DC2-0342-A674-1BB97E3F28CE}"/>
              </a:ext>
            </a:extLst>
          </p:cNvPr>
          <p:cNvSpPr>
            <a:spLocks noGrp="1"/>
          </p:cNvSpPr>
          <p:nvPr>
            <p:ph type="sldNum" sz="quarter" idx="145"/>
          </p:nvPr>
        </p:nvSpPr>
        <p:spPr/>
        <p:txBody>
          <a:bodyPr/>
          <a:lstStyle/>
          <a:p>
            <a:fld id="{3C1D921F-663F-5D4C-BF56-776C1B867DF7}" type="slidenum">
              <a:rPr lang="en-US" smtClean="0"/>
              <a:pPr/>
              <a:t>‹#›</a:t>
            </a:fld>
            <a:endParaRPr lang="en-US"/>
          </a:p>
        </p:txBody>
      </p:sp>
      <p:sp>
        <p:nvSpPr>
          <p:cNvPr id="6" name="Footer Placeholder 5">
            <a:extLst>
              <a:ext uri="{FF2B5EF4-FFF2-40B4-BE49-F238E27FC236}">
                <a16:creationId xmlns:a16="http://schemas.microsoft.com/office/drawing/2014/main" id="{314E82BC-5A9A-9142-AC40-2BC9870295B6}"/>
              </a:ext>
            </a:extLst>
          </p:cNvPr>
          <p:cNvSpPr>
            <a:spLocks noGrp="1"/>
          </p:cNvSpPr>
          <p:nvPr>
            <p:ph type="ftr" sz="quarter" idx="146"/>
          </p:nvPr>
        </p:nvSpPr>
        <p:spPr>
          <a:xfrm>
            <a:off x="7455919" y="6482444"/>
            <a:ext cx="4114800" cy="264231"/>
          </a:xfrm>
          <a:prstGeom prst="rect">
            <a:avLst/>
          </a:prstGeom>
        </p:spPr>
        <p:txBody>
          <a:bodyPr/>
          <a:lstStyle/>
          <a:p>
            <a:pPr defTabSz="457177">
              <a:buClr>
                <a:srgbClr val="00008B"/>
              </a:buClr>
            </a:pPr>
            <a:r>
              <a:rPr lang="en-US">
                <a:solidFill>
                  <a:srgbClr val="FFFFFF">
                    <a:lumMod val="50000"/>
                  </a:srgbClr>
                </a:solidFill>
                <a:cs typeface="Arial" charset="0"/>
              </a:rPr>
              <a:t>OpenText ©2021 All rights reserved</a:t>
            </a:r>
          </a:p>
        </p:txBody>
      </p:sp>
      <p:sp>
        <p:nvSpPr>
          <p:cNvPr id="35" name="Text Placeholder 5">
            <a:extLst>
              <a:ext uri="{FF2B5EF4-FFF2-40B4-BE49-F238E27FC236}">
                <a16:creationId xmlns:a16="http://schemas.microsoft.com/office/drawing/2014/main" id="{439CA89E-338C-F246-9CD9-50533660AFE2}"/>
              </a:ext>
            </a:extLst>
          </p:cNvPr>
          <p:cNvSpPr txBox="1">
            <a:spLocks/>
          </p:cNvSpPr>
          <p:nvPr userDrawn="1"/>
        </p:nvSpPr>
        <p:spPr>
          <a:xfrm>
            <a:off x="263526" y="2598785"/>
            <a:ext cx="3724107" cy="3567062"/>
          </a:xfrm>
          <a:prstGeom prst="rect">
            <a:avLst/>
          </a:prstGeom>
          <a:noFill/>
          <a:ln w="12700">
            <a:solidFill>
              <a:schemeClr val="accent1"/>
            </a:solidFill>
          </a:ln>
          <a:effectLst>
            <a:outerShdw blurRad="381000" dist="127000" dir="2700000" algn="tl" rotWithShape="0">
              <a:prstClr val="black">
                <a:alpha val="822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89" tIns="179989" rIns="179989" bIns="179989" numCol="1" spcCol="0" rtlCol="0" fromWordArt="0" anchor="ctr" anchorCtr="0" forceAA="0" compatLnSpc="1">
            <a:prstTxWarp prst="textNoShape">
              <a:avLst/>
            </a:prstTxWarp>
            <a:noAutofit/>
          </a:bodyPr>
          <a:lstStyle>
            <a:defPPr>
              <a:defRPr lang="en-US"/>
            </a:defPPr>
            <a:lvl1pPr marL="0" lvl="0" indent="0" algn="ctr">
              <a:buNone/>
              <a:defRPr sz="1200">
                <a:solidFill>
                  <a:srgbClr val="00000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200"/>
          </a:p>
        </p:txBody>
      </p:sp>
      <p:sp>
        <p:nvSpPr>
          <p:cNvPr id="37" name="Text Placeholder 66">
            <a:extLst>
              <a:ext uri="{FF2B5EF4-FFF2-40B4-BE49-F238E27FC236}">
                <a16:creationId xmlns:a16="http://schemas.microsoft.com/office/drawing/2014/main" id="{ED2B70F4-65AA-7E4B-9E7A-E5F9FC88014A}"/>
              </a:ext>
            </a:extLst>
          </p:cNvPr>
          <p:cNvSpPr>
            <a:spLocks noGrp="1"/>
          </p:cNvSpPr>
          <p:nvPr>
            <p:ph type="body" sz="quarter" idx="135"/>
          </p:nvPr>
        </p:nvSpPr>
        <p:spPr>
          <a:xfrm>
            <a:off x="263526" y="2602177"/>
            <a:ext cx="3724107" cy="565378"/>
          </a:xfrm>
          <a:prstGeom prst="rect">
            <a:avLst/>
          </a:prstGeom>
          <a:solidFill>
            <a:schemeClr val="accent1"/>
          </a:solidFill>
        </p:spPr>
        <p:txBody>
          <a:bodyPr lIns="72000" tIns="90000" bIns="90000" anchor="ctr">
            <a:normAutofit/>
          </a:bodyPr>
          <a:lstStyle>
            <a:lvl1pPr marL="0" indent="0" algn="ctr">
              <a:lnSpc>
                <a:spcPct val="100000"/>
              </a:lnSpc>
              <a:spcBef>
                <a:spcPts val="0"/>
              </a:spcBef>
              <a:spcAft>
                <a:spcPts val="0"/>
              </a:spcAft>
              <a:buNone/>
              <a:defRPr sz="2000" b="1" i="0" cap="none" spc="0" baseline="0">
                <a:solidFill>
                  <a:schemeClr val="bg1"/>
                </a:solidFill>
                <a:latin typeface="Arial" panose="020B0604020202020204" pitchFamily="34" charset="0"/>
                <a:cs typeface="Arial" panose="020B0604020202020204" pitchFamily="34" charset="0"/>
              </a:defRPr>
            </a:lvl1pPr>
            <a:lvl2pPr>
              <a:defRPr sz="1200"/>
            </a:lvl2pPr>
          </a:lstStyle>
          <a:p>
            <a:pPr lvl="0"/>
            <a:endParaRPr lang="en-US" dirty="0"/>
          </a:p>
        </p:txBody>
      </p:sp>
      <p:sp>
        <p:nvSpPr>
          <p:cNvPr id="38" name="Text Placeholder 4">
            <a:extLst>
              <a:ext uri="{FF2B5EF4-FFF2-40B4-BE49-F238E27FC236}">
                <a16:creationId xmlns:a16="http://schemas.microsoft.com/office/drawing/2014/main" id="{FEED44F2-D9E8-F448-A5CA-55E53FAD41DF}"/>
              </a:ext>
            </a:extLst>
          </p:cNvPr>
          <p:cNvSpPr>
            <a:spLocks noGrp="1"/>
          </p:cNvSpPr>
          <p:nvPr>
            <p:ph type="body" sz="quarter" idx="136"/>
          </p:nvPr>
        </p:nvSpPr>
        <p:spPr>
          <a:xfrm>
            <a:off x="400487" y="3331496"/>
            <a:ext cx="3393730" cy="2680367"/>
          </a:xfrm>
          <a:prstGeom prst="callout1">
            <a:avLst>
              <a:gd name="adj1" fmla="val -44"/>
              <a:gd name="adj2" fmla="val -275"/>
              <a:gd name="adj3" fmla="val 137"/>
              <a:gd name="adj4" fmla="val 100385"/>
            </a:avLst>
          </a:prstGeom>
          <a:ln w="12700">
            <a:noFill/>
          </a:ln>
        </p:spPr>
        <p:txBody>
          <a:bodyPr lIns="72000" tIns="90000" rIns="9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5">
            <a:extLst>
              <a:ext uri="{FF2B5EF4-FFF2-40B4-BE49-F238E27FC236}">
                <a16:creationId xmlns:a16="http://schemas.microsoft.com/office/drawing/2014/main" id="{1C22818E-467A-1842-928E-12FC2915B62C}"/>
              </a:ext>
            </a:extLst>
          </p:cNvPr>
          <p:cNvSpPr txBox="1">
            <a:spLocks/>
          </p:cNvSpPr>
          <p:nvPr userDrawn="1"/>
        </p:nvSpPr>
        <p:spPr>
          <a:xfrm>
            <a:off x="8191183" y="2598785"/>
            <a:ext cx="3724107" cy="3567062"/>
          </a:xfrm>
          <a:prstGeom prst="rect">
            <a:avLst/>
          </a:prstGeom>
          <a:noFill/>
          <a:ln w="12700">
            <a:solidFill>
              <a:schemeClr val="accent1"/>
            </a:solidFill>
          </a:ln>
          <a:effectLst>
            <a:outerShdw blurRad="381000" dist="127000" dir="2700000" algn="tl" rotWithShape="0">
              <a:prstClr val="black">
                <a:alpha val="822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89" tIns="179989" rIns="179989" bIns="179989" numCol="1" spcCol="0" rtlCol="0" fromWordArt="0" anchor="ctr" anchorCtr="0" forceAA="0" compatLnSpc="1">
            <a:prstTxWarp prst="textNoShape">
              <a:avLst/>
            </a:prstTxWarp>
            <a:noAutofit/>
          </a:bodyPr>
          <a:lstStyle>
            <a:defPPr>
              <a:defRPr lang="en-US"/>
            </a:defPPr>
            <a:lvl1pPr marL="0" lvl="0" indent="0" algn="ctr">
              <a:buNone/>
              <a:defRPr sz="1200">
                <a:solidFill>
                  <a:srgbClr val="00000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200"/>
          </a:p>
        </p:txBody>
      </p:sp>
      <p:sp>
        <p:nvSpPr>
          <p:cNvPr id="40" name="Text Placeholder 66">
            <a:extLst>
              <a:ext uri="{FF2B5EF4-FFF2-40B4-BE49-F238E27FC236}">
                <a16:creationId xmlns:a16="http://schemas.microsoft.com/office/drawing/2014/main" id="{B230F826-F726-9C4B-9014-221E6700D3FE}"/>
              </a:ext>
            </a:extLst>
          </p:cNvPr>
          <p:cNvSpPr>
            <a:spLocks noGrp="1"/>
          </p:cNvSpPr>
          <p:nvPr>
            <p:ph type="body" sz="quarter" idx="147"/>
          </p:nvPr>
        </p:nvSpPr>
        <p:spPr>
          <a:xfrm>
            <a:off x="8191183" y="2602177"/>
            <a:ext cx="3724107" cy="565378"/>
          </a:xfrm>
          <a:prstGeom prst="rect">
            <a:avLst/>
          </a:prstGeom>
          <a:solidFill>
            <a:schemeClr val="accent1"/>
          </a:solidFill>
        </p:spPr>
        <p:txBody>
          <a:bodyPr lIns="72000" tIns="90000" bIns="90000" anchor="ctr">
            <a:normAutofit/>
          </a:bodyPr>
          <a:lstStyle>
            <a:lvl1pPr marL="0" indent="0" algn="ctr">
              <a:lnSpc>
                <a:spcPct val="100000"/>
              </a:lnSpc>
              <a:spcBef>
                <a:spcPts val="0"/>
              </a:spcBef>
              <a:spcAft>
                <a:spcPts val="0"/>
              </a:spcAft>
              <a:buNone/>
              <a:defRPr sz="2000" b="1" i="0" cap="none" spc="0" baseline="0">
                <a:solidFill>
                  <a:schemeClr val="bg1"/>
                </a:solidFill>
                <a:latin typeface="Arial" panose="020B0604020202020204" pitchFamily="34" charset="0"/>
                <a:cs typeface="Arial" panose="020B0604020202020204" pitchFamily="34" charset="0"/>
              </a:defRPr>
            </a:lvl1pPr>
            <a:lvl2pPr>
              <a:defRPr sz="1200"/>
            </a:lvl2pPr>
          </a:lstStyle>
          <a:p>
            <a:pPr lvl="0"/>
            <a:endParaRPr lang="en-US" dirty="0"/>
          </a:p>
        </p:txBody>
      </p:sp>
      <p:sp>
        <p:nvSpPr>
          <p:cNvPr id="41" name="Text Placeholder 4">
            <a:extLst>
              <a:ext uri="{FF2B5EF4-FFF2-40B4-BE49-F238E27FC236}">
                <a16:creationId xmlns:a16="http://schemas.microsoft.com/office/drawing/2014/main" id="{0EC7E759-79EA-C04D-A497-CD5B2EE61862}"/>
              </a:ext>
            </a:extLst>
          </p:cNvPr>
          <p:cNvSpPr>
            <a:spLocks noGrp="1"/>
          </p:cNvSpPr>
          <p:nvPr>
            <p:ph type="body" sz="quarter" idx="148"/>
          </p:nvPr>
        </p:nvSpPr>
        <p:spPr>
          <a:xfrm>
            <a:off x="8328144" y="3331496"/>
            <a:ext cx="3393730" cy="2680367"/>
          </a:xfrm>
          <a:prstGeom prst="callout1">
            <a:avLst>
              <a:gd name="adj1" fmla="val -44"/>
              <a:gd name="adj2" fmla="val -275"/>
              <a:gd name="adj3" fmla="val 137"/>
              <a:gd name="adj4" fmla="val 100385"/>
            </a:avLst>
          </a:prstGeom>
          <a:ln w="12700">
            <a:noFill/>
          </a:ln>
        </p:spPr>
        <p:txBody>
          <a:bodyPr lIns="72000" tIns="90000" rIns="9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5">
            <a:extLst>
              <a:ext uri="{FF2B5EF4-FFF2-40B4-BE49-F238E27FC236}">
                <a16:creationId xmlns:a16="http://schemas.microsoft.com/office/drawing/2014/main" id="{4D608A51-8DFB-F34F-8785-096E9DE316B0}"/>
              </a:ext>
            </a:extLst>
          </p:cNvPr>
          <p:cNvSpPr txBox="1">
            <a:spLocks/>
          </p:cNvSpPr>
          <p:nvPr userDrawn="1"/>
        </p:nvSpPr>
        <p:spPr>
          <a:xfrm>
            <a:off x="4233277" y="2598785"/>
            <a:ext cx="3724107" cy="3567062"/>
          </a:xfrm>
          <a:prstGeom prst="rect">
            <a:avLst/>
          </a:prstGeom>
          <a:noFill/>
          <a:ln w="12700">
            <a:solidFill>
              <a:schemeClr val="accent1"/>
            </a:solidFill>
          </a:ln>
          <a:effectLst>
            <a:outerShdw blurRad="381000" dist="127000" dir="2700000" algn="tl" rotWithShape="0">
              <a:prstClr val="black">
                <a:alpha val="822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89" tIns="179989" rIns="179989" bIns="179989" numCol="1" spcCol="0" rtlCol="0" fromWordArt="0" anchor="ctr" anchorCtr="0" forceAA="0" compatLnSpc="1">
            <a:prstTxWarp prst="textNoShape">
              <a:avLst/>
            </a:prstTxWarp>
            <a:noAutofit/>
          </a:bodyPr>
          <a:lstStyle>
            <a:defPPr>
              <a:defRPr lang="en-US"/>
            </a:defPPr>
            <a:lvl1pPr marL="0" lvl="0" indent="0" algn="ctr">
              <a:buNone/>
              <a:defRPr sz="1200">
                <a:solidFill>
                  <a:srgbClr val="00000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200"/>
          </a:p>
        </p:txBody>
      </p:sp>
      <p:sp>
        <p:nvSpPr>
          <p:cNvPr id="43" name="Text Placeholder 66">
            <a:extLst>
              <a:ext uri="{FF2B5EF4-FFF2-40B4-BE49-F238E27FC236}">
                <a16:creationId xmlns:a16="http://schemas.microsoft.com/office/drawing/2014/main" id="{5D7BF5E6-C34A-2745-BF7D-92D0FA805C00}"/>
              </a:ext>
            </a:extLst>
          </p:cNvPr>
          <p:cNvSpPr>
            <a:spLocks noGrp="1"/>
          </p:cNvSpPr>
          <p:nvPr>
            <p:ph type="body" sz="quarter" idx="149"/>
          </p:nvPr>
        </p:nvSpPr>
        <p:spPr>
          <a:xfrm>
            <a:off x="4233277" y="2602177"/>
            <a:ext cx="3724107" cy="565378"/>
          </a:xfrm>
          <a:prstGeom prst="rect">
            <a:avLst/>
          </a:prstGeom>
          <a:solidFill>
            <a:schemeClr val="accent1"/>
          </a:solidFill>
        </p:spPr>
        <p:txBody>
          <a:bodyPr lIns="72000" tIns="90000" bIns="90000" anchor="ctr">
            <a:normAutofit/>
          </a:bodyPr>
          <a:lstStyle>
            <a:lvl1pPr marL="0" indent="0" algn="ctr">
              <a:lnSpc>
                <a:spcPct val="100000"/>
              </a:lnSpc>
              <a:spcBef>
                <a:spcPts val="0"/>
              </a:spcBef>
              <a:spcAft>
                <a:spcPts val="0"/>
              </a:spcAft>
              <a:buNone/>
              <a:defRPr sz="2000" b="1" i="0" cap="none" spc="0" baseline="0">
                <a:solidFill>
                  <a:schemeClr val="bg1"/>
                </a:solidFill>
                <a:latin typeface="Arial" panose="020B0604020202020204" pitchFamily="34" charset="0"/>
                <a:cs typeface="Arial" panose="020B0604020202020204" pitchFamily="34" charset="0"/>
              </a:defRPr>
            </a:lvl1pPr>
            <a:lvl2pPr>
              <a:defRPr sz="1200"/>
            </a:lvl2pPr>
          </a:lstStyle>
          <a:p>
            <a:pPr lvl="0"/>
            <a:endParaRPr lang="en-US" dirty="0"/>
          </a:p>
        </p:txBody>
      </p:sp>
      <p:sp>
        <p:nvSpPr>
          <p:cNvPr id="45" name="Text Placeholder 4">
            <a:extLst>
              <a:ext uri="{FF2B5EF4-FFF2-40B4-BE49-F238E27FC236}">
                <a16:creationId xmlns:a16="http://schemas.microsoft.com/office/drawing/2014/main" id="{041DD718-B521-4442-8665-441D08329882}"/>
              </a:ext>
            </a:extLst>
          </p:cNvPr>
          <p:cNvSpPr>
            <a:spLocks noGrp="1"/>
          </p:cNvSpPr>
          <p:nvPr>
            <p:ph type="body" sz="quarter" idx="150"/>
          </p:nvPr>
        </p:nvSpPr>
        <p:spPr>
          <a:xfrm>
            <a:off x="4370238" y="3331496"/>
            <a:ext cx="3393730" cy="2680367"/>
          </a:xfrm>
          <a:prstGeom prst="callout1">
            <a:avLst>
              <a:gd name="adj1" fmla="val -44"/>
              <a:gd name="adj2" fmla="val -275"/>
              <a:gd name="adj3" fmla="val 137"/>
              <a:gd name="adj4" fmla="val 100385"/>
            </a:avLst>
          </a:prstGeom>
          <a:ln w="12700">
            <a:noFill/>
          </a:ln>
        </p:spPr>
        <p:txBody>
          <a:bodyPr lIns="72000" tIns="90000" rIns="9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8943610"/>
      </p:ext>
    </p:extLst>
  </p:cSld>
  <p:clrMapOvr>
    <a:masterClrMapping/>
  </p:clrMapOvr>
  <p:extLst>
    <p:ext uri="{DCECCB84-F9BA-43D5-87BE-67443E8EF086}">
      <p15:sldGuideLst xmlns:p15="http://schemas.microsoft.com/office/powerpoint/2012/main">
        <p15:guide id="1" orient="horz" pos="202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35" name="Text Placeholder 5">
            <a:extLst>
              <a:ext uri="{FF2B5EF4-FFF2-40B4-BE49-F238E27FC236}">
                <a16:creationId xmlns:a16="http://schemas.microsoft.com/office/drawing/2014/main" id="{8C1AD84E-F0A4-8840-A246-5359D4393326}"/>
              </a:ext>
            </a:extLst>
          </p:cNvPr>
          <p:cNvSpPr txBox="1">
            <a:spLocks/>
          </p:cNvSpPr>
          <p:nvPr userDrawn="1"/>
        </p:nvSpPr>
        <p:spPr>
          <a:xfrm>
            <a:off x="263527" y="2598785"/>
            <a:ext cx="2236787" cy="3567062"/>
          </a:xfrm>
          <a:prstGeom prst="rect">
            <a:avLst/>
          </a:prstGeom>
          <a:noFill/>
          <a:ln w="12700">
            <a:solidFill>
              <a:schemeClr val="accent1"/>
            </a:solidFill>
          </a:ln>
          <a:effectLst>
            <a:outerShdw blurRad="381000" dist="127000" dir="2700000" algn="tl" rotWithShape="0">
              <a:prstClr val="black">
                <a:alpha val="822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89" tIns="179989" rIns="179989" bIns="179989" numCol="1" spcCol="0" rtlCol="0" fromWordArt="0" anchor="ctr" anchorCtr="0" forceAA="0" compatLnSpc="1">
            <a:prstTxWarp prst="textNoShape">
              <a:avLst/>
            </a:prstTxWarp>
            <a:noAutofit/>
          </a:bodyPr>
          <a:lstStyle>
            <a:defPPr>
              <a:defRPr lang="en-US"/>
            </a:defPPr>
            <a:lvl1pPr marL="0" lvl="0" indent="0" algn="ctr">
              <a:buNone/>
              <a:defRPr sz="1200">
                <a:solidFill>
                  <a:srgbClr val="00000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200"/>
          </a:p>
        </p:txBody>
      </p:sp>
      <p:sp>
        <p:nvSpPr>
          <p:cNvPr id="36" name="Text Placeholder 66">
            <a:extLst>
              <a:ext uri="{FF2B5EF4-FFF2-40B4-BE49-F238E27FC236}">
                <a16:creationId xmlns:a16="http://schemas.microsoft.com/office/drawing/2014/main" id="{1B8DEDE3-EC2F-5841-89BE-B7F7AFB0CFE1}"/>
              </a:ext>
            </a:extLst>
          </p:cNvPr>
          <p:cNvSpPr>
            <a:spLocks noGrp="1"/>
          </p:cNvSpPr>
          <p:nvPr>
            <p:ph type="body" sz="quarter" idx="135"/>
          </p:nvPr>
        </p:nvSpPr>
        <p:spPr>
          <a:xfrm>
            <a:off x="263527" y="2602177"/>
            <a:ext cx="2236787" cy="565378"/>
          </a:xfrm>
          <a:prstGeom prst="rect">
            <a:avLst/>
          </a:prstGeom>
          <a:solidFill>
            <a:schemeClr val="accent1"/>
          </a:solidFill>
        </p:spPr>
        <p:txBody>
          <a:bodyPr lIns="72000" tIns="90000" bIns="90000" anchor="ctr">
            <a:normAutofit/>
          </a:bodyPr>
          <a:lstStyle>
            <a:lvl1pPr marL="0" indent="0" algn="ctr">
              <a:lnSpc>
                <a:spcPct val="100000"/>
              </a:lnSpc>
              <a:spcBef>
                <a:spcPts val="0"/>
              </a:spcBef>
              <a:spcAft>
                <a:spcPts val="0"/>
              </a:spcAft>
              <a:buNone/>
              <a:defRPr sz="1800" b="1" i="0" cap="none" spc="0" baseline="0">
                <a:solidFill>
                  <a:schemeClr val="bg1"/>
                </a:solidFill>
                <a:latin typeface="Arial" panose="020B0604020202020204" pitchFamily="34" charset="0"/>
                <a:cs typeface="Arial" panose="020B0604020202020204" pitchFamily="34" charset="0"/>
              </a:defRPr>
            </a:lvl1pPr>
            <a:lvl2pPr>
              <a:defRPr sz="1200"/>
            </a:lvl2pPr>
          </a:lstStyle>
          <a:p>
            <a:pPr lvl="0"/>
            <a:endParaRPr lang="en-US" dirty="0"/>
          </a:p>
        </p:txBody>
      </p:sp>
      <p:sp>
        <p:nvSpPr>
          <p:cNvPr id="2" name="Title 1">
            <a:extLst>
              <a:ext uri="{FF2B5EF4-FFF2-40B4-BE49-F238E27FC236}">
                <a16:creationId xmlns:a16="http://schemas.microsoft.com/office/drawing/2014/main" id="{C4956376-453E-6C41-8339-71927A31E8F0}"/>
              </a:ext>
            </a:extLst>
          </p:cNvPr>
          <p:cNvSpPr>
            <a:spLocks noGrp="1"/>
          </p:cNvSpPr>
          <p:nvPr>
            <p:ph type="title" hasCustomPrompt="1"/>
          </p:nvPr>
        </p:nvSpPr>
        <p:spPr>
          <a:xfrm>
            <a:off x="263526" y="152401"/>
            <a:ext cx="11651764" cy="973138"/>
          </a:xfrm>
        </p:spPr>
        <p:txBody>
          <a:bodyPr/>
          <a:lstStyle/>
          <a:p>
            <a:r>
              <a:rPr lang="en-US"/>
              <a:t>Click to add slide title</a:t>
            </a:r>
          </a:p>
        </p:txBody>
      </p:sp>
      <p:cxnSp>
        <p:nvCxnSpPr>
          <p:cNvPr id="70" name="Straight Connector 69">
            <a:extLst>
              <a:ext uri="{FF2B5EF4-FFF2-40B4-BE49-F238E27FC236}">
                <a16:creationId xmlns:a16="http://schemas.microsoft.com/office/drawing/2014/main" id="{F2819F21-ACAB-5047-B4BB-49F2487E8123}"/>
              </a:ext>
            </a:extLst>
          </p:cNvPr>
          <p:cNvCxnSpPr/>
          <p:nvPr userDrawn="1"/>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650328BC-896C-064A-96DF-DF75F7D2C556}"/>
              </a:ext>
            </a:extLst>
          </p:cNvPr>
          <p:cNvGrpSpPr/>
          <p:nvPr userDrawn="1"/>
        </p:nvGrpSpPr>
        <p:grpSpPr>
          <a:xfrm>
            <a:off x="12461308" y="152401"/>
            <a:ext cx="3093325" cy="809625"/>
            <a:chOff x="12461307" y="152400"/>
            <a:chExt cx="3093325" cy="809625"/>
          </a:xfrm>
        </p:grpSpPr>
        <p:sp>
          <p:nvSpPr>
            <p:cNvPr id="72" name="Rectangle 71">
              <a:extLst>
                <a:ext uri="{FF2B5EF4-FFF2-40B4-BE49-F238E27FC236}">
                  <a16:creationId xmlns:a16="http://schemas.microsoft.com/office/drawing/2014/main" id="{B1D061D3-3D4F-8044-8348-8BAE6CEBA96F}"/>
                </a:ext>
              </a:extLst>
            </p:cNvPr>
            <p:cNvSpPr/>
            <p:nvPr userDrawn="1"/>
          </p:nvSpPr>
          <p:spPr>
            <a:xfrm>
              <a:off x="12461307" y="152400"/>
              <a:ext cx="3093325" cy="8096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000"/>
            </a:p>
          </p:txBody>
        </p:sp>
        <p:sp>
          <p:nvSpPr>
            <p:cNvPr id="73" name="Rectangle 72">
              <a:extLst>
                <a:ext uri="{FF2B5EF4-FFF2-40B4-BE49-F238E27FC236}">
                  <a16:creationId xmlns:a16="http://schemas.microsoft.com/office/drawing/2014/main" id="{F27AD5D2-1C3A-A742-994F-2DC51780104F}"/>
                </a:ext>
              </a:extLst>
            </p:cNvPr>
            <p:cNvSpPr/>
            <p:nvPr userDrawn="1"/>
          </p:nvSpPr>
          <p:spPr>
            <a:xfrm>
              <a:off x="12517897" y="219592"/>
              <a:ext cx="2960228" cy="666233"/>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4" name="TextBox 73">
              <a:extLst>
                <a:ext uri="{FF2B5EF4-FFF2-40B4-BE49-F238E27FC236}">
                  <a16:creationId xmlns:a16="http://schemas.microsoft.com/office/drawing/2014/main" id="{2A1B1125-9150-F645-8F43-995F5DA29606}"/>
                </a:ext>
              </a:extLst>
            </p:cNvPr>
            <p:cNvSpPr txBox="1"/>
            <p:nvPr userDrawn="1"/>
          </p:nvSpPr>
          <p:spPr>
            <a:xfrm>
              <a:off x="13123460" y="325491"/>
              <a:ext cx="2059390" cy="484748"/>
            </a:xfrm>
            <a:prstGeom prst="rect">
              <a:avLst/>
            </a:prstGeom>
          </p:spPr>
          <p:txBody>
            <a:bodyPr vert="horz" wrap="square" lIns="0" tIns="0" rIns="0" bIns="0" rtlCol="0" anchor="t">
              <a:spAutoFit/>
            </a:bodyPr>
            <a:lstStyle/>
            <a:p>
              <a:pPr marL="0" indent="0" algn="l">
                <a:buNone/>
              </a:pPr>
              <a:r>
                <a:rPr lang="en-US" sz="1050">
                  <a:solidFill>
                    <a:schemeClr val="accent2"/>
                  </a:solidFill>
                  <a:latin typeface="Arial" charset="0"/>
                  <a:ea typeface="Arial" charset="0"/>
                  <a:cs typeface="Arial" charset="0"/>
                </a:rPr>
                <a:t>Access programmed text formats by using the ‘Indent More’ button to change the indent level.</a:t>
              </a:r>
            </a:p>
          </p:txBody>
        </p:sp>
        <p:pic>
          <p:nvPicPr>
            <p:cNvPr id="75" name="Picture 74">
              <a:extLst>
                <a:ext uri="{FF2B5EF4-FFF2-40B4-BE49-F238E27FC236}">
                  <a16:creationId xmlns:a16="http://schemas.microsoft.com/office/drawing/2014/main" id="{A31277BE-B774-E940-BF28-BB7D6D3CB8E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
            <a:stretch/>
          </p:blipFill>
          <p:spPr>
            <a:xfrm>
              <a:off x="12671338" y="333949"/>
              <a:ext cx="320762" cy="350353"/>
            </a:xfrm>
            <a:prstGeom prst="roundRect">
              <a:avLst/>
            </a:prstGeom>
          </p:spPr>
        </p:pic>
      </p:grpSp>
      <p:sp>
        <p:nvSpPr>
          <p:cNvPr id="30" name="Picture Placeholder 3">
            <a:extLst>
              <a:ext uri="{FF2B5EF4-FFF2-40B4-BE49-F238E27FC236}">
                <a16:creationId xmlns:a16="http://schemas.microsoft.com/office/drawing/2014/main" id="{5A34A3A7-9822-1B4E-8EA1-363808A257E1}"/>
              </a:ext>
            </a:extLst>
          </p:cNvPr>
          <p:cNvSpPr>
            <a:spLocks noGrp="1"/>
          </p:cNvSpPr>
          <p:nvPr>
            <p:ph type="pic" sz="quarter" idx="125" hasCustomPrompt="1"/>
          </p:nvPr>
        </p:nvSpPr>
        <p:spPr>
          <a:xfrm>
            <a:off x="274884" y="1376364"/>
            <a:ext cx="1046835" cy="1045785"/>
          </a:xfrm>
        </p:spPr>
        <p:txBody>
          <a:bodyPr wrap="square" anchor="ctr"/>
          <a:lstStyle>
            <a:lvl1pPr marL="0" indent="0" algn="ctr">
              <a:buNone/>
              <a:defRPr sz="900">
                <a:solidFill>
                  <a:schemeClr val="tx2"/>
                </a:solidFill>
              </a:defRPr>
            </a:lvl1pPr>
          </a:lstStyle>
          <a:p>
            <a:r>
              <a:rPr lang="en-US"/>
              <a:t>Copy and paste icon from asset slide</a:t>
            </a:r>
          </a:p>
        </p:txBody>
      </p:sp>
      <p:sp>
        <p:nvSpPr>
          <p:cNvPr id="4" name="Slide Number Placeholder 3">
            <a:extLst>
              <a:ext uri="{FF2B5EF4-FFF2-40B4-BE49-F238E27FC236}">
                <a16:creationId xmlns:a16="http://schemas.microsoft.com/office/drawing/2014/main" id="{212A7040-2DA7-E947-8877-A6A15D7FCE49}"/>
              </a:ext>
            </a:extLst>
          </p:cNvPr>
          <p:cNvSpPr>
            <a:spLocks noGrp="1"/>
          </p:cNvSpPr>
          <p:nvPr>
            <p:ph type="sldNum" sz="quarter" idx="159"/>
          </p:nvPr>
        </p:nvSpPr>
        <p:spPr/>
        <p:txBody>
          <a:bodyPr/>
          <a:lstStyle/>
          <a:p>
            <a:fld id="{3C1D921F-663F-5D4C-BF56-776C1B867DF7}" type="slidenum">
              <a:rPr lang="en-US" smtClean="0"/>
              <a:pPr/>
              <a:t>‹#›</a:t>
            </a:fld>
            <a:endParaRPr lang="en-US"/>
          </a:p>
        </p:txBody>
      </p:sp>
      <p:sp>
        <p:nvSpPr>
          <p:cNvPr id="5" name="Footer Placeholder 4">
            <a:extLst>
              <a:ext uri="{FF2B5EF4-FFF2-40B4-BE49-F238E27FC236}">
                <a16:creationId xmlns:a16="http://schemas.microsoft.com/office/drawing/2014/main" id="{BC91F316-7189-C549-BD5F-B1A268AB3AAC}"/>
              </a:ext>
            </a:extLst>
          </p:cNvPr>
          <p:cNvSpPr>
            <a:spLocks noGrp="1"/>
          </p:cNvSpPr>
          <p:nvPr>
            <p:ph type="ftr" sz="quarter" idx="160"/>
          </p:nvPr>
        </p:nvSpPr>
        <p:spPr>
          <a:xfrm>
            <a:off x="7455919" y="6482444"/>
            <a:ext cx="4114800" cy="264231"/>
          </a:xfrm>
          <a:prstGeom prst="rect">
            <a:avLst/>
          </a:prstGeom>
        </p:spPr>
        <p:txBody>
          <a:bodyPr/>
          <a:lstStyle/>
          <a:p>
            <a:pPr defTabSz="457177">
              <a:buClr>
                <a:srgbClr val="00008B"/>
              </a:buClr>
            </a:pPr>
            <a:r>
              <a:rPr lang="en-US">
                <a:solidFill>
                  <a:srgbClr val="FFFFFF">
                    <a:lumMod val="50000"/>
                  </a:srgbClr>
                </a:solidFill>
                <a:cs typeface="Arial" charset="0"/>
              </a:rPr>
              <a:t>OpenText ©2021 All rights reserved</a:t>
            </a:r>
          </a:p>
        </p:txBody>
      </p:sp>
      <p:sp>
        <p:nvSpPr>
          <p:cNvPr id="34" name="Text Placeholder 4">
            <a:extLst>
              <a:ext uri="{FF2B5EF4-FFF2-40B4-BE49-F238E27FC236}">
                <a16:creationId xmlns:a16="http://schemas.microsoft.com/office/drawing/2014/main" id="{B6B7146A-CBE5-7E43-95B1-20037BA683E0}"/>
              </a:ext>
            </a:extLst>
          </p:cNvPr>
          <p:cNvSpPr>
            <a:spLocks noGrp="1"/>
          </p:cNvSpPr>
          <p:nvPr>
            <p:ph type="body" sz="quarter" idx="133"/>
          </p:nvPr>
        </p:nvSpPr>
        <p:spPr>
          <a:xfrm>
            <a:off x="422627" y="3331496"/>
            <a:ext cx="1954312" cy="2680367"/>
          </a:xfrm>
          <a:prstGeom prst="callout1">
            <a:avLst>
              <a:gd name="adj1" fmla="val -44"/>
              <a:gd name="adj2" fmla="val -275"/>
              <a:gd name="adj3" fmla="val 137"/>
              <a:gd name="adj4" fmla="val 100385"/>
            </a:avLst>
          </a:prstGeom>
          <a:ln w="12700">
            <a:noFill/>
          </a:ln>
        </p:spPr>
        <p:txBody>
          <a:bodyPr lIns="72000" tIns="72000" rIns="72000" bIns="72000"/>
          <a:lstStyle>
            <a:lvl1pPr>
              <a:defRPr sz="1400">
                <a:solidFill>
                  <a:schemeClr val="tx1"/>
                </a:solidFill>
              </a:defRPr>
            </a:lvl1pPr>
            <a:lvl2pPr marL="179991" indent="-179991">
              <a:defRPr sz="1400">
                <a:solidFill>
                  <a:schemeClr val="tx1"/>
                </a:solidFill>
              </a:defRPr>
            </a:lvl2pPr>
            <a:lvl3pPr marL="359982" indent="-179991">
              <a:buSzPct val="85000"/>
              <a:buFont typeface="Wingdings" pitchFamily="2" charset="2"/>
              <a:buChar char="§"/>
              <a:defRPr sz="1200">
                <a:solidFill>
                  <a:schemeClr val="tx1"/>
                </a:solidFill>
              </a:defRPr>
            </a:lvl3pPr>
            <a:lvl4pPr marL="359982" indent="-179991">
              <a:defRPr sz="1200">
                <a:solidFill>
                  <a:schemeClr val="tx1"/>
                </a:solidFill>
              </a:defRPr>
            </a:lvl4pPr>
            <a:lvl5pPr marL="359982" indent="-179991">
              <a:buFont typeface="Wingdings" pitchFamily="2" charset="2"/>
              <a:buChar char="§"/>
              <a:defRPr sz="1200">
                <a:solidFill>
                  <a:schemeClr val="tx1"/>
                </a:solidFill>
              </a:defRPr>
            </a:lvl5pPr>
            <a:lvl6pPr marL="359982" indent="-179991">
              <a:defRPr sz="1200">
                <a:solidFill>
                  <a:schemeClr val="tx1"/>
                </a:solidFill>
              </a:defRPr>
            </a:lvl6pPr>
            <a:lvl7pPr marL="359982" indent="-179991">
              <a:defRPr sz="1200">
                <a:solidFill>
                  <a:schemeClr val="tx1"/>
                </a:solidFill>
              </a:defRPr>
            </a:lvl7pPr>
            <a:lvl8pPr marL="359982" indent="-179991">
              <a:defRPr sz="1200">
                <a:solidFill>
                  <a:schemeClr val="tx1"/>
                </a:solidFill>
              </a:defRPr>
            </a:lvl8pPr>
            <a:lvl9pPr marL="359982" indent="-179991">
              <a:defRPr sz="1200"/>
            </a:lvl9pPr>
          </a:lstStyle>
          <a:p>
            <a:pPr marL="0" marR="0" lvl="0" indent="0" algn="l" defTabSz="914355" rtl="0" eaLnBrk="1" fontAlgn="base" latinLnBrk="0" hangingPunct="1">
              <a:lnSpc>
                <a:spcPct val="100000"/>
              </a:lnSpc>
              <a:spcBef>
                <a:spcPts val="800"/>
              </a:spcBef>
              <a:spcAft>
                <a:spcPts val="300"/>
              </a:spcAft>
              <a:buClr>
                <a:schemeClr val="accent1"/>
              </a:buClr>
              <a:buSzPct val="110000"/>
              <a:buFont typeface="Arial" panose="020B0604020202020204" pitchFamily="34" charset="0"/>
              <a:buNone/>
              <a:tabLst/>
              <a:defRPr/>
            </a:pPr>
            <a:r>
              <a:rPr lang="en-US" dirty="0"/>
              <a:t>Click to edit Master text styles</a:t>
            </a:r>
          </a:p>
          <a:p>
            <a:pPr lvl="1"/>
            <a:r>
              <a:rPr lang="en-US" dirty="0"/>
              <a:t>Second level</a:t>
            </a:r>
          </a:p>
          <a:p>
            <a:pPr lvl="2"/>
            <a:r>
              <a:rPr lang="en-US" dirty="0"/>
              <a:t>Third level</a:t>
            </a:r>
          </a:p>
          <a:p>
            <a:pPr lvl="3"/>
            <a:r>
              <a:rPr lang="en-US" dirty="0"/>
              <a:t>Fourth</a:t>
            </a:r>
          </a:p>
          <a:p>
            <a:pPr lvl="4"/>
            <a:r>
              <a:rPr lang="en-US" dirty="0"/>
              <a:t>Fifth</a:t>
            </a:r>
          </a:p>
          <a:p>
            <a:pPr lvl="5"/>
            <a:r>
              <a:rPr lang="en-US" dirty="0"/>
              <a:t>Sixth</a:t>
            </a:r>
          </a:p>
          <a:p>
            <a:pPr lvl="6"/>
            <a:r>
              <a:rPr lang="en-US" dirty="0"/>
              <a:t>Seventh</a:t>
            </a:r>
          </a:p>
          <a:p>
            <a:pPr lvl="7"/>
            <a:r>
              <a:rPr lang="en-US" dirty="0"/>
              <a:t>Eighth</a:t>
            </a:r>
          </a:p>
        </p:txBody>
      </p:sp>
      <p:sp>
        <p:nvSpPr>
          <p:cNvPr id="67" name="Text Placeholder 5">
            <a:extLst>
              <a:ext uri="{FF2B5EF4-FFF2-40B4-BE49-F238E27FC236}">
                <a16:creationId xmlns:a16="http://schemas.microsoft.com/office/drawing/2014/main" id="{21C1BF8E-7F70-6444-9C8A-7FEAE21EDE1E}"/>
              </a:ext>
            </a:extLst>
          </p:cNvPr>
          <p:cNvSpPr txBox="1">
            <a:spLocks/>
          </p:cNvSpPr>
          <p:nvPr userDrawn="1"/>
        </p:nvSpPr>
        <p:spPr>
          <a:xfrm>
            <a:off x="2616583" y="2598785"/>
            <a:ext cx="2236787" cy="3567062"/>
          </a:xfrm>
          <a:prstGeom prst="rect">
            <a:avLst/>
          </a:prstGeom>
          <a:noFill/>
          <a:ln w="12700">
            <a:solidFill>
              <a:schemeClr val="accent1"/>
            </a:solidFill>
          </a:ln>
          <a:effectLst>
            <a:outerShdw blurRad="381000" dist="127000" dir="2700000" algn="tl" rotWithShape="0">
              <a:prstClr val="black">
                <a:alpha val="822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89" tIns="179989" rIns="179989" bIns="179989" numCol="1" spcCol="0" rtlCol="0" fromWordArt="0" anchor="ctr" anchorCtr="0" forceAA="0" compatLnSpc="1">
            <a:prstTxWarp prst="textNoShape">
              <a:avLst/>
            </a:prstTxWarp>
            <a:noAutofit/>
          </a:bodyPr>
          <a:lstStyle>
            <a:defPPr>
              <a:defRPr lang="en-US"/>
            </a:defPPr>
            <a:lvl1pPr marL="0" lvl="0" indent="0" algn="ctr">
              <a:buNone/>
              <a:defRPr sz="1200">
                <a:solidFill>
                  <a:srgbClr val="00000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200"/>
          </a:p>
        </p:txBody>
      </p:sp>
      <p:sp>
        <p:nvSpPr>
          <p:cNvPr id="68" name="Text Placeholder 66">
            <a:extLst>
              <a:ext uri="{FF2B5EF4-FFF2-40B4-BE49-F238E27FC236}">
                <a16:creationId xmlns:a16="http://schemas.microsoft.com/office/drawing/2014/main" id="{EE1428B6-4E55-E44B-8AAF-5A0F836A7A6B}"/>
              </a:ext>
            </a:extLst>
          </p:cNvPr>
          <p:cNvSpPr>
            <a:spLocks noGrp="1"/>
          </p:cNvSpPr>
          <p:nvPr>
            <p:ph type="body" sz="quarter" idx="161"/>
          </p:nvPr>
        </p:nvSpPr>
        <p:spPr>
          <a:xfrm>
            <a:off x="2616583" y="2602177"/>
            <a:ext cx="2236787" cy="565378"/>
          </a:xfrm>
          <a:prstGeom prst="rect">
            <a:avLst/>
          </a:prstGeom>
          <a:solidFill>
            <a:schemeClr val="accent1"/>
          </a:solidFill>
        </p:spPr>
        <p:txBody>
          <a:bodyPr lIns="72000" tIns="90000" bIns="90000" anchor="ctr">
            <a:normAutofit/>
          </a:bodyPr>
          <a:lstStyle>
            <a:lvl1pPr marL="0" indent="0" algn="ctr">
              <a:lnSpc>
                <a:spcPct val="100000"/>
              </a:lnSpc>
              <a:spcBef>
                <a:spcPts val="0"/>
              </a:spcBef>
              <a:spcAft>
                <a:spcPts val="0"/>
              </a:spcAft>
              <a:buNone/>
              <a:defRPr sz="1800" b="1" i="0" cap="none" spc="0" baseline="0">
                <a:solidFill>
                  <a:schemeClr val="bg1"/>
                </a:solidFill>
                <a:latin typeface="Arial" panose="020B0604020202020204" pitchFamily="34" charset="0"/>
                <a:cs typeface="Arial" panose="020B0604020202020204" pitchFamily="34" charset="0"/>
              </a:defRPr>
            </a:lvl1pPr>
            <a:lvl2pPr>
              <a:defRPr sz="1200"/>
            </a:lvl2pPr>
          </a:lstStyle>
          <a:p>
            <a:pPr lvl="0"/>
            <a:endParaRPr lang="en-US" dirty="0"/>
          </a:p>
        </p:txBody>
      </p:sp>
      <p:sp>
        <p:nvSpPr>
          <p:cNvPr id="69" name="Picture Placeholder 3">
            <a:extLst>
              <a:ext uri="{FF2B5EF4-FFF2-40B4-BE49-F238E27FC236}">
                <a16:creationId xmlns:a16="http://schemas.microsoft.com/office/drawing/2014/main" id="{1E07978C-29E0-2F47-B8E0-FB56E40F97EA}"/>
              </a:ext>
            </a:extLst>
          </p:cNvPr>
          <p:cNvSpPr>
            <a:spLocks noGrp="1"/>
          </p:cNvSpPr>
          <p:nvPr>
            <p:ph type="pic" sz="quarter" idx="162" hasCustomPrompt="1"/>
          </p:nvPr>
        </p:nvSpPr>
        <p:spPr>
          <a:xfrm>
            <a:off x="2627941" y="1376364"/>
            <a:ext cx="1046835" cy="1045785"/>
          </a:xfrm>
        </p:spPr>
        <p:txBody>
          <a:bodyPr wrap="square" anchor="ctr"/>
          <a:lstStyle>
            <a:lvl1pPr marL="0" indent="0" algn="ctr">
              <a:buNone/>
              <a:defRPr sz="900">
                <a:solidFill>
                  <a:schemeClr val="tx2"/>
                </a:solidFill>
              </a:defRPr>
            </a:lvl1pPr>
          </a:lstStyle>
          <a:p>
            <a:r>
              <a:rPr lang="en-US"/>
              <a:t>Copy and paste icon from asset slide</a:t>
            </a:r>
          </a:p>
        </p:txBody>
      </p:sp>
      <p:sp>
        <p:nvSpPr>
          <p:cNvPr id="76" name="Text Placeholder 4">
            <a:extLst>
              <a:ext uri="{FF2B5EF4-FFF2-40B4-BE49-F238E27FC236}">
                <a16:creationId xmlns:a16="http://schemas.microsoft.com/office/drawing/2014/main" id="{4143DB53-0E49-A745-9428-F6A0BE2E375C}"/>
              </a:ext>
            </a:extLst>
          </p:cNvPr>
          <p:cNvSpPr>
            <a:spLocks noGrp="1"/>
          </p:cNvSpPr>
          <p:nvPr>
            <p:ph type="body" sz="quarter" idx="163"/>
          </p:nvPr>
        </p:nvSpPr>
        <p:spPr>
          <a:xfrm>
            <a:off x="2775683" y="3331496"/>
            <a:ext cx="1954312" cy="2680367"/>
          </a:xfrm>
          <a:prstGeom prst="callout1">
            <a:avLst>
              <a:gd name="adj1" fmla="val -44"/>
              <a:gd name="adj2" fmla="val -275"/>
              <a:gd name="adj3" fmla="val 137"/>
              <a:gd name="adj4" fmla="val 100385"/>
            </a:avLst>
          </a:prstGeom>
          <a:ln w="12700">
            <a:noFill/>
          </a:ln>
        </p:spPr>
        <p:txBody>
          <a:bodyPr lIns="72000" tIns="72000" rIns="72000" bIns="72000"/>
          <a:lstStyle>
            <a:lvl1pPr>
              <a:defRPr sz="1400">
                <a:solidFill>
                  <a:schemeClr val="tx1"/>
                </a:solidFill>
              </a:defRPr>
            </a:lvl1pPr>
            <a:lvl2pPr marL="179991" indent="-179991">
              <a:defRPr sz="1400">
                <a:solidFill>
                  <a:schemeClr val="tx1"/>
                </a:solidFill>
              </a:defRPr>
            </a:lvl2pPr>
            <a:lvl3pPr marL="359982" indent="-179991">
              <a:buSzPct val="85000"/>
              <a:buFont typeface="Wingdings" pitchFamily="2" charset="2"/>
              <a:buChar char="§"/>
              <a:defRPr sz="1200">
                <a:solidFill>
                  <a:schemeClr val="tx1"/>
                </a:solidFill>
              </a:defRPr>
            </a:lvl3pPr>
            <a:lvl4pPr marL="359982" indent="-179991">
              <a:defRPr sz="1200">
                <a:solidFill>
                  <a:schemeClr val="tx1"/>
                </a:solidFill>
              </a:defRPr>
            </a:lvl4pPr>
            <a:lvl5pPr marL="359982" indent="-179991">
              <a:buFont typeface="Wingdings" pitchFamily="2" charset="2"/>
              <a:buChar char="§"/>
              <a:defRPr sz="1200">
                <a:solidFill>
                  <a:schemeClr val="tx1"/>
                </a:solidFill>
              </a:defRPr>
            </a:lvl5pPr>
            <a:lvl6pPr marL="359982" indent="-179991">
              <a:defRPr sz="1200">
                <a:solidFill>
                  <a:schemeClr val="tx1"/>
                </a:solidFill>
              </a:defRPr>
            </a:lvl6pPr>
            <a:lvl7pPr marL="359982" indent="-179991">
              <a:defRPr sz="1200">
                <a:solidFill>
                  <a:schemeClr val="tx1"/>
                </a:solidFill>
              </a:defRPr>
            </a:lvl7pPr>
            <a:lvl8pPr marL="359982" indent="-179991">
              <a:defRPr sz="1200">
                <a:solidFill>
                  <a:schemeClr val="tx1"/>
                </a:solidFill>
              </a:defRPr>
            </a:lvl8pPr>
            <a:lvl9pPr marL="359982" indent="-179991">
              <a:defRPr sz="1200"/>
            </a:lvl9pPr>
          </a:lstStyle>
          <a:p>
            <a:pPr marL="0" marR="0" lvl="0" indent="0" algn="l" defTabSz="914355" rtl="0" eaLnBrk="1" fontAlgn="base" latinLnBrk="0" hangingPunct="1">
              <a:lnSpc>
                <a:spcPct val="100000"/>
              </a:lnSpc>
              <a:spcBef>
                <a:spcPts val="800"/>
              </a:spcBef>
              <a:spcAft>
                <a:spcPts val="300"/>
              </a:spcAft>
              <a:buClr>
                <a:schemeClr val="accent1"/>
              </a:buClr>
              <a:buSzPct val="110000"/>
              <a:buFont typeface="Arial" panose="020B0604020202020204" pitchFamily="34" charset="0"/>
              <a:buNone/>
              <a:tabLst/>
              <a:defRPr/>
            </a:pPr>
            <a:r>
              <a:rPr lang="en-US" dirty="0"/>
              <a:t>Click to edit Master text styles</a:t>
            </a:r>
          </a:p>
          <a:p>
            <a:pPr lvl="1"/>
            <a:r>
              <a:rPr lang="en-US" dirty="0"/>
              <a:t>Second level</a:t>
            </a:r>
          </a:p>
          <a:p>
            <a:pPr lvl="2"/>
            <a:r>
              <a:rPr lang="en-US" dirty="0"/>
              <a:t>Third level</a:t>
            </a:r>
          </a:p>
          <a:p>
            <a:pPr lvl="3"/>
            <a:r>
              <a:rPr lang="en-US" dirty="0"/>
              <a:t>Fourth</a:t>
            </a:r>
          </a:p>
          <a:p>
            <a:pPr lvl="4"/>
            <a:r>
              <a:rPr lang="en-US" dirty="0"/>
              <a:t>Fifth</a:t>
            </a:r>
          </a:p>
          <a:p>
            <a:pPr lvl="5"/>
            <a:r>
              <a:rPr lang="en-US" dirty="0"/>
              <a:t>Sixth</a:t>
            </a:r>
          </a:p>
          <a:p>
            <a:pPr lvl="6"/>
            <a:r>
              <a:rPr lang="en-US" dirty="0"/>
              <a:t>Seventh</a:t>
            </a:r>
          </a:p>
          <a:p>
            <a:pPr lvl="7"/>
            <a:r>
              <a:rPr lang="en-US" dirty="0"/>
              <a:t>Eighth</a:t>
            </a:r>
          </a:p>
        </p:txBody>
      </p:sp>
      <p:sp>
        <p:nvSpPr>
          <p:cNvPr id="77" name="Text Placeholder 5">
            <a:extLst>
              <a:ext uri="{FF2B5EF4-FFF2-40B4-BE49-F238E27FC236}">
                <a16:creationId xmlns:a16="http://schemas.microsoft.com/office/drawing/2014/main" id="{82D71F7B-ECEF-5E49-BAB9-0A70C9D5B2D8}"/>
              </a:ext>
            </a:extLst>
          </p:cNvPr>
          <p:cNvSpPr txBox="1">
            <a:spLocks/>
          </p:cNvSpPr>
          <p:nvPr userDrawn="1"/>
        </p:nvSpPr>
        <p:spPr>
          <a:xfrm>
            <a:off x="4981831" y="2598785"/>
            <a:ext cx="2236787" cy="3567062"/>
          </a:xfrm>
          <a:prstGeom prst="rect">
            <a:avLst/>
          </a:prstGeom>
          <a:noFill/>
          <a:ln w="12700">
            <a:solidFill>
              <a:schemeClr val="accent1"/>
            </a:solidFill>
          </a:ln>
          <a:effectLst>
            <a:outerShdw blurRad="381000" dist="127000" dir="2700000" algn="tl" rotWithShape="0">
              <a:prstClr val="black">
                <a:alpha val="822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89" tIns="179989" rIns="179989" bIns="179989" numCol="1" spcCol="0" rtlCol="0" fromWordArt="0" anchor="ctr" anchorCtr="0" forceAA="0" compatLnSpc="1">
            <a:prstTxWarp prst="textNoShape">
              <a:avLst/>
            </a:prstTxWarp>
            <a:noAutofit/>
          </a:bodyPr>
          <a:lstStyle>
            <a:defPPr>
              <a:defRPr lang="en-US"/>
            </a:defPPr>
            <a:lvl1pPr marL="0" lvl="0" indent="0" algn="ctr">
              <a:buNone/>
              <a:defRPr sz="1200">
                <a:solidFill>
                  <a:srgbClr val="00000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200"/>
          </a:p>
        </p:txBody>
      </p:sp>
      <p:sp>
        <p:nvSpPr>
          <p:cNvPr id="79" name="Text Placeholder 66">
            <a:extLst>
              <a:ext uri="{FF2B5EF4-FFF2-40B4-BE49-F238E27FC236}">
                <a16:creationId xmlns:a16="http://schemas.microsoft.com/office/drawing/2014/main" id="{03C2B6CA-630B-3449-897E-9EDE33AEA12E}"/>
              </a:ext>
            </a:extLst>
          </p:cNvPr>
          <p:cNvSpPr>
            <a:spLocks noGrp="1"/>
          </p:cNvSpPr>
          <p:nvPr>
            <p:ph type="body" sz="quarter" idx="164"/>
          </p:nvPr>
        </p:nvSpPr>
        <p:spPr>
          <a:xfrm>
            <a:off x="4981831" y="2602177"/>
            <a:ext cx="2236787" cy="565378"/>
          </a:xfrm>
          <a:prstGeom prst="rect">
            <a:avLst/>
          </a:prstGeom>
          <a:solidFill>
            <a:schemeClr val="accent1"/>
          </a:solidFill>
        </p:spPr>
        <p:txBody>
          <a:bodyPr lIns="72000" tIns="90000" bIns="90000" anchor="ctr">
            <a:normAutofit/>
          </a:bodyPr>
          <a:lstStyle>
            <a:lvl1pPr marL="0" indent="0" algn="ctr">
              <a:lnSpc>
                <a:spcPct val="100000"/>
              </a:lnSpc>
              <a:spcBef>
                <a:spcPts val="0"/>
              </a:spcBef>
              <a:spcAft>
                <a:spcPts val="0"/>
              </a:spcAft>
              <a:buNone/>
              <a:defRPr sz="1800" b="1" i="0" cap="none" spc="0" baseline="0">
                <a:solidFill>
                  <a:schemeClr val="bg1"/>
                </a:solidFill>
                <a:latin typeface="Arial" panose="020B0604020202020204" pitchFamily="34" charset="0"/>
                <a:cs typeface="Arial" panose="020B0604020202020204" pitchFamily="34" charset="0"/>
              </a:defRPr>
            </a:lvl1pPr>
            <a:lvl2pPr>
              <a:defRPr sz="1200"/>
            </a:lvl2pPr>
          </a:lstStyle>
          <a:p>
            <a:pPr lvl="0"/>
            <a:endParaRPr lang="en-US" dirty="0"/>
          </a:p>
        </p:txBody>
      </p:sp>
      <p:sp>
        <p:nvSpPr>
          <p:cNvPr id="80" name="Picture Placeholder 3">
            <a:extLst>
              <a:ext uri="{FF2B5EF4-FFF2-40B4-BE49-F238E27FC236}">
                <a16:creationId xmlns:a16="http://schemas.microsoft.com/office/drawing/2014/main" id="{D0AEFF38-20D2-A64A-9D04-9737CAC87400}"/>
              </a:ext>
            </a:extLst>
          </p:cNvPr>
          <p:cNvSpPr>
            <a:spLocks noGrp="1"/>
          </p:cNvSpPr>
          <p:nvPr>
            <p:ph type="pic" sz="quarter" idx="165" hasCustomPrompt="1"/>
          </p:nvPr>
        </p:nvSpPr>
        <p:spPr>
          <a:xfrm>
            <a:off x="4993189" y="1376364"/>
            <a:ext cx="1046835" cy="1045785"/>
          </a:xfrm>
        </p:spPr>
        <p:txBody>
          <a:bodyPr wrap="square" anchor="ctr"/>
          <a:lstStyle>
            <a:lvl1pPr marL="0" indent="0" algn="ctr">
              <a:buNone/>
              <a:defRPr sz="900">
                <a:solidFill>
                  <a:schemeClr val="tx2"/>
                </a:solidFill>
              </a:defRPr>
            </a:lvl1pPr>
          </a:lstStyle>
          <a:p>
            <a:r>
              <a:rPr lang="en-US"/>
              <a:t>Copy and paste icon from asset slide</a:t>
            </a:r>
          </a:p>
        </p:txBody>
      </p:sp>
      <p:sp>
        <p:nvSpPr>
          <p:cNvPr id="81" name="Text Placeholder 4">
            <a:extLst>
              <a:ext uri="{FF2B5EF4-FFF2-40B4-BE49-F238E27FC236}">
                <a16:creationId xmlns:a16="http://schemas.microsoft.com/office/drawing/2014/main" id="{5EDABC7A-301D-4D44-A5F2-D911D46ECB39}"/>
              </a:ext>
            </a:extLst>
          </p:cNvPr>
          <p:cNvSpPr>
            <a:spLocks noGrp="1"/>
          </p:cNvSpPr>
          <p:nvPr>
            <p:ph type="body" sz="quarter" idx="166"/>
          </p:nvPr>
        </p:nvSpPr>
        <p:spPr>
          <a:xfrm>
            <a:off x="5140931" y="3331496"/>
            <a:ext cx="1954312" cy="2680367"/>
          </a:xfrm>
          <a:prstGeom prst="callout1">
            <a:avLst>
              <a:gd name="adj1" fmla="val -44"/>
              <a:gd name="adj2" fmla="val -275"/>
              <a:gd name="adj3" fmla="val 137"/>
              <a:gd name="adj4" fmla="val 100385"/>
            </a:avLst>
          </a:prstGeom>
          <a:ln w="12700">
            <a:noFill/>
          </a:ln>
        </p:spPr>
        <p:txBody>
          <a:bodyPr lIns="72000" tIns="72000" rIns="72000" bIns="72000"/>
          <a:lstStyle>
            <a:lvl1pPr>
              <a:defRPr sz="1400">
                <a:solidFill>
                  <a:schemeClr val="tx1"/>
                </a:solidFill>
              </a:defRPr>
            </a:lvl1pPr>
            <a:lvl2pPr marL="179991" indent="-179991">
              <a:defRPr sz="1400">
                <a:solidFill>
                  <a:schemeClr val="tx1"/>
                </a:solidFill>
              </a:defRPr>
            </a:lvl2pPr>
            <a:lvl3pPr marL="359982" indent="-179991">
              <a:buSzPct val="85000"/>
              <a:buFont typeface="Wingdings" pitchFamily="2" charset="2"/>
              <a:buChar char="§"/>
              <a:defRPr sz="1200">
                <a:solidFill>
                  <a:schemeClr val="tx1"/>
                </a:solidFill>
              </a:defRPr>
            </a:lvl3pPr>
            <a:lvl4pPr marL="359982" indent="-179991">
              <a:defRPr sz="1200">
                <a:solidFill>
                  <a:schemeClr val="tx1"/>
                </a:solidFill>
              </a:defRPr>
            </a:lvl4pPr>
            <a:lvl5pPr marL="359982" indent="-179991">
              <a:buFont typeface="Wingdings" pitchFamily="2" charset="2"/>
              <a:buChar char="§"/>
              <a:defRPr sz="1200">
                <a:solidFill>
                  <a:schemeClr val="tx1"/>
                </a:solidFill>
              </a:defRPr>
            </a:lvl5pPr>
            <a:lvl6pPr marL="359982" indent="-179991">
              <a:defRPr sz="1200">
                <a:solidFill>
                  <a:schemeClr val="tx1"/>
                </a:solidFill>
              </a:defRPr>
            </a:lvl6pPr>
            <a:lvl7pPr marL="359982" indent="-179991">
              <a:defRPr sz="1200">
                <a:solidFill>
                  <a:schemeClr val="tx1"/>
                </a:solidFill>
              </a:defRPr>
            </a:lvl7pPr>
            <a:lvl8pPr marL="359982" indent="-179991">
              <a:defRPr sz="1200">
                <a:solidFill>
                  <a:schemeClr val="tx1"/>
                </a:solidFill>
              </a:defRPr>
            </a:lvl8pPr>
            <a:lvl9pPr marL="359982" indent="-179991">
              <a:defRPr sz="1200"/>
            </a:lvl9pPr>
          </a:lstStyle>
          <a:p>
            <a:pPr marL="0" marR="0" lvl="0" indent="0" algn="l" defTabSz="914355" rtl="0" eaLnBrk="1" fontAlgn="base" latinLnBrk="0" hangingPunct="1">
              <a:lnSpc>
                <a:spcPct val="100000"/>
              </a:lnSpc>
              <a:spcBef>
                <a:spcPts val="800"/>
              </a:spcBef>
              <a:spcAft>
                <a:spcPts val="300"/>
              </a:spcAft>
              <a:buClr>
                <a:schemeClr val="accent1"/>
              </a:buClr>
              <a:buSzPct val="110000"/>
              <a:buFont typeface="Arial" panose="020B0604020202020204" pitchFamily="34" charset="0"/>
              <a:buNone/>
              <a:tabLst/>
              <a:defRPr/>
            </a:pPr>
            <a:r>
              <a:rPr lang="en-US" dirty="0"/>
              <a:t>Click to edit Master text styles</a:t>
            </a:r>
          </a:p>
          <a:p>
            <a:pPr lvl="1"/>
            <a:r>
              <a:rPr lang="en-US" dirty="0"/>
              <a:t>Second level</a:t>
            </a:r>
          </a:p>
          <a:p>
            <a:pPr lvl="2"/>
            <a:r>
              <a:rPr lang="en-US" dirty="0"/>
              <a:t>Third level</a:t>
            </a:r>
          </a:p>
          <a:p>
            <a:pPr lvl="3"/>
            <a:r>
              <a:rPr lang="en-US" dirty="0"/>
              <a:t>Fourth</a:t>
            </a:r>
          </a:p>
          <a:p>
            <a:pPr lvl="4"/>
            <a:r>
              <a:rPr lang="en-US" dirty="0"/>
              <a:t>Fifth</a:t>
            </a:r>
          </a:p>
          <a:p>
            <a:pPr lvl="5"/>
            <a:r>
              <a:rPr lang="en-US" dirty="0"/>
              <a:t>Sixth</a:t>
            </a:r>
          </a:p>
          <a:p>
            <a:pPr lvl="6"/>
            <a:r>
              <a:rPr lang="en-US" dirty="0"/>
              <a:t>Seventh</a:t>
            </a:r>
          </a:p>
          <a:p>
            <a:pPr lvl="7"/>
            <a:r>
              <a:rPr lang="en-US" dirty="0"/>
              <a:t>Eighth</a:t>
            </a:r>
          </a:p>
        </p:txBody>
      </p:sp>
      <p:sp>
        <p:nvSpPr>
          <p:cNvPr id="82" name="Text Placeholder 5">
            <a:extLst>
              <a:ext uri="{FF2B5EF4-FFF2-40B4-BE49-F238E27FC236}">
                <a16:creationId xmlns:a16="http://schemas.microsoft.com/office/drawing/2014/main" id="{0FBD021F-BF05-5041-8A79-6F7C032DBAC7}"/>
              </a:ext>
            </a:extLst>
          </p:cNvPr>
          <p:cNvSpPr txBox="1">
            <a:spLocks/>
          </p:cNvSpPr>
          <p:nvPr userDrawn="1"/>
        </p:nvSpPr>
        <p:spPr>
          <a:xfrm>
            <a:off x="7347079" y="2598785"/>
            <a:ext cx="2236787" cy="3567062"/>
          </a:xfrm>
          <a:prstGeom prst="rect">
            <a:avLst/>
          </a:prstGeom>
          <a:noFill/>
          <a:ln w="12700">
            <a:solidFill>
              <a:schemeClr val="accent1"/>
            </a:solidFill>
          </a:ln>
          <a:effectLst>
            <a:outerShdw blurRad="381000" dist="127000" dir="2700000" algn="tl" rotWithShape="0">
              <a:prstClr val="black">
                <a:alpha val="822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89" tIns="179989" rIns="179989" bIns="179989" numCol="1" spcCol="0" rtlCol="0" fromWordArt="0" anchor="ctr" anchorCtr="0" forceAA="0" compatLnSpc="1">
            <a:prstTxWarp prst="textNoShape">
              <a:avLst/>
            </a:prstTxWarp>
            <a:noAutofit/>
          </a:bodyPr>
          <a:lstStyle>
            <a:defPPr>
              <a:defRPr lang="en-US"/>
            </a:defPPr>
            <a:lvl1pPr marL="0" lvl="0" indent="0" algn="ctr">
              <a:buNone/>
              <a:defRPr sz="1200">
                <a:solidFill>
                  <a:srgbClr val="00000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200"/>
          </a:p>
        </p:txBody>
      </p:sp>
      <p:sp>
        <p:nvSpPr>
          <p:cNvPr id="84" name="Text Placeholder 66">
            <a:extLst>
              <a:ext uri="{FF2B5EF4-FFF2-40B4-BE49-F238E27FC236}">
                <a16:creationId xmlns:a16="http://schemas.microsoft.com/office/drawing/2014/main" id="{754EA112-6BEB-1649-B532-A432A7BE19DE}"/>
              </a:ext>
            </a:extLst>
          </p:cNvPr>
          <p:cNvSpPr>
            <a:spLocks noGrp="1"/>
          </p:cNvSpPr>
          <p:nvPr>
            <p:ph type="body" sz="quarter" idx="167"/>
          </p:nvPr>
        </p:nvSpPr>
        <p:spPr>
          <a:xfrm>
            <a:off x="7347079" y="2602177"/>
            <a:ext cx="2236787" cy="565378"/>
          </a:xfrm>
          <a:prstGeom prst="rect">
            <a:avLst/>
          </a:prstGeom>
          <a:solidFill>
            <a:schemeClr val="accent1"/>
          </a:solidFill>
        </p:spPr>
        <p:txBody>
          <a:bodyPr lIns="72000" tIns="90000" bIns="90000" anchor="ctr">
            <a:normAutofit/>
          </a:bodyPr>
          <a:lstStyle>
            <a:lvl1pPr marL="0" indent="0" algn="ctr">
              <a:lnSpc>
                <a:spcPct val="100000"/>
              </a:lnSpc>
              <a:spcBef>
                <a:spcPts val="0"/>
              </a:spcBef>
              <a:spcAft>
                <a:spcPts val="0"/>
              </a:spcAft>
              <a:buNone/>
              <a:defRPr sz="1800" b="1" i="0" cap="none" spc="0" baseline="0">
                <a:solidFill>
                  <a:schemeClr val="bg1"/>
                </a:solidFill>
                <a:latin typeface="Arial" panose="020B0604020202020204" pitchFamily="34" charset="0"/>
                <a:cs typeface="Arial" panose="020B0604020202020204" pitchFamily="34" charset="0"/>
              </a:defRPr>
            </a:lvl1pPr>
            <a:lvl2pPr>
              <a:defRPr sz="1200"/>
            </a:lvl2pPr>
          </a:lstStyle>
          <a:p>
            <a:pPr lvl="0"/>
            <a:endParaRPr lang="en-US" dirty="0"/>
          </a:p>
        </p:txBody>
      </p:sp>
      <p:sp>
        <p:nvSpPr>
          <p:cNvPr id="85" name="Picture Placeholder 3">
            <a:extLst>
              <a:ext uri="{FF2B5EF4-FFF2-40B4-BE49-F238E27FC236}">
                <a16:creationId xmlns:a16="http://schemas.microsoft.com/office/drawing/2014/main" id="{C2E0D43C-3904-914E-89EB-0667F9782898}"/>
              </a:ext>
            </a:extLst>
          </p:cNvPr>
          <p:cNvSpPr>
            <a:spLocks noGrp="1"/>
          </p:cNvSpPr>
          <p:nvPr>
            <p:ph type="pic" sz="quarter" idx="168" hasCustomPrompt="1"/>
          </p:nvPr>
        </p:nvSpPr>
        <p:spPr>
          <a:xfrm>
            <a:off x="7358436" y="1376364"/>
            <a:ext cx="1046835" cy="1045785"/>
          </a:xfrm>
        </p:spPr>
        <p:txBody>
          <a:bodyPr wrap="square" anchor="ctr"/>
          <a:lstStyle>
            <a:lvl1pPr marL="0" indent="0" algn="ctr">
              <a:buNone/>
              <a:defRPr sz="900">
                <a:solidFill>
                  <a:schemeClr val="tx2"/>
                </a:solidFill>
              </a:defRPr>
            </a:lvl1pPr>
          </a:lstStyle>
          <a:p>
            <a:r>
              <a:rPr lang="en-US"/>
              <a:t>Copy and paste icon from asset slide</a:t>
            </a:r>
          </a:p>
        </p:txBody>
      </p:sp>
      <p:sp>
        <p:nvSpPr>
          <p:cNvPr id="86" name="Text Placeholder 4">
            <a:extLst>
              <a:ext uri="{FF2B5EF4-FFF2-40B4-BE49-F238E27FC236}">
                <a16:creationId xmlns:a16="http://schemas.microsoft.com/office/drawing/2014/main" id="{B2D6B3CB-A997-BF43-96FC-64FC12DA6874}"/>
              </a:ext>
            </a:extLst>
          </p:cNvPr>
          <p:cNvSpPr>
            <a:spLocks noGrp="1"/>
          </p:cNvSpPr>
          <p:nvPr>
            <p:ph type="body" sz="quarter" idx="169"/>
          </p:nvPr>
        </p:nvSpPr>
        <p:spPr>
          <a:xfrm>
            <a:off x="7506179" y="3331496"/>
            <a:ext cx="1954312" cy="2680367"/>
          </a:xfrm>
          <a:prstGeom prst="callout1">
            <a:avLst>
              <a:gd name="adj1" fmla="val -44"/>
              <a:gd name="adj2" fmla="val -275"/>
              <a:gd name="adj3" fmla="val 137"/>
              <a:gd name="adj4" fmla="val 100385"/>
            </a:avLst>
          </a:prstGeom>
          <a:ln w="12700">
            <a:noFill/>
          </a:ln>
        </p:spPr>
        <p:txBody>
          <a:bodyPr lIns="72000" tIns="72000" rIns="72000" bIns="72000"/>
          <a:lstStyle>
            <a:lvl1pPr>
              <a:defRPr sz="1400">
                <a:solidFill>
                  <a:schemeClr val="tx1"/>
                </a:solidFill>
              </a:defRPr>
            </a:lvl1pPr>
            <a:lvl2pPr marL="179991" indent="-179991">
              <a:defRPr sz="1400">
                <a:solidFill>
                  <a:schemeClr val="tx1"/>
                </a:solidFill>
              </a:defRPr>
            </a:lvl2pPr>
            <a:lvl3pPr marL="359982" indent="-179991">
              <a:buSzPct val="85000"/>
              <a:buFont typeface="Wingdings" pitchFamily="2" charset="2"/>
              <a:buChar char="§"/>
              <a:defRPr sz="1200">
                <a:solidFill>
                  <a:schemeClr val="tx1"/>
                </a:solidFill>
              </a:defRPr>
            </a:lvl3pPr>
            <a:lvl4pPr marL="359982" indent="-179991">
              <a:defRPr sz="1200">
                <a:solidFill>
                  <a:schemeClr val="tx1"/>
                </a:solidFill>
              </a:defRPr>
            </a:lvl4pPr>
            <a:lvl5pPr marL="359982" indent="-179991">
              <a:buFont typeface="Wingdings" pitchFamily="2" charset="2"/>
              <a:buChar char="§"/>
              <a:defRPr sz="1200">
                <a:solidFill>
                  <a:schemeClr val="tx1"/>
                </a:solidFill>
              </a:defRPr>
            </a:lvl5pPr>
            <a:lvl6pPr marL="359982" indent="-179991">
              <a:defRPr sz="1200">
                <a:solidFill>
                  <a:schemeClr val="tx1"/>
                </a:solidFill>
              </a:defRPr>
            </a:lvl6pPr>
            <a:lvl7pPr marL="359982" indent="-179991">
              <a:defRPr sz="1200">
                <a:solidFill>
                  <a:schemeClr val="tx1"/>
                </a:solidFill>
              </a:defRPr>
            </a:lvl7pPr>
            <a:lvl8pPr marL="359982" indent="-179991">
              <a:defRPr sz="1200">
                <a:solidFill>
                  <a:schemeClr val="tx1"/>
                </a:solidFill>
              </a:defRPr>
            </a:lvl8pPr>
            <a:lvl9pPr marL="359982" indent="-179991">
              <a:defRPr sz="1200"/>
            </a:lvl9pPr>
          </a:lstStyle>
          <a:p>
            <a:pPr marL="0" marR="0" lvl="0" indent="0" algn="l" defTabSz="914355" rtl="0" eaLnBrk="1" fontAlgn="base" latinLnBrk="0" hangingPunct="1">
              <a:lnSpc>
                <a:spcPct val="100000"/>
              </a:lnSpc>
              <a:spcBef>
                <a:spcPts val="800"/>
              </a:spcBef>
              <a:spcAft>
                <a:spcPts val="300"/>
              </a:spcAft>
              <a:buClr>
                <a:schemeClr val="accent1"/>
              </a:buClr>
              <a:buSzPct val="110000"/>
              <a:buFont typeface="Arial" panose="020B0604020202020204" pitchFamily="34" charset="0"/>
              <a:buNone/>
              <a:tabLst/>
              <a:defRPr/>
            </a:pPr>
            <a:r>
              <a:rPr lang="en-US" dirty="0"/>
              <a:t>Click to edit Master text styles</a:t>
            </a:r>
          </a:p>
          <a:p>
            <a:pPr lvl="1"/>
            <a:r>
              <a:rPr lang="en-US" dirty="0"/>
              <a:t>Second level</a:t>
            </a:r>
          </a:p>
          <a:p>
            <a:pPr lvl="2"/>
            <a:r>
              <a:rPr lang="en-US" dirty="0"/>
              <a:t>Third level</a:t>
            </a:r>
          </a:p>
          <a:p>
            <a:pPr lvl="3"/>
            <a:r>
              <a:rPr lang="en-US" dirty="0"/>
              <a:t>Fourth</a:t>
            </a:r>
          </a:p>
          <a:p>
            <a:pPr lvl="4"/>
            <a:r>
              <a:rPr lang="en-US" dirty="0"/>
              <a:t>Fifth</a:t>
            </a:r>
          </a:p>
          <a:p>
            <a:pPr lvl="5"/>
            <a:r>
              <a:rPr lang="en-US" dirty="0"/>
              <a:t>Sixth</a:t>
            </a:r>
          </a:p>
          <a:p>
            <a:pPr lvl="6"/>
            <a:r>
              <a:rPr lang="en-US" dirty="0"/>
              <a:t>Seventh</a:t>
            </a:r>
          </a:p>
          <a:p>
            <a:pPr lvl="7"/>
            <a:r>
              <a:rPr lang="en-US" dirty="0"/>
              <a:t>Eighth</a:t>
            </a:r>
          </a:p>
        </p:txBody>
      </p:sp>
      <p:sp>
        <p:nvSpPr>
          <p:cNvPr id="87" name="Text Placeholder 5">
            <a:extLst>
              <a:ext uri="{FF2B5EF4-FFF2-40B4-BE49-F238E27FC236}">
                <a16:creationId xmlns:a16="http://schemas.microsoft.com/office/drawing/2014/main" id="{503485E0-F7AD-3A40-9FC3-8F149B50815E}"/>
              </a:ext>
            </a:extLst>
          </p:cNvPr>
          <p:cNvSpPr txBox="1">
            <a:spLocks/>
          </p:cNvSpPr>
          <p:nvPr userDrawn="1"/>
        </p:nvSpPr>
        <p:spPr>
          <a:xfrm>
            <a:off x="9687943" y="2598785"/>
            <a:ext cx="2236787" cy="3567062"/>
          </a:xfrm>
          <a:prstGeom prst="rect">
            <a:avLst/>
          </a:prstGeom>
          <a:noFill/>
          <a:ln w="12700">
            <a:solidFill>
              <a:schemeClr val="accent1"/>
            </a:solidFill>
          </a:ln>
          <a:effectLst>
            <a:outerShdw blurRad="381000" dist="127000" dir="2700000" algn="tl" rotWithShape="0">
              <a:prstClr val="black">
                <a:alpha val="822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89" tIns="179989" rIns="179989" bIns="179989" numCol="1" spcCol="0" rtlCol="0" fromWordArt="0" anchor="ctr" anchorCtr="0" forceAA="0" compatLnSpc="1">
            <a:prstTxWarp prst="textNoShape">
              <a:avLst/>
            </a:prstTxWarp>
            <a:noAutofit/>
          </a:bodyPr>
          <a:lstStyle>
            <a:defPPr>
              <a:defRPr lang="en-US"/>
            </a:defPPr>
            <a:lvl1pPr marL="0" lvl="0" indent="0" algn="ctr">
              <a:buNone/>
              <a:defRPr sz="1200">
                <a:solidFill>
                  <a:srgbClr val="00000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sz="1200"/>
          </a:p>
        </p:txBody>
      </p:sp>
      <p:sp>
        <p:nvSpPr>
          <p:cNvPr id="89" name="Text Placeholder 66">
            <a:extLst>
              <a:ext uri="{FF2B5EF4-FFF2-40B4-BE49-F238E27FC236}">
                <a16:creationId xmlns:a16="http://schemas.microsoft.com/office/drawing/2014/main" id="{52F54C64-A143-044B-A709-746149BC32DA}"/>
              </a:ext>
            </a:extLst>
          </p:cNvPr>
          <p:cNvSpPr>
            <a:spLocks noGrp="1"/>
          </p:cNvSpPr>
          <p:nvPr>
            <p:ph type="body" sz="quarter" idx="170"/>
          </p:nvPr>
        </p:nvSpPr>
        <p:spPr>
          <a:xfrm>
            <a:off x="9687943" y="2602177"/>
            <a:ext cx="2236787" cy="565378"/>
          </a:xfrm>
          <a:prstGeom prst="rect">
            <a:avLst/>
          </a:prstGeom>
          <a:solidFill>
            <a:schemeClr val="accent1"/>
          </a:solidFill>
        </p:spPr>
        <p:txBody>
          <a:bodyPr lIns="72000" tIns="90000" bIns="90000" anchor="ctr">
            <a:normAutofit/>
          </a:bodyPr>
          <a:lstStyle>
            <a:lvl1pPr marL="0" indent="0" algn="ctr">
              <a:lnSpc>
                <a:spcPct val="100000"/>
              </a:lnSpc>
              <a:spcBef>
                <a:spcPts val="0"/>
              </a:spcBef>
              <a:spcAft>
                <a:spcPts val="0"/>
              </a:spcAft>
              <a:buNone/>
              <a:defRPr sz="1800" b="1" i="0" cap="none" spc="0" baseline="0">
                <a:solidFill>
                  <a:schemeClr val="bg1"/>
                </a:solidFill>
                <a:latin typeface="Arial" panose="020B0604020202020204" pitchFamily="34" charset="0"/>
                <a:cs typeface="Arial" panose="020B0604020202020204" pitchFamily="34" charset="0"/>
              </a:defRPr>
            </a:lvl1pPr>
            <a:lvl2pPr>
              <a:defRPr sz="1200"/>
            </a:lvl2pPr>
          </a:lstStyle>
          <a:p>
            <a:pPr lvl="0"/>
            <a:endParaRPr lang="en-US" dirty="0"/>
          </a:p>
        </p:txBody>
      </p:sp>
      <p:sp>
        <p:nvSpPr>
          <p:cNvPr id="90" name="Picture Placeholder 3">
            <a:extLst>
              <a:ext uri="{FF2B5EF4-FFF2-40B4-BE49-F238E27FC236}">
                <a16:creationId xmlns:a16="http://schemas.microsoft.com/office/drawing/2014/main" id="{D5096C43-4378-4A4B-912B-4D48DFC61844}"/>
              </a:ext>
            </a:extLst>
          </p:cNvPr>
          <p:cNvSpPr>
            <a:spLocks noGrp="1"/>
          </p:cNvSpPr>
          <p:nvPr>
            <p:ph type="pic" sz="quarter" idx="171" hasCustomPrompt="1"/>
          </p:nvPr>
        </p:nvSpPr>
        <p:spPr>
          <a:xfrm>
            <a:off x="9699300" y="1376364"/>
            <a:ext cx="1046835" cy="1045785"/>
          </a:xfrm>
        </p:spPr>
        <p:txBody>
          <a:bodyPr wrap="square" anchor="ctr"/>
          <a:lstStyle>
            <a:lvl1pPr marL="0" indent="0" algn="ctr">
              <a:buNone/>
              <a:defRPr sz="900">
                <a:solidFill>
                  <a:schemeClr val="tx2"/>
                </a:solidFill>
              </a:defRPr>
            </a:lvl1pPr>
          </a:lstStyle>
          <a:p>
            <a:r>
              <a:rPr lang="en-US"/>
              <a:t>Copy and paste icon from asset slide</a:t>
            </a:r>
          </a:p>
        </p:txBody>
      </p:sp>
      <p:sp>
        <p:nvSpPr>
          <p:cNvPr id="91" name="Text Placeholder 4">
            <a:extLst>
              <a:ext uri="{FF2B5EF4-FFF2-40B4-BE49-F238E27FC236}">
                <a16:creationId xmlns:a16="http://schemas.microsoft.com/office/drawing/2014/main" id="{653721AF-5CB8-C246-9949-892109159316}"/>
              </a:ext>
            </a:extLst>
          </p:cNvPr>
          <p:cNvSpPr>
            <a:spLocks noGrp="1"/>
          </p:cNvSpPr>
          <p:nvPr>
            <p:ph type="body" sz="quarter" idx="172"/>
          </p:nvPr>
        </p:nvSpPr>
        <p:spPr>
          <a:xfrm>
            <a:off x="9847043" y="3331496"/>
            <a:ext cx="1954312" cy="2680367"/>
          </a:xfrm>
          <a:prstGeom prst="callout1">
            <a:avLst>
              <a:gd name="adj1" fmla="val -44"/>
              <a:gd name="adj2" fmla="val -275"/>
              <a:gd name="adj3" fmla="val 137"/>
              <a:gd name="adj4" fmla="val 100385"/>
            </a:avLst>
          </a:prstGeom>
          <a:ln w="12700">
            <a:noFill/>
          </a:ln>
        </p:spPr>
        <p:txBody>
          <a:bodyPr lIns="72000" tIns="72000" rIns="72000" bIns="72000"/>
          <a:lstStyle>
            <a:lvl1pPr>
              <a:defRPr sz="1400">
                <a:solidFill>
                  <a:schemeClr val="tx1"/>
                </a:solidFill>
              </a:defRPr>
            </a:lvl1pPr>
            <a:lvl2pPr marL="179991" indent="-179991">
              <a:defRPr sz="1400">
                <a:solidFill>
                  <a:schemeClr val="tx1"/>
                </a:solidFill>
              </a:defRPr>
            </a:lvl2pPr>
            <a:lvl3pPr marL="359982" indent="-179991">
              <a:buSzPct val="85000"/>
              <a:buFont typeface="Wingdings" pitchFamily="2" charset="2"/>
              <a:buChar char="§"/>
              <a:defRPr sz="1200">
                <a:solidFill>
                  <a:schemeClr val="tx1"/>
                </a:solidFill>
              </a:defRPr>
            </a:lvl3pPr>
            <a:lvl4pPr marL="359982" indent="-179991">
              <a:defRPr sz="1200">
                <a:solidFill>
                  <a:schemeClr val="tx1"/>
                </a:solidFill>
              </a:defRPr>
            </a:lvl4pPr>
            <a:lvl5pPr marL="359982" indent="-179991">
              <a:buFont typeface="Wingdings" pitchFamily="2" charset="2"/>
              <a:buChar char="§"/>
              <a:defRPr sz="1200">
                <a:solidFill>
                  <a:schemeClr val="tx1"/>
                </a:solidFill>
              </a:defRPr>
            </a:lvl5pPr>
            <a:lvl6pPr marL="359982" indent="-179991">
              <a:defRPr sz="1200">
                <a:solidFill>
                  <a:schemeClr val="tx1"/>
                </a:solidFill>
              </a:defRPr>
            </a:lvl6pPr>
            <a:lvl7pPr marL="359982" indent="-179991">
              <a:defRPr sz="1200">
                <a:solidFill>
                  <a:schemeClr val="tx1"/>
                </a:solidFill>
              </a:defRPr>
            </a:lvl7pPr>
            <a:lvl8pPr marL="359982" indent="-179991">
              <a:defRPr sz="1200">
                <a:solidFill>
                  <a:schemeClr val="tx1"/>
                </a:solidFill>
              </a:defRPr>
            </a:lvl8pPr>
            <a:lvl9pPr marL="359982" indent="-179991">
              <a:defRPr sz="1200"/>
            </a:lvl9pPr>
          </a:lstStyle>
          <a:p>
            <a:pPr marL="0" marR="0" lvl="0" indent="0" algn="l" defTabSz="914355" rtl="0" eaLnBrk="1" fontAlgn="base" latinLnBrk="0" hangingPunct="1">
              <a:lnSpc>
                <a:spcPct val="100000"/>
              </a:lnSpc>
              <a:spcBef>
                <a:spcPts val="800"/>
              </a:spcBef>
              <a:spcAft>
                <a:spcPts val="300"/>
              </a:spcAft>
              <a:buClr>
                <a:schemeClr val="accent1"/>
              </a:buClr>
              <a:buSzPct val="110000"/>
              <a:buFont typeface="Arial" panose="020B0604020202020204" pitchFamily="34" charset="0"/>
              <a:buNone/>
              <a:tabLst/>
              <a:defRPr/>
            </a:pPr>
            <a:r>
              <a:rPr lang="en-US" dirty="0"/>
              <a:t>Click to edit Master text styles</a:t>
            </a:r>
          </a:p>
          <a:p>
            <a:pPr lvl="1"/>
            <a:r>
              <a:rPr lang="en-US" dirty="0"/>
              <a:t>Second level</a:t>
            </a:r>
          </a:p>
          <a:p>
            <a:pPr lvl="2"/>
            <a:r>
              <a:rPr lang="en-US" dirty="0"/>
              <a:t>Third level</a:t>
            </a:r>
          </a:p>
          <a:p>
            <a:pPr lvl="3"/>
            <a:r>
              <a:rPr lang="en-US" dirty="0"/>
              <a:t>Fourth</a:t>
            </a:r>
          </a:p>
          <a:p>
            <a:pPr lvl="4"/>
            <a:r>
              <a:rPr lang="en-US" dirty="0"/>
              <a:t>Fifth</a:t>
            </a:r>
          </a:p>
          <a:p>
            <a:pPr lvl="5"/>
            <a:r>
              <a:rPr lang="en-US" dirty="0"/>
              <a:t>Sixth</a:t>
            </a:r>
          </a:p>
          <a:p>
            <a:pPr lvl="6"/>
            <a:r>
              <a:rPr lang="en-US" dirty="0"/>
              <a:t>Seventh</a:t>
            </a:r>
          </a:p>
          <a:p>
            <a:pPr lvl="7"/>
            <a:r>
              <a:rPr lang="en-US" dirty="0"/>
              <a:t>Eighth</a:t>
            </a:r>
          </a:p>
        </p:txBody>
      </p:sp>
    </p:spTree>
    <p:extLst>
      <p:ext uri="{BB962C8B-B14F-4D97-AF65-F5344CB8AC3E}">
        <p14:creationId xmlns:p14="http://schemas.microsoft.com/office/powerpoint/2010/main" val="1058139498"/>
      </p:ext>
    </p:extLst>
  </p:cSld>
  <p:clrMapOvr>
    <a:masterClrMapping/>
  </p:clrMapOvr>
  <p:extLst>
    <p:ext uri="{DCECCB84-F9BA-43D5-87BE-67443E8EF086}">
      <p15:sldGuideLst xmlns:p15="http://schemas.microsoft.com/office/powerpoint/2012/main">
        <p15:guide id="1" orient="horz" pos="2024">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02F8766-37F6-BB44-A385-24D81BE59C82}"/>
              </a:ext>
            </a:extLst>
          </p:cNvPr>
          <p:cNvCxnSpPr/>
          <p:nvPr userDrawn="1"/>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AC44575F-3EA8-EE45-9C85-F58C40832324}"/>
              </a:ext>
            </a:extLst>
          </p:cNvPr>
          <p:cNvSpPr>
            <a:spLocks noGrp="1"/>
          </p:cNvSpPr>
          <p:nvPr>
            <p:ph type="dt" sz="half" idx="10"/>
          </p:nvPr>
        </p:nvSpPr>
        <p:spPr/>
        <p:txBody>
          <a:bodyPr/>
          <a:lstStyle/>
          <a:p>
            <a:r>
              <a:rPr lang="en-CA"/>
              <a:t>Date</a:t>
            </a:r>
            <a:endParaRPr lang="en-US"/>
          </a:p>
        </p:txBody>
      </p:sp>
      <p:sp>
        <p:nvSpPr>
          <p:cNvPr id="4" name="Slide Number Placeholder 3">
            <a:extLst>
              <a:ext uri="{FF2B5EF4-FFF2-40B4-BE49-F238E27FC236}">
                <a16:creationId xmlns:a16="http://schemas.microsoft.com/office/drawing/2014/main" id="{AAD1DE2E-070E-EA4B-A734-4B360E6FF4CD}"/>
              </a:ext>
            </a:extLst>
          </p:cNvPr>
          <p:cNvSpPr>
            <a:spLocks noGrp="1"/>
          </p:cNvSpPr>
          <p:nvPr>
            <p:ph type="sldNum" sz="quarter" idx="11"/>
          </p:nvPr>
        </p:nvSpPr>
        <p:spPr/>
        <p:txBody>
          <a:bodyPr/>
          <a:lstStyle/>
          <a:p>
            <a:fld id="{3C1D921F-663F-5D4C-BF56-776C1B867DF7}" type="slidenum">
              <a:rPr lang="en-US" smtClean="0"/>
              <a:pPr/>
              <a:t>‹#›</a:t>
            </a:fld>
            <a:endParaRPr lang="en-US"/>
          </a:p>
        </p:txBody>
      </p:sp>
      <p:sp>
        <p:nvSpPr>
          <p:cNvPr id="10" name="Footer Placeholder 9">
            <a:extLst>
              <a:ext uri="{FF2B5EF4-FFF2-40B4-BE49-F238E27FC236}">
                <a16:creationId xmlns:a16="http://schemas.microsoft.com/office/drawing/2014/main" id="{59B22029-F06F-6C4C-8DC4-F8E4860FB9CE}"/>
              </a:ext>
            </a:extLst>
          </p:cNvPr>
          <p:cNvSpPr>
            <a:spLocks noGrp="1"/>
          </p:cNvSpPr>
          <p:nvPr>
            <p:ph type="ftr" sz="quarter" idx="12"/>
          </p:nvPr>
        </p:nvSpPr>
        <p:spPr>
          <a:xfrm>
            <a:off x="7455919" y="6482444"/>
            <a:ext cx="4114800" cy="264231"/>
          </a:xfrm>
          <a:prstGeom prst="rect">
            <a:avLst/>
          </a:prstGeom>
        </p:spPr>
        <p:txBody>
          <a:bodyPr/>
          <a:lstStyle/>
          <a:p>
            <a:pPr defTabSz="457177">
              <a:buClr>
                <a:srgbClr val="00008B"/>
              </a:buClr>
            </a:pPr>
            <a:r>
              <a:rPr lang="en-US">
                <a:solidFill>
                  <a:srgbClr val="FFFFFF">
                    <a:lumMod val="50000"/>
                  </a:srgbClr>
                </a:solidFill>
                <a:cs typeface="Arial" charset="0"/>
              </a:rPr>
              <a:t>OpenText ©2021 All rights reserved</a:t>
            </a:r>
          </a:p>
        </p:txBody>
      </p:sp>
    </p:spTree>
    <p:extLst>
      <p:ext uri="{BB962C8B-B14F-4D97-AF65-F5344CB8AC3E}">
        <p14:creationId xmlns:p14="http://schemas.microsoft.com/office/powerpoint/2010/main" val="27194960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stimonial Option">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FE3FE8A-F161-D246-959E-ABD4855B3C3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396" y="224"/>
            <a:ext cx="12191207" cy="6299243"/>
          </a:xfrm>
          <a:prstGeom prst="rect">
            <a:avLst/>
          </a:prstGeom>
        </p:spPr>
      </p:pic>
      <p:sp>
        <p:nvSpPr>
          <p:cNvPr id="23" name="Slide Number Placeholder 13">
            <a:extLst>
              <a:ext uri="{FF2B5EF4-FFF2-40B4-BE49-F238E27FC236}">
                <a16:creationId xmlns:a16="http://schemas.microsoft.com/office/drawing/2014/main" id="{FD588C11-A557-DE4E-A1E1-53A7EBA20662}"/>
              </a:ext>
            </a:extLst>
          </p:cNvPr>
          <p:cNvSpPr txBox="1">
            <a:spLocks/>
          </p:cNvSpPr>
          <p:nvPr userDrawn="1"/>
        </p:nvSpPr>
        <p:spPr>
          <a:xfrm>
            <a:off x="11363325" y="6929652"/>
            <a:ext cx="349250" cy="99799"/>
          </a:xfrm>
          <a:prstGeom prst="rect">
            <a:avLst/>
          </a:prstGeom>
          <a:solidFill>
            <a:schemeClr val="tx2">
              <a:alpha val="0"/>
            </a:schemeClr>
          </a:solidFill>
          <a:ln>
            <a:solidFill>
              <a:schemeClr val="bg1">
                <a:alpha val="1000"/>
              </a:schemeClr>
            </a:solidFill>
          </a:ln>
        </p:spPr>
        <p:txBody>
          <a:bodyPr vert="horz" lIns="91434" tIns="45717" rIns="91434" bIns="45717" rtlCol="0" anchor="ctr"/>
          <a:lstStyle>
            <a:defPPr>
              <a:defRPr lang="en-US"/>
            </a:defPPr>
            <a:lvl1pPr marL="0" algn="r" defTabSz="914400" rtl="0" eaLnBrk="1" latinLnBrk="0" hangingPunct="1">
              <a:defRPr sz="800" kern="1200">
                <a:ln>
                  <a:solidFill>
                    <a:schemeClr val="bg1">
                      <a:alpha val="0"/>
                    </a:schemeClr>
                  </a:solidFill>
                </a:ln>
                <a:solidFill>
                  <a:srgbClr val="ECECE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fld id="{3C1D921F-663F-5D4C-BF56-776C1B867DF7}" type="slidenum">
              <a:rPr lang="en-US" sz="800" smtClean="0"/>
              <a:pPr marL="0" indent="0">
                <a:buNone/>
              </a:pPr>
              <a:t>‹#›</a:t>
            </a:fld>
            <a:endParaRPr lang="en-US" sz="800"/>
          </a:p>
        </p:txBody>
      </p:sp>
      <p:sp>
        <p:nvSpPr>
          <p:cNvPr id="19" name="TextBox 18">
            <a:extLst>
              <a:ext uri="{FF2B5EF4-FFF2-40B4-BE49-F238E27FC236}">
                <a16:creationId xmlns:a16="http://schemas.microsoft.com/office/drawing/2014/main" id="{6D678B08-DC65-D248-8746-992440E249BE}"/>
              </a:ext>
            </a:extLst>
          </p:cNvPr>
          <p:cNvSpPr txBox="1"/>
          <p:nvPr userDrawn="1"/>
        </p:nvSpPr>
        <p:spPr>
          <a:xfrm>
            <a:off x="0" y="-414211"/>
            <a:ext cx="5481946" cy="234234"/>
          </a:xfrm>
          <a:prstGeom prst="roundRect">
            <a:avLst>
              <a:gd name="adj" fmla="val 50000"/>
            </a:avLst>
          </a:prstGeom>
          <a:noFill/>
          <a:ln>
            <a:solidFill>
              <a:schemeClr val="accent2"/>
            </a:solidFill>
          </a:ln>
        </p:spPr>
        <p:txBody>
          <a:bodyPr wrap="square" rtlCol="0" anchor="ctr">
            <a:noAutofit/>
          </a:bodyPr>
          <a:lstStyle/>
          <a:p>
            <a:pPr marL="0" indent="0" algn="ctr">
              <a:buNone/>
            </a:pPr>
            <a:r>
              <a:rPr lang="en-US" sz="1000" b="1" spc="50">
                <a:solidFill>
                  <a:schemeClr val="accent2"/>
                </a:solidFill>
                <a:latin typeface="Arial" panose="020B0604020202020204" pitchFamily="34" charset="0"/>
                <a:cs typeface="Arial" panose="020B0604020202020204" pitchFamily="34" charset="0"/>
              </a:rPr>
              <a:t>PLEASE CONTACT CREATIVE SERVICES TO REQUEST ALTERNATIVE IMAGES</a:t>
            </a:r>
          </a:p>
        </p:txBody>
      </p:sp>
      <p:sp>
        <p:nvSpPr>
          <p:cNvPr id="5" name="Date Placeholder 4">
            <a:extLst>
              <a:ext uri="{FF2B5EF4-FFF2-40B4-BE49-F238E27FC236}">
                <a16:creationId xmlns:a16="http://schemas.microsoft.com/office/drawing/2014/main" id="{5CF1F3CB-5ABB-E84B-B0E9-7E291E6FE7D5}"/>
              </a:ext>
            </a:extLst>
          </p:cNvPr>
          <p:cNvSpPr>
            <a:spLocks noGrp="1"/>
          </p:cNvSpPr>
          <p:nvPr>
            <p:ph type="dt" sz="half" idx="11"/>
          </p:nvPr>
        </p:nvSpPr>
        <p:spPr/>
        <p:txBody>
          <a:bodyPr/>
          <a:lstStyle/>
          <a:p>
            <a:r>
              <a:rPr lang="en-CA"/>
              <a:t>Date</a:t>
            </a:r>
            <a:endParaRPr lang="en-US"/>
          </a:p>
        </p:txBody>
      </p:sp>
      <p:sp>
        <p:nvSpPr>
          <p:cNvPr id="7" name="Slide Number Placeholder 6">
            <a:extLst>
              <a:ext uri="{FF2B5EF4-FFF2-40B4-BE49-F238E27FC236}">
                <a16:creationId xmlns:a16="http://schemas.microsoft.com/office/drawing/2014/main" id="{D0D09C07-9EBE-4F48-804A-BE2C787E202D}"/>
              </a:ext>
            </a:extLst>
          </p:cNvPr>
          <p:cNvSpPr>
            <a:spLocks noGrp="1"/>
          </p:cNvSpPr>
          <p:nvPr>
            <p:ph type="sldNum" sz="quarter" idx="12"/>
          </p:nvPr>
        </p:nvSpPr>
        <p:spPr/>
        <p:txBody>
          <a:bodyPr/>
          <a:lstStyle/>
          <a:p>
            <a:fld id="{3C1D921F-663F-5D4C-BF56-776C1B867DF7}" type="slidenum">
              <a:rPr lang="en-US" smtClean="0"/>
              <a:pPr/>
              <a:t>‹#›</a:t>
            </a:fld>
            <a:endParaRPr lang="en-US"/>
          </a:p>
        </p:txBody>
      </p:sp>
      <p:sp>
        <p:nvSpPr>
          <p:cNvPr id="8" name="Footer Placeholder 7">
            <a:extLst>
              <a:ext uri="{FF2B5EF4-FFF2-40B4-BE49-F238E27FC236}">
                <a16:creationId xmlns:a16="http://schemas.microsoft.com/office/drawing/2014/main" id="{0E401D2A-8D06-9D45-878F-EF48165DA3D7}"/>
              </a:ext>
            </a:extLst>
          </p:cNvPr>
          <p:cNvSpPr>
            <a:spLocks noGrp="1"/>
          </p:cNvSpPr>
          <p:nvPr>
            <p:ph type="ftr" sz="quarter" idx="13"/>
          </p:nvPr>
        </p:nvSpPr>
        <p:spPr>
          <a:xfrm>
            <a:off x="7455919" y="6482444"/>
            <a:ext cx="4114800" cy="264231"/>
          </a:xfrm>
          <a:prstGeom prst="rect">
            <a:avLst/>
          </a:prstGeom>
        </p:spPr>
        <p:txBody>
          <a:bodyPr/>
          <a:lstStyle/>
          <a:p>
            <a:pPr defTabSz="457177">
              <a:buClr>
                <a:srgbClr val="00008B"/>
              </a:buClr>
            </a:pPr>
            <a:r>
              <a:rPr lang="en-US">
                <a:solidFill>
                  <a:srgbClr val="FFFFFF">
                    <a:lumMod val="50000"/>
                  </a:srgbClr>
                </a:solidFill>
                <a:cs typeface="Arial" charset="0"/>
              </a:rPr>
              <a:t>OpenText ©2021 All rights reserved</a:t>
            </a:r>
          </a:p>
        </p:txBody>
      </p:sp>
      <p:sp>
        <p:nvSpPr>
          <p:cNvPr id="14" name="Title 1">
            <a:extLst>
              <a:ext uri="{FF2B5EF4-FFF2-40B4-BE49-F238E27FC236}">
                <a16:creationId xmlns:a16="http://schemas.microsoft.com/office/drawing/2014/main" id="{188AD644-FBE3-F546-93FC-9E20DA798ADD}"/>
              </a:ext>
            </a:extLst>
          </p:cNvPr>
          <p:cNvSpPr>
            <a:spLocks noGrp="1"/>
          </p:cNvSpPr>
          <p:nvPr>
            <p:ph type="title" hasCustomPrompt="1"/>
          </p:nvPr>
        </p:nvSpPr>
        <p:spPr>
          <a:xfrm>
            <a:off x="5066285" y="1354666"/>
            <a:ext cx="6849005" cy="2985125"/>
          </a:xfrm>
          <a:noFill/>
        </p:spPr>
        <p:txBody>
          <a:bodyPr tIns="216000" anchor="ctr"/>
          <a:lstStyle>
            <a:lvl1pPr algn="r">
              <a:defRPr sz="4400">
                <a:solidFill>
                  <a:schemeClr val="bg1"/>
                </a:solidFill>
                <a:effectLst>
                  <a:outerShdw blurRad="304800" dist="38100" dir="6600000" sx="101000" sy="101000" algn="tl" rotWithShape="0">
                    <a:prstClr val="black">
                      <a:alpha val="27000"/>
                    </a:prstClr>
                  </a:outerShdw>
                </a:effectLst>
              </a:defRPr>
            </a:lvl1pPr>
          </a:lstStyle>
          <a:p>
            <a:r>
              <a:rPr lang="en-US"/>
              <a:t>Click to add quote</a:t>
            </a:r>
          </a:p>
        </p:txBody>
      </p:sp>
      <p:sp>
        <p:nvSpPr>
          <p:cNvPr id="15" name="Text Placeholder 6">
            <a:extLst>
              <a:ext uri="{FF2B5EF4-FFF2-40B4-BE49-F238E27FC236}">
                <a16:creationId xmlns:a16="http://schemas.microsoft.com/office/drawing/2014/main" id="{3EF0CE46-C0A1-DD4A-B07B-2DDC6CC30C11}"/>
              </a:ext>
            </a:extLst>
          </p:cNvPr>
          <p:cNvSpPr>
            <a:spLocks noGrp="1"/>
          </p:cNvSpPr>
          <p:nvPr>
            <p:ph type="body" sz="quarter" idx="10" hasCustomPrompt="1"/>
          </p:nvPr>
        </p:nvSpPr>
        <p:spPr>
          <a:xfrm>
            <a:off x="5141986" y="4992612"/>
            <a:ext cx="6773303" cy="744046"/>
          </a:xfrm>
          <a:prstGeom prst="rect">
            <a:avLst/>
          </a:prstGeom>
          <a:noFill/>
        </p:spPr>
        <p:txBody>
          <a:bodyPr rIns="72000" anchor="t"/>
          <a:lstStyle>
            <a:lvl1pPr marL="0" indent="0" algn="r">
              <a:buNone/>
              <a:defRPr sz="2000" b="1" i="0" cap="none" baseline="0">
                <a:solidFill>
                  <a:schemeClr val="bg1"/>
                </a:solidFill>
                <a:latin typeface="Arial" panose="020B0604020202020204" pitchFamily="34" charset="0"/>
                <a:cs typeface="Arial" panose="020B0604020202020204" pitchFamily="34" charset="0"/>
              </a:defRPr>
            </a:lvl1pPr>
            <a:lvl2pPr marL="0" indent="0" algn="r">
              <a:buNone/>
              <a:defRPr sz="2000">
                <a:solidFill>
                  <a:schemeClr val="bg1"/>
                </a:solidFill>
              </a:defRPr>
            </a:lvl2pPr>
          </a:lstStyle>
          <a:p>
            <a:pPr lvl="0"/>
            <a:r>
              <a:rPr lang="en-US"/>
              <a:t>Click to add name</a:t>
            </a:r>
          </a:p>
          <a:p>
            <a:pPr lvl="1"/>
            <a:r>
              <a:rPr lang="en-US"/>
              <a:t>Click to add job title or company</a:t>
            </a:r>
          </a:p>
        </p:txBody>
      </p:sp>
      <p:sp>
        <p:nvSpPr>
          <p:cNvPr id="17" name="Text Placeholder 6">
            <a:extLst>
              <a:ext uri="{FF2B5EF4-FFF2-40B4-BE49-F238E27FC236}">
                <a16:creationId xmlns:a16="http://schemas.microsoft.com/office/drawing/2014/main" id="{427E0E34-77FE-D844-B224-05D60E2C3DAE}"/>
              </a:ext>
            </a:extLst>
          </p:cNvPr>
          <p:cNvSpPr>
            <a:spLocks noGrp="1"/>
          </p:cNvSpPr>
          <p:nvPr>
            <p:ph type="body" sz="quarter" idx="14" hasCustomPrompt="1"/>
          </p:nvPr>
        </p:nvSpPr>
        <p:spPr>
          <a:xfrm>
            <a:off x="5066283" y="558272"/>
            <a:ext cx="1092200" cy="1312862"/>
          </a:xfrm>
          <a:prstGeom prst="rect">
            <a:avLst/>
          </a:prstGeom>
        </p:spPr>
        <p:txBody>
          <a:bodyPr/>
          <a:lstStyle>
            <a:lvl1pPr marL="0" indent="0" algn="l" rtl="0" eaLnBrk="1" fontAlgn="base" hangingPunct="1">
              <a:lnSpc>
                <a:spcPct val="100000"/>
              </a:lnSpc>
              <a:spcBef>
                <a:spcPct val="0"/>
              </a:spcBef>
              <a:spcAft>
                <a:spcPct val="0"/>
              </a:spcAft>
              <a:buClrTx/>
              <a:buSzTx/>
              <a:buFontTx/>
              <a:buNone/>
              <a:defRPr lang="en-US" sz="16599" b="1" i="0" kern="1200" baseline="0" dirty="0">
                <a:solidFill>
                  <a:schemeClr val="bg1"/>
                </a:solidFill>
                <a:effectLst>
                  <a:outerShdw blurRad="304800" dist="38100" dir="6600000" sx="101000" sy="101000" algn="tl" rotWithShape="0">
                    <a:prstClr val="black">
                      <a:alpha val="27000"/>
                    </a:prstClr>
                  </a:outerShdw>
                </a:effectLst>
                <a:latin typeface="Arial" panose="020B0604020202020204" pitchFamily="34" charset="0"/>
                <a:ea typeface="ＭＳ Ｐゴシック" charset="0"/>
                <a:cs typeface="Arial" panose="020B0604020202020204" pitchFamily="34" charset="0"/>
              </a:defRPr>
            </a:lvl1pPr>
          </a:lstStyle>
          <a:p>
            <a:pPr lvl="0"/>
            <a:r>
              <a:rPr lang="en-US"/>
              <a:t>“</a:t>
            </a:r>
          </a:p>
        </p:txBody>
      </p:sp>
      <p:sp>
        <p:nvSpPr>
          <p:cNvPr id="18" name="Text Placeholder 6">
            <a:extLst>
              <a:ext uri="{FF2B5EF4-FFF2-40B4-BE49-F238E27FC236}">
                <a16:creationId xmlns:a16="http://schemas.microsoft.com/office/drawing/2014/main" id="{0C5913F8-38A0-7F47-B5A2-BE537048EAD6}"/>
              </a:ext>
            </a:extLst>
          </p:cNvPr>
          <p:cNvSpPr>
            <a:spLocks noGrp="1"/>
          </p:cNvSpPr>
          <p:nvPr>
            <p:ph type="body" sz="quarter" idx="15" hasCustomPrompt="1"/>
          </p:nvPr>
        </p:nvSpPr>
        <p:spPr>
          <a:xfrm>
            <a:off x="10829050" y="3745054"/>
            <a:ext cx="1092200" cy="937013"/>
          </a:xfrm>
          <a:prstGeom prst="rect">
            <a:avLst/>
          </a:prstGeom>
        </p:spPr>
        <p:txBody>
          <a:bodyPr/>
          <a:lstStyle>
            <a:lvl1pPr marL="0" indent="0" algn="l" rtl="0" eaLnBrk="1" fontAlgn="base" hangingPunct="1">
              <a:lnSpc>
                <a:spcPct val="100000"/>
              </a:lnSpc>
              <a:spcBef>
                <a:spcPct val="0"/>
              </a:spcBef>
              <a:spcAft>
                <a:spcPct val="0"/>
              </a:spcAft>
              <a:buClrTx/>
              <a:buSzTx/>
              <a:buFontTx/>
              <a:buNone/>
              <a:defRPr lang="en-US" sz="9600" b="1" i="0" kern="1200" baseline="0" dirty="0">
                <a:solidFill>
                  <a:schemeClr val="bg1"/>
                </a:solidFill>
                <a:effectLst>
                  <a:outerShdw blurRad="304800" dist="38100" dir="6600000" sx="101000" sy="101000" algn="tl" rotWithShape="0">
                    <a:prstClr val="black">
                      <a:alpha val="27000"/>
                    </a:prstClr>
                  </a:outerShdw>
                </a:effectLst>
                <a:latin typeface="Arial" panose="020B0604020202020204" pitchFamily="34" charset="0"/>
                <a:ea typeface="ＭＳ Ｐゴシック" charset="0"/>
                <a:cs typeface="Arial" panose="020B0604020202020204" pitchFamily="34" charset="0"/>
              </a:defRPr>
            </a:lvl1pPr>
          </a:lstStyle>
          <a:p>
            <a:pPr lvl="0"/>
            <a:r>
              <a:rPr lang="en-US"/>
              <a:t>”</a:t>
            </a:r>
          </a:p>
        </p:txBody>
      </p:sp>
    </p:spTree>
    <p:extLst>
      <p:ext uri="{BB962C8B-B14F-4D97-AF65-F5344CB8AC3E}">
        <p14:creationId xmlns:p14="http://schemas.microsoft.com/office/powerpoint/2010/main" val="11015612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amp; Supporting Graphic">
    <p:spTree>
      <p:nvGrpSpPr>
        <p:cNvPr id="1" name=""/>
        <p:cNvGrpSpPr/>
        <p:nvPr/>
      </p:nvGrpSpPr>
      <p:grpSpPr>
        <a:xfrm>
          <a:off x="0" y="0"/>
          <a:ext cx="0" cy="0"/>
          <a:chOff x="0" y="0"/>
          <a:chExt cx="0" cy="0"/>
        </a:xfrm>
      </p:grpSpPr>
      <p:sp>
        <p:nvSpPr>
          <p:cNvPr id="40" name="Picture Placeholder 39">
            <a:extLst>
              <a:ext uri="{FF2B5EF4-FFF2-40B4-BE49-F238E27FC236}">
                <a16:creationId xmlns:a16="http://schemas.microsoft.com/office/drawing/2014/main" id="{C91952AE-6861-7D4C-A679-7ED17406D245}"/>
              </a:ext>
            </a:extLst>
          </p:cNvPr>
          <p:cNvSpPr>
            <a:spLocks noGrp="1"/>
          </p:cNvSpPr>
          <p:nvPr>
            <p:ph type="pic" sz="quarter" idx="14" hasCustomPrompt="1"/>
          </p:nvPr>
        </p:nvSpPr>
        <p:spPr bwMode="auto">
          <a:xfrm>
            <a:off x="9958552" y="545123"/>
            <a:ext cx="2233448" cy="5495919"/>
          </a:xfrm>
          <a:custGeom>
            <a:avLst/>
            <a:gdLst>
              <a:gd name="connsiteX0" fmla="*/ 312822 w 2233448"/>
              <a:gd name="connsiteY0" fmla="*/ 0 h 5495919"/>
              <a:gd name="connsiteX1" fmla="*/ 568770 w 2233448"/>
              <a:gd name="connsiteY1" fmla="*/ 0 h 5495919"/>
              <a:gd name="connsiteX2" fmla="*/ 568770 w 2233448"/>
              <a:gd name="connsiteY2" fmla="*/ 96713 h 5495919"/>
              <a:gd name="connsiteX3" fmla="*/ 671350 w 2233448"/>
              <a:gd name="connsiteY3" fmla="*/ 199293 h 5495919"/>
              <a:gd name="connsiteX4" fmla="*/ 1820205 w 2233448"/>
              <a:gd name="connsiteY4" fmla="*/ 199293 h 5495919"/>
              <a:gd name="connsiteX5" fmla="*/ 1922785 w 2233448"/>
              <a:gd name="connsiteY5" fmla="*/ 96713 h 5495919"/>
              <a:gd name="connsiteX6" fmla="*/ 1922785 w 2233448"/>
              <a:gd name="connsiteY6" fmla="*/ 0 h 5495919"/>
              <a:gd name="connsiteX7" fmla="*/ 2233448 w 2233448"/>
              <a:gd name="connsiteY7" fmla="*/ 0 h 5495919"/>
              <a:gd name="connsiteX8" fmla="*/ 2233448 w 2233448"/>
              <a:gd name="connsiteY8" fmla="*/ 5495919 h 5495919"/>
              <a:gd name="connsiteX9" fmla="*/ 312822 w 2233448"/>
              <a:gd name="connsiteY9" fmla="*/ 5495919 h 5495919"/>
              <a:gd name="connsiteX10" fmla="*/ 0 w 2233448"/>
              <a:gd name="connsiteY10" fmla="*/ 5183097 h 5495919"/>
              <a:gd name="connsiteX11" fmla="*/ 0 w 2233448"/>
              <a:gd name="connsiteY11" fmla="*/ 312822 h 5495919"/>
              <a:gd name="connsiteX12" fmla="*/ 312822 w 2233448"/>
              <a:gd name="connsiteY12" fmla="*/ 0 h 549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3448" h="5495919">
                <a:moveTo>
                  <a:pt x="312822" y="0"/>
                </a:moveTo>
                <a:lnTo>
                  <a:pt x="568770" y="0"/>
                </a:lnTo>
                <a:lnTo>
                  <a:pt x="568770" y="96713"/>
                </a:lnTo>
                <a:cubicBezTo>
                  <a:pt x="568770" y="153366"/>
                  <a:pt x="614697" y="199293"/>
                  <a:pt x="671350" y="199293"/>
                </a:cubicBezTo>
                <a:lnTo>
                  <a:pt x="1820205" y="199293"/>
                </a:lnTo>
                <a:cubicBezTo>
                  <a:pt x="1876858" y="199293"/>
                  <a:pt x="1922785" y="153366"/>
                  <a:pt x="1922785" y="96713"/>
                </a:cubicBezTo>
                <a:lnTo>
                  <a:pt x="1922785" y="0"/>
                </a:lnTo>
                <a:lnTo>
                  <a:pt x="2233448" y="0"/>
                </a:lnTo>
                <a:lnTo>
                  <a:pt x="2233448" y="5495919"/>
                </a:lnTo>
                <a:lnTo>
                  <a:pt x="312822" y="5495919"/>
                </a:lnTo>
                <a:cubicBezTo>
                  <a:pt x="140055" y="5495919"/>
                  <a:pt x="0" y="5355864"/>
                  <a:pt x="0" y="5183097"/>
                </a:cubicBezTo>
                <a:lnTo>
                  <a:pt x="0" y="312822"/>
                </a:lnTo>
                <a:cubicBezTo>
                  <a:pt x="0" y="140055"/>
                  <a:pt x="140055" y="0"/>
                  <a:pt x="312822" y="0"/>
                </a:cubicBezTo>
                <a:close/>
              </a:path>
            </a:pathLst>
          </a:cu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0000" rIns="251999" anchor="ctr">
            <a:noAutofit/>
          </a:bodyPr>
          <a:lstStyle>
            <a:lvl1pPr marL="0" indent="0">
              <a:buNone/>
              <a:defRPr sz="2000"/>
            </a:lvl1pPr>
          </a:lstStyle>
          <a:p>
            <a:r>
              <a:rPr lang="en-US"/>
              <a:t>Drag image onto slide to fill phone screen</a:t>
            </a:r>
          </a:p>
        </p:txBody>
      </p:sp>
      <p:sp>
        <p:nvSpPr>
          <p:cNvPr id="2" name="Title 1">
            <a:extLst>
              <a:ext uri="{FF2B5EF4-FFF2-40B4-BE49-F238E27FC236}">
                <a16:creationId xmlns:a16="http://schemas.microsoft.com/office/drawing/2014/main" id="{D61A19A1-7307-4944-BE1C-F52353765238}"/>
              </a:ext>
            </a:extLst>
          </p:cNvPr>
          <p:cNvSpPr>
            <a:spLocks noGrp="1"/>
          </p:cNvSpPr>
          <p:nvPr>
            <p:ph type="title" hasCustomPrompt="1"/>
          </p:nvPr>
        </p:nvSpPr>
        <p:spPr>
          <a:xfrm>
            <a:off x="284361" y="152400"/>
            <a:ext cx="2879464" cy="6002770"/>
          </a:xfrm>
        </p:spPr>
        <p:txBody>
          <a:bodyPr anchor="ctr"/>
          <a:lstStyle>
            <a:lvl1pPr>
              <a:defRPr>
                <a:solidFill>
                  <a:schemeClr val="accent1"/>
                </a:solidFill>
              </a:defRPr>
            </a:lvl1pPr>
          </a:lstStyle>
          <a:p>
            <a:r>
              <a:rPr lang="en-US"/>
              <a:t>Click to add slide title</a:t>
            </a:r>
          </a:p>
        </p:txBody>
      </p:sp>
      <p:cxnSp>
        <p:nvCxnSpPr>
          <p:cNvPr id="21" name="Straight Connector 20">
            <a:extLst>
              <a:ext uri="{FF2B5EF4-FFF2-40B4-BE49-F238E27FC236}">
                <a16:creationId xmlns:a16="http://schemas.microsoft.com/office/drawing/2014/main" id="{4B11D142-2F56-C44C-92D0-D7EA8A9DAB96}"/>
              </a:ext>
            </a:extLst>
          </p:cNvPr>
          <p:cNvCxnSpPr/>
          <p:nvPr userDrawn="1"/>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C9E686AA-6EDF-FF48-9476-DD83F7100E37}"/>
              </a:ext>
            </a:extLst>
          </p:cNvPr>
          <p:cNvGrpSpPr/>
          <p:nvPr userDrawn="1"/>
        </p:nvGrpSpPr>
        <p:grpSpPr>
          <a:xfrm>
            <a:off x="12495015" y="152401"/>
            <a:ext cx="2874210" cy="6370984"/>
            <a:chOff x="12457693" y="0"/>
            <a:chExt cx="2874210" cy="6370984"/>
          </a:xfrm>
        </p:grpSpPr>
        <p:sp>
          <p:nvSpPr>
            <p:cNvPr id="75" name="Rectangle 74">
              <a:extLst>
                <a:ext uri="{FF2B5EF4-FFF2-40B4-BE49-F238E27FC236}">
                  <a16:creationId xmlns:a16="http://schemas.microsoft.com/office/drawing/2014/main" id="{80AE1A7C-1EB7-E244-8DE3-9EE13BBA15B6}"/>
                </a:ext>
              </a:extLst>
            </p:cNvPr>
            <p:cNvSpPr/>
            <p:nvPr userDrawn="1"/>
          </p:nvSpPr>
          <p:spPr>
            <a:xfrm>
              <a:off x="12457693" y="0"/>
              <a:ext cx="2798651" cy="637098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76" name="TextBox 75">
              <a:extLst>
                <a:ext uri="{FF2B5EF4-FFF2-40B4-BE49-F238E27FC236}">
                  <a16:creationId xmlns:a16="http://schemas.microsoft.com/office/drawing/2014/main" id="{4FEC5364-347F-A24A-B1B8-ABC46E4248D0}"/>
                </a:ext>
              </a:extLst>
            </p:cNvPr>
            <p:cNvSpPr txBox="1"/>
            <p:nvPr userDrawn="1"/>
          </p:nvSpPr>
          <p:spPr>
            <a:xfrm>
              <a:off x="12613762" y="150289"/>
              <a:ext cx="1644681"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marL="0" lvl="0" indent="0">
                <a:buNone/>
              </a:pPr>
              <a:r>
                <a:rPr lang="en-US" sz="1100">
                  <a:solidFill>
                    <a:schemeClr val="bg1"/>
                  </a:solidFill>
                </a:rPr>
                <a:t>HOW TO ADD AN IMAGE</a:t>
              </a:r>
            </a:p>
          </p:txBody>
        </p:sp>
        <p:cxnSp>
          <p:nvCxnSpPr>
            <p:cNvPr id="77" name="Straight Connector 76">
              <a:extLst>
                <a:ext uri="{FF2B5EF4-FFF2-40B4-BE49-F238E27FC236}">
                  <a16:creationId xmlns:a16="http://schemas.microsoft.com/office/drawing/2014/main" id="{666901DA-7F55-BA47-A660-CAD72EEFE971}"/>
                </a:ext>
              </a:extLst>
            </p:cNvPr>
            <p:cNvCxnSpPr>
              <a:cxnSpLocks/>
            </p:cNvCxnSpPr>
            <p:nvPr userDrawn="1"/>
          </p:nvCxnSpPr>
          <p:spPr>
            <a:xfrm>
              <a:off x="12613762" y="352906"/>
              <a:ext cx="175538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478FDDD2-5858-A446-9B0E-1C063E0B4502}"/>
                </a:ext>
              </a:extLst>
            </p:cNvPr>
            <p:cNvSpPr txBox="1"/>
            <p:nvPr userDrawn="1"/>
          </p:nvSpPr>
          <p:spPr>
            <a:xfrm>
              <a:off x="12776177" y="496513"/>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b="1"/>
                <a:t>Method 1: </a:t>
              </a:r>
              <a:r>
                <a:rPr lang="en-US" sz="600" b="0"/>
                <a:t>DRAG &amp; DROP</a:t>
              </a:r>
            </a:p>
            <a:p>
              <a:pPr lvl="1">
                <a:buNone/>
              </a:pPr>
              <a:r>
                <a:rPr lang="en-US" sz="1050"/>
                <a:t>On an empty master layout, drag and drop an image onto the slide.</a:t>
              </a:r>
            </a:p>
          </p:txBody>
        </p:sp>
        <p:grpSp>
          <p:nvGrpSpPr>
            <p:cNvPr id="79" name="Group 78">
              <a:extLst>
                <a:ext uri="{FF2B5EF4-FFF2-40B4-BE49-F238E27FC236}">
                  <a16:creationId xmlns:a16="http://schemas.microsoft.com/office/drawing/2014/main" id="{F9D4316F-8829-C74B-A221-4A7DBA272431}"/>
                </a:ext>
              </a:extLst>
            </p:cNvPr>
            <p:cNvGrpSpPr/>
            <p:nvPr userDrawn="1"/>
          </p:nvGrpSpPr>
          <p:grpSpPr>
            <a:xfrm>
              <a:off x="12596752" y="2653788"/>
              <a:ext cx="2735151" cy="2087177"/>
              <a:chOff x="12596752" y="5446684"/>
              <a:chExt cx="2735151" cy="2087177"/>
            </a:xfrm>
          </p:grpSpPr>
          <p:grpSp>
            <p:nvGrpSpPr>
              <p:cNvPr id="90" name="Group 89">
                <a:extLst>
                  <a:ext uri="{FF2B5EF4-FFF2-40B4-BE49-F238E27FC236}">
                    <a16:creationId xmlns:a16="http://schemas.microsoft.com/office/drawing/2014/main" id="{50384B02-75E8-144E-8B22-F27459DBF213}"/>
                  </a:ext>
                </a:extLst>
              </p:cNvPr>
              <p:cNvGrpSpPr/>
              <p:nvPr userDrawn="1"/>
            </p:nvGrpSpPr>
            <p:grpSpPr>
              <a:xfrm>
                <a:off x="12596752" y="5446684"/>
                <a:ext cx="2735151" cy="2087177"/>
                <a:chOff x="12596752" y="3550835"/>
                <a:chExt cx="2735151" cy="2087177"/>
              </a:xfrm>
            </p:grpSpPr>
            <p:sp>
              <p:nvSpPr>
                <p:cNvPr id="93" name="Rectangle 92">
                  <a:extLst>
                    <a:ext uri="{FF2B5EF4-FFF2-40B4-BE49-F238E27FC236}">
                      <a16:creationId xmlns:a16="http://schemas.microsoft.com/office/drawing/2014/main" id="{0F73B797-007D-8F45-9B2F-99A3C206555C}"/>
                    </a:ext>
                  </a:extLst>
                </p:cNvPr>
                <p:cNvSpPr/>
                <p:nvPr userDrawn="1"/>
              </p:nvSpPr>
              <p:spPr>
                <a:xfrm>
                  <a:off x="12596752" y="3550835"/>
                  <a:ext cx="2735151" cy="2087177"/>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4" name="TextBox 93">
                  <a:extLst>
                    <a:ext uri="{FF2B5EF4-FFF2-40B4-BE49-F238E27FC236}">
                      <a16:creationId xmlns:a16="http://schemas.microsoft.com/office/drawing/2014/main" id="{C3AED18F-21AD-404E-BED9-E23726592536}"/>
                    </a:ext>
                  </a:extLst>
                </p:cNvPr>
                <p:cNvSpPr txBox="1"/>
                <p:nvPr userDrawn="1"/>
              </p:nvSpPr>
              <p:spPr>
                <a:xfrm>
                  <a:off x="12771990" y="4875845"/>
                  <a:ext cx="2422981" cy="498598"/>
                </a:xfrm>
                <a:prstGeom prst="rect">
                  <a:avLst/>
                </a:prstGeom>
              </p:spPr>
              <p:txBody>
                <a:bodyPr vert="horz" wrap="square" lIns="0" tIns="0" rIns="0" bIns="0" rtlCol="0" anchor="t">
                  <a:spAutoFit/>
                </a:bodyPr>
                <a:lstStyle/>
                <a:p>
                  <a:pPr marL="3175" lvl="1" indent="0" algn="l" defTabSz="914355" rtl="0" eaLnBrk="1" latinLnBrk="0" hangingPunct="1">
                    <a:lnSpc>
                      <a:spcPct val="90000"/>
                    </a:lnSpc>
                    <a:spcBef>
                      <a:spcPts val="0"/>
                    </a:spcBef>
                    <a:spcAft>
                      <a:spcPts val="300"/>
                    </a:spcAft>
                    <a:buFont typeface="Wingdings" pitchFamily="2" charset="2"/>
                    <a:buNone/>
                    <a:tabLst/>
                    <a:defRPr/>
                  </a:pPr>
                  <a:r>
                    <a:rPr lang="en-US" sz="900" kern="1200">
                      <a:solidFill>
                        <a:schemeClr val="tx1">
                          <a:lumMod val="50000"/>
                          <a:lumOff val="50000"/>
                        </a:schemeClr>
                      </a:solidFill>
                      <a:latin typeface="Arial" charset="0"/>
                      <a:ea typeface="Arial" charset="0"/>
                      <a:cs typeface="Arial" charset="0"/>
                    </a:rPr>
                    <a:t>Deleting the image may bring the image placeholder to the top layer, covering your text. Right-click on the placeholder and choose “Send to Back”.</a:t>
                  </a:r>
                </a:p>
              </p:txBody>
            </p:sp>
            <p:sp>
              <p:nvSpPr>
                <p:cNvPr id="95" name="TextBox 94">
                  <a:extLst>
                    <a:ext uri="{FF2B5EF4-FFF2-40B4-BE49-F238E27FC236}">
                      <a16:creationId xmlns:a16="http://schemas.microsoft.com/office/drawing/2014/main" id="{1A0C7D49-CE9B-2F4E-837A-3F7610651477}"/>
                    </a:ext>
                  </a:extLst>
                </p:cNvPr>
                <p:cNvSpPr txBox="1"/>
                <p:nvPr userDrawn="1"/>
              </p:nvSpPr>
              <p:spPr>
                <a:xfrm>
                  <a:off x="12771991" y="3940775"/>
                  <a:ext cx="2156990" cy="856645"/>
                </a:xfrm>
                <a:prstGeom prst="rect">
                  <a:avLst/>
                </a:prstGeom>
              </p:spPr>
              <p:txBody>
                <a:bodyPr vert="horz" wrap="square" lIns="0" tIns="0" rIns="0" bIns="0" rtlCol="0" anchor="t">
                  <a:spAutoFit/>
                </a:bodyPr>
                <a:lstStyle/>
                <a:p>
                  <a:pPr marL="0" indent="0" algn="l" defTabSz="914355" rtl="0" eaLnBrk="1" latinLnBrk="0" hangingPunct="1">
                    <a:spcBef>
                      <a:spcPts val="200"/>
                    </a:spcBef>
                    <a:buNone/>
                  </a:pPr>
                  <a:r>
                    <a:rPr lang="en-US" sz="900" b="1" kern="1200">
                      <a:solidFill>
                        <a:schemeClr val="tx1">
                          <a:lumMod val="50000"/>
                          <a:lumOff val="50000"/>
                        </a:schemeClr>
                      </a:solidFill>
                      <a:latin typeface="Arial" charset="0"/>
                      <a:ea typeface="Arial" charset="0"/>
                      <a:cs typeface="Arial" charset="0"/>
                    </a:rPr>
                    <a:t>First, delete the existing image to reset the photo placeholder functionality. </a:t>
                  </a:r>
                  <a:r>
                    <a:rPr lang="en-US" sz="900" b="0" kern="1200">
                      <a:solidFill>
                        <a:schemeClr val="tx1">
                          <a:lumMod val="50000"/>
                          <a:lumOff val="50000"/>
                        </a:schemeClr>
                      </a:solidFill>
                      <a:latin typeface="Arial" charset="0"/>
                      <a:ea typeface="Arial" charset="0"/>
                      <a:cs typeface="Arial" charset="0"/>
                    </a:rPr>
                    <a:t>You may need to shift the gradient aside in order to do this. </a:t>
                  </a:r>
                </a:p>
                <a:p>
                  <a:pPr marL="0" indent="0" algn="l" defTabSz="914355" rtl="0" eaLnBrk="1" latinLnBrk="0" hangingPunct="1">
                    <a:spcBef>
                      <a:spcPts val="200"/>
                    </a:spcBef>
                    <a:buNone/>
                  </a:pPr>
                  <a:r>
                    <a:rPr lang="en-US" sz="900" b="0" kern="1200">
                      <a:solidFill>
                        <a:schemeClr val="tx1">
                          <a:lumMod val="50000"/>
                          <a:lumOff val="50000"/>
                        </a:schemeClr>
                      </a:solidFill>
                      <a:latin typeface="Arial" charset="0"/>
                      <a:ea typeface="Arial" charset="0"/>
                      <a:cs typeface="Arial" charset="0"/>
                    </a:rPr>
                    <a:t>Second, use one of the methods outlined above to add a new photo. </a:t>
                  </a:r>
                </a:p>
              </p:txBody>
            </p:sp>
            <p:sp>
              <p:nvSpPr>
                <p:cNvPr id="96" name="TextBox 95">
                  <a:extLst>
                    <a:ext uri="{FF2B5EF4-FFF2-40B4-BE49-F238E27FC236}">
                      <a16:creationId xmlns:a16="http://schemas.microsoft.com/office/drawing/2014/main" id="{C08F9347-1020-3542-9083-C25D17003A7D}"/>
                    </a:ext>
                  </a:extLst>
                </p:cNvPr>
                <p:cNvSpPr txBox="1"/>
                <p:nvPr userDrawn="1"/>
              </p:nvSpPr>
              <p:spPr>
                <a:xfrm>
                  <a:off x="12771990" y="5385156"/>
                  <a:ext cx="2422981" cy="138499"/>
                </a:xfrm>
                <a:prstGeom prst="rect">
                  <a:avLst/>
                </a:prstGeom>
              </p:spPr>
              <p:txBody>
                <a:bodyPr vert="horz" wrap="square" lIns="0" tIns="0" rIns="0" bIns="0" rtlCol="0" anchor="t">
                  <a:spAutoFit/>
                </a:bodyPr>
                <a:lstStyle/>
                <a:p>
                  <a:pPr marL="0" indent="0" algn="l" defTabSz="914355" rtl="0" eaLnBrk="1" latinLnBrk="0" hangingPunct="1">
                    <a:spcBef>
                      <a:spcPts val="200"/>
                    </a:spcBef>
                    <a:buNone/>
                  </a:pPr>
                  <a:r>
                    <a:rPr lang="en-US" sz="900" kern="1200">
                      <a:solidFill>
                        <a:schemeClr val="tx1">
                          <a:lumMod val="50000"/>
                          <a:lumOff val="50000"/>
                        </a:schemeClr>
                      </a:solidFill>
                      <a:latin typeface="Arial" charset="0"/>
                      <a:ea typeface="Arial" charset="0"/>
                      <a:cs typeface="Arial" charset="0"/>
                    </a:rPr>
                    <a:t>You can now add a new image as normal.</a:t>
                  </a:r>
                </a:p>
              </p:txBody>
            </p:sp>
          </p:grpSp>
          <p:sp>
            <p:nvSpPr>
              <p:cNvPr id="91" name="TextBox 90">
                <a:extLst>
                  <a:ext uri="{FF2B5EF4-FFF2-40B4-BE49-F238E27FC236}">
                    <a16:creationId xmlns:a16="http://schemas.microsoft.com/office/drawing/2014/main" id="{061D7E8F-96D6-0743-A4E6-BDE8FEE75931}"/>
                  </a:ext>
                </a:extLst>
              </p:cNvPr>
              <p:cNvSpPr txBox="1"/>
              <p:nvPr userDrawn="1"/>
            </p:nvSpPr>
            <p:spPr>
              <a:xfrm>
                <a:off x="12962943" y="5575485"/>
                <a:ext cx="2368960" cy="169277"/>
              </a:xfrm>
              <a:prstGeom prst="rect">
                <a:avLst/>
              </a:prstGeom>
            </p:spPr>
            <p:txBody>
              <a:bodyPr vert="horz" wrap="square" lIns="0" tIns="0" rIns="0" bIns="0" rtlCol="0" anchor="t">
                <a:spAutoFit/>
              </a:bodyPr>
              <a:lstStyle/>
              <a:p>
                <a:pPr marL="0" indent="0" algn="l">
                  <a:buNone/>
                </a:pPr>
                <a:r>
                  <a:rPr lang="en-US" sz="1100">
                    <a:solidFill>
                      <a:schemeClr val="accent2"/>
                    </a:solidFill>
                    <a:latin typeface="Arial" charset="0"/>
                    <a:ea typeface="Arial" charset="0"/>
                    <a:cs typeface="Arial" charset="0"/>
                  </a:rPr>
                  <a:t>TIP: Change Image</a:t>
                </a:r>
              </a:p>
            </p:txBody>
          </p:sp>
          <p:pic>
            <p:nvPicPr>
              <p:cNvPr id="92" name="Graphic 91">
                <a:extLst>
                  <a:ext uri="{FF2B5EF4-FFF2-40B4-BE49-F238E27FC236}">
                    <a16:creationId xmlns:a16="http://schemas.microsoft.com/office/drawing/2014/main" id="{3691DA32-4A25-3244-887F-106571CC704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756975" y="5585768"/>
                <a:ext cx="155227" cy="155227"/>
              </a:xfrm>
              <a:prstGeom prst="rect">
                <a:avLst/>
              </a:prstGeom>
            </p:spPr>
          </p:pic>
        </p:grpSp>
        <p:grpSp>
          <p:nvGrpSpPr>
            <p:cNvPr id="80" name="Group 79">
              <a:extLst>
                <a:ext uri="{FF2B5EF4-FFF2-40B4-BE49-F238E27FC236}">
                  <a16:creationId xmlns:a16="http://schemas.microsoft.com/office/drawing/2014/main" id="{17E1B2C8-A880-484B-8DF3-47F72B6478C1}"/>
                </a:ext>
              </a:extLst>
            </p:cNvPr>
            <p:cNvGrpSpPr/>
            <p:nvPr userDrawn="1"/>
          </p:nvGrpSpPr>
          <p:grpSpPr>
            <a:xfrm>
              <a:off x="12596752" y="4895098"/>
              <a:ext cx="2735151" cy="1280928"/>
              <a:chOff x="12596752" y="4090029"/>
              <a:chExt cx="2735151" cy="1280928"/>
            </a:xfrm>
          </p:grpSpPr>
          <p:sp>
            <p:nvSpPr>
              <p:cNvPr id="85" name="Rectangle 84">
                <a:extLst>
                  <a:ext uri="{FF2B5EF4-FFF2-40B4-BE49-F238E27FC236}">
                    <a16:creationId xmlns:a16="http://schemas.microsoft.com/office/drawing/2014/main" id="{481E6E9C-A854-8341-8896-14B11B0CB408}"/>
                  </a:ext>
                </a:extLst>
              </p:cNvPr>
              <p:cNvSpPr/>
              <p:nvPr userDrawn="1"/>
            </p:nvSpPr>
            <p:spPr>
              <a:xfrm>
                <a:off x="12596752" y="4090029"/>
                <a:ext cx="2735151" cy="1280928"/>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TextBox 85">
                <a:extLst>
                  <a:ext uri="{FF2B5EF4-FFF2-40B4-BE49-F238E27FC236}">
                    <a16:creationId xmlns:a16="http://schemas.microsoft.com/office/drawing/2014/main" id="{27B30112-E1F3-1141-9397-651EDD05AB4F}"/>
                  </a:ext>
                </a:extLst>
              </p:cNvPr>
              <p:cNvSpPr txBox="1"/>
              <p:nvPr userDrawn="1"/>
            </p:nvSpPr>
            <p:spPr>
              <a:xfrm>
                <a:off x="12962943" y="4218828"/>
                <a:ext cx="2368960" cy="169277"/>
              </a:xfrm>
              <a:prstGeom prst="rect">
                <a:avLst/>
              </a:prstGeom>
            </p:spPr>
            <p:txBody>
              <a:bodyPr vert="horz" wrap="square" lIns="0" tIns="0" rIns="0" bIns="0" rtlCol="0" anchor="t">
                <a:spAutoFit/>
              </a:bodyPr>
              <a:lstStyle/>
              <a:p>
                <a:pPr marL="0" indent="0" algn="l">
                  <a:buNone/>
                </a:pPr>
                <a:r>
                  <a:rPr lang="en-US" sz="1100">
                    <a:solidFill>
                      <a:schemeClr val="accent2"/>
                    </a:solidFill>
                    <a:latin typeface="Arial" charset="0"/>
                    <a:ea typeface="Arial" charset="0"/>
                    <a:cs typeface="Arial" charset="0"/>
                  </a:rPr>
                  <a:t>TIP: Crop Image</a:t>
                </a:r>
              </a:p>
            </p:txBody>
          </p:sp>
          <p:pic>
            <p:nvPicPr>
              <p:cNvPr id="87" name="Graphic 86">
                <a:extLst>
                  <a:ext uri="{FF2B5EF4-FFF2-40B4-BE49-F238E27FC236}">
                    <a16:creationId xmlns:a16="http://schemas.microsoft.com/office/drawing/2014/main" id="{E436DB41-C87B-604D-93C9-4810EC7B879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756975" y="4229111"/>
                <a:ext cx="155227" cy="155227"/>
              </a:xfrm>
              <a:prstGeom prst="rect">
                <a:avLst/>
              </a:prstGeom>
            </p:spPr>
          </p:pic>
          <p:sp>
            <p:nvSpPr>
              <p:cNvPr id="88" name="TextBox 87">
                <a:extLst>
                  <a:ext uri="{FF2B5EF4-FFF2-40B4-BE49-F238E27FC236}">
                    <a16:creationId xmlns:a16="http://schemas.microsoft.com/office/drawing/2014/main" id="{267E7DC2-AEC6-AF45-A3F3-8D292343CC65}"/>
                  </a:ext>
                </a:extLst>
              </p:cNvPr>
              <p:cNvSpPr txBox="1"/>
              <p:nvPr userDrawn="1"/>
            </p:nvSpPr>
            <p:spPr>
              <a:xfrm>
                <a:off x="12756975" y="448301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3175" lvl="1" indent="0">
                  <a:buNone/>
                  <a:defRPr/>
                </a:pPr>
                <a:r>
                  <a:rPr lang="en-US" sz="900" kern="1200">
                    <a:solidFill>
                      <a:schemeClr val="tx1">
                        <a:lumMod val="50000"/>
                        <a:lumOff val="50000"/>
                      </a:schemeClr>
                    </a:solidFill>
                    <a:latin typeface="Arial" charset="0"/>
                    <a:cs typeface="Arial" charset="0"/>
                  </a:rPr>
                  <a:t>Right-click on the image.</a:t>
                </a:r>
              </a:p>
              <a:p>
                <a:pPr marL="3175" lvl="1" indent="0">
                  <a:buNone/>
                  <a:defRPr/>
                </a:pPr>
                <a:r>
                  <a:rPr lang="en-US" sz="900" kern="1200">
                    <a:solidFill>
                      <a:schemeClr val="tx1">
                        <a:lumMod val="50000"/>
                        <a:lumOff val="50000"/>
                      </a:schemeClr>
                    </a:solidFill>
                    <a:latin typeface="Arial" charset="0"/>
                    <a:cs typeface="Arial" charset="0"/>
                  </a:rPr>
                  <a:t>Choose “Crop” from the menu. (       )</a:t>
                </a:r>
              </a:p>
              <a:p>
                <a:pPr marL="3175" lvl="1" indent="0">
                  <a:buNone/>
                  <a:defRPr/>
                </a:pPr>
                <a:r>
                  <a:rPr lang="en-US" sz="900" kern="1200">
                    <a:solidFill>
                      <a:schemeClr val="tx1">
                        <a:lumMod val="50000"/>
                        <a:lumOff val="50000"/>
                      </a:schemeClr>
                    </a:solidFill>
                    <a:latin typeface="Arial" charset="0"/>
                    <a:cs typeface="Arial" charset="0"/>
                  </a:rPr>
                  <a:t>Adjust the size and position of the image.</a:t>
                </a:r>
              </a:p>
              <a:p>
                <a:pPr marL="3175" lvl="1" indent="0">
                  <a:buNone/>
                  <a:defRPr/>
                </a:pPr>
                <a:r>
                  <a:rPr lang="en-US" sz="900" kern="1200">
                    <a:solidFill>
                      <a:schemeClr val="tx1">
                        <a:lumMod val="50000"/>
                        <a:lumOff val="50000"/>
                      </a:schemeClr>
                    </a:solidFill>
                    <a:latin typeface="Arial" charset="0"/>
                    <a:cs typeface="Arial" charset="0"/>
                  </a:rPr>
                  <a:t>Press Esc or click outside the image area to exit the cropping mode.</a:t>
                </a:r>
              </a:p>
            </p:txBody>
          </p:sp>
          <p:pic>
            <p:nvPicPr>
              <p:cNvPr id="89" name="Picture 88">
                <a:extLst>
                  <a:ext uri="{FF2B5EF4-FFF2-40B4-BE49-F238E27FC236}">
                    <a16:creationId xmlns:a16="http://schemas.microsoft.com/office/drawing/2014/main" id="{4EB5A3B8-7079-2F40-BAFD-A2396423A1F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4553978" y="4567445"/>
                <a:ext cx="136897" cy="213643"/>
              </a:xfrm>
              <a:prstGeom prst="rect">
                <a:avLst/>
              </a:prstGeom>
              <a:ln w="19050">
                <a:solidFill>
                  <a:schemeClr val="accent3">
                    <a:lumMod val="60000"/>
                    <a:lumOff val="40000"/>
                  </a:schemeClr>
                </a:solidFill>
              </a:ln>
            </p:spPr>
          </p:pic>
        </p:grpSp>
        <p:sp>
          <p:nvSpPr>
            <p:cNvPr id="81" name="TextBox 80">
              <a:extLst>
                <a:ext uri="{FF2B5EF4-FFF2-40B4-BE49-F238E27FC236}">
                  <a16:creationId xmlns:a16="http://schemas.microsoft.com/office/drawing/2014/main" id="{59857E59-EF61-994A-A389-AD6537DDC945}"/>
                </a:ext>
              </a:extLst>
            </p:cNvPr>
            <p:cNvSpPr txBox="1">
              <a:spLocks noChangeAspect="1"/>
            </p:cNvSpPr>
            <p:nvPr userDrawn="1"/>
          </p:nvSpPr>
          <p:spPr>
            <a:xfrm>
              <a:off x="12577088" y="500436"/>
              <a:ext cx="114706" cy="114706"/>
            </a:xfrm>
            <a:prstGeom prst="ellipse">
              <a:avLst/>
            </a:prstGeom>
            <a:solidFill>
              <a:schemeClr val="tx1">
                <a:lumMod val="50000"/>
                <a:lumOff val="50000"/>
              </a:schemeClr>
            </a:solidFill>
          </p:spPr>
          <p:txBody>
            <a:bodyPr vert="horz" wrap="none" lIns="0" tIns="0" rIns="0" bIns="0" rtlCol="0" anchor="ctr">
              <a:noAutofit/>
            </a:bodyPr>
            <a:lstStyle/>
            <a:p>
              <a:pPr marL="0" indent="0" algn="ctr">
                <a:buNone/>
              </a:pPr>
              <a:r>
                <a:rPr lang="en-US" sz="500">
                  <a:solidFill>
                    <a:schemeClr val="bg1"/>
                  </a:solidFill>
                  <a:latin typeface="Arial" charset="0"/>
                  <a:ea typeface="Arial" charset="0"/>
                  <a:cs typeface="Arial" charset="0"/>
                </a:rPr>
                <a:t>1</a:t>
              </a:r>
            </a:p>
          </p:txBody>
        </p:sp>
        <p:sp>
          <p:nvSpPr>
            <p:cNvPr id="82" name="TextBox 81">
              <a:extLst>
                <a:ext uri="{FF2B5EF4-FFF2-40B4-BE49-F238E27FC236}">
                  <a16:creationId xmlns:a16="http://schemas.microsoft.com/office/drawing/2014/main" id="{895D23FB-7145-A148-9DEA-BCBCB72A6803}"/>
                </a:ext>
              </a:extLst>
            </p:cNvPr>
            <p:cNvSpPr txBox="1"/>
            <p:nvPr userDrawn="1"/>
          </p:nvSpPr>
          <p:spPr>
            <a:xfrm>
              <a:off x="12776177" y="1104602"/>
              <a:ext cx="2289935" cy="857927"/>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t>Method 2: </a:t>
              </a:r>
              <a:r>
                <a:rPr lang="en-US" sz="600" b="0"/>
                <a:t>PLACEHOLDER ICON</a:t>
              </a:r>
            </a:p>
            <a:p>
              <a:pPr lvl="1">
                <a:buNone/>
              </a:pPr>
              <a:r>
                <a:rPr lang="en-US" sz="1050"/>
                <a:t>Click the image icon inside the placeholder to browse for an image. You may need to shift the gradient aside in order to access the placeholder icon.</a:t>
              </a:r>
            </a:p>
          </p:txBody>
        </p:sp>
        <p:sp>
          <p:nvSpPr>
            <p:cNvPr id="83" name="TextBox 82">
              <a:extLst>
                <a:ext uri="{FF2B5EF4-FFF2-40B4-BE49-F238E27FC236}">
                  <a16:creationId xmlns:a16="http://schemas.microsoft.com/office/drawing/2014/main" id="{B56B344F-230E-4740-9A53-CE43DAE6C421}"/>
                </a:ext>
              </a:extLst>
            </p:cNvPr>
            <p:cNvSpPr txBox="1"/>
            <p:nvPr userDrawn="1"/>
          </p:nvSpPr>
          <p:spPr>
            <a:xfrm>
              <a:off x="12776177" y="2045527"/>
              <a:ext cx="2016492" cy="415498"/>
            </a:xfrm>
            <a:prstGeom prst="rect">
              <a:avLst/>
            </a:prstGeom>
          </p:spPr>
          <p:txBody>
            <a:bodyPr vert="horz" wrap="square" lIns="0" tIns="0" rIns="0" bIns="0" rtlCol="0" anchor="t">
              <a:spAutoFit/>
            </a:bodyPr>
            <a:lstStyle>
              <a:defPPr>
                <a:defRPr lang="en-US"/>
              </a:defPPr>
              <a:lvl1pPr lvl="0">
                <a:spcBef>
                  <a:spcPts val="16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lvl="2"/>
              <a:r>
                <a:rPr lang="en-US" sz="900"/>
                <a:t>Note: If the photo covers your text after you drop it in, simply right click the photo and select ‘Send to Back’.</a:t>
              </a:r>
            </a:p>
          </p:txBody>
        </p:sp>
        <p:sp>
          <p:nvSpPr>
            <p:cNvPr id="84" name="TextBox 83">
              <a:extLst>
                <a:ext uri="{FF2B5EF4-FFF2-40B4-BE49-F238E27FC236}">
                  <a16:creationId xmlns:a16="http://schemas.microsoft.com/office/drawing/2014/main" id="{A2F0AEA9-8195-584F-9600-AE1D172C3038}"/>
                </a:ext>
              </a:extLst>
            </p:cNvPr>
            <p:cNvSpPr txBox="1">
              <a:spLocks noChangeAspect="1"/>
            </p:cNvSpPr>
            <p:nvPr userDrawn="1"/>
          </p:nvSpPr>
          <p:spPr>
            <a:xfrm>
              <a:off x="12577088" y="1111659"/>
              <a:ext cx="114706" cy="114706"/>
            </a:xfrm>
            <a:prstGeom prst="ellipse">
              <a:avLst/>
            </a:prstGeom>
            <a:solidFill>
              <a:schemeClr val="tx1">
                <a:lumMod val="50000"/>
                <a:lumOff val="50000"/>
              </a:schemeClr>
            </a:solidFill>
          </p:spPr>
          <p:txBody>
            <a:bodyPr vert="horz" wrap="none" lIns="0" tIns="0" rIns="0" bIns="0" rtlCol="0" anchor="ctr">
              <a:noAutofit/>
            </a:bodyPr>
            <a:lstStyle/>
            <a:p>
              <a:pPr marL="0" indent="0" algn="ctr">
                <a:buNone/>
              </a:pPr>
              <a:r>
                <a:rPr lang="en-US" sz="500">
                  <a:solidFill>
                    <a:schemeClr val="bg1"/>
                  </a:solidFill>
                  <a:latin typeface="Arial" charset="0"/>
                  <a:ea typeface="Arial" charset="0"/>
                  <a:cs typeface="Arial" charset="0"/>
                </a:rPr>
                <a:t>2</a:t>
              </a:r>
            </a:p>
          </p:txBody>
        </p:sp>
      </p:grpSp>
      <p:pic>
        <p:nvPicPr>
          <p:cNvPr id="13" name="Picture 12">
            <a:extLst>
              <a:ext uri="{FF2B5EF4-FFF2-40B4-BE49-F238E27FC236}">
                <a16:creationId xmlns:a16="http://schemas.microsoft.com/office/drawing/2014/main" id="{9E8A3DCD-14B5-734C-91E2-79637E3D58B3}"/>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9572610" y="315252"/>
            <a:ext cx="2619391" cy="6219155"/>
          </a:xfrm>
          <a:prstGeom prst="rect">
            <a:avLst/>
          </a:prstGeom>
        </p:spPr>
      </p:pic>
      <p:sp>
        <p:nvSpPr>
          <p:cNvPr id="36" name="Content Placeholder 4">
            <a:extLst>
              <a:ext uri="{FF2B5EF4-FFF2-40B4-BE49-F238E27FC236}">
                <a16:creationId xmlns:a16="http://schemas.microsoft.com/office/drawing/2014/main" id="{869742CE-A9EE-044C-A2BA-81128A041B99}"/>
              </a:ext>
            </a:extLst>
          </p:cNvPr>
          <p:cNvSpPr>
            <a:spLocks noGrp="1"/>
          </p:cNvSpPr>
          <p:nvPr>
            <p:ph sz="quarter" idx="18"/>
          </p:nvPr>
        </p:nvSpPr>
        <p:spPr>
          <a:xfrm>
            <a:off x="3311526" y="152401"/>
            <a:ext cx="6156325" cy="290655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Content Placeholder 4">
            <a:extLst>
              <a:ext uri="{FF2B5EF4-FFF2-40B4-BE49-F238E27FC236}">
                <a16:creationId xmlns:a16="http://schemas.microsoft.com/office/drawing/2014/main" id="{8848A848-7E9E-154A-8D34-8AD2D6F021CB}"/>
              </a:ext>
            </a:extLst>
          </p:cNvPr>
          <p:cNvSpPr>
            <a:spLocks noGrp="1"/>
          </p:cNvSpPr>
          <p:nvPr>
            <p:ph sz="quarter" idx="19"/>
          </p:nvPr>
        </p:nvSpPr>
        <p:spPr>
          <a:xfrm>
            <a:off x="3311526" y="3252096"/>
            <a:ext cx="6156325" cy="290655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72349E3D-E464-6B41-AAF7-80CE0AA5A7C2}"/>
              </a:ext>
            </a:extLst>
          </p:cNvPr>
          <p:cNvSpPr>
            <a:spLocks noGrp="1"/>
          </p:cNvSpPr>
          <p:nvPr>
            <p:ph type="dt" sz="half" idx="20"/>
          </p:nvPr>
        </p:nvSpPr>
        <p:spPr/>
        <p:txBody>
          <a:bodyPr/>
          <a:lstStyle/>
          <a:p>
            <a:r>
              <a:rPr lang="en-CA"/>
              <a:t>Date</a:t>
            </a:r>
            <a:endParaRPr lang="en-US"/>
          </a:p>
        </p:txBody>
      </p:sp>
      <p:sp>
        <p:nvSpPr>
          <p:cNvPr id="4" name="Footer Placeholder 3">
            <a:extLst>
              <a:ext uri="{FF2B5EF4-FFF2-40B4-BE49-F238E27FC236}">
                <a16:creationId xmlns:a16="http://schemas.microsoft.com/office/drawing/2014/main" id="{3A03B33D-07AC-9745-8E23-EF257579641A}"/>
              </a:ext>
            </a:extLst>
          </p:cNvPr>
          <p:cNvSpPr>
            <a:spLocks noGrp="1"/>
          </p:cNvSpPr>
          <p:nvPr>
            <p:ph type="ftr" sz="quarter" idx="21"/>
          </p:nvPr>
        </p:nvSpPr>
        <p:spPr/>
        <p:txBody>
          <a:bodyPr/>
          <a:lstStyle/>
          <a:p>
            <a:r>
              <a:rPr lang="en-US"/>
              <a:t>OpenText ©2021 All rights reserved</a:t>
            </a:r>
          </a:p>
        </p:txBody>
      </p:sp>
      <p:sp>
        <p:nvSpPr>
          <p:cNvPr id="5" name="Slide Number Placeholder 4">
            <a:extLst>
              <a:ext uri="{FF2B5EF4-FFF2-40B4-BE49-F238E27FC236}">
                <a16:creationId xmlns:a16="http://schemas.microsoft.com/office/drawing/2014/main" id="{9CA5DDA0-3E0C-694C-AE9B-7A1AA3EED47A}"/>
              </a:ext>
            </a:extLst>
          </p:cNvPr>
          <p:cNvSpPr>
            <a:spLocks noGrp="1"/>
          </p:cNvSpPr>
          <p:nvPr>
            <p:ph type="sldNum" sz="quarter" idx="22"/>
          </p:nvPr>
        </p:nvSpPr>
        <p:spPr/>
        <p:txBody>
          <a:bodyPr/>
          <a:lstStyle/>
          <a:p>
            <a:fld id="{3C1D921F-663F-5D4C-BF56-776C1B867DF7}" type="slidenum">
              <a:rPr lang="en-US" smtClean="0"/>
              <a:pPr/>
              <a:t>‹#›</a:t>
            </a:fld>
            <a:endParaRPr lang="en-US"/>
          </a:p>
        </p:txBody>
      </p:sp>
    </p:spTree>
    <p:extLst>
      <p:ext uri="{BB962C8B-B14F-4D97-AF65-F5344CB8AC3E}">
        <p14:creationId xmlns:p14="http://schemas.microsoft.com/office/powerpoint/2010/main" val="12444084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ata and Key Takeawa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292821-60E2-0B4D-AA0C-C16AE0808848}"/>
              </a:ext>
            </a:extLst>
          </p:cNvPr>
          <p:cNvSpPr/>
          <p:nvPr userDrawn="1"/>
        </p:nvSpPr>
        <p:spPr>
          <a:xfrm>
            <a:off x="6361242" y="404814"/>
            <a:ext cx="5567233" cy="57610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1"/>
          <p:cNvSpPr>
            <a:spLocks noGrp="1"/>
          </p:cNvSpPr>
          <p:nvPr>
            <p:ph type="title" hasCustomPrompt="1"/>
          </p:nvPr>
        </p:nvSpPr>
        <p:spPr>
          <a:xfrm>
            <a:off x="263526" y="152401"/>
            <a:ext cx="5784247" cy="973138"/>
          </a:xfrm>
        </p:spPr>
        <p:txBody>
          <a:bodyPr/>
          <a:lstStyle>
            <a:lvl1pPr>
              <a:defRPr>
                <a:solidFill>
                  <a:schemeClr val="accent1"/>
                </a:solidFill>
              </a:defRPr>
            </a:lvl1pPr>
          </a:lstStyle>
          <a:p>
            <a:r>
              <a:rPr lang="en-CA" dirty="0"/>
              <a:t>Click to add slide title</a:t>
            </a:r>
            <a:endParaRPr dirty="0"/>
          </a:p>
        </p:txBody>
      </p:sp>
      <p:sp>
        <p:nvSpPr>
          <p:cNvPr id="20" name="Text Placeholder 19">
            <a:extLst>
              <a:ext uri="{FF2B5EF4-FFF2-40B4-BE49-F238E27FC236}">
                <a16:creationId xmlns:a16="http://schemas.microsoft.com/office/drawing/2014/main" id="{FF8650D1-39A1-CF44-A6B9-55E0B1645937}"/>
              </a:ext>
            </a:extLst>
          </p:cNvPr>
          <p:cNvSpPr>
            <a:spLocks noGrp="1"/>
          </p:cNvSpPr>
          <p:nvPr>
            <p:ph type="body" sz="quarter" idx="14" hasCustomPrompt="1"/>
          </p:nvPr>
        </p:nvSpPr>
        <p:spPr>
          <a:xfrm>
            <a:off x="6622957" y="636120"/>
            <a:ext cx="5057470" cy="2229851"/>
          </a:xfrm>
          <a:blipFill dpi="0" rotWithShape="1">
            <a:blip r:embed="rId2" cstate="email">
              <a:extLst>
                <a:ext uri="{28A0092B-C50C-407E-A947-70E740481C1C}">
                  <a14:useLocalDpi xmlns:a14="http://schemas.microsoft.com/office/drawing/2010/main"/>
                </a:ext>
              </a:extLst>
            </a:blip>
            <a:srcRect/>
            <a:tile tx="0" ty="0" sx="100000" sy="100000" flip="y" algn="b"/>
          </a:blipFill>
        </p:spPr>
        <p:txBody>
          <a:bodyPr bIns="46800" anchor="ctr">
            <a:noAutofit/>
          </a:bodyPr>
          <a:lstStyle>
            <a:lvl1pPr marL="0" indent="0">
              <a:buNone/>
              <a:defRPr sz="3200" b="1" i="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key takeaway</a:t>
            </a:r>
          </a:p>
        </p:txBody>
      </p:sp>
      <p:sp>
        <p:nvSpPr>
          <p:cNvPr id="11" name="Text Placeholder 17">
            <a:extLst>
              <a:ext uri="{FF2B5EF4-FFF2-40B4-BE49-F238E27FC236}">
                <a16:creationId xmlns:a16="http://schemas.microsoft.com/office/drawing/2014/main" id="{542D2C7D-D9E4-2347-8910-83CF1D5BA1AD}"/>
              </a:ext>
            </a:extLst>
          </p:cNvPr>
          <p:cNvSpPr>
            <a:spLocks noGrp="1"/>
          </p:cNvSpPr>
          <p:nvPr>
            <p:ph type="body" sz="quarter" idx="114" hasCustomPrompt="1"/>
          </p:nvPr>
        </p:nvSpPr>
        <p:spPr>
          <a:xfrm>
            <a:off x="263526" y="1376364"/>
            <a:ext cx="5755755" cy="414657"/>
          </a:xfrm>
          <a:blipFill dpi="0" rotWithShape="1">
            <a:blip r:embed="rId3" cstate="email">
              <a:extLst>
                <a:ext uri="{28A0092B-C50C-407E-A947-70E740481C1C}">
                  <a14:useLocalDpi xmlns:a14="http://schemas.microsoft.com/office/drawing/2010/main"/>
                </a:ext>
              </a:extLst>
            </a:blip>
            <a:srcRect/>
            <a:tile tx="0" ty="0" sx="100000" sy="100000" flip="xy" algn="bl"/>
          </a:blipFill>
        </p:spPr>
        <p:txBody>
          <a:bodyPr anchor="b"/>
          <a:lstStyle>
            <a:lvl1pPr marL="0" indent="0">
              <a:buNone/>
              <a:defRPr sz="1800" b="1" i="0">
                <a:latin typeface="Arial" panose="020B0604020202020204" pitchFamily="34" charset="0"/>
                <a:cs typeface="Arial" panose="020B0604020202020204" pitchFamily="34" charset="0"/>
              </a:defRPr>
            </a:lvl1pPr>
          </a:lstStyle>
          <a:p>
            <a:pPr lvl="0"/>
            <a:r>
              <a:rPr lang="en-US" dirty="0"/>
              <a:t>Click to add content title</a:t>
            </a:r>
          </a:p>
        </p:txBody>
      </p:sp>
      <p:cxnSp>
        <p:nvCxnSpPr>
          <p:cNvPr id="18" name="Straight Connector 17">
            <a:extLst>
              <a:ext uri="{FF2B5EF4-FFF2-40B4-BE49-F238E27FC236}">
                <a16:creationId xmlns:a16="http://schemas.microsoft.com/office/drawing/2014/main" id="{BD67390C-CF8E-8A47-87DF-C62375565150}"/>
              </a:ext>
            </a:extLst>
          </p:cNvPr>
          <p:cNvCxnSpPr/>
          <p:nvPr userDrawn="1"/>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BFC5F581-628A-AD40-A607-02AC0F42F561}"/>
              </a:ext>
            </a:extLst>
          </p:cNvPr>
          <p:cNvGrpSpPr/>
          <p:nvPr userDrawn="1"/>
        </p:nvGrpSpPr>
        <p:grpSpPr>
          <a:xfrm>
            <a:off x="12461308" y="152401"/>
            <a:ext cx="3093325" cy="809625"/>
            <a:chOff x="12461307" y="152400"/>
            <a:chExt cx="3093325" cy="809625"/>
          </a:xfrm>
        </p:grpSpPr>
        <p:sp>
          <p:nvSpPr>
            <p:cNvPr id="21" name="Rectangle 20">
              <a:extLst>
                <a:ext uri="{FF2B5EF4-FFF2-40B4-BE49-F238E27FC236}">
                  <a16:creationId xmlns:a16="http://schemas.microsoft.com/office/drawing/2014/main" id="{50358D2C-845B-B249-A1AC-590041D9F72D}"/>
                </a:ext>
              </a:extLst>
            </p:cNvPr>
            <p:cNvSpPr/>
            <p:nvPr userDrawn="1"/>
          </p:nvSpPr>
          <p:spPr>
            <a:xfrm>
              <a:off x="12461307" y="152400"/>
              <a:ext cx="3093325" cy="8096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000"/>
            </a:p>
          </p:txBody>
        </p:sp>
        <p:sp>
          <p:nvSpPr>
            <p:cNvPr id="22" name="Rectangle 21">
              <a:extLst>
                <a:ext uri="{FF2B5EF4-FFF2-40B4-BE49-F238E27FC236}">
                  <a16:creationId xmlns:a16="http://schemas.microsoft.com/office/drawing/2014/main" id="{EE0E1F92-63AA-C54A-A918-BAA49530610A}"/>
                </a:ext>
              </a:extLst>
            </p:cNvPr>
            <p:cNvSpPr/>
            <p:nvPr userDrawn="1"/>
          </p:nvSpPr>
          <p:spPr>
            <a:xfrm>
              <a:off x="12517897" y="219592"/>
              <a:ext cx="2960228" cy="666233"/>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TextBox 22">
              <a:extLst>
                <a:ext uri="{FF2B5EF4-FFF2-40B4-BE49-F238E27FC236}">
                  <a16:creationId xmlns:a16="http://schemas.microsoft.com/office/drawing/2014/main" id="{924624CA-8303-064D-8469-332D0C910C00}"/>
                </a:ext>
              </a:extLst>
            </p:cNvPr>
            <p:cNvSpPr txBox="1"/>
            <p:nvPr userDrawn="1"/>
          </p:nvSpPr>
          <p:spPr>
            <a:xfrm>
              <a:off x="13123460" y="325491"/>
              <a:ext cx="2059390" cy="484748"/>
            </a:xfrm>
            <a:prstGeom prst="rect">
              <a:avLst/>
            </a:prstGeom>
          </p:spPr>
          <p:txBody>
            <a:bodyPr vert="horz" wrap="square" lIns="0" tIns="0" rIns="0" bIns="0" rtlCol="0" anchor="t">
              <a:spAutoFit/>
            </a:bodyPr>
            <a:lstStyle/>
            <a:p>
              <a:pPr marL="0" indent="0" algn="l">
                <a:buNone/>
              </a:pPr>
              <a:r>
                <a:rPr lang="en-US" sz="1050">
                  <a:solidFill>
                    <a:schemeClr val="accent2"/>
                  </a:solidFill>
                  <a:latin typeface="Arial" charset="0"/>
                  <a:ea typeface="Arial" charset="0"/>
                  <a:cs typeface="Arial" charset="0"/>
                </a:rPr>
                <a:t>Access programmed text formats by using the ‘Indent More’ button to change the indent level.</a:t>
              </a:r>
            </a:p>
          </p:txBody>
        </p:sp>
        <p:pic>
          <p:nvPicPr>
            <p:cNvPr id="24" name="Picture 23">
              <a:extLst>
                <a:ext uri="{FF2B5EF4-FFF2-40B4-BE49-F238E27FC236}">
                  <a16:creationId xmlns:a16="http://schemas.microsoft.com/office/drawing/2014/main" id="{0C77819F-3351-5245-A24F-D67B2F2D831F}"/>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1"/>
            <a:stretch/>
          </p:blipFill>
          <p:spPr>
            <a:xfrm>
              <a:off x="12671338" y="333949"/>
              <a:ext cx="320762" cy="350353"/>
            </a:xfrm>
            <a:prstGeom prst="roundRect">
              <a:avLst/>
            </a:prstGeom>
          </p:spPr>
        </p:pic>
      </p:grpSp>
      <p:sp>
        <p:nvSpPr>
          <p:cNvPr id="26" name="Content Placeholder 4">
            <a:extLst>
              <a:ext uri="{FF2B5EF4-FFF2-40B4-BE49-F238E27FC236}">
                <a16:creationId xmlns:a16="http://schemas.microsoft.com/office/drawing/2014/main" id="{EFFF55F2-1A60-BC45-9662-1CCB19F3F4FB}"/>
              </a:ext>
            </a:extLst>
          </p:cNvPr>
          <p:cNvSpPr>
            <a:spLocks noGrp="1"/>
          </p:cNvSpPr>
          <p:nvPr>
            <p:ph sz="quarter" idx="19"/>
          </p:nvPr>
        </p:nvSpPr>
        <p:spPr>
          <a:xfrm>
            <a:off x="270647" y="1972801"/>
            <a:ext cx="5755754" cy="41858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4">
            <a:extLst>
              <a:ext uri="{FF2B5EF4-FFF2-40B4-BE49-F238E27FC236}">
                <a16:creationId xmlns:a16="http://schemas.microsoft.com/office/drawing/2014/main" id="{86E93ADF-FFD3-6B49-9C09-35011353A9EE}"/>
              </a:ext>
            </a:extLst>
          </p:cNvPr>
          <p:cNvSpPr>
            <a:spLocks noGrp="1"/>
          </p:cNvSpPr>
          <p:nvPr>
            <p:ph sz="quarter" idx="118"/>
          </p:nvPr>
        </p:nvSpPr>
        <p:spPr>
          <a:xfrm>
            <a:off x="6631200" y="3124802"/>
            <a:ext cx="5048736" cy="283679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Date Placeholder 11">
            <a:extLst>
              <a:ext uri="{FF2B5EF4-FFF2-40B4-BE49-F238E27FC236}">
                <a16:creationId xmlns:a16="http://schemas.microsoft.com/office/drawing/2014/main" id="{8B95F35B-A7B3-CD42-9DFE-2A3BBA2FDFE0}"/>
              </a:ext>
            </a:extLst>
          </p:cNvPr>
          <p:cNvSpPr>
            <a:spLocks noGrp="1"/>
          </p:cNvSpPr>
          <p:nvPr>
            <p:ph type="dt" sz="half" idx="119"/>
          </p:nvPr>
        </p:nvSpPr>
        <p:spPr/>
        <p:txBody>
          <a:bodyPr/>
          <a:lstStyle/>
          <a:p>
            <a:r>
              <a:rPr lang="en-CA"/>
              <a:t>Date</a:t>
            </a:r>
            <a:endParaRPr lang="en-US"/>
          </a:p>
        </p:txBody>
      </p:sp>
      <p:sp>
        <p:nvSpPr>
          <p:cNvPr id="13" name="Footer Placeholder 12">
            <a:extLst>
              <a:ext uri="{FF2B5EF4-FFF2-40B4-BE49-F238E27FC236}">
                <a16:creationId xmlns:a16="http://schemas.microsoft.com/office/drawing/2014/main" id="{C097A273-5BF7-E24F-8B9B-4F4547617CDA}"/>
              </a:ext>
            </a:extLst>
          </p:cNvPr>
          <p:cNvSpPr>
            <a:spLocks noGrp="1"/>
          </p:cNvSpPr>
          <p:nvPr>
            <p:ph type="ftr" sz="quarter" idx="120"/>
          </p:nvPr>
        </p:nvSpPr>
        <p:spPr/>
        <p:txBody>
          <a:bodyPr/>
          <a:lstStyle/>
          <a:p>
            <a:r>
              <a:rPr lang="en-US"/>
              <a:t>OpenText ©2021 All rights reserved</a:t>
            </a:r>
          </a:p>
        </p:txBody>
      </p:sp>
      <p:sp>
        <p:nvSpPr>
          <p:cNvPr id="15" name="Slide Number Placeholder 14">
            <a:extLst>
              <a:ext uri="{FF2B5EF4-FFF2-40B4-BE49-F238E27FC236}">
                <a16:creationId xmlns:a16="http://schemas.microsoft.com/office/drawing/2014/main" id="{89BF954C-5B35-C743-9DE1-49F76163533A}"/>
              </a:ext>
            </a:extLst>
          </p:cNvPr>
          <p:cNvSpPr>
            <a:spLocks noGrp="1"/>
          </p:cNvSpPr>
          <p:nvPr>
            <p:ph type="sldNum" sz="quarter" idx="121"/>
          </p:nvPr>
        </p:nvSpPr>
        <p:spPr/>
        <p:txBody>
          <a:bodyPr/>
          <a:lstStyle/>
          <a:p>
            <a:fld id="{3C1D921F-663F-5D4C-BF56-776C1B867DF7}" type="slidenum">
              <a:rPr lang="en-US" smtClean="0"/>
              <a:pPr/>
              <a:t>‹#›</a:t>
            </a:fld>
            <a:endParaRPr lang="en-US"/>
          </a:p>
        </p:txBody>
      </p:sp>
    </p:spTree>
    <p:extLst>
      <p:ext uri="{BB962C8B-B14F-4D97-AF65-F5344CB8AC3E}">
        <p14:creationId xmlns:p14="http://schemas.microsoft.com/office/powerpoint/2010/main" val="38417915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tacke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63526" y="152401"/>
            <a:ext cx="11651763" cy="973138"/>
          </a:xfrm>
        </p:spPr>
        <p:txBody>
          <a:bodyPr/>
          <a:lstStyle>
            <a:lvl1pPr>
              <a:defRPr>
                <a:solidFill>
                  <a:schemeClr val="accent1"/>
                </a:solidFill>
              </a:defRPr>
            </a:lvl1pPr>
          </a:lstStyle>
          <a:p>
            <a:r>
              <a:rPr lang="en-CA" dirty="0"/>
              <a:t>Click to add slide title</a:t>
            </a:r>
            <a:endParaRPr dirty="0"/>
          </a:p>
        </p:txBody>
      </p:sp>
      <p:sp>
        <p:nvSpPr>
          <p:cNvPr id="11" name="Text Placeholder 17">
            <a:extLst>
              <a:ext uri="{FF2B5EF4-FFF2-40B4-BE49-F238E27FC236}">
                <a16:creationId xmlns:a16="http://schemas.microsoft.com/office/drawing/2014/main" id="{542D2C7D-D9E4-2347-8910-83CF1D5BA1AD}"/>
              </a:ext>
            </a:extLst>
          </p:cNvPr>
          <p:cNvSpPr>
            <a:spLocks noGrp="1"/>
          </p:cNvSpPr>
          <p:nvPr>
            <p:ph type="body" sz="quarter" idx="114" hasCustomPrompt="1"/>
          </p:nvPr>
        </p:nvSpPr>
        <p:spPr>
          <a:xfrm>
            <a:off x="263525" y="1395168"/>
            <a:ext cx="11651763" cy="395853"/>
          </a:xfrm>
          <a:blipFill dpi="0" rotWithShape="1">
            <a:blip r:embed="rId2" cstate="email">
              <a:extLst>
                <a:ext uri="{28A0092B-C50C-407E-A947-70E740481C1C}">
                  <a14:useLocalDpi xmlns:a14="http://schemas.microsoft.com/office/drawing/2010/main"/>
                </a:ext>
              </a:extLst>
            </a:blip>
            <a:srcRect/>
            <a:tile tx="0" ty="0" sx="100000" sy="100000" flip="xy" algn="bl"/>
          </a:blipFill>
        </p:spPr>
        <p:txBody>
          <a:bodyPr bIns="72000" anchor="b"/>
          <a:lstStyle>
            <a:lvl1pPr marL="0" indent="0">
              <a:buNone/>
              <a:defRPr sz="1600" b="1" i="0">
                <a:latin typeface="Arial" panose="020B0604020202020204" pitchFamily="34" charset="0"/>
                <a:cs typeface="Arial" panose="020B0604020202020204" pitchFamily="34" charset="0"/>
              </a:defRPr>
            </a:lvl1pPr>
          </a:lstStyle>
          <a:p>
            <a:pPr lvl="0"/>
            <a:r>
              <a:rPr lang="en-US" dirty="0"/>
              <a:t>Click to add content title</a:t>
            </a:r>
          </a:p>
        </p:txBody>
      </p:sp>
      <p:sp>
        <p:nvSpPr>
          <p:cNvPr id="15" name="Text Placeholder 17">
            <a:extLst>
              <a:ext uri="{FF2B5EF4-FFF2-40B4-BE49-F238E27FC236}">
                <a16:creationId xmlns:a16="http://schemas.microsoft.com/office/drawing/2014/main" id="{D2C8ED6C-6153-A847-8DCB-7DEDC274C0A1}"/>
              </a:ext>
            </a:extLst>
          </p:cNvPr>
          <p:cNvSpPr>
            <a:spLocks noGrp="1"/>
          </p:cNvSpPr>
          <p:nvPr>
            <p:ph type="body" sz="quarter" idx="116" hasCustomPrompt="1"/>
          </p:nvPr>
        </p:nvSpPr>
        <p:spPr>
          <a:xfrm>
            <a:off x="263525" y="3876705"/>
            <a:ext cx="11651763" cy="395853"/>
          </a:xfrm>
          <a:blipFill dpi="0" rotWithShape="1">
            <a:blip r:embed="rId2" cstate="email">
              <a:extLst>
                <a:ext uri="{28A0092B-C50C-407E-A947-70E740481C1C}">
                  <a14:useLocalDpi xmlns:a14="http://schemas.microsoft.com/office/drawing/2010/main"/>
                </a:ext>
              </a:extLst>
            </a:blip>
            <a:srcRect/>
            <a:tile tx="0" ty="0" sx="100000" sy="100000" flip="xy" algn="bl"/>
          </a:blipFill>
        </p:spPr>
        <p:txBody>
          <a:bodyPr bIns="72000" anchor="b"/>
          <a:lstStyle>
            <a:lvl1pPr marL="0" indent="0">
              <a:buNone/>
              <a:defRPr sz="1600" b="1" i="0">
                <a:latin typeface="Arial" panose="020B0604020202020204" pitchFamily="34" charset="0"/>
                <a:cs typeface="Arial" panose="020B0604020202020204" pitchFamily="34" charset="0"/>
              </a:defRPr>
            </a:lvl1pPr>
          </a:lstStyle>
          <a:p>
            <a:pPr lvl="0"/>
            <a:r>
              <a:rPr lang="en-US"/>
              <a:t>Click to add content title</a:t>
            </a:r>
          </a:p>
        </p:txBody>
      </p:sp>
      <p:cxnSp>
        <p:nvCxnSpPr>
          <p:cNvPr id="21" name="Straight Connector 20">
            <a:extLst>
              <a:ext uri="{FF2B5EF4-FFF2-40B4-BE49-F238E27FC236}">
                <a16:creationId xmlns:a16="http://schemas.microsoft.com/office/drawing/2014/main" id="{05CAAC84-323E-7C4A-9B98-66677C8940A4}"/>
              </a:ext>
            </a:extLst>
          </p:cNvPr>
          <p:cNvCxnSpPr/>
          <p:nvPr userDrawn="1"/>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455CFC71-B47A-A54D-AEBE-4721F45D29DC}"/>
              </a:ext>
            </a:extLst>
          </p:cNvPr>
          <p:cNvGrpSpPr/>
          <p:nvPr userDrawn="1"/>
        </p:nvGrpSpPr>
        <p:grpSpPr>
          <a:xfrm>
            <a:off x="12461308" y="152401"/>
            <a:ext cx="3093325" cy="809625"/>
            <a:chOff x="12461307" y="152400"/>
            <a:chExt cx="3093325" cy="809625"/>
          </a:xfrm>
        </p:grpSpPr>
        <p:sp>
          <p:nvSpPr>
            <p:cNvPr id="18" name="Rectangle 17">
              <a:extLst>
                <a:ext uri="{FF2B5EF4-FFF2-40B4-BE49-F238E27FC236}">
                  <a16:creationId xmlns:a16="http://schemas.microsoft.com/office/drawing/2014/main" id="{2168C2B9-ADA9-624C-A89E-B96031CDC7FB}"/>
                </a:ext>
              </a:extLst>
            </p:cNvPr>
            <p:cNvSpPr/>
            <p:nvPr userDrawn="1"/>
          </p:nvSpPr>
          <p:spPr>
            <a:xfrm>
              <a:off x="12461307" y="152400"/>
              <a:ext cx="3093325" cy="8096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000"/>
            </a:p>
          </p:txBody>
        </p:sp>
        <p:sp>
          <p:nvSpPr>
            <p:cNvPr id="22" name="Rectangle 21">
              <a:extLst>
                <a:ext uri="{FF2B5EF4-FFF2-40B4-BE49-F238E27FC236}">
                  <a16:creationId xmlns:a16="http://schemas.microsoft.com/office/drawing/2014/main" id="{66E480F3-3121-1048-91F3-2013B6789287}"/>
                </a:ext>
              </a:extLst>
            </p:cNvPr>
            <p:cNvSpPr/>
            <p:nvPr userDrawn="1"/>
          </p:nvSpPr>
          <p:spPr>
            <a:xfrm>
              <a:off x="12517897" y="219592"/>
              <a:ext cx="2960228" cy="666233"/>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TextBox 22">
              <a:extLst>
                <a:ext uri="{FF2B5EF4-FFF2-40B4-BE49-F238E27FC236}">
                  <a16:creationId xmlns:a16="http://schemas.microsoft.com/office/drawing/2014/main" id="{F5B7811A-96C0-B740-8247-00986021E3C8}"/>
                </a:ext>
              </a:extLst>
            </p:cNvPr>
            <p:cNvSpPr txBox="1"/>
            <p:nvPr userDrawn="1"/>
          </p:nvSpPr>
          <p:spPr>
            <a:xfrm>
              <a:off x="13123460" y="325491"/>
              <a:ext cx="2059390" cy="484748"/>
            </a:xfrm>
            <a:prstGeom prst="rect">
              <a:avLst/>
            </a:prstGeom>
          </p:spPr>
          <p:txBody>
            <a:bodyPr vert="horz" wrap="square" lIns="0" tIns="0" rIns="0" bIns="0" rtlCol="0" anchor="t">
              <a:spAutoFit/>
            </a:bodyPr>
            <a:lstStyle/>
            <a:p>
              <a:pPr marL="0" indent="0" algn="l">
                <a:buNone/>
              </a:pPr>
              <a:r>
                <a:rPr lang="en-US" sz="1050">
                  <a:solidFill>
                    <a:schemeClr val="accent2"/>
                  </a:solidFill>
                  <a:latin typeface="Arial" charset="0"/>
                  <a:ea typeface="Arial" charset="0"/>
                  <a:cs typeface="Arial" charset="0"/>
                </a:rPr>
                <a:t>Access programmed text formats by using the ‘Indent More’ button to change the indent level.</a:t>
              </a:r>
            </a:p>
          </p:txBody>
        </p:sp>
        <p:pic>
          <p:nvPicPr>
            <p:cNvPr id="24" name="Picture 23">
              <a:extLst>
                <a:ext uri="{FF2B5EF4-FFF2-40B4-BE49-F238E27FC236}">
                  <a16:creationId xmlns:a16="http://schemas.microsoft.com/office/drawing/2014/main" id="{26E66BBF-CD27-B944-AA22-91FA904C9CE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1"/>
            <a:stretch/>
          </p:blipFill>
          <p:spPr>
            <a:xfrm>
              <a:off x="12671338" y="333949"/>
              <a:ext cx="320762" cy="350353"/>
            </a:xfrm>
            <a:prstGeom prst="roundRect">
              <a:avLst/>
            </a:prstGeom>
          </p:spPr>
        </p:pic>
      </p:grpSp>
      <p:sp>
        <p:nvSpPr>
          <p:cNvPr id="2" name="Date Placeholder 1">
            <a:extLst>
              <a:ext uri="{FF2B5EF4-FFF2-40B4-BE49-F238E27FC236}">
                <a16:creationId xmlns:a16="http://schemas.microsoft.com/office/drawing/2014/main" id="{5A0A13A8-5EA5-E44A-8141-08D1AFCBC1C6}"/>
              </a:ext>
            </a:extLst>
          </p:cNvPr>
          <p:cNvSpPr>
            <a:spLocks noGrp="1"/>
          </p:cNvSpPr>
          <p:nvPr>
            <p:ph type="dt" sz="half" idx="123"/>
          </p:nvPr>
        </p:nvSpPr>
        <p:spPr/>
        <p:txBody>
          <a:bodyPr/>
          <a:lstStyle/>
          <a:p>
            <a:r>
              <a:rPr lang="en-CA"/>
              <a:t>Date</a:t>
            </a:r>
            <a:endParaRPr lang="en-US"/>
          </a:p>
        </p:txBody>
      </p:sp>
      <p:sp>
        <p:nvSpPr>
          <p:cNvPr id="3" name="Slide Number Placeholder 2">
            <a:extLst>
              <a:ext uri="{FF2B5EF4-FFF2-40B4-BE49-F238E27FC236}">
                <a16:creationId xmlns:a16="http://schemas.microsoft.com/office/drawing/2014/main" id="{88EFEB82-438F-AA4C-9CBC-9EB20404F178}"/>
              </a:ext>
            </a:extLst>
          </p:cNvPr>
          <p:cNvSpPr>
            <a:spLocks noGrp="1"/>
          </p:cNvSpPr>
          <p:nvPr>
            <p:ph type="sldNum" sz="quarter" idx="124"/>
          </p:nvPr>
        </p:nvSpPr>
        <p:spPr/>
        <p:txBody>
          <a:bodyPr/>
          <a:lstStyle/>
          <a:p>
            <a:fld id="{3C1D921F-663F-5D4C-BF56-776C1B867DF7}" type="slidenum">
              <a:rPr lang="en-US" smtClean="0"/>
              <a:pPr/>
              <a:t>‹#›</a:t>
            </a:fld>
            <a:endParaRPr lang="en-US"/>
          </a:p>
        </p:txBody>
      </p:sp>
      <p:sp>
        <p:nvSpPr>
          <p:cNvPr id="17" name="Content Placeholder 4">
            <a:extLst>
              <a:ext uri="{FF2B5EF4-FFF2-40B4-BE49-F238E27FC236}">
                <a16:creationId xmlns:a16="http://schemas.microsoft.com/office/drawing/2014/main" id="{F8CB8377-302B-244E-94FB-B36536DBBF83}"/>
              </a:ext>
            </a:extLst>
          </p:cNvPr>
          <p:cNvSpPr>
            <a:spLocks noGrp="1"/>
          </p:cNvSpPr>
          <p:nvPr>
            <p:ph sz="quarter" idx="121"/>
          </p:nvPr>
        </p:nvSpPr>
        <p:spPr>
          <a:xfrm>
            <a:off x="263526" y="1864801"/>
            <a:ext cx="11651763" cy="1805296"/>
          </a:xfrm>
          <a:prstGeom prst="rect">
            <a:avLst/>
          </a:prstGeom>
        </p:spPr>
        <p:txBody>
          <a:bodyPr/>
          <a:lstStyle>
            <a:lvl1pPr>
              <a:defRPr sz="18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4">
            <a:extLst>
              <a:ext uri="{FF2B5EF4-FFF2-40B4-BE49-F238E27FC236}">
                <a16:creationId xmlns:a16="http://schemas.microsoft.com/office/drawing/2014/main" id="{97868BA9-EAE1-BE46-A782-0E3108629D3F}"/>
              </a:ext>
            </a:extLst>
          </p:cNvPr>
          <p:cNvSpPr>
            <a:spLocks noGrp="1"/>
          </p:cNvSpPr>
          <p:nvPr>
            <p:ph sz="quarter" idx="122"/>
          </p:nvPr>
        </p:nvSpPr>
        <p:spPr>
          <a:xfrm>
            <a:off x="263526" y="4360554"/>
            <a:ext cx="11651763" cy="1805296"/>
          </a:xfrm>
          <a:prstGeom prst="rect">
            <a:avLst/>
          </a:prstGeom>
        </p:spPr>
        <p:txBody>
          <a:bodyPr/>
          <a:lstStyle>
            <a:lvl1pPr>
              <a:defRPr sz="18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26777F40-2723-CF49-AEF2-3EDF48361D38}"/>
              </a:ext>
            </a:extLst>
          </p:cNvPr>
          <p:cNvSpPr>
            <a:spLocks noGrp="1"/>
          </p:cNvSpPr>
          <p:nvPr>
            <p:ph type="ftr" sz="quarter" idx="125"/>
          </p:nvPr>
        </p:nvSpPr>
        <p:spPr/>
        <p:txBody>
          <a:bodyPr/>
          <a:lstStyle/>
          <a:p>
            <a:r>
              <a:rPr lang="en-US"/>
              <a:t>OpenText ©2021 All rights reserved</a:t>
            </a:r>
          </a:p>
        </p:txBody>
      </p:sp>
    </p:spTree>
    <p:extLst>
      <p:ext uri="{BB962C8B-B14F-4D97-AF65-F5344CB8AC3E}">
        <p14:creationId xmlns:p14="http://schemas.microsoft.com/office/powerpoint/2010/main" val="14816514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E1B3A341-ED0E-854D-B998-AE4AF0E50D9C}"/>
              </a:ext>
            </a:extLst>
          </p:cNvPr>
          <p:cNvSpPr>
            <a:spLocks noGrp="1"/>
          </p:cNvSpPr>
          <p:nvPr>
            <p:ph type="pic" sz="quarter" idx="22" hasCustomPrompt="1"/>
          </p:nvPr>
        </p:nvSpPr>
        <p:spPr bwMode="auto">
          <a:xfrm>
            <a:off x="999007" y="1519756"/>
            <a:ext cx="1191698" cy="1191698"/>
          </a:xfrm>
          <a:custGeom>
            <a:avLst/>
            <a:gdLst>
              <a:gd name="connsiteX0" fmla="*/ 576064 w 1152128"/>
              <a:gd name="connsiteY0" fmla="*/ 0 h 1152128"/>
              <a:gd name="connsiteX1" fmla="*/ 1152128 w 1152128"/>
              <a:gd name="connsiteY1" fmla="*/ 576064 h 1152128"/>
              <a:gd name="connsiteX2" fmla="*/ 576064 w 1152128"/>
              <a:gd name="connsiteY2" fmla="*/ 1152128 h 1152128"/>
              <a:gd name="connsiteX3" fmla="*/ 0 w 1152128"/>
              <a:gd name="connsiteY3" fmla="*/ 576064 h 1152128"/>
              <a:gd name="connsiteX4" fmla="*/ 576064 w 1152128"/>
              <a:gd name="connsiteY4" fmla="*/ 0 h 1152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128" h="1152128">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oAutofit/>
          </a:bodyPr>
          <a:lstStyle>
            <a:lvl1pPr marL="0" indent="0" algn="ctr">
              <a:buNone/>
              <a:defRPr sz="1200"/>
            </a:lvl1pPr>
          </a:lstStyle>
          <a:p>
            <a:r>
              <a:rPr lang="en-US"/>
              <a:t>Click to add headshot</a:t>
            </a:r>
          </a:p>
        </p:txBody>
      </p:sp>
      <p:sp>
        <p:nvSpPr>
          <p:cNvPr id="2" name="Title 1">
            <a:extLst>
              <a:ext uri="{FF2B5EF4-FFF2-40B4-BE49-F238E27FC236}">
                <a16:creationId xmlns:a16="http://schemas.microsoft.com/office/drawing/2014/main" id="{18824641-2636-9C4A-B81F-8994DD698B5E}"/>
              </a:ext>
            </a:extLst>
          </p:cNvPr>
          <p:cNvSpPr>
            <a:spLocks noGrp="1"/>
          </p:cNvSpPr>
          <p:nvPr>
            <p:ph type="title" hasCustomPrompt="1"/>
          </p:nvPr>
        </p:nvSpPr>
        <p:spPr>
          <a:xfrm>
            <a:off x="263525" y="152401"/>
            <a:ext cx="11651764" cy="973138"/>
          </a:xfrm>
        </p:spPr>
        <p:txBody>
          <a:bodyPr/>
          <a:lstStyle/>
          <a:p>
            <a:r>
              <a:rPr lang="en-US" dirty="0"/>
              <a:t>Click to add slide title</a:t>
            </a:r>
          </a:p>
        </p:txBody>
      </p:sp>
      <p:sp>
        <p:nvSpPr>
          <p:cNvPr id="10" name="Text Placeholder 9">
            <a:extLst>
              <a:ext uri="{FF2B5EF4-FFF2-40B4-BE49-F238E27FC236}">
                <a16:creationId xmlns:a16="http://schemas.microsoft.com/office/drawing/2014/main" id="{68B91D0D-9F61-3B4D-9A9B-E8550E88B928}"/>
              </a:ext>
            </a:extLst>
          </p:cNvPr>
          <p:cNvSpPr>
            <a:spLocks noGrp="1"/>
          </p:cNvSpPr>
          <p:nvPr>
            <p:ph type="body" sz="quarter" idx="10" hasCustomPrompt="1"/>
          </p:nvPr>
        </p:nvSpPr>
        <p:spPr>
          <a:xfrm>
            <a:off x="263525" y="2835168"/>
            <a:ext cx="2662662" cy="461413"/>
          </a:xfrm>
        </p:spPr>
        <p:txBody>
          <a:bodyPr lIns="0" bIns="0" anchor="ctr">
            <a:noAutofit/>
          </a:bodyPr>
          <a:lstStyle>
            <a:lvl1pPr marL="0" indent="0">
              <a:lnSpc>
                <a:spcPct val="100000"/>
              </a:lnSpc>
              <a:spcBef>
                <a:spcPts val="0"/>
              </a:spcBef>
              <a:spcAft>
                <a:spcPts val="0"/>
              </a:spcAft>
              <a:buNone/>
              <a:defRPr sz="1600" b="1" i="0" cap="none" spc="0" baseline="0">
                <a:solidFill>
                  <a:schemeClr val="accent1"/>
                </a:solidFill>
                <a:latin typeface="Arial" panose="020B0604020202020204" pitchFamily="34" charset="0"/>
                <a:cs typeface="Arial" panose="020B0604020202020204" pitchFamily="34" charset="0"/>
              </a:defRPr>
            </a:lvl1pPr>
          </a:lstStyle>
          <a:p>
            <a:pPr lvl="0"/>
            <a:r>
              <a:rPr lang="en-US" dirty="0"/>
              <a:t>Click to add name</a:t>
            </a:r>
          </a:p>
        </p:txBody>
      </p:sp>
      <p:sp>
        <p:nvSpPr>
          <p:cNvPr id="11" name="Text Placeholder 9">
            <a:extLst>
              <a:ext uri="{FF2B5EF4-FFF2-40B4-BE49-F238E27FC236}">
                <a16:creationId xmlns:a16="http://schemas.microsoft.com/office/drawing/2014/main" id="{D724B5D4-892B-344E-ADD3-5946E322FFB2}"/>
              </a:ext>
            </a:extLst>
          </p:cNvPr>
          <p:cNvSpPr>
            <a:spLocks noGrp="1"/>
          </p:cNvSpPr>
          <p:nvPr>
            <p:ph type="body" sz="quarter" idx="11" hasCustomPrompt="1"/>
          </p:nvPr>
        </p:nvSpPr>
        <p:spPr>
          <a:xfrm>
            <a:off x="263525" y="3304827"/>
            <a:ext cx="2662662" cy="592487"/>
          </a:xfrm>
        </p:spPr>
        <p:txBody>
          <a:bodyPr lIns="0" anchor="t"/>
          <a:lstStyle>
            <a:lvl1pPr marL="0" indent="0">
              <a:lnSpc>
                <a:spcPct val="100000"/>
              </a:lnSpc>
              <a:spcBef>
                <a:spcPts val="0"/>
              </a:spcBef>
              <a:spcAft>
                <a:spcPts val="0"/>
              </a:spcAft>
              <a:buNone/>
              <a:defRPr sz="1600" b="1" i="0">
                <a:solidFill>
                  <a:schemeClr val="tx1"/>
                </a:solidFill>
                <a:latin typeface="Arial" panose="020B0604020202020204" pitchFamily="34" charset="0"/>
                <a:cs typeface="Arial" panose="020B0604020202020204" pitchFamily="34" charset="0"/>
              </a:defRPr>
            </a:lvl1pPr>
          </a:lstStyle>
          <a:p>
            <a:pPr lvl="0"/>
            <a:r>
              <a:rPr lang="en-US" dirty="0"/>
              <a:t>Title</a:t>
            </a:r>
          </a:p>
        </p:txBody>
      </p:sp>
      <p:sp>
        <p:nvSpPr>
          <p:cNvPr id="12" name="Text Placeholder 9">
            <a:extLst>
              <a:ext uri="{FF2B5EF4-FFF2-40B4-BE49-F238E27FC236}">
                <a16:creationId xmlns:a16="http://schemas.microsoft.com/office/drawing/2014/main" id="{F425C022-4754-EE42-8C22-2A6124BAE0DC}"/>
              </a:ext>
            </a:extLst>
          </p:cNvPr>
          <p:cNvSpPr>
            <a:spLocks noGrp="1"/>
          </p:cNvSpPr>
          <p:nvPr>
            <p:ph type="body" sz="quarter" idx="12" hasCustomPrompt="1"/>
          </p:nvPr>
        </p:nvSpPr>
        <p:spPr>
          <a:xfrm>
            <a:off x="263525" y="3897313"/>
            <a:ext cx="2662662" cy="2268538"/>
          </a:xfrm>
          <a:blipFill dpi="0" rotWithShape="1">
            <a:blip r:embed="rId2" cstate="email">
              <a:extLst>
                <a:ext uri="{28A0092B-C50C-407E-A947-70E740481C1C}">
                  <a14:useLocalDpi xmlns:a14="http://schemas.microsoft.com/office/drawing/2010/main"/>
                </a:ext>
              </a:extLst>
            </a:blip>
            <a:srcRect/>
            <a:tile tx="0" ty="0" sx="100000" sy="100000" flip="x" algn="tl"/>
          </a:blipFill>
        </p:spPr>
        <p:txBody>
          <a:bodyPr lIns="0" tIns="180000">
            <a:noAutofit/>
          </a:bodyPr>
          <a:lstStyle>
            <a:lvl1pPr>
              <a:spcBef>
                <a:spcPts val="0"/>
              </a:spcBef>
              <a:spcAft>
                <a:spcPts val="600"/>
              </a:spcAft>
              <a:defRPr sz="1200" b="0" i="0" baseline="0">
                <a:solidFill>
                  <a:schemeClr val="tx1">
                    <a:lumMod val="85000"/>
                    <a:lumOff val="15000"/>
                  </a:schemeClr>
                </a:solidFill>
                <a:latin typeface="Arial" panose="020B0604020202020204" pitchFamily="34" charset="0"/>
                <a:cs typeface="Arial" panose="020B0604020202020204" pitchFamily="34" charset="0"/>
              </a:defRPr>
            </a:lvl1pPr>
            <a:lvl2pPr marL="0" indent="0">
              <a:buNone/>
              <a:defRPr sz="1800">
                <a:solidFill>
                  <a:schemeClr val="tx1"/>
                </a:solidFill>
              </a:defRPr>
            </a:lvl2pPr>
          </a:lstStyle>
          <a:p>
            <a:pPr lvl="1"/>
            <a:r>
              <a:rPr lang="en-US" dirty="0"/>
              <a:t>Click to add bio</a:t>
            </a:r>
          </a:p>
        </p:txBody>
      </p:sp>
      <p:cxnSp>
        <p:nvCxnSpPr>
          <p:cNvPr id="50" name="Straight Connector 49">
            <a:extLst>
              <a:ext uri="{FF2B5EF4-FFF2-40B4-BE49-F238E27FC236}">
                <a16:creationId xmlns:a16="http://schemas.microsoft.com/office/drawing/2014/main" id="{66151ECA-E502-F642-A248-BD3AE3ADE55F}"/>
              </a:ext>
            </a:extLst>
          </p:cNvPr>
          <p:cNvCxnSpPr/>
          <p:nvPr userDrawn="1"/>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101" name="Group 100">
            <a:extLst>
              <a:ext uri="{FF2B5EF4-FFF2-40B4-BE49-F238E27FC236}">
                <a16:creationId xmlns:a16="http://schemas.microsoft.com/office/drawing/2014/main" id="{CA7E929C-7046-3D4E-9BEF-0AA496E0B98F}"/>
              </a:ext>
            </a:extLst>
          </p:cNvPr>
          <p:cNvGrpSpPr/>
          <p:nvPr userDrawn="1"/>
        </p:nvGrpSpPr>
        <p:grpSpPr>
          <a:xfrm>
            <a:off x="12495015" y="152401"/>
            <a:ext cx="2874210" cy="6370984"/>
            <a:chOff x="12457693" y="0"/>
            <a:chExt cx="2874210" cy="6370984"/>
          </a:xfrm>
        </p:grpSpPr>
        <p:sp>
          <p:nvSpPr>
            <p:cNvPr id="102" name="Rectangle 101">
              <a:extLst>
                <a:ext uri="{FF2B5EF4-FFF2-40B4-BE49-F238E27FC236}">
                  <a16:creationId xmlns:a16="http://schemas.microsoft.com/office/drawing/2014/main" id="{160E7864-8F6C-DB45-94B2-619632E9B58E}"/>
                </a:ext>
              </a:extLst>
            </p:cNvPr>
            <p:cNvSpPr/>
            <p:nvPr userDrawn="1"/>
          </p:nvSpPr>
          <p:spPr>
            <a:xfrm>
              <a:off x="12457693" y="0"/>
              <a:ext cx="2798651" cy="637098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103" name="TextBox 102">
              <a:extLst>
                <a:ext uri="{FF2B5EF4-FFF2-40B4-BE49-F238E27FC236}">
                  <a16:creationId xmlns:a16="http://schemas.microsoft.com/office/drawing/2014/main" id="{9A8C1645-2112-B042-9B2C-3F2E8A9FC110}"/>
                </a:ext>
              </a:extLst>
            </p:cNvPr>
            <p:cNvSpPr txBox="1"/>
            <p:nvPr userDrawn="1"/>
          </p:nvSpPr>
          <p:spPr>
            <a:xfrm>
              <a:off x="12613762" y="150289"/>
              <a:ext cx="1644681" cy="169277"/>
            </a:xfrm>
            <a:prstGeom prst="rect">
              <a:avLst/>
            </a:prstGeom>
          </p:spPr>
          <p:txBody>
            <a:bodyPr vert="horz" wrap="none" lIns="0" tIns="0" rIns="0" bIns="0" rtlCol="0" anchor="t">
              <a:spAutoFit/>
            </a:bodyPr>
            <a:lstStyle>
              <a:defPPr>
                <a:defRPr lang="en-US"/>
              </a:defPPr>
              <a:lvl1pPr>
                <a:defRPr sz="1100">
                  <a:solidFill>
                    <a:schemeClr val="accent2"/>
                  </a:solidFill>
                  <a:latin typeface="Arial" charset="0"/>
                  <a:ea typeface="Arial" charset="0"/>
                  <a:cs typeface="Arial" charset="0"/>
                </a:defRPr>
              </a:lvl1pPr>
            </a:lstStyle>
            <a:p>
              <a:pPr marL="0" lvl="0" indent="0">
                <a:buNone/>
              </a:pPr>
              <a:r>
                <a:rPr lang="en-US" sz="1100">
                  <a:solidFill>
                    <a:schemeClr val="bg1"/>
                  </a:solidFill>
                </a:rPr>
                <a:t>HOW TO ADD AN IMAGE</a:t>
              </a:r>
            </a:p>
          </p:txBody>
        </p:sp>
        <p:cxnSp>
          <p:nvCxnSpPr>
            <p:cNvPr id="104" name="Straight Connector 103">
              <a:extLst>
                <a:ext uri="{FF2B5EF4-FFF2-40B4-BE49-F238E27FC236}">
                  <a16:creationId xmlns:a16="http://schemas.microsoft.com/office/drawing/2014/main" id="{E6B60217-D2C9-8B46-A5A8-32207EAF4295}"/>
                </a:ext>
              </a:extLst>
            </p:cNvPr>
            <p:cNvCxnSpPr>
              <a:cxnSpLocks/>
            </p:cNvCxnSpPr>
            <p:nvPr userDrawn="1"/>
          </p:nvCxnSpPr>
          <p:spPr>
            <a:xfrm>
              <a:off x="12613762" y="352906"/>
              <a:ext cx="175538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A11CA8CD-48BC-0748-9FD2-F803EF3B9FBD}"/>
                </a:ext>
              </a:extLst>
            </p:cNvPr>
            <p:cNvSpPr txBox="1"/>
            <p:nvPr userDrawn="1"/>
          </p:nvSpPr>
          <p:spPr>
            <a:xfrm>
              <a:off x="12776177" y="496513"/>
              <a:ext cx="2297338" cy="421654"/>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b="1"/>
                <a:t>Method 1: </a:t>
              </a:r>
              <a:r>
                <a:rPr lang="en-US" sz="600" b="0"/>
                <a:t>DRAG &amp; DROP</a:t>
              </a:r>
            </a:p>
            <a:p>
              <a:pPr lvl="1">
                <a:buNone/>
              </a:pPr>
              <a:r>
                <a:rPr lang="en-US" sz="1050"/>
                <a:t>On an empty master layout, drag and drop an image onto the slide.</a:t>
              </a:r>
            </a:p>
          </p:txBody>
        </p:sp>
        <p:grpSp>
          <p:nvGrpSpPr>
            <p:cNvPr id="106" name="Group 105">
              <a:extLst>
                <a:ext uri="{FF2B5EF4-FFF2-40B4-BE49-F238E27FC236}">
                  <a16:creationId xmlns:a16="http://schemas.microsoft.com/office/drawing/2014/main" id="{9554A704-6674-BB43-AB20-2E181F9B57EB}"/>
                </a:ext>
              </a:extLst>
            </p:cNvPr>
            <p:cNvGrpSpPr/>
            <p:nvPr userDrawn="1"/>
          </p:nvGrpSpPr>
          <p:grpSpPr>
            <a:xfrm>
              <a:off x="12596752" y="2653788"/>
              <a:ext cx="2735151" cy="2087177"/>
              <a:chOff x="12596752" y="5446684"/>
              <a:chExt cx="2735151" cy="2087177"/>
            </a:xfrm>
          </p:grpSpPr>
          <p:grpSp>
            <p:nvGrpSpPr>
              <p:cNvPr id="117" name="Group 116">
                <a:extLst>
                  <a:ext uri="{FF2B5EF4-FFF2-40B4-BE49-F238E27FC236}">
                    <a16:creationId xmlns:a16="http://schemas.microsoft.com/office/drawing/2014/main" id="{012C7B92-F2AA-9F45-A792-FFDCCA4C1309}"/>
                  </a:ext>
                </a:extLst>
              </p:cNvPr>
              <p:cNvGrpSpPr/>
              <p:nvPr userDrawn="1"/>
            </p:nvGrpSpPr>
            <p:grpSpPr>
              <a:xfrm>
                <a:off x="12596752" y="5446684"/>
                <a:ext cx="2735151" cy="2087177"/>
                <a:chOff x="12596752" y="3550835"/>
                <a:chExt cx="2735151" cy="2087177"/>
              </a:xfrm>
            </p:grpSpPr>
            <p:sp>
              <p:nvSpPr>
                <p:cNvPr id="120" name="Rectangle 119">
                  <a:extLst>
                    <a:ext uri="{FF2B5EF4-FFF2-40B4-BE49-F238E27FC236}">
                      <a16:creationId xmlns:a16="http://schemas.microsoft.com/office/drawing/2014/main" id="{E5544EB0-5E10-254D-8AE0-A8CCC9620441}"/>
                    </a:ext>
                  </a:extLst>
                </p:cNvPr>
                <p:cNvSpPr/>
                <p:nvPr userDrawn="1"/>
              </p:nvSpPr>
              <p:spPr>
                <a:xfrm>
                  <a:off x="12596752" y="3550835"/>
                  <a:ext cx="2735151" cy="2087177"/>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1" name="TextBox 120">
                  <a:extLst>
                    <a:ext uri="{FF2B5EF4-FFF2-40B4-BE49-F238E27FC236}">
                      <a16:creationId xmlns:a16="http://schemas.microsoft.com/office/drawing/2014/main" id="{A59A1BCF-4BC0-BF46-B962-07D8C33C7F41}"/>
                    </a:ext>
                  </a:extLst>
                </p:cNvPr>
                <p:cNvSpPr txBox="1"/>
                <p:nvPr userDrawn="1"/>
              </p:nvSpPr>
              <p:spPr>
                <a:xfrm>
                  <a:off x="12771990" y="4875845"/>
                  <a:ext cx="2422981" cy="498598"/>
                </a:xfrm>
                <a:prstGeom prst="rect">
                  <a:avLst/>
                </a:prstGeom>
              </p:spPr>
              <p:txBody>
                <a:bodyPr vert="horz" wrap="square" lIns="0" tIns="0" rIns="0" bIns="0" rtlCol="0" anchor="t">
                  <a:spAutoFit/>
                </a:bodyPr>
                <a:lstStyle/>
                <a:p>
                  <a:pPr marL="3175" lvl="1" indent="0" algn="l" defTabSz="914355" rtl="0" eaLnBrk="1" latinLnBrk="0" hangingPunct="1">
                    <a:lnSpc>
                      <a:spcPct val="90000"/>
                    </a:lnSpc>
                    <a:spcBef>
                      <a:spcPts val="0"/>
                    </a:spcBef>
                    <a:spcAft>
                      <a:spcPts val="300"/>
                    </a:spcAft>
                    <a:buFont typeface="Wingdings" pitchFamily="2" charset="2"/>
                    <a:buNone/>
                    <a:tabLst/>
                    <a:defRPr/>
                  </a:pPr>
                  <a:r>
                    <a:rPr lang="en-US" sz="900" kern="1200">
                      <a:solidFill>
                        <a:schemeClr val="tx1">
                          <a:lumMod val="50000"/>
                          <a:lumOff val="50000"/>
                        </a:schemeClr>
                      </a:solidFill>
                      <a:latin typeface="Arial" charset="0"/>
                      <a:ea typeface="Arial" charset="0"/>
                      <a:cs typeface="Arial" charset="0"/>
                    </a:rPr>
                    <a:t>Deleting the image may bring the image placeholder to the top layer, covering your text. Right-click on the placeholder and choose “Send to Back”.</a:t>
                  </a:r>
                </a:p>
              </p:txBody>
            </p:sp>
            <p:sp>
              <p:nvSpPr>
                <p:cNvPr id="122" name="TextBox 121">
                  <a:extLst>
                    <a:ext uri="{FF2B5EF4-FFF2-40B4-BE49-F238E27FC236}">
                      <a16:creationId xmlns:a16="http://schemas.microsoft.com/office/drawing/2014/main" id="{1D902BA3-9FC1-474F-9879-75FCD0149012}"/>
                    </a:ext>
                  </a:extLst>
                </p:cNvPr>
                <p:cNvSpPr txBox="1"/>
                <p:nvPr userDrawn="1"/>
              </p:nvSpPr>
              <p:spPr>
                <a:xfrm>
                  <a:off x="12771991" y="3940775"/>
                  <a:ext cx="2156990" cy="856645"/>
                </a:xfrm>
                <a:prstGeom prst="rect">
                  <a:avLst/>
                </a:prstGeom>
              </p:spPr>
              <p:txBody>
                <a:bodyPr vert="horz" wrap="square" lIns="0" tIns="0" rIns="0" bIns="0" rtlCol="0" anchor="t">
                  <a:spAutoFit/>
                </a:bodyPr>
                <a:lstStyle/>
                <a:p>
                  <a:pPr marL="0" indent="0" algn="l" defTabSz="914355" rtl="0" eaLnBrk="1" latinLnBrk="0" hangingPunct="1">
                    <a:spcBef>
                      <a:spcPts val="200"/>
                    </a:spcBef>
                    <a:buNone/>
                  </a:pPr>
                  <a:r>
                    <a:rPr lang="en-US" sz="900" b="1" kern="1200">
                      <a:solidFill>
                        <a:schemeClr val="tx1">
                          <a:lumMod val="50000"/>
                          <a:lumOff val="50000"/>
                        </a:schemeClr>
                      </a:solidFill>
                      <a:latin typeface="Arial" charset="0"/>
                      <a:ea typeface="Arial" charset="0"/>
                      <a:cs typeface="Arial" charset="0"/>
                    </a:rPr>
                    <a:t>First, delete the existing image to reset the photo placeholder functionality. </a:t>
                  </a:r>
                  <a:r>
                    <a:rPr lang="en-US" sz="900" b="0" kern="1200">
                      <a:solidFill>
                        <a:schemeClr val="tx1">
                          <a:lumMod val="50000"/>
                          <a:lumOff val="50000"/>
                        </a:schemeClr>
                      </a:solidFill>
                      <a:latin typeface="Arial" charset="0"/>
                      <a:ea typeface="Arial" charset="0"/>
                      <a:cs typeface="Arial" charset="0"/>
                    </a:rPr>
                    <a:t>You may need to shift the gradient aside in order to do this. </a:t>
                  </a:r>
                </a:p>
                <a:p>
                  <a:pPr marL="0" indent="0" algn="l" defTabSz="914355" rtl="0" eaLnBrk="1" latinLnBrk="0" hangingPunct="1">
                    <a:spcBef>
                      <a:spcPts val="200"/>
                    </a:spcBef>
                    <a:buNone/>
                  </a:pPr>
                  <a:r>
                    <a:rPr lang="en-US" sz="900" b="0" kern="1200">
                      <a:solidFill>
                        <a:schemeClr val="tx1">
                          <a:lumMod val="50000"/>
                          <a:lumOff val="50000"/>
                        </a:schemeClr>
                      </a:solidFill>
                      <a:latin typeface="Arial" charset="0"/>
                      <a:ea typeface="Arial" charset="0"/>
                      <a:cs typeface="Arial" charset="0"/>
                    </a:rPr>
                    <a:t>Second, use one of the methods outlined above to add a new photo. </a:t>
                  </a:r>
                </a:p>
              </p:txBody>
            </p:sp>
            <p:sp>
              <p:nvSpPr>
                <p:cNvPr id="123" name="TextBox 122">
                  <a:extLst>
                    <a:ext uri="{FF2B5EF4-FFF2-40B4-BE49-F238E27FC236}">
                      <a16:creationId xmlns:a16="http://schemas.microsoft.com/office/drawing/2014/main" id="{F439F8BA-92D5-EC44-A78A-81B6BE9DDB8F}"/>
                    </a:ext>
                  </a:extLst>
                </p:cNvPr>
                <p:cNvSpPr txBox="1"/>
                <p:nvPr userDrawn="1"/>
              </p:nvSpPr>
              <p:spPr>
                <a:xfrm>
                  <a:off x="12771990" y="5385156"/>
                  <a:ext cx="2422981" cy="138499"/>
                </a:xfrm>
                <a:prstGeom prst="rect">
                  <a:avLst/>
                </a:prstGeom>
              </p:spPr>
              <p:txBody>
                <a:bodyPr vert="horz" wrap="square" lIns="0" tIns="0" rIns="0" bIns="0" rtlCol="0" anchor="t">
                  <a:spAutoFit/>
                </a:bodyPr>
                <a:lstStyle/>
                <a:p>
                  <a:pPr marL="0" indent="0" algn="l" defTabSz="914355" rtl="0" eaLnBrk="1" latinLnBrk="0" hangingPunct="1">
                    <a:spcBef>
                      <a:spcPts val="200"/>
                    </a:spcBef>
                    <a:buNone/>
                  </a:pPr>
                  <a:r>
                    <a:rPr lang="en-US" sz="900" kern="1200">
                      <a:solidFill>
                        <a:schemeClr val="tx1">
                          <a:lumMod val="50000"/>
                          <a:lumOff val="50000"/>
                        </a:schemeClr>
                      </a:solidFill>
                      <a:latin typeface="Arial" charset="0"/>
                      <a:ea typeface="Arial" charset="0"/>
                      <a:cs typeface="Arial" charset="0"/>
                    </a:rPr>
                    <a:t>You can now add a new image as normal.</a:t>
                  </a:r>
                </a:p>
              </p:txBody>
            </p:sp>
          </p:grpSp>
          <p:sp>
            <p:nvSpPr>
              <p:cNvPr id="118" name="TextBox 117">
                <a:extLst>
                  <a:ext uri="{FF2B5EF4-FFF2-40B4-BE49-F238E27FC236}">
                    <a16:creationId xmlns:a16="http://schemas.microsoft.com/office/drawing/2014/main" id="{E4565E4E-F965-CF47-9AF3-10262D7C7F69}"/>
                  </a:ext>
                </a:extLst>
              </p:cNvPr>
              <p:cNvSpPr txBox="1"/>
              <p:nvPr userDrawn="1"/>
            </p:nvSpPr>
            <p:spPr>
              <a:xfrm>
                <a:off x="12962943" y="5575485"/>
                <a:ext cx="2368960" cy="169277"/>
              </a:xfrm>
              <a:prstGeom prst="rect">
                <a:avLst/>
              </a:prstGeom>
            </p:spPr>
            <p:txBody>
              <a:bodyPr vert="horz" wrap="square" lIns="0" tIns="0" rIns="0" bIns="0" rtlCol="0" anchor="t">
                <a:spAutoFit/>
              </a:bodyPr>
              <a:lstStyle/>
              <a:p>
                <a:pPr marL="0" indent="0" algn="l">
                  <a:buNone/>
                </a:pPr>
                <a:r>
                  <a:rPr lang="en-US" sz="1100">
                    <a:solidFill>
                      <a:schemeClr val="accent2"/>
                    </a:solidFill>
                    <a:latin typeface="Arial" charset="0"/>
                    <a:ea typeface="Arial" charset="0"/>
                    <a:cs typeface="Arial" charset="0"/>
                  </a:rPr>
                  <a:t>TIP: Change Image</a:t>
                </a:r>
              </a:p>
            </p:txBody>
          </p:sp>
          <p:pic>
            <p:nvPicPr>
              <p:cNvPr id="119" name="Graphic 118">
                <a:extLst>
                  <a:ext uri="{FF2B5EF4-FFF2-40B4-BE49-F238E27FC236}">
                    <a16:creationId xmlns:a16="http://schemas.microsoft.com/office/drawing/2014/main" id="{AEBD7B6F-3DEE-AD40-9AAF-99977C4B954E}"/>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56975" y="5585768"/>
                <a:ext cx="155227" cy="155227"/>
              </a:xfrm>
              <a:prstGeom prst="rect">
                <a:avLst/>
              </a:prstGeom>
            </p:spPr>
          </p:pic>
        </p:grpSp>
        <p:grpSp>
          <p:nvGrpSpPr>
            <p:cNvPr id="107" name="Group 106">
              <a:extLst>
                <a:ext uri="{FF2B5EF4-FFF2-40B4-BE49-F238E27FC236}">
                  <a16:creationId xmlns:a16="http://schemas.microsoft.com/office/drawing/2014/main" id="{7B425B32-FE70-644F-8797-8EF8F357BCC5}"/>
                </a:ext>
              </a:extLst>
            </p:cNvPr>
            <p:cNvGrpSpPr/>
            <p:nvPr userDrawn="1"/>
          </p:nvGrpSpPr>
          <p:grpSpPr>
            <a:xfrm>
              <a:off x="12596752" y="4895098"/>
              <a:ext cx="2735151" cy="1280928"/>
              <a:chOff x="12596752" y="4090029"/>
              <a:chExt cx="2735151" cy="1280928"/>
            </a:xfrm>
          </p:grpSpPr>
          <p:sp>
            <p:nvSpPr>
              <p:cNvPr id="112" name="Rectangle 111">
                <a:extLst>
                  <a:ext uri="{FF2B5EF4-FFF2-40B4-BE49-F238E27FC236}">
                    <a16:creationId xmlns:a16="http://schemas.microsoft.com/office/drawing/2014/main" id="{A922FA7E-E032-194E-B97D-AB34EC836BD2}"/>
                  </a:ext>
                </a:extLst>
              </p:cNvPr>
              <p:cNvSpPr/>
              <p:nvPr userDrawn="1"/>
            </p:nvSpPr>
            <p:spPr>
              <a:xfrm>
                <a:off x="12596752" y="4090029"/>
                <a:ext cx="2735151" cy="1280928"/>
              </a:xfrm>
              <a:prstGeom prst="rect">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3" name="TextBox 112">
                <a:extLst>
                  <a:ext uri="{FF2B5EF4-FFF2-40B4-BE49-F238E27FC236}">
                    <a16:creationId xmlns:a16="http://schemas.microsoft.com/office/drawing/2014/main" id="{01D6CFBD-0AE8-F241-A5C2-FD0822528B50}"/>
                  </a:ext>
                </a:extLst>
              </p:cNvPr>
              <p:cNvSpPr txBox="1"/>
              <p:nvPr userDrawn="1"/>
            </p:nvSpPr>
            <p:spPr>
              <a:xfrm>
                <a:off x="12962943" y="4218828"/>
                <a:ext cx="2368960" cy="169277"/>
              </a:xfrm>
              <a:prstGeom prst="rect">
                <a:avLst/>
              </a:prstGeom>
            </p:spPr>
            <p:txBody>
              <a:bodyPr vert="horz" wrap="square" lIns="0" tIns="0" rIns="0" bIns="0" rtlCol="0" anchor="t">
                <a:spAutoFit/>
              </a:bodyPr>
              <a:lstStyle/>
              <a:p>
                <a:pPr marL="0" indent="0" algn="l">
                  <a:buNone/>
                </a:pPr>
                <a:r>
                  <a:rPr lang="en-US" sz="1100">
                    <a:solidFill>
                      <a:schemeClr val="accent2"/>
                    </a:solidFill>
                    <a:latin typeface="Arial" charset="0"/>
                    <a:ea typeface="Arial" charset="0"/>
                    <a:cs typeface="Arial" charset="0"/>
                  </a:rPr>
                  <a:t>TIP: Crop Image</a:t>
                </a:r>
              </a:p>
            </p:txBody>
          </p:sp>
          <p:pic>
            <p:nvPicPr>
              <p:cNvPr id="114" name="Graphic 113">
                <a:extLst>
                  <a:ext uri="{FF2B5EF4-FFF2-40B4-BE49-F238E27FC236}">
                    <a16:creationId xmlns:a16="http://schemas.microsoft.com/office/drawing/2014/main" id="{6FA7765A-139C-694A-A927-345F327F885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56975" y="4229111"/>
                <a:ext cx="155227" cy="155227"/>
              </a:xfrm>
              <a:prstGeom prst="rect">
                <a:avLst/>
              </a:prstGeom>
            </p:spPr>
          </p:pic>
          <p:sp>
            <p:nvSpPr>
              <p:cNvPr id="115" name="TextBox 114">
                <a:extLst>
                  <a:ext uri="{FF2B5EF4-FFF2-40B4-BE49-F238E27FC236}">
                    <a16:creationId xmlns:a16="http://schemas.microsoft.com/office/drawing/2014/main" id="{F6648D52-7111-184F-AF49-A989AA7F5ECE}"/>
                  </a:ext>
                </a:extLst>
              </p:cNvPr>
              <p:cNvSpPr txBox="1"/>
              <p:nvPr userDrawn="1"/>
            </p:nvSpPr>
            <p:spPr>
              <a:xfrm>
                <a:off x="12756975" y="4483012"/>
                <a:ext cx="2384904" cy="738664"/>
              </a:xfrm>
              <a:prstGeom prst="rect">
                <a:avLst/>
              </a:prstGeom>
            </p:spPr>
            <p:txBody>
              <a:bodyPr vert="horz" wrap="square" lIns="0" tIns="0" rIns="0" bIns="0" rtlCol="0" anchor="t">
                <a:spAutoFit/>
              </a:bodyPr>
              <a:lstStyle>
                <a:defPPr>
                  <a:defRPr lang="en-US"/>
                </a:defPPr>
                <a:lvl1pPr lvl="0">
                  <a:spcBef>
                    <a:spcPts val="1000"/>
                  </a:spcBef>
                  <a:spcAft>
                    <a:spcPts val="300"/>
                  </a:spcAft>
                  <a:defRPr sz="1050" b="0" cap="none" spc="0" baseline="0">
                    <a:solidFill>
                      <a:schemeClr val="bg1"/>
                    </a:solidFill>
                    <a:latin typeface="Arial" charset="0"/>
                    <a:ea typeface="Arial" charset="0"/>
                    <a:cs typeface="Arial" charset="0"/>
                  </a:defRPr>
                </a:lvl1pPr>
                <a:lvl2pPr marL="134938" lvl="1" indent="-131763">
                  <a:lnSpc>
                    <a:spcPct val="90000"/>
                  </a:lnSpc>
                  <a:spcAft>
                    <a:spcPts val="300"/>
                  </a:spcAft>
                  <a:buFont typeface="Wingdings" pitchFamily="2" charset="2"/>
                  <a:buChar char="§"/>
                  <a:tabLst/>
                  <a:defRPr sz="9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3175" lvl="1" indent="0">
                  <a:buNone/>
                  <a:defRPr/>
                </a:pPr>
                <a:r>
                  <a:rPr lang="en-US" sz="900" kern="1200">
                    <a:solidFill>
                      <a:schemeClr val="tx1">
                        <a:lumMod val="50000"/>
                        <a:lumOff val="50000"/>
                      </a:schemeClr>
                    </a:solidFill>
                    <a:latin typeface="Arial" charset="0"/>
                    <a:cs typeface="Arial" charset="0"/>
                  </a:rPr>
                  <a:t>Right-click on the image.</a:t>
                </a:r>
              </a:p>
              <a:p>
                <a:pPr marL="3175" lvl="1" indent="0">
                  <a:buNone/>
                  <a:defRPr/>
                </a:pPr>
                <a:r>
                  <a:rPr lang="en-US" sz="900" kern="1200">
                    <a:solidFill>
                      <a:schemeClr val="tx1">
                        <a:lumMod val="50000"/>
                        <a:lumOff val="50000"/>
                      </a:schemeClr>
                    </a:solidFill>
                    <a:latin typeface="Arial" charset="0"/>
                    <a:cs typeface="Arial" charset="0"/>
                  </a:rPr>
                  <a:t>Choose “Crop” from the menu. (       )</a:t>
                </a:r>
              </a:p>
              <a:p>
                <a:pPr marL="3175" lvl="1" indent="0">
                  <a:buNone/>
                  <a:defRPr/>
                </a:pPr>
                <a:r>
                  <a:rPr lang="en-US" sz="900" kern="1200">
                    <a:solidFill>
                      <a:schemeClr val="tx1">
                        <a:lumMod val="50000"/>
                        <a:lumOff val="50000"/>
                      </a:schemeClr>
                    </a:solidFill>
                    <a:latin typeface="Arial" charset="0"/>
                    <a:cs typeface="Arial" charset="0"/>
                  </a:rPr>
                  <a:t>Adjust the size and position of the image.</a:t>
                </a:r>
              </a:p>
              <a:p>
                <a:pPr marL="3175" lvl="1" indent="0">
                  <a:buNone/>
                  <a:defRPr/>
                </a:pPr>
                <a:r>
                  <a:rPr lang="en-US" sz="900" kern="1200">
                    <a:solidFill>
                      <a:schemeClr val="tx1">
                        <a:lumMod val="50000"/>
                        <a:lumOff val="50000"/>
                      </a:schemeClr>
                    </a:solidFill>
                    <a:latin typeface="Arial" charset="0"/>
                    <a:cs typeface="Arial" charset="0"/>
                  </a:rPr>
                  <a:t>Press Esc or click outside the image area to exit the cropping mode.</a:t>
                </a:r>
              </a:p>
            </p:txBody>
          </p:sp>
          <p:pic>
            <p:nvPicPr>
              <p:cNvPr id="116" name="Picture 115">
                <a:extLst>
                  <a:ext uri="{FF2B5EF4-FFF2-40B4-BE49-F238E27FC236}">
                    <a16:creationId xmlns:a16="http://schemas.microsoft.com/office/drawing/2014/main" id="{7460780B-D27D-864E-8E82-10F5FA32FB99}"/>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4553978" y="4567445"/>
                <a:ext cx="136897" cy="213643"/>
              </a:xfrm>
              <a:prstGeom prst="rect">
                <a:avLst/>
              </a:prstGeom>
              <a:ln w="19050">
                <a:solidFill>
                  <a:schemeClr val="accent3">
                    <a:lumMod val="60000"/>
                    <a:lumOff val="40000"/>
                  </a:schemeClr>
                </a:solidFill>
              </a:ln>
            </p:spPr>
          </p:pic>
        </p:grpSp>
        <p:sp>
          <p:nvSpPr>
            <p:cNvPr id="108" name="TextBox 107">
              <a:extLst>
                <a:ext uri="{FF2B5EF4-FFF2-40B4-BE49-F238E27FC236}">
                  <a16:creationId xmlns:a16="http://schemas.microsoft.com/office/drawing/2014/main" id="{8D01E91B-AF16-5B46-B5E5-6B5B54E6D313}"/>
                </a:ext>
              </a:extLst>
            </p:cNvPr>
            <p:cNvSpPr txBox="1">
              <a:spLocks noChangeAspect="1"/>
            </p:cNvSpPr>
            <p:nvPr userDrawn="1"/>
          </p:nvSpPr>
          <p:spPr>
            <a:xfrm>
              <a:off x="12577088" y="500436"/>
              <a:ext cx="114706" cy="114706"/>
            </a:xfrm>
            <a:prstGeom prst="ellipse">
              <a:avLst/>
            </a:prstGeom>
            <a:solidFill>
              <a:schemeClr val="tx1">
                <a:lumMod val="50000"/>
                <a:lumOff val="50000"/>
              </a:schemeClr>
            </a:solidFill>
          </p:spPr>
          <p:txBody>
            <a:bodyPr vert="horz" wrap="none" lIns="0" tIns="0" rIns="0" bIns="0" rtlCol="0" anchor="ctr">
              <a:noAutofit/>
            </a:bodyPr>
            <a:lstStyle/>
            <a:p>
              <a:pPr marL="0" indent="0" algn="ctr">
                <a:buNone/>
              </a:pPr>
              <a:r>
                <a:rPr lang="en-US" sz="500">
                  <a:solidFill>
                    <a:schemeClr val="bg1"/>
                  </a:solidFill>
                  <a:latin typeface="Arial" charset="0"/>
                  <a:ea typeface="Arial" charset="0"/>
                  <a:cs typeface="Arial" charset="0"/>
                </a:rPr>
                <a:t>1</a:t>
              </a:r>
            </a:p>
          </p:txBody>
        </p:sp>
        <p:sp>
          <p:nvSpPr>
            <p:cNvPr id="109" name="TextBox 108">
              <a:extLst>
                <a:ext uri="{FF2B5EF4-FFF2-40B4-BE49-F238E27FC236}">
                  <a16:creationId xmlns:a16="http://schemas.microsoft.com/office/drawing/2014/main" id="{2F75532A-74FC-FB4A-A0CF-AAF908803095}"/>
                </a:ext>
              </a:extLst>
            </p:cNvPr>
            <p:cNvSpPr txBox="1"/>
            <p:nvPr userDrawn="1"/>
          </p:nvSpPr>
          <p:spPr>
            <a:xfrm>
              <a:off x="12776177" y="1104602"/>
              <a:ext cx="2289935" cy="857927"/>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600"/>
                <a:t>Method 2: </a:t>
              </a:r>
              <a:r>
                <a:rPr lang="en-US" sz="600" b="0"/>
                <a:t>PLACEHOLDER ICON</a:t>
              </a:r>
            </a:p>
            <a:p>
              <a:pPr lvl="1">
                <a:buNone/>
              </a:pPr>
              <a:r>
                <a:rPr lang="en-US" sz="1050"/>
                <a:t>Click the image icon inside the placeholder to browse for an image. You may need to shift the gradient aside in order to access the placeholder icon.</a:t>
              </a:r>
            </a:p>
          </p:txBody>
        </p:sp>
        <p:sp>
          <p:nvSpPr>
            <p:cNvPr id="111" name="TextBox 110">
              <a:extLst>
                <a:ext uri="{FF2B5EF4-FFF2-40B4-BE49-F238E27FC236}">
                  <a16:creationId xmlns:a16="http://schemas.microsoft.com/office/drawing/2014/main" id="{7267567B-78A9-4042-8787-54CFCA56E5C0}"/>
                </a:ext>
              </a:extLst>
            </p:cNvPr>
            <p:cNvSpPr txBox="1">
              <a:spLocks noChangeAspect="1"/>
            </p:cNvSpPr>
            <p:nvPr userDrawn="1"/>
          </p:nvSpPr>
          <p:spPr>
            <a:xfrm>
              <a:off x="12577088" y="1111659"/>
              <a:ext cx="114706" cy="114706"/>
            </a:xfrm>
            <a:prstGeom prst="ellipse">
              <a:avLst/>
            </a:prstGeom>
            <a:solidFill>
              <a:schemeClr val="tx1">
                <a:lumMod val="50000"/>
                <a:lumOff val="50000"/>
              </a:schemeClr>
            </a:solidFill>
          </p:spPr>
          <p:txBody>
            <a:bodyPr vert="horz" wrap="none" lIns="0" tIns="0" rIns="0" bIns="0" rtlCol="0" anchor="ctr">
              <a:noAutofit/>
            </a:bodyPr>
            <a:lstStyle/>
            <a:p>
              <a:pPr marL="0" indent="0" algn="ctr">
                <a:buNone/>
              </a:pPr>
              <a:r>
                <a:rPr lang="en-US" sz="500">
                  <a:solidFill>
                    <a:schemeClr val="bg1"/>
                  </a:solidFill>
                  <a:latin typeface="Arial" charset="0"/>
                  <a:ea typeface="Arial" charset="0"/>
                  <a:cs typeface="Arial" charset="0"/>
                </a:rPr>
                <a:t>2</a:t>
              </a:r>
            </a:p>
          </p:txBody>
        </p:sp>
        <p:sp>
          <p:nvSpPr>
            <p:cNvPr id="124" name="TextBox 123">
              <a:extLst>
                <a:ext uri="{FF2B5EF4-FFF2-40B4-BE49-F238E27FC236}">
                  <a16:creationId xmlns:a16="http://schemas.microsoft.com/office/drawing/2014/main" id="{6ECDD292-0A41-9347-A63B-366424DB3358}"/>
                </a:ext>
              </a:extLst>
            </p:cNvPr>
            <p:cNvSpPr txBox="1"/>
            <p:nvPr userDrawn="1"/>
          </p:nvSpPr>
          <p:spPr>
            <a:xfrm>
              <a:off x="12776178" y="2120415"/>
              <a:ext cx="1947530" cy="323165"/>
            </a:xfrm>
            <a:prstGeom prst="rect">
              <a:avLst/>
            </a:prstGeom>
          </p:spPr>
          <p:txBody>
            <a:bodyPr vert="horz" wrap="square" lIns="0" tIns="0" rIns="0" bIns="0" rtlCol="0" anchor="t">
              <a:spAutoFit/>
            </a:bodyPr>
            <a:lstStyle>
              <a:defPPr>
                <a:defRPr lang="en-US"/>
              </a:defPPr>
              <a:lvl1pPr lvl="0">
                <a:spcBef>
                  <a:spcPts val="900"/>
                </a:spcBef>
                <a:spcAft>
                  <a:spcPts val="300"/>
                </a:spcAft>
                <a:defRPr sz="800" b="1" cap="all" spc="20" baseline="0">
                  <a:solidFill>
                    <a:schemeClr val="bg1"/>
                  </a:solidFill>
                  <a:latin typeface="Arial" charset="0"/>
                  <a:ea typeface="Arial" charset="0"/>
                  <a:cs typeface="Arial" charset="0"/>
                </a:defRPr>
              </a:lvl1pPr>
              <a:lvl2pPr marL="0" lvl="1" indent="0">
                <a:lnSpc>
                  <a:spcPct val="90000"/>
                </a:lnSpc>
                <a:spcAft>
                  <a:spcPts val="300"/>
                </a:spcAft>
                <a:tabLst/>
                <a:defRPr sz="1200">
                  <a:solidFill>
                    <a:schemeClr val="bg1"/>
                  </a:solidFill>
                  <a:latin typeface="Arial" charset="0"/>
                  <a:ea typeface="Arial" charset="0"/>
                  <a:cs typeface="Arial" charset="0"/>
                </a:defRPr>
              </a:lvl2pPr>
              <a:lvl3pPr marL="11113" lvl="2" indent="0">
                <a:spcBef>
                  <a:spcPts val="300"/>
                </a:spcBef>
                <a:buFont typeface="Wingdings" pitchFamily="2" charset="2"/>
                <a:buNone/>
                <a:tabLst/>
                <a:defRPr sz="800">
                  <a:solidFill>
                    <a:schemeClr val="bg1">
                      <a:lumMod val="85000"/>
                    </a:schemeClr>
                  </a:solidFill>
                </a:defRPr>
              </a:lvl3pPr>
            </a:lstStyle>
            <a:p>
              <a:pPr marL="0" lvl="0" indent="0">
                <a:buFont typeface="Arial" panose="020B0604020202020204" pitchFamily="34" charset="0"/>
                <a:buNone/>
              </a:pPr>
              <a:r>
                <a:rPr lang="en-US" sz="1050"/>
                <a:t>Images will fill in from left to right. </a:t>
              </a:r>
            </a:p>
          </p:txBody>
        </p:sp>
      </p:grpSp>
      <p:sp>
        <p:nvSpPr>
          <p:cNvPr id="3" name="Date Placeholder 2">
            <a:extLst>
              <a:ext uri="{FF2B5EF4-FFF2-40B4-BE49-F238E27FC236}">
                <a16:creationId xmlns:a16="http://schemas.microsoft.com/office/drawing/2014/main" id="{7A981F64-BA3C-3144-BCAE-2ED89B12E4AD}"/>
              </a:ext>
            </a:extLst>
          </p:cNvPr>
          <p:cNvSpPr>
            <a:spLocks noGrp="1"/>
          </p:cNvSpPr>
          <p:nvPr>
            <p:ph type="dt" sz="half" idx="35"/>
          </p:nvPr>
        </p:nvSpPr>
        <p:spPr/>
        <p:txBody>
          <a:bodyPr/>
          <a:lstStyle/>
          <a:p>
            <a:r>
              <a:rPr lang="en-CA"/>
              <a:t>Date</a:t>
            </a:r>
            <a:endParaRPr lang="en-US"/>
          </a:p>
        </p:txBody>
      </p:sp>
      <p:sp>
        <p:nvSpPr>
          <p:cNvPr id="4" name="Footer Placeholder 3">
            <a:extLst>
              <a:ext uri="{FF2B5EF4-FFF2-40B4-BE49-F238E27FC236}">
                <a16:creationId xmlns:a16="http://schemas.microsoft.com/office/drawing/2014/main" id="{59553004-23D5-BE4E-BC2F-E4B6B3344217}"/>
              </a:ext>
            </a:extLst>
          </p:cNvPr>
          <p:cNvSpPr>
            <a:spLocks noGrp="1"/>
          </p:cNvSpPr>
          <p:nvPr>
            <p:ph type="ftr" sz="quarter" idx="36"/>
          </p:nvPr>
        </p:nvSpPr>
        <p:spPr/>
        <p:txBody>
          <a:bodyPr/>
          <a:lstStyle/>
          <a:p>
            <a:r>
              <a:rPr lang="en-US"/>
              <a:t>OpenText ©2021 All rights reserved</a:t>
            </a:r>
          </a:p>
        </p:txBody>
      </p:sp>
      <p:sp>
        <p:nvSpPr>
          <p:cNvPr id="5" name="Slide Number Placeholder 4">
            <a:extLst>
              <a:ext uri="{FF2B5EF4-FFF2-40B4-BE49-F238E27FC236}">
                <a16:creationId xmlns:a16="http://schemas.microsoft.com/office/drawing/2014/main" id="{8744A816-536D-6041-B35B-1181C4AEB605}"/>
              </a:ext>
            </a:extLst>
          </p:cNvPr>
          <p:cNvSpPr>
            <a:spLocks noGrp="1"/>
          </p:cNvSpPr>
          <p:nvPr>
            <p:ph type="sldNum" sz="quarter" idx="37"/>
          </p:nvPr>
        </p:nvSpPr>
        <p:spPr/>
        <p:txBody>
          <a:bodyPr/>
          <a:lstStyle/>
          <a:p>
            <a:fld id="{3C1D921F-663F-5D4C-BF56-776C1B867DF7}" type="slidenum">
              <a:rPr lang="en-US" smtClean="0"/>
              <a:pPr/>
              <a:t>‹#›</a:t>
            </a:fld>
            <a:endParaRPr lang="en-US"/>
          </a:p>
        </p:txBody>
      </p:sp>
      <p:sp>
        <p:nvSpPr>
          <p:cNvPr id="52" name="Picture Placeholder 35">
            <a:extLst>
              <a:ext uri="{FF2B5EF4-FFF2-40B4-BE49-F238E27FC236}">
                <a16:creationId xmlns:a16="http://schemas.microsoft.com/office/drawing/2014/main" id="{4B0B3411-E35B-9647-A09B-711F029FC35E}"/>
              </a:ext>
            </a:extLst>
          </p:cNvPr>
          <p:cNvSpPr>
            <a:spLocks noGrp="1"/>
          </p:cNvSpPr>
          <p:nvPr>
            <p:ph type="pic" sz="quarter" idx="38" hasCustomPrompt="1"/>
          </p:nvPr>
        </p:nvSpPr>
        <p:spPr bwMode="auto">
          <a:xfrm>
            <a:off x="4022623" y="1519756"/>
            <a:ext cx="1191698" cy="1191698"/>
          </a:xfrm>
          <a:custGeom>
            <a:avLst/>
            <a:gdLst>
              <a:gd name="connsiteX0" fmla="*/ 576064 w 1152128"/>
              <a:gd name="connsiteY0" fmla="*/ 0 h 1152128"/>
              <a:gd name="connsiteX1" fmla="*/ 1152128 w 1152128"/>
              <a:gd name="connsiteY1" fmla="*/ 576064 h 1152128"/>
              <a:gd name="connsiteX2" fmla="*/ 576064 w 1152128"/>
              <a:gd name="connsiteY2" fmla="*/ 1152128 h 1152128"/>
              <a:gd name="connsiteX3" fmla="*/ 0 w 1152128"/>
              <a:gd name="connsiteY3" fmla="*/ 576064 h 1152128"/>
              <a:gd name="connsiteX4" fmla="*/ 576064 w 1152128"/>
              <a:gd name="connsiteY4" fmla="*/ 0 h 1152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128" h="1152128">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oAutofit/>
          </a:bodyPr>
          <a:lstStyle>
            <a:lvl1pPr marL="0" indent="0" algn="ctr">
              <a:buNone/>
              <a:defRPr sz="1200"/>
            </a:lvl1pPr>
          </a:lstStyle>
          <a:p>
            <a:r>
              <a:rPr lang="en-US"/>
              <a:t>Click to add headshot</a:t>
            </a:r>
          </a:p>
        </p:txBody>
      </p:sp>
      <p:sp>
        <p:nvSpPr>
          <p:cNvPr id="53" name="Text Placeholder 9">
            <a:extLst>
              <a:ext uri="{FF2B5EF4-FFF2-40B4-BE49-F238E27FC236}">
                <a16:creationId xmlns:a16="http://schemas.microsoft.com/office/drawing/2014/main" id="{AA80F8C2-4050-A045-AD94-75AD73F6EB0C}"/>
              </a:ext>
            </a:extLst>
          </p:cNvPr>
          <p:cNvSpPr>
            <a:spLocks noGrp="1"/>
          </p:cNvSpPr>
          <p:nvPr>
            <p:ph type="body" sz="quarter" idx="39" hasCustomPrompt="1"/>
          </p:nvPr>
        </p:nvSpPr>
        <p:spPr>
          <a:xfrm>
            <a:off x="3287141" y="2835168"/>
            <a:ext cx="2662662" cy="461413"/>
          </a:xfrm>
        </p:spPr>
        <p:txBody>
          <a:bodyPr lIns="0" bIns="0" anchor="ctr">
            <a:noAutofit/>
          </a:bodyPr>
          <a:lstStyle>
            <a:lvl1pPr marL="0" indent="0">
              <a:lnSpc>
                <a:spcPct val="100000"/>
              </a:lnSpc>
              <a:spcBef>
                <a:spcPts val="0"/>
              </a:spcBef>
              <a:spcAft>
                <a:spcPts val="0"/>
              </a:spcAft>
              <a:buNone/>
              <a:defRPr sz="1600" b="1" i="0" cap="none" spc="0" baseline="0">
                <a:solidFill>
                  <a:schemeClr val="accent1"/>
                </a:solidFill>
                <a:latin typeface="Arial" panose="020B0604020202020204" pitchFamily="34" charset="0"/>
                <a:cs typeface="Arial" panose="020B0604020202020204" pitchFamily="34" charset="0"/>
              </a:defRPr>
            </a:lvl1pPr>
          </a:lstStyle>
          <a:p>
            <a:pPr lvl="0"/>
            <a:r>
              <a:rPr lang="en-US" dirty="0"/>
              <a:t>Click to add name</a:t>
            </a:r>
          </a:p>
        </p:txBody>
      </p:sp>
      <p:sp>
        <p:nvSpPr>
          <p:cNvPr id="54" name="Text Placeholder 9">
            <a:extLst>
              <a:ext uri="{FF2B5EF4-FFF2-40B4-BE49-F238E27FC236}">
                <a16:creationId xmlns:a16="http://schemas.microsoft.com/office/drawing/2014/main" id="{6273F053-3DCA-A043-9247-ECABDCA39FE0}"/>
              </a:ext>
            </a:extLst>
          </p:cNvPr>
          <p:cNvSpPr>
            <a:spLocks noGrp="1"/>
          </p:cNvSpPr>
          <p:nvPr>
            <p:ph type="body" sz="quarter" idx="40" hasCustomPrompt="1"/>
          </p:nvPr>
        </p:nvSpPr>
        <p:spPr>
          <a:xfrm>
            <a:off x="3287141" y="3304827"/>
            <a:ext cx="2662662" cy="592487"/>
          </a:xfrm>
        </p:spPr>
        <p:txBody>
          <a:bodyPr lIns="0" anchor="t"/>
          <a:lstStyle>
            <a:lvl1pPr marL="0" indent="0">
              <a:lnSpc>
                <a:spcPct val="100000"/>
              </a:lnSpc>
              <a:spcBef>
                <a:spcPts val="0"/>
              </a:spcBef>
              <a:spcAft>
                <a:spcPts val="0"/>
              </a:spcAft>
              <a:buNone/>
              <a:defRPr sz="1600" b="1" i="0">
                <a:solidFill>
                  <a:schemeClr val="tx1"/>
                </a:solidFill>
                <a:latin typeface="Arial" panose="020B0604020202020204" pitchFamily="34" charset="0"/>
                <a:cs typeface="Arial" panose="020B0604020202020204" pitchFamily="34" charset="0"/>
              </a:defRPr>
            </a:lvl1pPr>
          </a:lstStyle>
          <a:p>
            <a:pPr lvl="0"/>
            <a:r>
              <a:rPr lang="en-US" dirty="0"/>
              <a:t>Title</a:t>
            </a:r>
          </a:p>
        </p:txBody>
      </p:sp>
      <p:sp>
        <p:nvSpPr>
          <p:cNvPr id="55" name="Text Placeholder 9">
            <a:extLst>
              <a:ext uri="{FF2B5EF4-FFF2-40B4-BE49-F238E27FC236}">
                <a16:creationId xmlns:a16="http://schemas.microsoft.com/office/drawing/2014/main" id="{CD4EC102-A65D-9E4C-A5BB-85175C8C12C7}"/>
              </a:ext>
            </a:extLst>
          </p:cNvPr>
          <p:cNvSpPr>
            <a:spLocks noGrp="1"/>
          </p:cNvSpPr>
          <p:nvPr>
            <p:ph type="body" sz="quarter" idx="41" hasCustomPrompt="1"/>
          </p:nvPr>
        </p:nvSpPr>
        <p:spPr>
          <a:xfrm>
            <a:off x="3287141" y="3897313"/>
            <a:ext cx="2662662" cy="2268538"/>
          </a:xfrm>
          <a:blipFill dpi="0" rotWithShape="1">
            <a:blip r:embed="rId2" cstate="email">
              <a:extLst>
                <a:ext uri="{28A0092B-C50C-407E-A947-70E740481C1C}">
                  <a14:useLocalDpi xmlns:a14="http://schemas.microsoft.com/office/drawing/2010/main"/>
                </a:ext>
              </a:extLst>
            </a:blip>
            <a:srcRect/>
            <a:tile tx="0" ty="0" sx="100000" sy="100000" flip="x" algn="tl"/>
          </a:blipFill>
        </p:spPr>
        <p:txBody>
          <a:bodyPr lIns="0" tIns="180000">
            <a:noAutofit/>
          </a:bodyPr>
          <a:lstStyle>
            <a:lvl1pPr>
              <a:spcBef>
                <a:spcPts val="0"/>
              </a:spcBef>
              <a:spcAft>
                <a:spcPts val="600"/>
              </a:spcAft>
              <a:defRPr sz="1200" b="0" i="0" baseline="0">
                <a:solidFill>
                  <a:schemeClr val="tx1">
                    <a:lumMod val="85000"/>
                    <a:lumOff val="15000"/>
                  </a:schemeClr>
                </a:solidFill>
                <a:latin typeface="Arial" panose="020B0604020202020204" pitchFamily="34" charset="0"/>
                <a:cs typeface="Arial" panose="020B0604020202020204" pitchFamily="34" charset="0"/>
              </a:defRPr>
            </a:lvl1pPr>
            <a:lvl2pPr marL="0" indent="0">
              <a:buNone/>
              <a:defRPr sz="1800">
                <a:solidFill>
                  <a:schemeClr val="tx1"/>
                </a:solidFill>
              </a:defRPr>
            </a:lvl2pPr>
          </a:lstStyle>
          <a:p>
            <a:pPr lvl="1"/>
            <a:r>
              <a:rPr lang="en-US" dirty="0"/>
              <a:t>Click to add bio</a:t>
            </a:r>
          </a:p>
        </p:txBody>
      </p:sp>
      <p:sp>
        <p:nvSpPr>
          <p:cNvPr id="56" name="Picture Placeholder 35">
            <a:extLst>
              <a:ext uri="{FF2B5EF4-FFF2-40B4-BE49-F238E27FC236}">
                <a16:creationId xmlns:a16="http://schemas.microsoft.com/office/drawing/2014/main" id="{8BEC7FBF-6709-EB48-80A3-EB7EB20E5849}"/>
              </a:ext>
            </a:extLst>
          </p:cNvPr>
          <p:cNvSpPr>
            <a:spLocks noGrp="1"/>
          </p:cNvSpPr>
          <p:nvPr>
            <p:ph type="pic" sz="quarter" idx="42" hasCustomPrompt="1"/>
          </p:nvPr>
        </p:nvSpPr>
        <p:spPr bwMode="auto">
          <a:xfrm>
            <a:off x="7021855" y="1519756"/>
            <a:ext cx="1191698" cy="1191698"/>
          </a:xfrm>
          <a:custGeom>
            <a:avLst/>
            <a:gdLst>
              <a:gd name="connsiteX0" fmla="*/ 576064 w 1152128"/>
              <a:gd name="connsiteY0" fmla="*/ 0 h 1152128"/>
              <a:gd name="connsiteX1" fmla="*/ 1152128 w 1152128"/>
              <a:gd name="connsiteY1" fmla="*/ 576064 h 1152128"/>
              <a:gd name="connsiteX2" fmla="*/ 576064 w 1152128"/>
              <a:gd name="connsiteY2" fmla="*/ 1152128 h 1152128"/>
              <a:gd name="connsiteX3" fmla="*/ 0 w 1152128"/>
              <a:gd name="connsiteY3" fmla="*/ 576064 h 1152128"/>
              <a:gd name="connsiteX4" fmla="*/ 576064 w 1152128"/>
              <a:gd name="connsiteY4" fmla="*/ 0 h 1152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128" h="1152128">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oAutofit/>
          </a:bodyPr>
          <a:lstStyle>
            <a:lvl1pPr marL="0" indent="0" algn="ctr">
              <a:buNone/>
              <a:defRPr sz="1200"/>
            </a:lvl1pPr>
          </a:lstStyle>
          <a:p>
            <a:r>
              <a:rPr lang="en-US"/>
              <a:t>Click to add headshot</a:t>
            </a:r>
          </a:p>
        </p:txBody>
      </p:sp>
      <p:sp>
        <p:nvSpPr>
          <p:cNvPr id="57" name="Text Placeholder 9">
            <a:extLst>
              <a:ext uri="{FF2B5EF4-FFF2-40B4-BE49-F238E27FC236}">
                <a16:creationId xmlns:a16="http://schemas.microsoft.com/office/drawing/2014/main" id="{A8A8F3F9-4899-1146-B73A-B5BB6961B2EF}"/>
              </a:ext>
            </a:extLst>
          </p:cNvPr>
          <p:cNvSpPr>
            <a:spLocks noGrp="1"/>
          </p:cNvSpPr>
          <p:nvPr>
            <p:ph type="body" sz="quarter" idx="43" hasCustomPrompt="1"/>
          </p:nvPr>
        </p:nvSpPr>
        <p:spPr>
          <a:xfrm>
            <a:off x="6286373" y="2835168"/>
            <a:ext cx="2662662" cy="461413"/>
          </a:xfrm>
        </p:spPr>
        <p:txBody>
          <a:bodyPr lIns="0" bIns="0" anchor="ctr">
            <a:noAutofit/>
          </a:bodyPr>
          <a:lstStyle>
            <a:lvl1pPr marL="0" indent="0">
              <a:lnSpc>
                <a:spcPct val="100000"/>
              </a:lnSpc>
              <a:spcBef>
                <a:spcPts val="0"/>
              </a:spcBef>
              <a:spcAft>
                <a:spcPts val="0"/>
              </a:spcAft>
              <a:buNone/>
              <a:defRPr sz="1600" b="1" i="0" cap="none" spc="0" baseline="0">
                <a:solidFill>
                  <a:schemeClr val="accent1"/>
                </a:solidFill>
                <a:latin typeface="Arial" panose="020B0604020202020204" pitchFamily="34" charset="0"/>
                <a:cs typeface="Arial" panose="020B0604020202020204" pitchFamily="34" charset="0"/>
              </a:defRPr>
            </a:lvl1pPr>
          </a:lstStyle>
          <a:p>
            <a:pPr lvl="0"/>
            <a:r>
              <a:rPr lang="en-US" dirty="0"/>
              <a:t>Click to add name</a:t>
            </a:r>
          </a:p>
        </p:txBody>
      </p:sp>
      <p:sp>
        <p:nvSpPr>
          <p:cNvPr id="58" name="Text Placeholder 9">
            <a:extLst>
              <a:ext uri="{FF2B5EF4-FFF2-40B4-BE49-F238E27FC236}">
                <a16:creationId xmlns:a16="http://schemas.microsoft.com/office/drawing/2014/main" id="{92995636-5046-7345-92E7-A945A3630071}"/>
              </a:ext>
            </a:extLst>
          </p:cNvPr>
          <p:cNvSpPr>
            <a:spLocks noGrp="1"/>
          </p:cNvSpPr>
          <p:nvPr>
            <p:ph type="body" sz="quarter" idx="44" hasCustomPrompt="1"/>
          </p:nvPr>
        </p:nvSpPr>
        <p:spPr>
          <a:xfrm>
            <a:off x="6286373" y="3304827"/>
            <a:ext cx="2662662" cy="592487"/>
          </a:xfrm>
        </p:spPr>
        <p:txBody>
          <a:bodyPr lIns="0" anchor="t"/>
          <a:lstStyle>
            <a:lvl1pPr marL="0" indent="0">
              <a:lnSpc>
                <a:spcPct val="100000"/>
              </a:lnSpc>
              <a:spcBef>
                <a:spcPts val="0"/>
              </a:spcBef>
              <a:spcAft>
                <a:spcPts val="0"/>
              </a:spcAft>
              <a:buNone/>
              <a:defRPr sz="1600" b="1" i="0">
                <a:solidFill>
                  <a:schemeClr val="tx1"/>
                </a:solidFill>
                <a:latin typeface="Arial" panose="020B0604020202020204" pitchFamily="34" charset="0"/>
                <a:cs typeface="Arial" panose="020B0604020202020204" pitchFamily="34" charset="0"/>
              </a:defRPr>
            </a:lvl1pPr>
          </a:lstStyle>
          <a:p>
            <a:pPr lvl="0"/>
            <a:r>
              <a:rPr lang="en-US" dirty="0"/>
              <a:t>Title</a:t>
            </a:r>
          </a:p>
        </p:txBody>
      </p:sp>
      <p:sp>
        <p:nvSpPr>
          <p:cNvPr id="59" name="Text Placeholder 9">
            <a:extLst>
              <a:ext uri="{FF2B5EF4-FFF2-40B4-BE49-F238E27FC236}">
                <a16:creationId xmlns:a16="http://schemas.microsoft.com/office/drawing/2014/main" id="{C180E255-7138-284A-BDF9-C028FF950A89}"/>
              </a:ext>
            </a:extLst>
          </p:cNvPr>
          <p:cNvSpPr>
            <a:spLocks noGrp="1"/>
          </p:cNvSpPr>
          <p:nvPr>
            <p:ph type="body" sz="quarter" idx="45" hasCustomPrompt="1"/>
          </p:nvPr>
        </p:nvSpPr>
        <p:spPr>
          <a:xfrm>
            <a:off x="6286373" y="3897313"/>
            <a:ext cx="2662662" cy="2268538"/>
          </a:xfrm>
          <a:blipFill dpi="0" rotWithShape="1">
            <a:blip r:embed="rId2" cstate="email">
              <a:extLst>
                <a:ext uri="{28A0092B-C50C-407E-A947-70E740481C1C}">
                  <a14:useLocalDpi xmlns:a14="http://schemas.microsoft.com/office/drawing/2010/main"/>
                </a:ext>
              </a:extLst>
            </a:blip>
            <a:srcRect/>
            <a:tile tx="0" ty="0" sx="100000" sy="100000" flip="x" algn="tl"/>
          </a:blipFill>
        </p:spPr>
        <p:txBody>
          <a:bodyPr lIns="0" tIns="180000">
            <a:noAutofit/>
          </a:bodyPr>
          <a:lstStyle>
            <a:lvl1pPr>
              <a:spcBef>
                <a:spcPts val="0"/>
              </a:spcBef>
              <a:spcAft>
                <a:spcPts val="600"/>
              </a:spcAft>
              <a:defRPr sz="1200" b="0" i="0" baseline="0">
                <a:solidFill>
                  <a:schemeClr val="tx1">
                    <a:lumMod val="85000"/>
                    <a:lumOff val="15000"/>
                  </a:schemeClr>
                </a:solidFill>
                <a:latin typeface="Arial" panose="020B0604020202020204" pitchFamily="34" charset="0"/>
                <a:cs typeface="Arial" panose="020B0604020202020204" pitchFamily="34" charset="0"/>
              </a:defRPr>
            </a:lvl1pPr>
            <a:lvl2pPr marL="0" indent="0">
              <a:buNone/>
              <a:defRPr sz="1800">
                <a:solidFill>
                  <a:schemeClr val="tx1"/>
                </a:solidFill>
              </a:defRPr>
            </a:lvl2pPr>
          </a:lstStyle>
          <a:p>
            <a:pPr lvl="1"/>
            <a:r>
              <a:rPr lang="en-US" dirty="0"/>
              <a:t>Click to add bio</a:t>
            </a:r>
          </a:p>
        </p:txBody>
      </p:sp>
      <p:sp>
        <p:nvSpPr>
          <p:cNvPr id="60" name="Picture Placeholder 35">
            <a:extLst>
              <a:ext uri="{FF2B5EF4-FFF2-40B4-BE49-F238E27FC236}">
                <a16:creationId xmlns:a16="http://schemas.microsoft.com/office/drawing/2014/main" id="{2EA761DA-83F1-924F-B29B-E54668336CC8}"/>
              </a:ext>
            </a:extLst>
          </p:cNvPr>
          <p:cNvSpPr>
            <a:spLocks noGrp="1"/>
          </p:cNvSpPr>
          <p:nvPr>
            <p:ph type="pic" sz="quarter" idx="46" hasCustomPrompt="1"/>
          </p:nvPr>
        </p:nvSpPr>
        <p:spPr bwMode="auto">
          <a:xfrm>
            <a:off x="9996703" y="1519756"/>
            <a:ext cx="1191698" cy="1191698"/>
          </a:xfrm>
          <a:custGeom>
            <a:avLst/>
            <a:gdLst>
              <a:gd name="connsiteX0" fmla="*/ 576064 w 1152128"/>
              <a:gd name="connsiteY0" fmla="*/ 0 h 1152128"/>
              <a:gd name="connsiteX1" fmla="*/ 1152128 w 1152128"/>
              <a:gd name="connsiteY1" fmla="*/ 576064 h 1152128"/>
              <a:gd name="connsiteX2" fmla="*/ 576064 w 1152128"/>
              <a:gd name="connsiteY2" fmla="*/ 1152128 h 1152128"/>
              <a:gd name="connsiteX3" fmla="*/ 0 w 1152128"/>
              <a:gd name="connsiteY3" fmla="*/ 576064 h 1152128"/>
              <a:gd name="connsiteX4" fmla="*/ 576064 w 1152128"/>
              <a:gd name="connsiteY4" fmla="*/ 0 h 1152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128" h="1152128">
                <a:moveTo>
                  <a:pt x="576064" y="0"/>
                </a:moveTo>
                <a:cubicBezTo>
                  <a:pt x="894215" y="0"/>
                  <a:pt x="1152128" y="257913"/>
                  <a:pt x="1152128" y="576064"/>
                </a:cubicBezTo>
                <a:cubicBezTo>
                  <a:pt x="1152128" y="894215"/>
                  <a:pt x="894215" y="1152128"/>
                  <a:pt x="576064" y="1152128"/>
                </a:cubicBezTo>
                <a:cubicBezTo>
                  <a:pt x="257913" y="1152128"/>
                  <a:pt x="0" y="894215"/>
                  <a:pt x="0" y="576064"/>
                </a:cubicBezTo>
                <a:cubicBezTo>
                  <a:pt x="0" y="257913"/>
                  <a:pt x="257913" y="0"/>
                  <a:pt x="576064" y="0"/>
                </a:cubicBezTo>
                <a:close/>
              </a:path>
            </a:pathLst>
          </a:cu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oAutofit/>
          </a:bodyPr>
          <a:lstStyle>
            <a:lvl1pPr marL="0" indent="0" algn="ctr">
              <a:buNone/>
              <a:defRPr sz="1200"/>
            </a:lvl1pPr>
          </a:lstStyle>
          <a:p>
            <a:r>
              <a:rPr lang="en-US"/>
              <a:t>Click to add headshot</a:t>
            </a:r>
          </a:p>
        </p:txBody>
      </p:sp>
      <p:sp>
        <p:nvSpPr>
          <p:cNvPr id="61" name="Text Placeholder 9">
            <a:extLst>
              <a:ext uri="{FF2B5EF4-FFF2-40B4-BE49-F238E27FC236}">
                <a16:creationId xmlns:a16="http://schemas.microsoft.com/office/drawing/2014/main" id="{AEF904AA-51FA-504E-9121-A959C42AE63E}"/>
              </a:ext>
            </a:extLst>
          </p:cNvPr>
          <p:cNvSpPr>
            <a:spLocks noGrp="1"/>
          </p:cNvSpPr>
          <p:nvPr>
            <p:ph type="body" sz="quarter" idx="47" hasCustomPrompt="1"/>
          </p:nvPr>
        </p:nvSpPr>
        <p:spPr>
          <a:xfrm>
            <a:off x="9261221" y="2835168"/>
            <a:ext cx="2662662" cy="461413"/>
          </a:xfrm>
        </p:spPr>
        <p:txBody>
          <a:bodyPr lIns="0" bIns="0" anchor="ctr">
            <a:noAutofit/>
          </a:bodyPr>
          <a:lstStyle>
            <a:lvl1pPr marL="0" indent="0">
              <a:lnSpc>
                <a:spcPct val="100000"/>
              </a:lnSpc>
              <a:spcBef>
                <a:spcPts val="0"/>
              </a:spcBef>
              <a:spcAft>
                <a:spcPts val="0"/>
              </a:spcAft>
              <a:buNone/>
              <a:defRPr sz="1600" b="1" i="0" cap="none" spc="0" baseline="0">
                <a:solidFill>
                  <a:schemeClr val="accent1"/>
                </a:solidFill>
                <a:latin typeface="Arial" panose="020B0604020202020204" pitchFamily="34" charset="0"/>
                <a:cs typeface="Arial" panose="020B0604020202020204" pitchFamily="34" charset="0"/>
              </a:defRPr>
            </a:lvl1pPr>
          </a:lstStyle>
          <a:p>
            <a:pPr lvl="0"/>
            <a:r>
              <a:rPr lang="en-US" dirty="0"/>
              <a:t>Click to add name</a:t>
            </a:r>
          </a:p>
        </p:txBody>
      </p:sp>
      <p:sp>
        <p:nvSpPr>
          <p:cNvPr id="62" name="Text Placeholder 9">
            <a:extLst>
              <a:ext uri="{FF2B5EF4-FFF2-40B4-BE49-F238E27FC236}">
                <a16:creationId xmlns:a16="http://schemas.microsoft.com/office/drawing/2014/main" id="{7491FE42-DE74-4C46-97D3-94F6733D1932}"/>
              </a:ext>
            </a:extLst>
          </p:cNvPr>
          <p:cNvSpPr>
            <a:spLocks noGrp="1"/>
          </p:cNvSpPr>
          <p:nvPr>
            <p:ph type="body" sz="quarter" idx="48" hasCustomPrompt="1"/>
          </p:nvPr>
        </p:nvSpPr>
        <p:spPr>
          <a:xfrm>
            <a:off x="9261221" y="3304827"/>
            <a:ext cx="2662662" cy="592487"/>
          </a:xfrm>
        </p:spPr>
        <p:txBody>
          <a:bodyPr lIns="0" anchor="t"/>
          <a:lstStyle>
            <a:lvl1pPr marL="0" indent="0">
              <a:lnSpc>
                <a:spcPct val="100000"/>
              </a:lnSpc>
              <a:spcBef>
                <a:spcPts val="0"/>
              </a:spcBef>
              <a:spcAft>
                <a:spcPts val="0"/>
              </a:spcAft>
              <a:buNone/>
              <a:defRPr sz="1600" b="1" i="0">
                <a:solidFill>
                  <a:schemeClr val="tx1"/>
                </a:solidFill>
                <a:latin typeface="Arial" panose="020B0604020202020204" pitchFamily="34" charset="0"/>
                <a:cs typeface="Arial" panose="020B0604020202020204" pitchFamily="34" charset="0"/>
              </a:defRPr>
            </a:lvl1pPr>
          </a:lstStyle>
          <a:p>
            <a:pPr lvl="0"/>
            <a:r>
              <a:rPr lang="en-US" dirty="0"/>
              <a:t>Title</a:t>
            </a:r>
          </a:p>
        </p:txBody>
      </p:sp>
      <p:sp>
        <p:nvSpPr>
          <p:cNvPr id="63" name="Text Placeholder 9">
            <a:extLst>
              <a:ext uri="{FF2B5EF4-FFF2-40B4-BE49-F238E27FC236}">
                <a16:creationId xmlns:a16="http://schemas.microsoft.com/office/drawing/2014/main" id="{D0207C6D-5318-6545-96A3-3A7CDCDC1207}"/>
              </a:ext>
            </a:extLst>
          </p:cNvPr>
          <p:cNvSpPr>
            <a:spLocks noGrp="1"/>
          </p:cNvSpPr>
          <p:nvPr>
            <p:ph type="body" sz="quarter" idx="49" hasCustomPrompt="1"/>
          </p:nvPr>
        </p:nvSpPr>
        <p:spPr>
          <a:xfrm>
            <a:off x="9261221" y="3897313"/>
            <a:ext cx="2662662" cy="2268538"/>
          </a:xfrm>
          <a:blipFill dpi="0" rotWithShape="1">
            <a:blip r:embed="rId2" cstate="email">
              <a:extLst>
                <a:ext uri="{28A0092B-C50C-407E-A947-70E740481C1C}">
                  <a14:useLocalDpi xmlns:a14="http://schemas.microsoft.com/office/drawing/2010/main"/>
                </a:ext>
              </a:extLst>
            </a:blip>
            <a:srcRect/>
            <a:tile tx="0" ty="0" sx="100000" sy="100000" flip="x" algn="tl"/>
          </a:blipFill>
        </p:spPr>
        <p:txBody>
          <a:bodyPr lIns="0" tIns="180000">
            <a:noAutofit/>
          </a:bodyPr>
          <a:lstStyle>
            <a:lvl1pPr>
              <a:spcBef>
                <a:spcPts val="0"/>
              </a:spcBef>
              <a:spcAft>
                <a:spcPts val="600"/>
              </a:spcAft>
              <a:defRPr sz="1200" b="0" i="0" baseline="0">
                <a:solidFill>
                  <a:schemeClr val="tx1">
                    <a:lumMod val="85000"/>
                    <a:lumOff val="15000"/>
                  </a:schemeClr>
                </a:solidFill>
                <a:latin typeface="Arial" panose="020B0604020202020204" pitchFamily="34" charset="0"/>
                <a:cs typeface="Arial" panose="020B0604020202020204" pitchFamily="34" charset="0"/>
              </a:defRPr>
            </a:lvl1pPr>
            <a:lvl2pPr marL="0" indent="0">
              <a:buNone/>
              <a:defRPr sz="1800">
                <a:solidFill>
                  <a:schemeClr val="tx1"/>
                </a:solidFill>
              </a:defRPr>
            </a:lvl2pPr>
          </a:lstStyle>
          <a:p>
            <a:pPr lvl="1"/>
            <a:r>
              <a:rPr lang="en-US" dirty="0"/>
              <a:t>Click to add bio</a:t>
            </a:r>
          </a:p>
        </p:txBody>
      </p:sp>
    </p:spTree>
    <p:extLst>
      <p:ext uri="{BB962C8B-B14F-4D97-AF65-F5344CB8AC3E}">
        <p14:creationId xmlns:p14="http://schemas.microsoft.com/office/powerpoint/2010/main" val="783545116"/>
      </p:ext>
    </p:extLst>
  </p:cSld>
  <p:clrMapOvr>
    <a:masterClrMapping/>
  </p:clrMapOvr>
  <p:extLst>
    <p:ext uri="{DCECCB84-F9BA-43D5-87BE-67443E8EF086}">
      <p15:sldGuideLst xmlns:p15="http://schemas.microsoft.com/office/powerpoint/2012/main">
        <p15:guide id="1" orient="horz" pos="2455">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ark Background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A4E1F0-ED0F-2C48-9426-F1CA70CB93D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98" y="223"/>
            <a:ext cx="12191207" cy="6857554"/>
          </a:xfrm>
          <a:prstGeom prst="rect">
            <a:avLst/>
          </a:prstGeom>
        </p:spPr>
      </p:pic>
      <p:cxnSp>
        <p:nvCxnSpPr>
          <p:cNvPr id="10" name="Straight Connector 9">
            <a:extLst>
              <a:ext uri="{FF2B5EF4-FFF2-40B4-BE49-F238E27FC236}">
                <a16:creationId xmlns:a16="http://schemas.microsoft.com/office/drawing/2014/main" id="{A6DD6E01-6FCC-2F43-AE99-21C8E117D012}"/>
              </a:ext>
            </a:extLst>
          </p:cNvPr>
          <p:cNvCxnSpPr/>
          <p:nvPr userDrawn="1"/>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3F5295C0-D13A-CC44-8189-17A4AC13C036}"/>
              </a:ext>
            </a:extLst>
          </p:cNvPr>
          <p:cNvSpPr>
            <a:spLocks noGrp="1"/>
          </p:cNvSpPr>
          <p:nvPr>
            <p:ph type="title" hasCustomPrompt="1"/>
          </p:nvPr>
        </p:nvSpPr>
        <p:spPr>
          <a:xfrm>
            <a:off x="276711" y="152401"/>
            <a:ext cx="11651764" cy="973138"/>
          </a:xfrm>
        </p:spPr>
        <p:txBody>
          <a:bodyPr/>
          <a:lstStyle>
            <a:lvl1pPr>
              <a:defRPr>
                <a:solidFill>
                  <a:schemeClr val="bg1"/>
                </a:solidFill>
              </a:defRPr>
            </a:lvl1pPr>
          </a:lstStyle>
          <a:p>
            <a:r>
              <a:rPr lang="en-US" dirty="0"/>
              <a:t>Click to add slide title</a:t>
            </a:r>
          </a:p>
        </p:txBody>
      </p:sp>
      <p:pic>
        <p:nvPicPr>
          <p:cNvPr id="16" name="Picture 15">
            <a:extLst>
              <a:ext uri="{FF2B5EF4-FFF2-40B4-BE49-F238E27FC236}">
                <a16:creationId xmlns:a16="http://schemas.microsoft.com/office/drawing/2014/main" id="{5411C771-15C6-634F-9DFD-819CE0152030}"/>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276711" y="6509178"/>
            <a:ext cx="1247156" cy="237431"/>
          </a:xfrm>
          <a:prstGeom prst="rect">
            <a:avLst/>
          </a:prstGeom>
        </p:spPr>
      </p:pic>
      <p:sp>
        <p:nvSpPr>
          <p:cNvPr id="7" name="Date Placeholder 6">
            <a:extLst>
              <a:ext uri="{FF2B5EF4-FFF2-40B4-BE49-F238E27FC236}">
                <a16:creationId xmlns:a16="http://schemas.microsoft.com/office/drawing/2014/main" id="{7252E41B-E531-4D4E-9B8C-328872F5F040}"/>
              </a:ext>
            </a:extLst>
          </p:cNvPr>
          <p:cNvSpPr>
            <a:spLocks noGrp="1"/>
          </p:cNvSpPr>
          <p:nvPr>
            <p:ph type="dt" sz="half" idx="10"/>
          </p:nvPr>
        </p:nvSpPr>
        <p:spPr/>
        <p:txBody>
          <a:bodyPr/>
          <a:lstStyle/>
          <a:p>
            <a:r>
              <a:rPr lang="en-CA"/>
              <a:t>Date</a:t>
            </a:r>
            <a:endParaRPr lang="en-US"/>
          </a:p>
        </p:txBody>
      </p:sp>
      <p:sp>
        <p:nvSpPr>
          <p:cNvPr id="8" name="Footer Placeholder 7">
            <a:extLst>
              <a:ext uri="{FF2B5EF4-FFF2-40B4-BE49-F238E27FC236}">
                <a16:creationId xmlns:a16="http://schemas.microsoft.com/office/drawing/2014/main" id="{D2BA88EC-AD52-F744-A768-D65CD1FEEFE9}"/>
              </a:ext>
            </a:extLst>
          </p:cNvPr>
          <p:cNvSpPr>
            <a:spLocks noGrp="1"/>
          </p:cNvSpPr>
          <p:nvPr>
            <p:ph type="ftr" sz="quarter" idx="11"/>
          </p:nvPr>
        </p:nvSpPr>
        <p:spPr/>
        <p:txBody>
          <a:bodyPr/>
          <a:lstStyle>
            <a:lvl1pPr>
              <a:defRPr>
                <a:solidFill>
                  <a:schemeClr val="bg1"/>
                </a:solidFill>
              </a:defRPr>
            </a:lvl1pPr>
          </a:lstStyle>
          <a:p>
            <a:r>
              <a:rPr lang="en-US"/>
              <a:t>OpenText ©2021 All rights reserved</a:t>
            </a:r>
          </a:p>
        </p:txBody>
      </p:sp>
      <p:sp>
        <p:nvSpPr>
          <p:cNvPr id="9" name="Slide Number Placeholder 8">
            <a:extLst>
              <a:ext uri="{FF2B5EF4-FFF2-40B4-BE49-F238E27FC236}">
                <a16:creationId xmlns:a16="http://schemas.microsoft.com/office/drawing/2014/main" id="{CDA1B4F5-17D9-0640-AA9D-AD3A1CA2259D}"/>
              </a:ext>
            </a:extLst>
          </p:cNvPr>
          <p:cNvSpPr>
            <a:spLocks noGrp="1"/>
          </p:cNvSpPr>
          <p:nvPr>
            <p:ph type="sldNum" sz="quarter" idx="12"/>
          </p:nvPr>
        </p:nvSpPr>
        <p:spPr/>
        <p:txBody>
          <a:bodyPr/>
          <a:lstStyle>
            <a:lvl1pPr>
              <a:defRPr>
                <a:solidFill>
                  <a:schemeClr val="bg1"/>
                </a:solidFill>
              </a:defRPr>
            </a:lvl1pPr>
          </a:lstStyle>
          <a:p>
            <a:fld id="{3C1D921F-663F-5D4C-BF56-776C1B867DF7}" type="slidenum">
              <a:rPr lang="en-US" smtClean="0"/>
              <a:pPr/>
              <a:t>‹#›</a:t>
            </a:fld>
            <a:endParaRPr lang="en-US"/>
          </a:p>
        </p:txBody>
      </p:sp>
    </p:spTree>
    <p:extLst>
      <p:ext uri="{BB962C8B-B14F-4D97-AF65-F5344CB8AC3E}">
        <p14:creationId xmlns:p14="http://schemas.microsoft.com/office/powerpoint/2010/main" val="5447719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ark Background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C6B0F3A-8DDD-5444-846F-28551CF656B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7778"/>
          </a:xfrm>
          <a:prstGeom prst="rect">
            <a:avLst/>
          </a:prstGeom>
        </p:spPr>
      </p:pic>
      <p:cxnSp>
        <p:nvCxnSpPr>
          <p:cNvPr id="10" name="Straight Connector 9">
            <a:extLst>
              <a:ext uri="{FF2B5EF4-FFF2-40B4-BE49-F238E27FC236}">
                <a16:creationId xmlns:a16="http://schemas.microsoft.com/office/drawing/2014/main" id="{A6DD6E01-6FCC-2F43-AE99-21C8E117D012}"/>
              </a:ext>
            </a:extLst>
          </p:cNvPr>
          <p:cNvCxnSpPr/>
          <p:nvPr userDrawn="1"/>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3F5295C0-D13A-CC44-8189-17A4AC13C036}"/>
              </a:ext>
            </a:extLst>
          </p:cNvPr>
          <p:cNvSpPr>
            <a:spLocks noGrp="1"/>
          </p:cNvSpPr>
          <p:nvPr>
            <p:ph type="title" hasCustomPrompt="1"/>
          </p:nvPr>
        </p:nvSpPr>
        <p:spPr>
          <a:xfrm>
            <a:off x="276711" y="152401"/>
            <a:ext cx="11638578" cy="973138"/>
          </a:xfrm>
        </p:spPr>
        <p:txBody>
          <a:bodyPr/>
          <a:lstStyle>
            <a:lvl1pPr>
              <a:defRPr>
                <a:solidFill>
                  <a:schemeClr val="bg1"/>
                </a:solidFill>
              </a:defRPr>
            </a:lvl1pPr>
          </a:lstStyle>
          <a:p>
            <a:r>
              <a:rPr lang="en-US" dirty="0"/>
              <a:t>Click to add slide title</a:t>
            </a:r>
          </a:p>
        </p:txBody>
      </p:sp>
      <p:pic>
        <p:nvPicPr>
          <p:cNvPr id="16" name="Picture 15">
            <a:extLst>
              <a:ext uri="{FF2B5EF4-FFF2-40B4-BE49-F238E27FC236}">
                <a16:creationId xmlns:a16="http://schemas.microsoft.com/office/drawing/2014/main" id="{5411C771-15C6-634F-9DFD-819CE0152030}"/>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276711" y="6509178"/>
            <a:ext cx="1247156" cy="237431"/>
          </a:xfrm>
          <a:prstGeom prst="rect">
            <a:avLst/>
          </a:prstGeom>
        </p:spPr>
      </p:pic>
      <p:sp>
        <p:nvSpPr>
          <p:cNvPr id="2" name="Date Placeholder 1">
            <a:extLst>
              <a:ext uri="{FF2B5EF4-FFF2-40B4-BE49-F238E27FC236}">
                <a16:creationId xmlns:a16="http://schemas.microsoft.com/office/drawing/2014/main" id="{B0B9E9EE-BF4F-E049-BB5F-5AA54C2A0374}"/>
              </a:ext>
            </a:extLst>
          </p:cNvPr>
          <p:cNvSpPr>
            <a:spLocks noGrp="1"/>
          </p:cNvSpPr>
          <p:nvPr>
            <p:ph type="dt" sz="half" idx="10"/>
          </p:nvPr>
        </p:nvSpPr>
        <p:spPr/>
        <p:txBody>
          <a:bodyPr/>
          <a:lstStyle/>
          <a:p>
            <a:r>
              <a:rPr lang="en-CA"/>
              <a:t>Date</a:t>
            </a:r>
            <a:endParaRPr lang="en-US"/>
          </a:p>
        </p:txBody>
      </p:sp>
      <p:sp>
        <p:nvSpPr>
          <p:cNvPr id="3" name="Footer Placeholder 2">
            <a:extLst>
              <a:ext uri="{FF2B5EF4-FFF2-40B4-BE49-F238E27FC236}">
                <a16:creationId xmlns:a16="http://schemas.microsoft.com/office/drawing/2014/main" id="{CFC34320-40B2-3943-94AD-9A1186C7C201}"/>
              </a:ext>
            </a:extLst>
          </p:cNvPr>
          <p:cNvSpPr>
            <a:spLocks noGrp="1"/>
          </p:cNvSpPr>
          <p:nvPr>
            <p:ph type="ftr" sz="quarter" idx="11"/>
          </p:nvPr>
        </p:nvSpPr>
        <p:spPr/>
        <p:txBody>
          <a:bodyPr/>
          <a:lstStyle>
            <a:lvl1pPr>
              <a:defRPr>
                <a:solidFill>
                  <a:schemeClr val="bg1"/>
                </a:solidFill>
              </a:defRPr>
            </a:lvl1pPr>
          </a:lstStyle>
          <a:p>
            <a:r>
              <a:rPr lang="en-US"/>
              <a:t>OpenText ©2021 All rights reserved</a:t>
            </a:r>
          </a:p>
        </p:txBody>
      </p:sp>
      <p:sp>
        <p:nvSpPr>
          <p:cNvPr id="4" name="Slide Number Placeholder 3">
            <a:extLst>
              <a:ext uri="{FF2B5EF4-FFF2-40B4-BE49-F238E27FC236}">
                <a16:creationId xmlns:a16="http://schemas.microsoft.com/office/drawing/2014/main" id="{1BC3761D-0761-C94F-9000-80BEA5B2818B}"/>
              </a:ext>
            </a:extLst>
          </p:cNvPr>
          <p:cNvSpPr>
            <a:spLocks noGrp="1"/>
          </p:cNvSpPr>
          <p:nvPr>
            <p:ph type="sldNum" sz="quarter" idx="12"/>
          </p:nvPr>
        </p:nvSpPr>
        <p:spPr/>
        <p:txBody>
          <a:bodyPr/>
          <a:lstStyle>
            <a:lvl1pPr>
              <a:defRPr>
                <a:solidFill>
                  <a:schemeClr val="bg1"/>
                </a:solidFill>
              </a:defRPr>
            </a:lvl1pPr>
          </a:lstStyle>
          <a:p>
            <a:fld id="{3C1D921F-663F-5D4C-BF56-776C1B867DF7}" type="slidenum">
              <a:rPr lang="en-US" smtClean="0"/>
              <a:pPr/>
              <a:t>‹#›</a:t>
            </a:fld>
            <a:endParaRPr lang="en-US"/>
          </a:p>
        </p:txBody>
      </p:sp>
    </p:spTree>
    <p:extLst>
      <p:ext uri="{BB962C8B-B14F-4D97-AF65-F5344CB8AC3E}">
        <p14:creationId xmlns:p14="http://schemas.microsoft.com/office/powerpoint/2010/main" val="3199472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Text Placeholder 11"/>
          <p:cNvSpPr>
            <a:spLocks noGrp="1"/>
          </p:cNvSpPr>
          <p:nvPr>
            <p:ph type="body" sz="quarter" idx="15" hasCustomPrompt="1"/>
          </p:nvPr>
        </p:nvSpPr>
        <p:spPr>
          <a:xfrm>
            <a:off x="1667220" y="1600200"/>
            <a:ext cx="9915180" cy="2438400"/>
          </a:xfrm>
        </p:spPr>
        <p:txBody>
          <a:bodyPr>
            <a:noAutofit/>
          </a:bodyPr>
          <a:lstStyle>
            <a:lvl1pPr marL="0" indent="0">
              <a:lnSpc>
                <a:spcPct val="120000"/>
              </a:lnSpc>
              <a:spcBef>
                <a:spcPts val="0"/>
              </a:spcBef>
              <a:buNone/>
              <a:defRPr sz="3600" i="1" baseline="0">
                <a:solidFill>
                  <a:schemeClr val="accent2"/>
                </a:solidFill>
                <a:latin typeface="+mj-lt"/>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dirty="0"/>
              <a:t>A customer testimonial can go in this space. Quotes should be concise and to the point. Don’t forget to include a quote source below.</a:t>
            </a:r>
          </a:p>
        </p:txBody>
      </p:sp>
      <p:sp>
        <p:nvSpPr>
          <p:cNvPr id="13" name="Text Placeholder 11"/>
          <p:cNvSpPr>
            <a:spLocks noGrp="1"/>
          </p:cNvSpPr>
          <p:nvPr>
            <p:ph type="body" sz="quarter" idx="16" hasCustomPrompt="1"/>
          </p:nvPr>
        </p:nvSpPr>
        <p:spPr>
          <a:xfrm>
            <a:off x="1667220" y="4185084"/>
            <a:ext cx="9915180" cy="1066800"/>
          </a:xfrm>
        </p:spPr>
        <p:txBody>
          <a:bodyPr>
            <a:noAutofit/>
          </a:bodyPr>
          <a:lstStyle>
            <a:lvl1pPr marL="0" indent="0" algn="l">
              <a:lnSpc>
                <a:spcPct val="100000"/>
              </a:lnSpc>
              <a:spcBef>
                <a:spcPts val="0"/>
              </a:spcBef>
              <a:buNone/>
              <a:defRPr sz="2700" baseline="0">
                <a:solidFill>
                  <a:schemeClr val="bg1">
                    <a:lumMod val="50000"/>
                  </a:schemeClr>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dirty="0"/>
              <a:t>—John Smith, Chief Financial Officer, XYZ Company</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061" y="1556792"/>
            <a:ext cx="630598" cy="576064"/>
          </a:xfrm>
          <a:prstGeom prst="rect">
            <a:avLst/>
          </a:prstGeom>
        </p:spPr>
      </p:pic>
    </p:spTree>
    <p:extLst>
      <p:ext uri="{BB962C8B-B14F-4D97-AF65-F5344CB8AC3E}">
        <p14:creationId xmlns:p14="http://schemas.microsoft.com/office/powerpoint/2010/main" val="40346419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6DD6E01-6FCC-2F43-AE99-21C8E117D012}"/>
              </a:ext>
            </a:extLst>
          </p:cNvPr>
          <p:cNvCxnSpPr/>
          <p:nvPr userDrawn="1"/>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3F5295C0-D13A-CC44-8189-17A4AC13C036}"/>
              </a:ext>
            </a:extLst>
          </p:cNvPr>
          <p:cNvSpPr>
            <a:spLocks noGrp="1"/>
          </p:cNvSpPr>
          <p:nvPr>
            <p:ph type="title" hasCustomPrompt="1"/>
          </p:nvPr>
        </p:nvSpPr>
        <p:spPr>
          <a:xfrm>
            <a:off x="263525" y="152401"/>
            <a:ext cx="11651764" cy="973138"/>
          </a:xfrm>
        </p:spPr>
        <p:txBody>
          <a:bodyPr/>
          <a:lstStyle/>
          <a:p>
            <a:r>
              <a:rPr lang="en-US" dirty="0"/>
              <a:t>Click to add slide title</a:t>
            </a:r>
          </a:p>
        </p:txBody>
      </p:sp>
      <p:sp>
        <p:nvSpPr>
          <p:cNvPr id="2" name="Date Placeholder 1">
            <a:extLst>
              <a:ext uri="{FF2B5EF4-FFF2-40B4-BE49-F238E27FC236}">
                <a16:creationId xmlns:a16="http://schemas.microsoft.com/office/drawing/2014/main" id="{2DD545DD-AEDF-3C4F-9EC7-AB6A827D4E56}"/>
              </a:ext>
            </a:extLst>
          </p:cNvPr>
          <p:cNvSpPr>
            <a:spLocks noGrp="1"/>
          </p:cNvSpPr>
          <p:nvPr>
            <p:ph type="dt" sz="half" idx="10"/>
          </p:nvPr>
        </p:nvSpPr>
        <p:spPr/>
        <p:txBody>
          <a:bodyPr/>
          <a:lstStyle/>
          <a:p>
            <a:r>
              <a:rPr lang="en-CA"/>
              <a:t>Date</a:t>
            </a:r>
            <a:endParaRPr lang="en-US"/>
          </a:p>
        </p:txBody>
      </p:sp>
      <p:sp>
        <p:nvSpPr>
          <p:cNvPr id="3" name="Slide Number Placeholder 2">
            <a:extLst>
              <a:ext uri="{FF2B5EF4-FFF2-40B4-BE49-F238E27FC236}">
                <a16:creationId xmlns:a16="http://schemas.microsoft.com/office/drawing/2014/main" id="{42A6C595-D30F-4546-A06F-E74F73A7E4A5}"/>
              </a:ext>
            </a:extLst>
          </p:cNvPr>
          <p:cNvSpPr>
            <a:spLocks noGrp="1"/>
          </p:cNvSpPr>
          <p:nvPr>
            <p:ph type="sldNum" sz="quarter" idx="11"/>
          </p:nvPr>
        </p:nvSpPr>
        <p:spPr/>
        <p:txBody>
          <a:bodyPr/>
          <a:lstStyle/>
          <a:p>
            <a:fld id="{3C1D921F-663F-5D4C-BF56-776C1B867DF7}" type="slidenum">
              <a:rPr lang="en-US" smtClean="0"/>
              <a:pPr/>
              <a:t>‹#›</a:t>
            </a:fld>
            <a:endParaRPr lang="en-US"/>
          </a:p>
        </p:txBody>
      </p:sp>
      <p:sp>
        <p:nvSpPr>
          <p:cNvPr id="4" name="Footer Placeholder 3">
            <a:extLst>
              <a:ext uri="{FF2B5EF4-FFF2-40B4-BE49-F238E27FC236}">
                <a16:creationId xmlns:a16="http://schemas.microsoft.com/office/drawing/2014/main" id="{71EA631B-84BE-2349-87CD-DCE567042DA8}"/>
              </a:ext>
            </a:extLst>
          </p:cNvPr>
          <p:cNvSpPr>
            <a:spLocks noGrp="1"/>
          </p:cNvSpPr>
          <p:nvPr>
            <p:ph type="ftr" sz="quarter" idx="12"/>
          </p:nvPr>
        </p:nvSpPr>
        <p:spPr>
          <a:xfrm>
            <a:off x="7455919" y="6482444"/>
            <a:ext cx="4114800" cy="264231"/>
          </a:xfrm>
          <a:prstGeom prst="rect">
            <a:avLst/>
          </a:prstGeom>
        </p:spPr>
        <p:txBody>
          <a:bodyPr/>
          <a:lstStyle/>
          <a:p>
            <a:pPr defTabSz="457177">
              <a:buClr>
                <a:srgbClr val="00008B"/>
              </a:buClr>
            </a:pPr>
            <a:r>
              <a:rPr lang="en-US">
                <a:solidFill>
                  <a:srgbClr val="FFFFFF">
                    <a:lumMod val="50000"/>
                  </a:srgbClr>
                </a:solidFill>
                <a:cs typeface="Arial" charset="0"/>
              </a:rPr>
              <a:t>OpenText ©2021 All rights reserved</a:t>
            </a:r>
          </a:p>
        </p:txBody>
      </p:sp>
    </p:spTree>
    <p:extLst>
      <p:ext uri="{BB962C8B-B14F-4D97-AF65-F5344CB8AC3E}">
        <p14:creationId xmlns:p14="http://schemas.microsoft.com/office/powerpoint/2010/main" val="35202474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Thank You">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C4840E0-FD91-4247-8C6B-F5331E4846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5003"/>
            <a:ext cx="12192000" cy="6952781"/>
          </a:xfrm>
          <a:prstGeom prst="rect">
            <a:avLst/>
          </a:prstGeom>
        </p:spPr>
      </p:pic>
      <p:sp>
        <p:nvSpPr>
          <p:cNvPr id="4" name="Title 1">
            <a:extLst>
              <a:ext uri="{FF2B5EF4-FFF2-40B4-BE49-F238E27FC236}">
                <a16:creationId xmlns:a16="http://schemas.microsoft.com/office/drawing/2014/main" id="{56B84FE1-4F9B-FB47-868C-9D7C324D4380}"/>
              </a:ext>
            </a:extLst>
          </p:cNvPr>
          <p:cNvSpPr>
            <a:spLocks noGrp="1"/>
          </p:cNvSpPr>
          <p:nvPr>
            <p:ph type="title"/>
          </p:nvPr>
        </p:nvSpPr>
        <p:spPr>
          <a:xfrm>
            <a:off x="628692" y="3329098"/>
            <a:ext cx="10932237" cy="841248"/>
          </a:xfrm>
        </p:spPr>
        <p:txBody>
          <a:bodyPr/>
          <a:lstStyle>
            <a:lvl1pPr algn="ctr">
              <a:defRPr>
                <a:solidFill>
                  <a:schemeClr val="bg1"/>
                </a:solidFill>
              </a:defRPr>
            </a:lvl1pPr>
          </a:lstStyle>
          <a:p>
            <a:r>
              <a:rPr lang="en-US"/>
              <a:t>Click to edit Master title style</a:t>
            </a:r>
          </a:p>
        </p:txBody>
      </p:sp>
      <p:sp>
        <p:nvSpPr>
          <p:cNvPr id="5" name="TextBox 4">
            <a:extLst>
              <a:ext uri="{FF2B5EF4-FFF2-40B4-BE49-F238E27FC236}">
                <a16:creationId xmlns:a16="http://schemas.microsoft.com/office/drawing/2014/main" id="{61295DC6-ABF8-C644-BB78-6D44B70DBA90}"/>
              </a:ext>
            </a:extLst>
          </p:cNvPr>
          <p:cNvSpPr txBox="1"/>
          <p:nvPr userDrawn="1"/>
        </p:nvSpPr>
        <p:spPr>
          <a:xfrm>
            <a:off x="5222503" y="4618779"/>
            <a:ext cx="4128459" cy="400110"/>
          </a:xfrm>
          <a:prstGeom prst="rect">
            <a:avLst/>
          </a:prstGeom>
          <a:noFill/>
        </p:spPr>
        <p:txBody>
          <a:bodyPr wrap="square" rtlCol="0">
            <a:spAutoFit/>
          </a:bodyPr>
          <a:lstStyle/>
          <a:p>
            <a:pPr marL="0" indent="0">
              <a:buNone/>
            </a:pPr>
            <a:r>
              <a:rPr lang="en-US" sz="2000">
                <a:solidFill>
                  <a:schemeClr val="bg1"/>
                </a:solidFill>
                <a:latin typeface="+mj-lt"/>
                <a:ea typeface="Lato Light" charset="0"/>
                <a:cs typeface="Lato Light" charset="0"/>
              </a:rPr>
              <a:t>twitter.com/</a:t>
            </a:r>
            <a:r>
              <a:rPr lang="en-US" sz="2000" err="1">
                <a:solidFill>
                  <a:schemeClr val="bg1"/>
                </a:solidFill>
                <a:latin typeface="+mj-lt"/>
                <a:ea typeface="Lato Light" charset="0"/>
                <a:cs typeface="Lato Light" charset="0"/>
              </a:rPr>
              <a:t>opentext</a:t>
            </a:r>
            <a:endParaRPr lang="en-US" sz="2000">
              <a:solidFill>
                <a:schemeClr val="bg1"/>
              </a:solidFill>
              <a:latin typeface="+mj-lt"/>
              <a:ea typeface="Lato Light" charset="0"/>
              <a:cs typeface="Lato Light" charset="0"/>
            </a:endParaRPr>
          </a:p>
        </p:txBody>
      </p:sp>
      <p:sp>
        <p:nvSpPr>
          <p:cNvPr id="6" name="TextBox 5">
            <a:extLst>
              <a:ext uri="{FF2B5EF4-FFF2-40B4-BE49-F238E27FC236}">
                <a16:creationId xmlns:a16="http://schemas.microsoft.com/office/drawing/2014/main" id="{0EFA7CA5-E9D0-3B4A-A166-CD0CBF888019}"/>
              </a:ext>
            </a:extLst>
          </p:cNvPr>
          <p:cNvSpPr txBox="1"/>
          <p:nvPr userDrawn="1"/>
        </p:nvSpPr>
        <p:spPr>
          <a:xfrm>
            <a:off x="4146079" y="5272855"/>
            <a:ext cx="4128459" cy="400110"/>
          </a:xfrm>
          <a:prstGeom prst="rect">
            <a:avLst/>
          </a:prstGeom>
          <a:noFill/>
        </p:spPr>
        <p:txBody>
          <a:bodyPr wrap="square" rtlCol="0">
            <a:spAutoFit/>
          </a:bodyPr>
          <a:lstStyle/>
          <a:p>
            <a:pPr marL="0" indent="0" algn="r">
              <a:buNone/>
            </a:pPr>
            <a:r>
              <a:rPr lang="en-US" sz="2000" err="1">
                <a:solidFill>
                  <a:schemeClr val="bg1"/>
                </a:solidFill>
                <a:latin typeface="+mj-lt"/>
                <a:ea typeface="Lato Light" charset="0"/>
                <a:cs typeface="Lato Light" charset="0"/>
              </a:rPr>
              <a:t>linkedin.com</a:t>
            </a:r>
            <a:r>
              <a:rPr lang="en-US" sz="2000">
                <a:solidFill>
                  <a:schemeClr val="bg1"/>
                </a:solidFill>
                <a:latin typeface="+mj-lt"/>
                <a:ea typeface="Lato Light" charset="0"/>
                <a:cs typeface="Lato Light" charset="0"/>
              </a:rPr>
              <a:t>/company/</a:t>
            </a:r>
            <a:r>
              <a:rPr lang="en-US" sz="2000" err="1">
                <a:solidFill>
                  <a:schemeClr val="bg1"/>
                </a:solidFill>
                <a:latin typeface="+mj-lt"/>
                <a:ea typeface="Lato Light" charset="0"/>
                <a:cs typeface="Lato Light" charset="0"/>
              </a:rPr>
              <a:t>opentext</a:t>
            </a:r>
            <a:endParaRPr lang="en-US" sz="2000">
              <a:solidFill>
                <a:schemeClr val="bg1"/>
              </a:solidFill>
              <a:latin typeface="+mj-lt"/>
              <a:ea typeface="Lato Light" charset="0"/>
              <a:cs typeface="Lato Light" charset="0"/>
            </a:endParaRPr>
          </a:p>
        </p:txBody>
      </p:sp>
      <p:sp>
        <p:nvSpPr>
          <p:cNvPr id="11" name="TextBox 10">
            <a:extLst>
              <a:ext uri="{FF2B5EF4-FFF2-40B4-BE49-F238E27FC236}">
                <a16:creationId xmlns:a16="http://schemas.microsoft.com/office/drawing/2014/main" id="{8AE648B9-909E-1148-833B-86CE913BB54C}"/>
              </a:ext>
            </a:extLst>
          </p:cNvPr>
          <p:cNvSpPr txBox="1"/>
          <p:nvPr userDrawn="1"/>
        </p:nvSpPr>
        <p:spPr>
          <a:xfrm>
            <a:off x="628692" y="5766746"/>
            <a:ext cx="10932237" cy="553998"/>
          </a:xfrm>
          <a:prstGeom prst="rect">
            <a:avLst/>
          </a:prstGeom>
          <a:noFill/>
        </p:spPr>
        <p:txBody>
          <a:bodyPr wrap="square" rtlCol="0">
            <a:spAutoFit/>
          </a:bodyPr>
          <a:lstStyle/>
          <a:p>
            <a:pPr marL="0" indent="0" algn="ctr">
              <a:buNone/>
            </a:pPr>
            <a:r>
              <a:rPr lang="en-US" sz="3000" b="1" err="1">
                <a:solidFill>
                  <a:schemeClr val="bg1"/>
                </a:solidFill>
                <a:latin typeface="+mj-lt"/>
                <a:ea typeface="Lato" charset="0"/>
                <a:cs typeface="Lato" charset="0"/>
              </a:rPr>
              <a:t>opentext.com</a:t>
            </a:r>
            <a:endParaRPr lang="en-US" sz="3000" b="1">
              <a:solidFill>
                <a:schemeClr val="bg1"/>
              </a:solidFill>
              <a:latin typeface="+mj-lt"/>
              <a:ea typeface="Lato" charset="0"/>
              <a:cs typeface="Lato" charset="0"/>
            </a:endParaRPr>
          </a:p>
        </p:txBody>
      </p:sp>
      <p:pic>
        <p:nvPicPr>
          <p:cNvPr id="18" name="Picture 17">
            <a:extLst>
              <a:ext uri="{FF2B5EF4-FFF2-40B4-BE49-F238E27FC236}">
                <a16:creationId xmlns:a16="http://schemas.microsoft.com/office/drawing/2014/main" id="{63E10C71-3E19-C749-B45D-2CE57004628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56286" y="4602064"/>
            <a:ext cx="435298" cy="353943"/>
          </a:xfrm>
          <a:prstGeom prst="rect">
            <a:avLst/>
          </a:prstGeom>
        </p:spPr>
      </p:pic>
      <p:pic>
        <p:nvPicPr>
          <p:cNvPr id="20" name="Picture 19">
            <a:extLst>
              <a:ext uri="{FF2B5EF4-FFF2-40B4-BE49-F238E27FC236}">
                <a16:creationId xmlns:a16="http://schemas.microsoft.com/office/drawing/2014/main" id="{D6745F2F-F2B0-794B-880F-EAE1FAFED14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059347" y="5165165"/>
            <a:ext cx="435298" cy="435270"/>
          </a:xfrm>
          <a:prstGeom prst="rect">
            <a:avLst/>
          </a:prstGeom>
        </p:spPr>
      </p:pic>
      <p:pic>
        <p:nvPicPr>
          <p:cNvPr id="10" name="Picture 9">
            <a:extLst>
              <a:ext uri="{FF2B5EF4-FFF2-40B4-BE49-F238E27FC236}">
                <a16:creationId xmlns:a16="http://schemas.microsoft.com/office/drawing/2014/main" id="{5C1E21FD-4F5C-C243-AEC3-E2383A6DFA3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27673" y="1423283"/>
            <a:ext cx="5809411" cy="1102017"/>
          </a:xfrm>
          <a:prstGeom prst="rect">
            <a:avLst/>
          </a:prstGeom>
          <a:effectLst>
            <a:innerShdw blurRad="50800" dist="38100" dir="16200000">
              <a:prstClr val="black">
                <a:alpha val="50000"/>
              </a:prstClr>
            </a:innerShdw>
          </a:effectLst>
        </p:spPr>
      </p:pic>
    </p:spTree>
    <p:extLst>
      <p:ext uri="{BB962C8B-B14F-4D97-AF65-F5344CB8AC3E}">
        <p14:creationId xmlns:p14="http://schemas.microsoft.com/office/powerpoint/2010/main" val="24392847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Thank You Second O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3E33B2-DDBC-004C-B05D-96F7790501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5003"/>
            <a:ext cx="12192000" cy="6952781"/>
          </a:xfrm>
          <a:prstGeom prst="rect">
            <a:avLst/>
          </a:prstGeom>
        </p:spPr>
      </p:pic>
      <p:pic>
        <p:nvPicPr>
          <p:cNvPr id="16" name="Picture 15">
            <a:extLst>
              <a:ext uri="{FF2B5EF4-FFF2-40B4-BE49-F238E27FC236}">
                <a16:creationId xmlns:a16="http://schemas.microsoft.com/office/drawing/2014/main" id="{4CC1BA4B-E9CB-D04F-B611-577554C8855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27673" y="2877993"/>
            <a:ext cx="5809411" cy="1102017"/>
          </a:xfrm>
          <a:prstGeom prst="rect">
            <a:avLst/>
          </a:prstGeom>
          <a:effectLst>
            <a:innerShdw blurRad="50800" dist="38100" dir="16200000">
              <a:prstClr val="black">
                <a:alpha val="50000"/>
              </a:prstClr>
            </a:innerShdw>
          </a:effectLst>
        </p:spPr>
      </p:pic>
    </p:spTree>
    <p:extLst>
      <p:ext uri="{BB962C8B-B14F-4D97-AF65-F5344CB8AC3E}">
        <p14:creationId xmlns:p14="http://schemas.microsoft.com/office/powerpoint/2010/main" val="25870771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2"/>
                </a:solidFill>
              </a:defRPr>
            </a:lvl1pPr>
          </a:lstStyle>
          <a:p>
            <a:r>
              <a:rPr lang="en-US" dirty="0"/>
              <a:t>Click to add title</a:t>
            </a:r>
            <a:endParaRPr dirty="0"/>
          </a:p>
        </p:txBody>
      </p:sp>
      <p:sp>
        <p:nvSpPr>
          <p:cNvPr id="3" name="Content Placeholder 2"/>
          <p:cNvSpPr>
            <a:spLocks noGrp="1"/>
          </p:cNvSpPr>
          <p:nvPr>
            <p:ph idx="1" hasCustomPrompt="1"/>
          </p:nvPr>
        </p:nvSpPr>
        <p:spPr/>
        <p:txBody>
          <a:bodyPr/>
          <a:lstStyle>
            <a:lvl1pPr>
              <a:defRPr sz="1875"/>
            </a:lvl1pPr>
            <a:lvl2pPr>
              <a:defRPr sz="1500"/>
            </a:lvl2pPr>
            <a:lvl3pPr>
              <a:defRPr sz="1200"/>
            </a:lvl3pPr>
            <a:lvl4pPr>
              <a:defRPr sz="1275"/>
            </a:lvl4pPr>
            <a:lvl5pPr>
              <a:defRPr sz="1050"/>
            </a:lvl5pPr>
            <a:lvl6pPr>
              <a:buFont typeface="Wingdings" pitchFamily="2" charset="2"/>
              <a:buChar char="§"/>
              <a:defRPr sz="1800" baseline="0"/>
            </a:lvl6pPr>
            <a:lvl7pPr>
              <a:buFont typeface="Wingdings" pitchFamily="2" charset="2"/>
              <a:buChar char="§"/>
              <a:defRPr sz="1800"/>
            </a:lvl7pPr>
            <a:lvl8pPr>
              <a:buFont typeface="Wingdings" pitchFamily="2" charset="2"/>
              <a:buChar char="§"/>
              <a:defRPr sz="1800" baseline="0"/>
            </a:lvl8pPr>
            <a:lvl9pPr>
              <a:buFont typeface="Wingdings" pitchFamily="2" charset="2"/>
              <a:buChar char="§"/>
              <a:defRPr sz="1800" baseline="0"/>
            </a:lvl9pPr>
          </a:lstStyle>
          <a:p>
            <a:pPr lvl="0"/>
            <a:r>
              <a:rPr lang="en-US" dirty="0"/>
              <a:t>Bullet level 1</a:t>
            </a:r>
          </a:p>
          <a:p>
            <a:pPr lvl="1"/>
            <a:r>
              <a:rPr lang="en-US" dirty="0"/>
              <a:t>Bullet level 2</a:t>
            </a:r>
          </a:p>
          <a:p>
            <a:pPr lvl="2"/>
            <a:r>
              <a:rPr lang="en-US" dirty="0"/>
              <a:t>Bullet level 3</a:t>
            </a:r>
          </a:p>
        </p:txBody>
      </p:sp>
    </p:spTree>
    <p:extLst>
      <p:ext uri="{BB962C8B-B14F-4D97-AF65-F5344CB8AC3E}">
        <p14:creationId xmlns:p14="http://schemas.microsoft.com/office/powerpoint/2010/main" val="2318665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2"/>
          <p:cNvSpPr>
            <a:spLocks noGrp="1"/>
          </p:cNvSpPr>
          <p:nvPr>
            <p:ph idx="11"/>
          </p:nvPr>
        </p:nvSpPr>
        <p:spPr>
          <a:xfrm>
            <a:off x="555849" y="1431132"/>
            <a:ext cx="5346938" cy="4733925"/>
          </a:xfrm>
        </p:spPr>
        <p:txBody>
          <a:bodyPr/>
          <a:lstStyle>
            <a:lvl1pPr>
              <a:defRPr sz="2500"/>
            </a:lvl1pPr>
            <a:lvl2pPr>
              <a:defRPr sz="2000"/>
            </a:lvl2pPr>
            <a:lvl3pPr>
              <a:defRPr sz="1600"/>
            </a:lvl3pPr>
            <a:lvl4pPr>
              <a:defRPr sz="1700"/>
            </a:lvl4pPr>
            <a:lvl5pPr>
              <a:defRPr sz="1400"/>
            </a:lvl5pPr>
            <a:lvl6pPr>
              <a:buFont typeface="Wingdings" pitchFamily="2" charset="2"/>
              <a:buChar char="§"/>
              <a:defRPr sz="2400" baseline="0"/>
            </a:lvl6pPr>
            <a:lvl7pPr>
              <a:buFont typeface="Wingdings" pitchFamily="2" charset="2"/>
              <a:buChar char="§"/>
              <a:defRPr sz="2400"/>
            </a:lvl7pPr>
            <a:lvl8pPr>
              <a:buFont typeface="Wingdings" pitchFamily="2" charset="2"/>
              <a:buChar char="§"/>
              <a:defRPr sz="2400" baseline="0"/>
            </a:lvl8pPr>
            <a:lvl9pPr>
              <a:buFont typeface="Wingdings" pitchFamily="2" charset="2"/>
              <a:buChar char="§"/>
              <a:defRPr sz="2400" baseline="0"/>
            </a:lvl9pPr>
          </a:lstStyle>
          <a:p>
            <a:pPr lvl="0"/>
            <a:r>
              <a:rPr lang="en-US" dirty="0"/>
              <a:t>Click to edit Master text styles</a:t>
            </a:r>
          </a:p>
          <a:p>
            <a:pPr lvl="1"/>
            <a:r>
              <a:rPr lang="en-US" dirty="0"/>
              <a:t>Second level </a:t>
            </a:r>
          </a:p>
          <a:p>
            <a:pPr lvl="2"/>
            <a:r>
              <a:rPr lang="en-US" dirty="0"/>
              <a:t>Third level</a:t>
            </a:r>
          </a:p>
        </p:txBody>
      </p:sp>
      <p:sp>
        <p:nvSpPr>
          <p:cNvPr id="12" name="Content Placeholder 2"/>
          <p:cNvSpPr>
            <a:spLocks noGrp="1"/>
          </p:cNvSpPr>
          <p:nvPr>
            <p:ph idx="12"/>
          </p:nvPr>
        </p:nvSpPr>
        <p:spPr>
          <a:xfrm>
            <a:off x="6314175" y="1431132"/>
            <a:ext cx="5271624" cy="4733925"/>
          </a:xfrm>
        </p:spPr>
        <p:txBody>
          <a:bodyPr/>
          <a:lstStyle>
            <a:lvl1pPr>
              <a:defRPr sz="2500"/>
            </a:lvl1pPr>
            <a:lvl2pPr>
              <a:defRPr sz="2000"/>
            </a:lvl2pPr>
            <a:lvl3pPr>
              <a:defRPr sz="1600"/>
            </a:lvl3pPr>
            <a:lvl4pPr>
              <a:defRPr sz="1700"/>
            </a:lvl4pPr>
            <a:lvl5pPr>
              <a:defRPr sz="1400"/>
            </a:lvl5pPr>
            <a:lvl6pPr>
              <a:buFont typeface="Wingdings" pitchFamily="2" charset="2"/>
              <a:buChar char="§"/>
              <a:defRPr sz="2400" baseline="0"/>
            </a:lvl6pPr>
            <a:lvl7pPr>
              <a:buFont typeface="Wingdings" pitchFamily="2" charset="2"/>
              <a:buChar char="§"/>
              <a:defRPr sz="2400"/>
            </a:lvl7pPr>
            <a:lvl8pPr>
              <a:buFont typeface="Wingdings" pitchFamily="2" charset="2"/>
              <a:buChar char="§"/>
              <a:defRPr sz="2400" baseline="0"/>
            </a:lvl8pPr>
            <a:lvl9pPr>
              <a:buFont typeface="Wingdings" pitchFamily="2" charset="2"/>
              <a:buChar char="§"/>
              <a:defRPr sz="2400" baseline="0"/>
            </a:lvl9pPr>
          </a:lstStyle>
          <a:p>
            <a:pPr lvl="0"/>
            <a:r>
              <a:rPr lang="en-US" dirty="0"/>
              <a:t>Click to edit Master text styles</a:t>
            </a:r>
          </a:p>
          <a:p>
            <a:pPr lvl="1"/>
            <a:r>
              <a:rPr lang="en-US" dirty="0"/>
              <a:t>Second level </a:t>
            </a:r>
          </a:p>
          <a:p>
            <a:pPr lvl="2"/>
            <a:r>
              <a:rPr lang="en-US" dirty="0"/>
              <a:t>Third level</a:t>
            </a:r>
          </a:p>
        </p:txBody>
      </p:sp>
      <p:sp>
        <p:nvSpPr>
          <p:cNvPr id="6" name="Title 1"/>
          <p:cNvSpPr>
            <a:spLocks noGrp="1"/>
          </p:cNvSpPr>
          <p:nvPr>
            <p:ph type="title"/>
          </p:nvPr>
        </p:nvSpPr>
        <p:spPr>
          <a:xfrm>
            <a:off x="555848" y="173816"/>
            <a:ext cx="11013017" cy="972704"/>
          </a:xfrm>
        </p:spPr>
        <p:txBody>
          <a:bodyPr/>
          <a:lstStyle>
            <a:lvl1pPr>
              <a:defRPr>
                <a:solidFill>
                  <a:schemeClr val="accent2"/>
                </a:solidFill>
              </a:defRPr>
            </a:lvl1pPr>
          </a:lstStyle>
          <a:p>
            <a:endParaRPr dirty="0"/>
          </a:p>
        </p:txBody>
      </p:sp>
    </p:spTree>
    <p:extLst>
      <p:ext uri="{BB962C8B-B14F-4D97-AF65-F5344CB8AC3E}">
        <p14:creationId xmlns:p14="http://schemas.microsoft.com/office/powerpoint/2010/main" val="1957475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full height)">
    <p:spTree>
      <p:nvGrpSpPr>
        <p:cNvPr id="1" name=""/>
        <p:cNvGrpSpPr/>
        <p:nvPr/>
      </p:nvGrpSpPr>
      <p:grpSpPr>
        <a:xfrm>
          <a:off x="0" y="0"/>
          <a:ext cx="0" cy="0"/>
          <a:chOff x="0" y="0"/>
          <a:chExt cx="0" cy="0"/>
        </a:xfrm>
      </p:grpSpPr>
      <p:sp>
        <p:nvSpPr>
          <p:cNvPr id="6" name="Content Placeholder 2"/>
          <p:cNvSpPr>
            <a:spLocks noGrp="1"/>
          </p:cNvSpPr>
          <p:nvPr>
            <p:ph idx="11"/>
          </p:nvPr>
        </p:nvSpPr>
        <p:spPr>
          <a:xfrm>
            <a:off x="555849" y="1431132"/>
            <a:ext cx="5346938" cy="4733925"/>
          </a:xfrm>
        </p:spPr>
        <p:txBody>
          <a:bodyPr/>
          <a:lstStyle>
            <a:lvl1pPr>
              <a:defRPr sz="2500"/>
            </a:lvl1pPr>
            <a:lvl2pPr>
              <a:defRPr sz="2000"/>
            </a:lvl2pPr>
            <a:lvl3pPr>
              <a:defRPr sz="1600"/>
            </a:lvl3pPr>
            <a:lvl4pPr>
              <a:defRPr sz="1700"/>
            </a:lvl4pPr>
            <a:lvl5pPr>
              <a:defRPr sz="1400"/>
            </a:lvl5pPr>
            <a:lvl6pPr>
              <a:buFont typeface="Wingdings" pitchFamily="2" charset="2"/>
              <a:buChar char="§"/>
              <a:defRPr sz="2400" baseline="0"/>
            </a:lvl6pPr>
            <a:lvl7pPr>
              <a:buFont typeface="Wingdings" pitchFamily="2" charset="2"/>
              <a:buChar char="§"/>
              <a:defRPr sz="2400"/>
            </a:lvl7pPr>
            <a:lvl8pPr>
              <a:buFont typeface="Wingdings" pitchFamily="2" charset="2"/>
              <a:buChar char="§"/>
              <a:defRPr sz="2400" baseline="0"/>
            </a:lvl8pPr>
            <a:lvl9pPr>
              <a:buFont typeface="Wingdings" pitchFamily="2" charset="2"/>
              <a:buChar char="§"/>
              <a:defRPr sz="2400" baseline="0"/>
            </a:lvl9pPr>
          </a:lstStyle>
          <a:p>
            <a:pPr lvl="0"/>
            <a:r>
              <a:rPr lang="en-US" dirty="0"/>
              <a:t>Click to edit Master text styles</a:t>
            </a:r>
          </a:p>
          <a:p>
            <a:pPr lvl="1"/>
            <a:r>
              <a:rPr lang="en-US" dirty="0"/>
              <a:t>Second level </a:t>
            </a:r>
          </a:p>
          <a:p>
            <a:pPr lvl="2"/>
            <a:r>
              <a:rPr lang="en-US" dirty="0"/>
              <a:t>Third level</a:t>
            </a:r>
          </a:p>
        </p:txBody>
      </p:sp>
      <p:sp>
        <p:nvSpPr>
          <p:cNvPr id="7" name="Content Placeholder 2"/>
          <p:cNvSpPr>
            <a:spLocks noGrp="1"/>
          </p:cNvSpPr>
          <p:nvPr>
            <p:ph idx="12"/>
          </p:nvPr>
        </p:nvSpPr>
        <p:spPr>
          <a:xfrm>
            <a:off x="6314175" y="170657"/>
            <a:ext cx="5271624" cy="5994401"/>
          </a:xfrm>
        </p:spPr>
        <p:txBody>
          <a:bodyPr/>
          <a:lstStyle>
            <a:lvl1pPr>
              <a:defRPr sz="2500"/>
            </a:lvl1pPr>
            <a:lvl2pPr>
              <a:defRPr sz="2000"/>
            </a:lvl2pPr>
            <a:lvl3pPr>
              <a:defRPr sz="1600"/>
            </a:lvl3pPr>
            <a:lvl4pPr>
              <a:defRPr sz="1700"/>
            </a:lvl4pPr>
            <a:lvl5pPr>
              <a:defRPr sz="1400"/>
            </a:lvl5pPr>
            <a:lvl6pPr>
              <a:buFont typeface="Wingdings" pitchFamily="2" charset="2"/>
              <a:buChar char="§"/>
              <a:defRPr sz="2400" baseline="0"/>
            </a:lvl6pPr>
            <a:lvl7pPr>
              <a:buFont typeface="Wingdings" pitchFamily="2" charset="2"/>
              <a:buChar char="§"/>
              <a:defRPr sz="2400"/>
            </a:lvl7pPr>
            <a:lvl8pPr>
              <a:buFont typeface="Wingdings" pitchFamily="2" charset="2"/>
              <a:buChar char="§"/>
              <a:defRPr sz="2400" baseline="0"/>
            </a:lvl8pPr>
            <a:lvl9pPr>
              <a:buFont typeface="Wingdings" pitchFamily="2" charset="2"/>
              <a:buChar char="§"/>
              <a:defRPr sz="2400" baseline="0"/>
            </a:lvl9pPr>
          </a:lstStyle>
          <a:p>
            <a:pPr lvl="0"/>
            <a:r>
              <a:rPr lang="en-US" dirty="0"/>
              <a:t>Click to edit Master text styles</a:t>
            </a:r>
          </a:p>
          <a:p>
            <a:pPr lvl="1"/>
            <a:r>
              <a:rPr lang="en-US" dirty="0"/>
              <a:t>Second level </a:t>
            </a:r>
          </a:p>
          <a:p>
            <a:pPr lvl="2"/>
            <a:r>
              <a:rPr lang="en-US" dirty="0"/>
              <a:t>Third level</a:t>
            </a:r>
          </a:p>
        </p:txBody>
      </p:sp>
      <p:sp>
        <p:nvSpPr>
          <p:cNvPr id="8" name="Title 1"/>
          <p:cNvSpPr>
            <a:spLocks noGrp="1"/>
          </p:cNvSpPr>
          <p:nvPr>
            <p:ph type="title"/>
          </p:nvPr>
        </p:nvSpPr>
        <p:spPr>
          <a:xfrm>
            <a:off x="555848" y="173816"/>
            <a:ext cx="5539756" cy="972704"/>
          </a:xfrm>
        </p:spPr>
        <p:txBody>
          <a:bodyPr/>
          <a:lstStyle>
            <a:lvl1pPr>
              <a:defRPr>
                <a:solidFill>
                  <a:schemeClr val="accent2"/>
                </a:solidFill>
              </a:defRPr>
            </a:lvl1pPr>
          </a:lstStyle>
          <a:p>
            <a:endParaRPr dirty="0"/>
          </a:p>
        </p:txBody>
      </p:sp>
    </p:spTree>
    <p:extLst>
      <p:ext uri="{BB962C8B-B14F-4D97-AF65-F5344CB8AC3E}">
        <p14:creationId xmlns:p14="http://schemas.microsoft.com/office/powerpoint/2010/main" val="2413938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image" Target="../media/image1.emf"/><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image" Target="../media/image1.emf"/><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heme" Target="../theme/theme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image" Target="../media/image1.emf"/><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557821" y="173816"/>
            <a:ext cx="11011045" cy="97270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dirty="0"/>
          </a:p>
        </p:txBody>
      </p:sp>
      <p:sp>
        <p:nvSpPr>
          <p:cNvPr id="1029" name="Text Placeholder 2"/>
          <p:cNvSpPr>
            <a:spLocks noGrp="1"/>
          </p:cNvSpPr>
          <p:nvPr>
            <p:ph type="body" idx="1"/>
          </p:nvPr>
        </p:nvSpPr>
        <p:spPr bwMode="auto">
          <a:xfrm>
            <a:off x="557821" y="1431132"/>
            <a:ext cx="11024580" cy="47339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0" name="TextBox 10"/>
          <p:cNvSpPr txBox="1">
            <a:spLocks noChangeArrowheads="1"/>
          </p:cNvSpPr>
          <p:nvPr/>
        </p:nvSpPr>
        <p:spPr bwMode="auto">
          <a:xfrm>
            <a:off x="8901143" y="6514873"/>
            <a:ext cx="2453579"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CA" sz="750" dirty="0">
                <a:solidFill>
                  <a:schemeClr val="bg1">
                    <a:lumMod val="50000"/>
                  </a:schemeClr>
                </a:solidFill>
                <a:cs typeface="Arial" charset="0"/>
              </a:rPr>
              <a:t>OpenText Confidential. ©2018 All Rights Reserved.</a:t>
            </a:r>
            <a:endParaRPr lang="en-US" sz="750" dirty="0">
              <a:solidFill>
                <a:schemeClr val="bg1">
                  <a:lumMod val="50000"/>
                </a:schemeClr>
              </a:solidFill>
              <a:cs typeface="Arial" charset="0"/>
            </a:endParaRPr>
          </a:p>
        </p:txBody>
      </p:sp>
      <p:sp>
        <p:nvSpPr>
          <p:cNvPr id="10" name="TextBox 9"/>
          <p:cNvSpPr txBox="1"/>
          <p:nvPr/>
        </p:nvSpPr>
        <p:spPr>
          <a:xfrm>
            <a:off x="11285172" y="6537636"/>
            <a:ext cx="324057" cy="207749"/>
          </a:xfrm>
          <a:prstGeom prst="rect">
            <a:avLst/>
          </a:prstGeom>
          <a:noFill/>
        </p:spPr>
        <p:txBody>
          <a:bodyPr wrap="square" rtlCol="0">
            <a:spAutoFit/>
          </a:bodyPr>
          <a:lstStyle/>
          <a:p>
            <a:pPr algn="r"/>
            <a:fld id="{FB674739-22A0-499D-AC78-99CE08FC6183}" type="slidenum">
              <a:rPr lang="en-US" sz="750" b="1" smtClean="0">
                <a:solidFill>
                  <a:schemeClr val="bg1">
                    <a:lumMod val="50000"/>
                  </a:schemeClr>
                </a:solidFill>
              </a:rPr>
              <a:pPr algn="r"/>
              <a:t>‹#›</a:t>
            </a:fld>
            <a:endParaRPr lang="en-US" sz="750" b="1" dirty="0">
              <a:solidFill>
                <a:schemeClr val="bg1">
                  <a:lumMod val="50000"/>
                </a:schemeClr>
              </a:solidFill>
            </a:endParaRPr>
          </a:p>
        </p:txBody>
      </p:sp>
      <p:pic>
        <p:nvPicPr>
          <p:cNvPr id="2" name="Picture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21320" y="6509177"/>
            <a:ext cx="1247156" cy="237431"/>
          </a:xfrm>
          <a:prstGeom prst="rect">
            <a:avLst/>
          </a:prstGeom>
        </p:spPr>
      </p:pic>
      <p:cxnSp>
        <p:nvCxnSpPr>
          <p:cNvPr id="6" name="Straight Connector 5"/>
          <p:cNvCxnSpPr/>
          <p:nvPr userDrawn="1"/>
        </p:nvCxnSpPr>
        <p:spPr>
          <a:xfrm>
            <a:off x="0" y="6375400"/>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24503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hf hdr="0" ftr="0" dt="0"/>
  <p:txStyles>
    <p:titleStyle>
      <a:lvl1pPr algn="l" rtl="0" eaLnBrk="1" fontAlgn="base" hangingPunct="1">
        <a:lnSpc>
          <a:spcPts val="4000"/>
        </a:lnSpc>
        <a:spcBef>
          <a:spcPct val="0"/>
        </a:spcBef>
        <a:spcAft>
          <a:spcPct val="0"/>
        </a:spcAft>
        <a:defRPr sz="3500" kern="1200" baseline="0">
          <a:solidFill>
            <a:schemeClr val="accent2"/>
          </a:solidFill>
          <a:latin typeface="+mj-lt"/>
          <a:ea typeface="ＭＳ Ｐゴシック" charset="0"/>
          <a:cs typeface="AllerMod" pitchFamily="50" charset="0"/>
        </a:defRPr>
      </a:lvl1pPr>
      <a:lvl2pPr algn="l" rtl="0" eaLnBrk="1" fontAlgn="base" hangingPunct="1">
        <a:spcBef>
          <a:spcPct val="0"/>
        </a:spcBef>
        <a:spcAft>
          <a:spcPct val="0"/>
        </a:spcAft>
        <a:defRPr sz="4267">
          <a:solidFill>
            <a:schemeClr val="accent1"/>
          </a:solidFill>
          <a:latin typeface="AllerMod Regular" charset="0"/>
          <a:ea typeface="ＭＳ Ｐゴシック" charset="0"/>
        </a:defRPr>
      </a:lvl2pPr>
      <a:lvl3pPr algn="l" rtl="0" eaLnBrk="1" fontAlgn="base" hangingPunct="1">
        <a:spcBef>
          <a:spcPct val="0"/>
        </a:spcBef>
        <a:spcAft>
          <a:spcPct val="0"/>
        </a:spcAft>
        <a:defRPr sz="4267">
          <a:solidFill>
            <a:schemeClr val="accent1"/>
          </a:solidFill>
          <a:latin typeface="AllerMod Regular" charset="0"/>
          <a:ea typeface="ＭＳ Ｐゴシック" charset="0"/>
        </a:defRPr>
      </a:lvl3pPr>
      <a:lvl4pPr algn="l" rtl="0" eaLnBrk="1" fontAlgn="base" hangingPunct="1">
        <a:spcBef>
          <a:spcPct val="0"/>
        </a:spcBef>
        <a:spcAft>
          <a:spcPct val="0"/>
        </a:spcAft>
        <a:defRPr sz="4267">
          <a:solidFill>
            <a:schemeClr val="accent1"/>
          </a:solidFill>
          <a:latin typeface="AllerMod Regular" charset="0"/>
          <a:ea typeface="ＭＳ Ｐゴシック" charset="0"/>
        </a:defRPr>
      </a:lvl4pPr>
      <a:lvl5pPr algn="l" rtl="0" eaLnBrk="1" fontAlgn="base" hangingPunct="1">
        <a:spcBef>
          <a:spcPct val="0"/>
        </a:spcBef>
        <a:spcAft>
          <a:spcPct val="0"/>
        </a:spcAft>
        <a:defRPr sz="4267">
          <a:solidFill>
            <a:schemeClr val="accent1"/>
          </a:solidFill>
          <a:latin typeface="AllerMod Regular" charset="0"/>
          <a:ea typeface="ＭＳ Ｐゴシック" charset="0"/>
        </a:defRPr>
      </a:lvl5pPr>
      <a:lvl6pPr marL="609562" algn="l" rtl="0" eaLnBrk="1" fontAlgn="base" hangingPunct="1">
        <a:spcBef>
          <a:spcPct val="0"/>
        </a:spcBef>
        <a:spcAft>
          <a:spcPct val="0"/>
        </a:spcAft>
        <a:defRPr sz="4267">
          <a:solidFill>
            <a:schemeClr val="accent1"/>
          </a:solidFill>
          <a:latin typeface="AllerMod Regular" charset="0"/>
          <a:ea typeface="ＭＳ Ｐゴシック" charset="0"/>
        </a:defRPr>
      </a:lvl6pPr>
      <a:lvl7pPr marL="1219124" algn="l" rtl="0" eaLnBrk="1" fontAlgn="base" hangingPunct="1">
        <a:spcBef>
          <a:spcPct val="0"/>
        </a:spcBef>
        <a:spcAft>
          <a:spcPct val="0"/>
        </a:spcAft>
        <a:defRPr sz="4267">
          <a:solidFill>
            <a:schemeClr val="accent1"/>
          </a:solidFill>
          <a:latin typeface="AllerMod Regular" charset="0"/>
          <a:ea typeface="ＭＳ Ｐゴシック" charset="0"/>
        </a:defRPr>
      </a:lvl7pPr>
      <a:lvl8pPr marL="1828686" algn="l" rtl="0" eaLnBrk="1" fontAlgn="base" hangingPunct="1">
        <a:spcBef>
          <a:spcPct val="0"/>
        </a:spcBef>
        <a:spcAft>
          <a:spcPct val="0"/>
        </a:spcAft>
        <a:defRPr sz="4267">
          <a:solidFill>
            <a:schemeClr val="accent1"/>
          </a:solidFill>
          <a:latin typeface="AllerMod Regular" charset="0"/>
          <a:ea typeface="ＭＳ Ｐゴシック" charset="0"/>
        </a:defRPr>
      </a:lvl8pPr>
      <a:lvl9pPr marL="2438248" algn="l" rtl="0" eaLnBrk="1" fontAlgn="base" hangingPunct="1">
        <a:spcBef>
          <a:spcPct val="0"/>
        </a:spcBef>
        <a:spcAft>
          <a:spcPct val="0"/>
        </a:spcAft>
        <a:defRPr sz="4267">
          <a:solidFill>
            <a:schemeClr val="accent1"/>
          </a:solidFill>
          <a:latin typeface="AllerMod Regular" charset="0"/>
          <a:ea typeface="ＭＳ Ｐゴシック" charset="0"/>
        </a:defRPr>
      </a:lvl9pPr>
    </p:titleStyle>
    <p:bodyStyle>
      <a:lvl1pPr marL="270000" indent="-270000" algn="l" rtl="0" eaLnBrk="1" fontAlgn="base" hangingPunct="1">
        <a:spcBef>
          <a:spcPts val="1600"/>
        </a:spcBef>
        <a:spcAft>
          <a:spcPct val="0"/>
        </a:spcAft>
        <a:buClr>
          <a:schemeClr val="accent2"/>
        </a:buClr>
        <a:buFont typeface="Arial" charset="0"/>
        <a:buChar char="•"/>
        <a:defRPr sz="2500" kern="1200">
          <a:solidFill>
            <a:schemeClr val="tx1"/>
          </a:solidFill>
          <a:latin typeface="+mj-lt"/>
          <a:ea typeface="ＭＳ Ｐゴシック" charset="0"/>
          <a:cs typeface="HelveticaNeueLT Std"/>
        </a:defRPr>
      </a:lvl1pPr>
      <a:lvl2pPr marL="540000" indent="-252000" algn="l" rtl="0" eaLnBrk="1" fontAlgn="base" hangingPunct="1">
        <a:spcBef>
          <a:spcPts val="534"/>
        </a:spcBef>
        <a:spcAft>
          <a:spcPct val="0"/>
        </a:spcAft>
        <a:buClr>
          <a:schemeClr val="accent2"/>
        </a:buClr>
        <a:buFont typeface="Arial" charset="0"/>
        <a:buChar char="•"/>
        <a:defRPr sz="2000" kern="1200">
          <a:solidFill>
            <a:schemeClr val="tx1"/>
          </a:solidFill>
          <a:latin typeface="+mj-lt"/>
          <a:ea typeface="ＭＳ Ｐゴシック" charset="0"/>
          <a:cs typeface="HelveticaNeueLT Std"/>
        </a:defRPr>
      </a:lvl2pPr>
      <a:lvl3pPr marL="810000" indent="-234000" algn="l" rtl="0" eaLnBrk="1" fontAlgn="base" hangingPunct="1">
        <a:spcBef>
          <a:spcPts val="534"/>
        </a:spcBef>
        <a:spcAft>
          <a:spcPct val="0"/>
        </a:spcAft>
        <a:buClr>
          <a:schemeClr val="accent2"/>
        </a:buClr>
        <a:buFont typeface="Arial" charset="0"/>
        <a:buChar char="•"/>
        <a:defRPr sz="1600" kern="1200">
          <a:solidFill>
            <a:schemeClr val="tx1"/>
          </a:solidFill>
          <a:latin typeface="+mj-lt"/>
          <a:ea typeface="ＭＳ Ｐゴシック" charset="0"/>
          <a:cs typeface="HelveticaNeueLT Std"/>
        </a:defRPr>
      </a:lvl3pPr>
      <a:lvl4pPr marL="1080000" indent="-216000" algn="l" rtl="0" eaLnBrk="1" fontAlgn="base" hangingPunct="1">
        <a:spcBef>
          <a:spcPts val="534"/>
        </a:spcBef>
        <a:spcAft>
          <a:spcPct val="0"/>
        </a:spcAft>
        <a:buClr>
          <a:schemeClr val="accent1"/>
        </a:buClr>
        <a:buFont typeface="Wingdings" charset="2"/>
        <a:buChar char="§"/>
        <a:defRPr sz="1700" kern="1200">
          <a:solidFill>
            <a:schemeClr val="tx1"/>
          </a:solidFill>
          <a:latin typeface="+mj-lt"/>
          <a:ea typeface="ＭＳ Ｐゴシック" charset="0"/>
          <a:cs typeface="HelveticaNeueLT Std"/>
        </a:defRPr>
      </a:lvl4pPr>
      <a:lvl5pPr marL="1350000" indent="-198000" algn="l" rtl="0" eaLnBrk="1" fontAlgn="base" hangingPunct="1">
        <a:spcBef>
          <a:spcPts val="534"/>
        </a:spcBef>
        <a:spcAft>
          <a:spcPct val="0"/>
        </a:spcAft>
        <a:buClr>
          <a:schemeClr val="accent1"/>
        </a:buClr>
        <a:buFont typeface="Wingdings" charset="2"/>
        <a:buChar char="§"/>
        <a:defRPr sz="1400" kern="1200">
          <a:solidFill>
            <a:schemeClr val="tx1"/>
          </a:solidFill>
          <a:latin typeface="+mj-lt"/>
          <a:ea typeface="ＭＳ Ｐゴシック" charset="0"/>
          <a:cs typeface="HelveticaNeueLT Std"/>
        </a:defRPr>
      </a:lvl5pPr>
      <a:lvl6pPr marL="1828686" indent="-304781" algn="l" defTabSz="1219124" rtl="0" eaLnBrk="1" latinLnBrk="0" hangingPunct="1">
        <a:spcBef>
          <a:spcPts val="534"/>
        </a:spcBef>
        <a:buClr>
          <a:schemeClr val="accent1"/>
        </a:buClr>
        <a:buFont typeface="Wingdings" pitchFamily="2" charset="2"/>
        <a:buChar char="§"/>
        <a:defRPr sz="2400" kern="1200">
          <a:solidFill>
            <a:schemeClr val="tx1"/>
          </a:solidFill>
          <a:latin typeface="Arial" pitchFamily="34" charset="0"/>
          <a:ea typeface="+mn-ea"/>
          <a:cs typeface="Arial" pitchFamily="34" charset="0"/>
        </a:defRPr>
      </a:lvl6pPr>
      <a:lvl7pPr marL="1828686" indent="-304781" algn="l" defTabSz="1219124" rtl="0" eaLnBrk="1" latinLnBrk="0" hangingPunct="1">
        <a:spcBef>
          <a:spcPts val="534"/>
        </a:spcBef>
        <a:buClr>
          <a:schemeClr val="accent1"/>
        </a:buClr>
        <a:buFont typeface="Wingdings" pitchFamily="2" charset="2"/>
        <a:buChar char="§"/>
        <a:defRPr sz="2133" kern="1200" baseline="0">
          <a:solidFill>
            <a:schemeClr val="tx1"/>
          </a:solidFill>
          <a:latin typeface="Arial" pitchFamily="34" charset="0"/>
          <a:ea typeface="+mn-ea"/>
          <a:cs typeface="Arial" pitchFamily="34" charset="0"/>
        </a:defRPr>
      </a:lvl7pPr>
      <a:lvl8pPr marL="1828686" indent="-304781" algn="l" defTabSz="1219124" rtl="0" eaLnBrk="1" latinLnBrk="0" hangingPunct="1">
        <a:spcBef>
          <a:spcPts val="534"/>
        </a:spcBef>
        <a:buClr>
          <a:schemeClr val="accent1"/>
        </a:buClr>
        <a:buFont typeface="Wingdings" pitchFamily="2" charset="2"/>
        <a:buChar char="§"/>
        <a:defRPr sz="2400" kern="1200" baseline="0">
          <a:solidFill>
            <a:schemeClr val="tx1"/>
          </a:solidFill>
          <a:latin typeface="Arial" pitchFamily="34" charset="0"/>
          <a:ea typeface="+mn-ea"/>
          <a:cs typeface="Arial" pitchFamily="34" charset="0"/>
        </a:defRPr>
      </a:lvl8pPr>
      <a:lvl9pPr marL="1828686" indent="-304781" algn="l" defTabSz="1219124" rtl="0" eaLnBrk="1" latinLnBrk="0" hangingPunct="1">
        <a:spcBef>
          <a:spcPts val="534"/>
        </a:spcBef>
        <a:buClr>
          <a:schemeClr val="accent1"/>
        </a:buClr>
        <a:buFont typeface="Wingdings" pitchFamily="2" charset="2"/>
        <a:buChar char="§"/>
        <a:defRPr sz="2400" kern="1200" baseline="0">
          <a:solidFill>
            <a:schemeClr val="tx1"/>
          </a:solidFill>
          <a:latin typeface="Arial" pitchFamily="34" charset="0"/>
          <a:ea typeface="+mn-ea"/>
          <a:cs typeface="Arial" pitchFamily="34" charset="0"/>
        </a:defRPr>
      </a:lvl9pPr>
    </p:bodyStyle>
    <p:otherStyle>
      <a:defPPr>
        <a:defRPr/>
      </a:defPPr>
      <a:lvl1pPr marL="0" algn="l" defTabSz="1219124" rtl="0" eaLnBrk="1" latinLnBrk="0" hangingPunct="1">
        <a:defRPr sz="2400" kern="1200">
          <a:solidFill>
            <a:schemeClr val="tx1"/>
          </a:solidFill>
          <a:latin typeface="+mn-lt"/>
          <a:ea typeface="+mn-ea"/>
          <a:cs typeface="+mn-cs"/>
        </a:defRPr>
      </a:lvl1pPr>
      <a:lvl2pPr marL="609562" algn="l" defTabSz="1219124" rtl="0" eaLnBrk="1" latinLnBrk="0" hangingPunct="1">
        <a:defRPr sz="2400" kern="1200">
          <a:solidFill>
            <a:schemeClr val="tx1"/>
          </a:solidFill>
          <a:latin typeface="+mn-lt"/>
          <a:ea typeface="+mn-ea"/>
          <a:cs typeface="+mn-cs"/>
        </a:defRPr>
      </a:lvl2pPr>
      <a:lvl3pPr marL="1219124" algn="l" defTabSz="1219124" rtl="0" eaLnBrk="1" latinLnBrk="0" hangingPunct="1">
        <a:defRPr sz="2400" kern="1200">
          <a:solidFill>
            <a:schemeClr val="tx1"/>
          </a:solidFill>
          <a:latin typeface="+mn-lt"/>
          <a:ea typeface="+mn-ea"/>
          <a:cs typeface="+mn-cs"/>
        </a:defRPr>
      </a:lvl3pPr>
      <a:lvl4pPr marL="1828686" algn="l" defTabSz="1219124" rtl="0" eaLnBrk="1" latinLnBrk="0" hangingPunct="1">
        <a:defRPr sz="2400" kern="1200">
          <a:solidFill>
            <a:schemeClr val="tx1"/>
          </a:solidFill>
          <a:latin typeface="+mn-lt"/>
          <a:ea typeface="+mn-ea"/>
          <a:cs typeface="+mn-cs"/>
        </a:defRPr>
      </a:lvl4pPr>
      <a:lvl5pPr marL="2438248" algn="l" defTabSz="1219124" rtl="0" eaLnBrk="1" latinLnBrk="0" hangingPunct="1">
        <a:defRPr sz="2400" kern="1200">
          <a:solidFill>
            <a:schemeClr val="tx1"/>
          </a:solidFill>
          <a:latin typeface="+mn-lt"/>
          <a:ea typeface="+mn-ea"/>
          <a:cs typeface="+mn-cs"/>
        </a:defRPr>
      </a:lvl5pPr>
      <a:lvl6pPr marL="3047810" algn="l" defTabSz="1219124" rtl="0" eaLnBrk="1" latinLnBrk="0" hangingPunct="1">
        <a:defRPr sz="2400" kern="1200">
          <a:solidFill>
            <a:schemeClr val="tx1"/>
          </a:solidFill>
          <a:latin typeface="+mn-lt"/>
          <a:ea typeface="+mn-ea"/>
          <a:cs typeface="+mn-cs"/>
        </a:defRPr>
      </a:lvl6pPr>
      <a:lvl7pPr marL="3657372" algn="l" defTabSz="1219124" rtl="0" eaLnBrk="1" latinLnBrk="0" hangingPunct="1">
        <a:defRPr sz="2400" kern="1200">
          <a:solidFill>
            <a:schemeClr val="tx1"/>
          </a:solidFill>
          <a:latin typeface="+mn-lt"/>
          <a:ea typeface="+mn-ea"/>
          <a:cs typeface="+mn-cs"/>
        </a:defRPr>
      </a:lvl7pPr>
      <a:lvl8pPr marL="4266934" algn="l" defTabSz="1219124" rtl="0" eaLnBrk="1" latinLnBrk="0" hangingPunct="1">
        <a:defRPr sz="2400" kern="1200">
          <a:solidFill>
            <a:schemeClr val="tx1"/>
          </a:solidFill>
          <a:latin typeface="+mn-lt"/>
          <a:ea typeface="+mn-ea"/>
          <a:cs typeface="+mn-cs"/>
        </a:defRPr>
      </a:lvl8pPr>
      <a:lvl9pPr marL="4876495" algn="l" defTabSz="1219124"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017">
          <p15:clr>
            <a:srgbClr val="F26B43"/>
          </p15:clr>
        </p15:guide>
        <p15:guide id="2" pos="7679">
          <p15:clr>
            <a:srgbClr val="F26B43"/>
          </p15:clr>
        </p15:guide>
        <p15:guide id="3" orient="horz" pos="1803">
          <p15:clr>
            <a:srgbClr val="F26B43"/>
          </p15:clr>
        </p15:guide>
        <p15:guide id="4" pos="785">
          <p15:clr>
            <a:srgbClr val="F26B43"/>
          </p15:clr>
        </p15:guide>
        <p15:guide id="5" pos="14574">
          <p15:clr>
            <a:srgbClr val="F26B43"/>
          </p15:clr>
        </p15:guide>
        <p15:guide id="6" orient="horz" pos="215">
          <p15:clr>
            <a:srgbClr val="F26B43"/>
          </p15:clr>
        </p15:guide>
        <p15:guide id="7" orient="horz" pos="1440">
          <p15:clr>
            <a:srgbClr val="F26B43"/>
          </p15:clr>
        </p15:guide>
        <p15:guide id="8" orient="horz" pos="776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263525" y="152401"/>
            <a:ext cx="11664950" cy="9731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72000" rIns="91440" bIns="45720" numCol="1" anchor="ctr" anchorCtr="0" compatLnSpc="1">
            <a:prstTxWarp prst="textNoShape">
              <a:avLst/>
            </a:prstTxWarp>
          </a:bodyPr>
          <a:lstStyle/>
          <a:p>
            <a:pPr lvl="0"/>
            <a:endParaRPr dirty="0"/>
          </a:p>
        </p:txBody>
      </p:sp>
      <p:sp>
        <p:nvSpPr>
          <p:cNvPr id="1029" name="Text Placeholder 2"/>
          <p:cNvSpPr>
            <a:spLocks noGrp="1"/>
          </p:cNvSpPr>
          <p:nvPr>
            <p:ph type="body" idx="1"/>
          </p:nvPr>
        </p:nvSpPr>
        <p:spPr bwMode="auto">
          <a:xfrm>
            <a:off x="263525" y="1376364"/>
            <a:ext cx="11664950" cy="478948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noAutofit/>
          </a:bodyPr>
          <a:lstStyle/>
          <a:p>
            <a:pPr lvl="0"/>
            <a:r>
              <a:rPr lang="en-US" dirty="0"/>
              <a:t>First level </a:t>
            </a:r>
          </a:p>
          <a:p>
            <a:pPr lvl="1"/>
            <a:r>
              <a:rPr lang="en-US" dirty="0"/>
              <a:t>Second level </a:t>
            </a:r>
          </a:p>
          <a:p>
            <a:pPr lvl="2"/>
            <a:r>
              <a:rPr lang="en-US" dirty="0"/>
              <a:t>Third level</a:t>
            </a:r>
          </a:p>
          <a:p>
            <a:pPr lvl="3"/>
            <a:r>
              <a:rPr lang="en-US" dirty="0"/>
              <a:t>Fourth level </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marL="180966" lvl="0" indent="-180966" algn="l" rtl="0" eaLnBrk="1" fontAlgn="base" hangingPunct="1">
              <a:lnSpc>
                <a:spcPct val="100000"/>
              </a:lnSpc>
              <a:spcBef>
                <a:spcPts val="200"/>
              </a:spcBef>
              <a:spcAft>
                <a:spcPct val="0"/>
              </a:spcAft>
              <a:buClr>
                <a:schemeClr val="accent1"/>
              </a:buClr>
              <a:buSzPct val="100000"/>
              <a:buFont typeface="Wingdings" pitchFamily="2" charset="2"/>
              <a:buChar char="§"/>
              <a:tabLst/>
            </a:pPr>
            <a:endParaRPr lang="en-US" dirty="0"/>
          </a:p>
        </p:txBody>
      </p:sp>
      <p:sp>
        <p:nvSpPr>
          <p:cNvPr id="5" name="Date Placeholder 4">
            <a:extLst>
              <a:ext uri="{FF2B5EF4-FFF2-40B4-BE49-F238E27FC236}">
                <a16:creationId xmlns:a16="http://schemas.microsoft.com/office/drawing/2014/main" id="{8955F5FB-94C8-6B44-A612-406AB323C369}"/>
              </a:ext>
            </a:extLst>
          </p:cNvPr>
          <p:cNvSpPr>
            <a:spLocks noGrp="1"/>
          </p:cNvSpPr>
          <p:nvPr>
            <p:ph type="dt" sz="half" idx="2"/>
          </p:nvPr>
        </p:nvSpPr>
        <p:spPr>
          <a:xfrm>
            <a:off x="0" y="6886575"/>
            <a:ext cx="0" cy="0"/>
          </a:xfrm>
          <a:prstGeom prst="rect">
            <a:avLst/>
          </a:prstGeom>
          <a:ln w="0">
            <a:solidFill>
              <a:schemeClr val="bg1"/>
            </a:solidFill>
          </a:ln>
        </p:spPr>
        <p:txBody>
          <a:bodyPr vert="horz" lIns="91440" tIns="45720" rIns="91440" bIns="45720" rtlCol="0" anchor="t"/>
          <a:lstStyle>
            <a:lvl1pPr algn="l">
              <a:defRPr sz="100">
                <a:solidFill>
                  <a:schemeClr val="accent5">
                    <a:alpha val="0"/>
                  </a:schemeClr>
                </a:solidFill>
              </a:defRPr>
            </a:lvl1pPr>
          </a:lstStyle>
          <a:p>
            <a:r>
              <a:rPr lang="en-CA"/>
              <a:t>Date</a:t>
            </a:r>
            <a:endParaRPr lang="en-US"/>
          </a:p>
        </p:txBody>
      </p:sp>
      <p:sp>
        <p:nvSpPr>
          <p:cNvPr id="7" name="Slide Number Placeholder 6">
            <a:extLst>
              <a:ext uri="{FF2B5EF4-FFF2-40B4-BE49-F238E27FC236}">
                <a16:creationId xmlns:a16="http://schemas.microsoft.com/office/drawing/2014/main" id="{133354C2-DC2A-A74C-94EF-8237452F3614}"/>
              </a:ext>
            </a:extLst>
          </p:cNvPr>
          <p:cNvSpPr>
            <a:spLocks noGrp="1"/>
          </p:cNvSpPr>
          <p:nvPr>
            <p:ph type="sldNum" sz="quarter" idx="4"/>
          </p:nvPr>
        </p:nvSpPr>
        <p:spPr>
          <a:xfrm>
            <a:off x="11570719" y="6482444"/>
            <a:ext cx="344570" cy="264230"/>
          </a:xfrm>
          <a:prstGeom prst="rect">
            <a:avLst/>
          </a:prstGeom>
        </p:spPr>
        <p:txBody>
          <a:bodyPr vert="horz" lIns="91440" tIns="45720" rIns="91440" bIns="45720" rtlCol="0" anchor="ctr"/>
          <a:lstStyle>
            <a:lvl1pPr marL="0" indent="0" algn="r">
              <a:buNone/>
              <a:defRPr sz="800">
                <a:solidFill>
                  <a:schemeClr val="tx1">
                    <a:tint val="75000"/>
                  </a:schemeClr>
                </a:solidFill>
              </a:defRPr>
            </a:lvl1pPr>
          </a:lstStyle>
          <a:p>
            <a:fld id="{3C1D921F-663F-5D4C-BF56-776C1B867DF7}" type="slidenum">
              <a:rPr lang="en-US" smtClean="0"/>
              <a:pPr/>
              <a:t>‹#›</a:t>
            </a:fld>
            <a:endParaRPr lang="en-US" dirty="0"/>
          </a:p>
        </p:txBody>
      </p:sp>
      <p:sp>
        <p:nvSpPr>
          <p:cNvPr id="11" name="Footer Placeholder 10">
            <a:extLst>
              <a:ext uri="{FF2B5EF4-FFF2-40B4-BE49-F238E27FC236}">
                <a16:creationId xmlns:a16="http://schemas.microsoft.com/office/drawing/2014/main" id="{59CF4BC1-9C38-1E41-9790-AC5E798E5ADC}"/>
              </a:ext>
            </a:extLst>
          </p:cNvPr>
          <p:cNvSpPr>
            <a:spLocks noGrp="1"/>
          </p:cNvSpPr>
          <p:nvPr>
            <p:ph type="ftr" sz="quarter" idx="3"/>
          </p:nvPr>
        </p:nvSpPr>
        <p:spPr>
          <a:xfrm>
            <a:off x="7440310" y="6479822"/>
            <a:ext cx="4114800" cy="266852"/>
          </a:xfrm>
          <a:prstGeom prst="rect">
            <a:avLst/>
          </a:prstGeom>
        </p:spPr>
        <p:txBody>
          <a:bodyPr vert="horz" lIns="91440" tIns="45720" rIns="91440" bIns="45720" rtlCol="0" anchor="ctr"/>
          <a:lstStyle>
            <a:lvl1pPr marL="0" marR="0" indent="0" algn="r" defTabSz="914355" rtl="0" eaLnBrk="1" fontAlgn="base" latinLnBrk="0" hangingPunct="1">
              <a:lnSpc>
                <a:spcPct val="90000"/>
              </a:lnSpc>
              <a:spcBef>
                <a:spcPts val="800"/>
              </a:spcBef>
              <a:spcAft>
                <a:spcPts val="300"/>
              </a:spcAft>
              <a:buClr>
                <a:schemeClr val="accent1"/>
              </a:buClr>
              <a:buSzPct val="110000"/>
              <a:buFont typeface="Arial" panose="020B0604020202020204" pitchFamily="34" charset="0"/>
              <a:buNone/>
              <a:tabLst/>
              <a:defRPr sz="800">
                <a:solidFill>
                  <a:schemeClr val="tx1">
                    <a:tint val="75000"/>
                  </a:schemeClr>
                </a:solidFill>
              </a:defRPr>
            </a:lvl1pPr>
          </a:lstStyle>
          <a:p>
            <a:r>
              <a:rPr lang="en-US"/>
              <a:t>OpenText ©2021 All rights reserved</a:t>
            </a:r>
          </a:p>
        </p:txBody>
      </p:sp>
      <p:pic>
        <p:nvPicPr>
          <p:cNvPr id="8" name="Picture 7">
            <a:extLst>
              <a:ext uri="{FF2B5EF4-FFF2-40B4-BE49-F238E27FC236}">
                <a16:creationId xmlns:a16="http://schemas.microsoft.com/office/drawing/2014/main" id="{25F4756D-8158-8447-A01A-4585EAD875FD}"/>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276711" y="6509178"/>
            <a:ext cx="1247156" cy="237431"/>
          </a:xfrm>
          <a:prstGeom prst="rect">
            <a:avLst/>
          </a:prstGeom>
        </p:spPr>
      </p:pic>
    </p:spTree>
    <p:extLst>
      <p:ext uri="{BB962C8B-B14F-4D97-AF65-F5344CB8AC3E}">
        <p14:creationId xmlns:p14="http://schemas.microsoft.com/office/powerpoint/2010/main" val="16565149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Lst>
  <p:hf hdr="0" dt="0"/>
  <p:txStyles>
    <p:titleStyle>
      <a:lvl1pPr algn="l" rtl="0" eaLnBrk="1" fontAlgn="base" hangingPunct="1">
        <a:lnSpc>
          <a:spcPct val="100000"/>
        </a:lnSpc>
        <a:spcBef>
          <a:spcPct val="0"/>
        </a:spcBef>
        <a:spcAft>
          <a:spcPct val="0"/>
        </a:spcAft>
        <a:defRPr sz="3200" b="1" i="0" kern="1200" baseline="0">
          <a:solidFill>
            <a:schemeClr val="accent1"/>
          </a:solidFill>
          <a:latin typeface="Arial" panose="020B0604020202020204" pitchFamily="34" charset="0"/>
          <a:ea typeface="ＭＳ Ｐゴシック" charset="0"/>
          <a:cs typeface="Arial" panose="020B0604020202020204" pitchFamily="34" charset="0"/>
        </a:defRPr>
      </a:lvl1pPr>
      <a:lvl2pPr algn="l" rtl="0" eaLnBrk="1" fontAlgn="base" hangingPunct="1">
        <a:spcBef>
          <a:spcPct val="0"/>
        </a:spcBef>
        <a:spcAft>
          <a:spcPct val="0"/>
        </a:spcAft>
        <a:defRPr sz="4267">
          <a:solidFill>
            <a:schemeClr val="accent1"/>
          </a:solidFill>
          <a:latin typeface="AllerMod Regular" charset="0"/>
          <a:ea typeface="ＭＳ Ｐゴシック" charset="0"/>
        </a:defRPr>
      </a:lvl2pPr>
      <a:lvl3pPr algn="l" rtl="0" eaLnBrk="1" fontAlgn="base" hangingPunct="1">
        <a:spcBef>
          <a:spcPct val="0"/>
        </a:spcBef>
        <a:spcAft>
          <a:spcPct val="0"/>
        </a:spcAft>
        <a:defRPr sz="4267">
          <a:solidFill>
            <a:schemeClr val="accent1"/>
          </a:solidFill>
          <a:latin typeface="AllerMod Regular" charset="0"/>
          <a:ea typeface="ＭＳ Ｐゴシック" charset="0"/>
        </a:defRPr>
      </a:lvl3pPr>
      <a:lvl4pPr algn="l" rtl="0" eaLnBrk="1" fontAlgn="base" hangingPunct="1">
        <a:spcBef>
          <a:spcPct val="0"/>
        </a:spcBef>
        <a:spcAft>
          <a:spcPct val="0"/>
        </a:spcAft>
        <a:defRPr sz="4267">
          <a:solidFill>
            <a:schemeClr val="accent1"/>
          </a:solidFill>
          <a:latin typeface="AllerMod Regular" charset="0"/>
          <a:ea typeface="ＭＳ Ｐゴシック" charset="0"/>
        </a:defRPr>
      </a:lvl4pPr>
      <a:lvl5pPr algn="l" rtl="0" eaLnBrk="1" fontAlgn="base" hangingPunct="1">
        <a:spcBef>
          <a:spcPct val="0"/>
        </a:spcBef>
        <a:spcAft>
          <a:spcPct val="0"/>
        </a:spcAft>
        <a:defRPr sz="4267">
          <a:solidFill>
            <a:schemeClr val="accent1"/>
          </a:solidFill>
          <a:latin typeface="AllerMod Regular" charset="0"/>
          <a:ea typeface="ＭＳ Ｐゴシック" charset="0"/>
        </a:defRPr>
      </a:lvl5pPr>
      <a:lvl6pPr marL="609532" algn="l" rtl="0" eaLnBrk="1" fontAlgn="base" hangingPunct="1">
        <a:spcBef>
          <a:spcPct val="0"/>
        </a:spcBef>
        <a:spcAft>
          <a:spcPct val="0"/>
        </a:spcAft>
        <a:defRPr sz="4267">
          <a:solidFill>
            <a:schemeClr val="accent1"/>
          </a:solidFill>
          <a:latin typeface="AllerMod Regular" charset="0"/>
          <a:ea typeface="ＭＳ Ｐゴシック" charset="0"/>
        </a:defRPr>
      </a:lvl6pPr>
      <a:lvl7pPr marL="1219063" algn="l" rtl="0" eaLnBrk="1" fontAlgn="base" hangingPunct="1">
        <a:spcBef>
          <a:spcPct val="0"/>
        </a:spcBef>
        <a:spcAft>
          <a:spcPct val="0"/>
        </a:spcAft>
        <a:defRPr sz="4267">
          <a:solidFill>
            <a:schemeClr val="accent1"/>
          </a:solidFill>
          <a:latin typeface="AllerMod Regular" charset="0"/>
          <a:ea typeface="ＭＳ Ｐゴシック" charset="0"/>
        </a:defRPr>
      </a:lvl7pPr>
      <a:lvl8pPr marL="1828595" algn="l" rtl="0" eaLnBrk="1" fontAlgn="base" hangingPunct="1">
        <a:spcBef>
          <a:spcPct val="0"/>
        </a:spcBef>
        <a:spcAft>
          <a:spcPct val="0"/>
        </a:spcAft>
        <a:defRPr sz="4267">
          <a:solidFill>
            <a:schemeClr val="accent1"/>
          </a:solidFill>
          <a:latin typeface="AllerMod Regular" charset="0"/>
          <a:ea typeface="ＭＳ Ｐゴシック" charset="0"/>
        </a:defRPr>
      </a:lvl8pPr>
      <a:lvl9pPr marL="2438126" algn="l" rtl="0" eaLnBrk="1" fontAlgn="base" hangingPunct="1">
        <a:spcBef>
          <a:spcPct val="0"/>
        </a:spcBef>
        <a:spcAft>
          <a:spcPct val="0"/>
        </a:spcAft>
        <a:defRPr sz="4267">
          <a:solidFill>
            <a:schemeClr val="accent1"/>
          </a:solidFill>
          <a:latin typeface="AllerMod Regular" charset="0"/>
          <a:ea typeface="ＭＳ Ｐゴシック" charset="0"/>
        </a:defRPr>
      </a:lvl9pPr>
    </p:titleStyle>
    <p:bodyStyle>
      <a:lvl1pPr marL="0" indent="0" algn="l" rtl="0" eaLnBrk="1" fontAlgn="base" hangingPunct="1">
        <a:lnSpc>
          <a:spcPct val="100000"/>
        </a:lnSpc>
        <a:spcBef>
          <a:spcPts val="800"/>
        </a:spcBef>
        <a:spcAft>
          <a:spcPts val="300"/>
        </a:spcAft>
        <a:buClr>
          <a:schemeClr val="accent1"/>
        </a:buClr>
        <a:buSzPct val="110000"/>
        <a:buFont typeface="Arial" panose="020B0604020202020204" pitchFamily="34" charset="0"/>
        <a:buNone/>
        <a:defRPr sz="2000" b="0" i="0" kern="1200">
          <a:solidFill>
            <a:schemeClr val="tx1"/>
          </a:solidFill>
          <a:latin typeface="Arial" panose="020B0604020202020204" pitchFamily="34" charset="0"/>
          <a:ea typeface="ＭＳ Ｐゴシック" charset="0"/>
          <a:cs typeface="Arial" panose="020B0604020202020204" pitchFamily="34" charset="0"/>
        </a:defRPr>
      </a:lvl1pPr>
      <a:lvl2pPr marL="222239" indent="-212715" algn="l" rtl="0" eaLnBrk="1" fontAlgn="base" hangingPunct="1">
        <a:lnSpc>
          <a:spcPct val="100000"/>
        </a:lnSpc>
        <a:spcBef>
          <a:spcPts val="0"/>
        </a:spcBef>
        <a:spcAft>
          <a:spcPct val="0"/>
        </a:spcAft>
        <a:buClr>
          <a:schemeClr val="accent1"/>
        </a:buClr>
        <a:buSzPct val="110000"/>
        <a:buFont typeface="Arial" panose="020B0604020202020204" pitchFamily="34" charset="0"/>
        <a:buChar char="•"/>
        <a:tabLst/>
        <a:defRPr sz="1800" kern="1200">
          <a:solidFill>
            <a:schemeClr val="tx1"/>
          </a:solidFill>
          <a:latin typeface="+mj-lt"/>
          <a:ea typeface="ＭＳ Ｐゴシック" charset="0"/>
          <a:cs typeface="HelveticaNeueLT Std"/>
        </a:defRPr>
      </a:lvl2pPr>
      <a:lvl3pPr marL="467977" indent="-226789" algn="l" rtl="0" eaLnBrk="1" fontAlgn="base" hangingPunct="1">
        <a:lnSpc>
          <a:spcPct val="100000"/>
        </a:lnSpc>
        <a:spcBef>
          <a:spcPts val="200"/>
        </a:spcBef>
        <a:spcAft>
          <a:spcPct val="0"/>
        </a:spcAft>
        <a:buClr>
          <a:schemeClr val="accent1"/>
        </a:buClr>
        <a:buSzPct val="115000"/>
        <a:buFont typeface="Arial" panose="020B0604020202020204" pitchFamily="34" charset="0"/>
        <a:buChar char="•"/>
        <a:defRPr sz="1600" kern="1200">
          <a:solidFill>
            <a:schemeClr val="tx1"/>
          </a:solidFill>
          <a:latin typeface="+mj-lt"/>
          <a:ea typeface="ＭＳ Ｐゴシック" charset="0"/>
          <a:cs typeface="HelveticaNeueLT Std"/>
        </a:defRPr>
      </a:lvl3pPr>
      <a:lvl4pPr marL="665967" indent="-212390" algn="l" rtl="0" eaLnBrk="1" fontAlgn="base" hangingPunct="1">
        <a:lnSpc>
          <a:spcPct val="100000"/>
        </a:lnSpc>
        <a:spcBef>
          <a:spcPts val="200"/>
        </a:spcBef>
        <a:spcAft>
          <a:spcPct val="0"/>
        </a:spcAft>
        <a:buClr>
          <a:schemeClr val="accent1"/>
        </a:buClr>
        <a:buSzPct val="85000"/>
        <a:buFont typeface="Arial" panose="020B0604020202020204" pitchFamily="34" charset="0"/>
        <a:buChar char="•"/>
        <a:tabLst/>
        <a:defRPr lang="en-US" sz="1400" kern="1200" dirty="0" smtClean="0">
          <a:solidFill>
            <a:schemeClr val="tx1"/>
          </a:solidFill>
          <a:latin typeface="+mj-lt"/>
          <a:ea typeface="ＭＳ Ｐゴシック" charset="0"/>
          <a:cs typeface="HelveticaNeueLT Std"/>
        </a:defRPr>
      </a:lvl4pPr>
      <a:lvl5pPr marL="665967" indent="-212390" algn="l" rtl="0" eaLnBrk="1" fontAlgn="base" hangingPunct="1">
        <a:lnSpc>
          <a:spcPct val="100000"/>
        </a:lnSpc>
        <a:spcBef>
          <a:spcPts val="200"/>
        </a:spcBef>
        <a:spcAft>
          <a:spcPct val="0"/>
        </a:spcAft>
        <a:buClr>
          <a:schemeClr val="accent1"/>
        </a:buClr>
        <a:buSzPct val="85000"/>
        <a:buFont typeface="Arial" panose="020B0604020202020204" pitchFamily="34" charset="0"/>
        <a:buChar char="•"/>
        <a:tabLst/>
        <a:defRPr lang="en-US" sz="1400" kern="1200" dirty="0" smtClean="0">
          <a:solidFill>
            <a:schemeClr val="tx1"/>
          </a:solidFill>
          <a:latin typeface="+mj-lt"/>
          <a:ea typeface="ＭＳ Ｐゴシック" charset="0"/>
          <a:cs typeface="HelveticaNeueLT Std"/>
        </a:defRPr>
      </a:lvl5pPr>
      <a:lvl6pPr marL="665967" indent="-212390" algn="l" defTabSz="1219063" rtl="0" eaLnBrk="1" latinLnBrk="0" hangingPunct="1">
        <a:lnSpc>
          <a:spcPct val="100000"/>
        </a:lnSpc>
        <a:spcBef>
          <a:spcPts val="200"/>
        </a:spcBef>
        <a:buClr>
          <a:schemeClr val="accent1"/>
        </a:buClr>
        <a:buSzPct val="85000"/>
        <a:buFont typeface="Arial" panose="020B0604020202020204" pitchFamily="34" charset="0"/>
        <a:buChar char="•"/>
        <a:tabLst/>
        <a:defRPr lang="en-US" sz="1400" kern="1200" dirty="0" smtClean="0">
          <a:solidFill>
            <a:schemeClr val="tx1"/>
          </a:solidFill>
          <a:latin typeface="Arial" pitchFamily="34" charset="0"/>
          <a:ea typeface="+mn-ea"/>
          <a:cs typeface="Arial" pitchFamily="34" charset="0"/>
        </a:defRPr>
      </a:lvl6pPr>
      <a:lvl7pPr marL="665967" indent="-212390" algn="l" defTabSz="1219063" rtl="0" eaLnBrk="1" latinLnBrk="0" hangingPunct="1">
        <a:lnSpc>
          <a:spcPct val="100000"/>
        </a:lnSpc>
        <a:spcBef>
          <a:spcPts val="200"/>
        </a:spcBef>
        <a:buClr>
          <a:schemeClr val="accent1"/>
        </a:buClr>
        <a:buSzPct val="85000"/>
        <a:buFont typeface="Arial" panose="020B0604020202020204" pitchFamily="34" charset="0"/>
        <a:buChar char="•"/>
        <a:tabLst/>
        <a:defRPr lang="en-US" sz="1400" kern="1200" baseline="0" dirty="0">
          <a:solidFill>
            <a:schemeClr val="tx1"/>
          </a:solidFill>
          <a:latin typeface="Arial" pitchFamily="34" charset="0"/>
          <a:ea typeface="+mn-ea"/>
          <a:cs typeface="Arial" pitchFamily="34" charset="0"/>
        </a:defRPr>
      </a:lvl7pPr>
      <a:lvl8pPr marL="665967" indent="-212390" algn="l" defTabSz="1219063" rtl="0" eaLnBrk="1" latinLnBrk="0" hangingPunct="1">
        <a:lnSpc>
          <a:spcPct val="100000"/>
        </a:lnSpc>
        <a:spcBef>
          <a:spcPts val="200"/>
        </a:spcBef>
        <a:buClr>
          <a:schemeClr val="accent1"/>
        </a:buClr>
        <a:buSzPct val="85000"/>
        <a:buFont typeface="Arial" panose="020B0604020202020204" pitchFamily="34" charset="0"/>
        <a:buChar char="•"/>
        <a:defRPr lang="en-US" sz="1400" kern="1200" baseline="0" dirty="0" smtClean="0">
          <a:solidFill>
            <a:schemeClr val="tx1"/>
          </a:solidFill>
          <a:latin typeface="Arial" pitchFamily="34" charset="0"/>
          <a:ea typeface="+mn-ea"/>
          <a:cs typeface="Arial" pitchFamily="34" charset="0"/>
        </a:defRPr>
      </a:lvl8pPr>
      <a:lvl9pPr marL="665967" indent="-212390" algn="l" defTabSz="1219063" rtl="0" eaLnBrk="1" latinLnBrk="0" hangingPunct="1">
        <a:lnSpc>
          <a:spcPct val="100000"/>
        </a:lnSpc>
        <a:spcBef>
          <a:spcPts val="200"/>
        </a:spcBef>
        <a:buClr>
          <a:schemeClr val="accent1"/>
        </a:buClr>
        <a:buSzPct val="85000"/>
        <a:buFont typeface="Arial" panose="020B0604020202020204" pitchFamily="34" charset="0"/>
        <a:buChar char="•"/>
        <a:defRPr lang="en-US" sz="1400" kern="1200" baseline="0" dirty="0" smtClean="0">
          <a:solidFill>
            <a:schemeClr val="tx1"/>
          </a:solidFill>
          <a:latin typeface="Arial" pitchFamily="34" charset="0"/>
          <a:ea typeface="+mn-ea"/>
          <a:cs typeface="Arial" pitchFamily="34" charset="0"/>
        </a:defRPr>
      </a:lvl9pPr>
    </p:bodyStyle>
    <p:otherStyle>
      <a:defPPr>
        <a:defRPr/>
      </a:defPPr>
      <a:lvl1pPr marL="0" algn="l" defTabSz="1219063" rtl="0" eaLnBrk="1" latinLnBrk="0" hangingPunct="1">
        <a:defRPr sz="1800" kern="1200">
          <a:solidFill>
            <a:schemeClr val="tx1"/>
          </a:solidFill>
          <a:latin typeface="+mn-lt"/>
          <a:ea typeface="+mn-ea"/>
          <a:cs typeface="+mn-cs"/>
        </a:defRPr>
      </a:lvl1pPr>
      <a:lvl2pPr marL="609532" algn="l" defTabSz="1219063" rtl="0" eaLnBrk="1" latinLnBrk="0" hangingPunct="1">
        <a:defRPr sz="1800" kern="1200">
          <a:solidFill>
            <a:schemeClr val="tx1"/>
          </a:solidFill>
          <a:latin typeface="+mn-lt"/>
          <a:ea typeface="+mn-ea"/>
          <a:cs typeface="+mn-cs"/>
        </a:defRPr>
      </a:lvl2pPr>
      <a:lvl3pPr marL="1219063" algn="l" defTabSz="1219063" rtl="0" eaLnBrk="1" latinLnBrk="0" hangingPunct="1">
        <a:defRPr sz="1800" kern="1200">
          <a:solidFill>
            <a:schemeClr val="tx1"/>
          </a:solidFill>
          <a:latin typeface="+mn-lt"/>
          <a:ea typeface="+mn-ea"/>
          <a:cs typeface="+mn-cs"/>
        </a:defRPr>
      </a:lvl3pPr>
      <a:lvl4pPr marL="1828595" algn="l" defTabSz="1219063" rtl="0" eaLnBrk="1" latinLnBrk="0" hangingPunct="1">
        <a:defRPr sz="1800" kern="1200">
          <a:solidFill>
            <a:schemeClr val="tx1"/>
          </a:solidFill>
          <a:latin typeface="+mn-lt"/>
          <a:ea typeface="+mn-ea"/>
          <a:cs typeface="+mn-cs"/>
        </a:defRPr>
      </a:lvl4pPr>
      <a:lvl5pPr marL="2438126" algn="l" defTabSz="1219063" rtl="0" eaLnBrk="1" latinLnBrk="0" hangingPunct="1">
        <a:defRPr sz="1800" kern="1200">
          <a:solidFill>
            <a:schemeClr val="tx1"/>
          </a:solidFill>
          <a:latin typeface="+mn-lt"/>
          <a:ea typeface="+mn-ea"/>
          <a:cs typeface="+mn-cs"/>
        </a:defRPr>
      </a:lvl5pPr>
      <a:lvl6pPr marL="3047658" algn="l" defTabSz="1219063" rtl="0" eaLnBrk="1" latinLnBrk="0" hangingPunct="1">
        <a:defRPr sz="1800" kern="1200">
          <a:solidFill>
            <a:schemeClr val="tx1"/>
          </a:solidFill>
          <a:latin typeface="+mn-lt"/>
          <a:ea typeface="+mn-ea"/>
          <a:cs typeface="+mn-cs"/>
        </a:defRPr>
      </a:lvl6pPr>
      <a:lvl7pPr marL="3657189" algn="l" defTabSz="1219063" rtl="0" eaLnBrk="1" latinLnBrk="0" hangingPunct="1">
        <a:defRPr sz="1800" kern="1200">
          <a:solidFill>
            <a:schemeClr val="tx1"/>
          </a:solidFill>
          <a:latin typeface="+mn-lt"/>
          <a:ea typeface="+mn-ea"/>
          <a:cs typeface="+mn-cs"/>
        </a:defRPr>
      </a:lvl7pPr>
      <a:lvl8pPr marL="4266721" algn="l" defTabSz="1219063" rtl="0" eaLnBrk="1" latinLnBrk="0" hangingPunct="1">
        <a:defRPr sz="1800" kern="1200">
          <a:solidFill>
            <a:schemeClr val="tx1"/>
          </a:solidFill>
          <a:latin typeface="+mn-lt"/>
          <a:ea typeface="+mn-ea"/>
          <a:cs typeface="+mn-cs"/>
        </a:defRPr>
      </a:lvl8pPr>
      <a:lvl9pPr marL="4876251" algn="l" defTabSz="12190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017">
          <p15:clr>
            <a:srgbClr val="F26B43"/>
          </p15:clr>
        </p15:guide>
        <p15:guide id="5" pos="14574">
          <p15:clr>
            <a:srgbClr val="F26B43"/>
          </p15:clr>
        </p15:guide>
        <p15:guide id="7" orient="horz" pos="709">
          <p15:clr>
            <a:srgbClr val="F26B43"/>
          </p15:clr>
        </p15:guide>
        <p15:guide id="8" orient="horz" pos="7767">
          <p15:clr>
            <a:srgbClr val="F26B43"/>
          </p15:clr>
        </p15:guide>
        <p15:guide id="9" pos="166">
          <p15:clr>
            <a:srgbClr val="F26B43"/>
          </p15:clr>
        </p15:guide>
        <p15:guide id="10" pos="7514">
          <p15:clr>
            <a:srgbClr val="F26B43"/>
          </p15:clr>
        </p15:guide>
        <p15:guide id="11" orient="horz" pos="96">
          <p15:clr>
            <a:srgbClr val="F26B43"/>
          </p15:clr>
        </p15:guide>
        <p15:guide id="15" orient="horz" pos="3997">
          <p15:clr>
            <a:srgbClr val="F26B43"/>
          </p15:clr>
        </p15:guide>
        <p15:guide id="17" orient="horz" pos="867">
          <p15:clr>
            <a:srgbClr val="F26B43"/>
          </p15:clr>
        </p15:guide>
        <p15:guide id="18" orient="horz" pos="388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732C8E-8DBA-42F2-8B2C-360C8CDC0CE5}"/>
              </a:ext>
            </a:extLst>
          </p:cNvPr>
          <p:cNvSpPr txBox="1">
            <a:spLocks noGrp="1"/>
          </p:cNvSpPr>
          <p:nvPr>
            <p:ph type="title"/>
          </p:nvPr>
        </p:nvSpPr>
        <p:spPr>
          <a:xfrm>
            <a:off x="557821" y="173814"/>
            <a:ext cx="11011043" cy="972702"/>
          </a:xfrm>
          <a:prstGeom prst="rect">
            <a:avLst/>
          </a:prstGeom>
          <a:noFill/>
          <a:ln>
            <a:noFill/>
          </a:ln>
        </p:spPr>
        <p:txBody>
          <a:bodyPr vert="horz" wrap="square" lIns="91440" tIns="45720" rIns="91440" bIns="45720" anchor="ctr" anchorCtr="0" compatLnSpc="1">
            <a:noAutofit/>
          </a:bodyPr>
          <a:lstStyle/>
          <a:p>
            <a:pPr lvl="0"/>
            <a:endParaRPr lang="en-US"/>
          </a:p>
        </p:txBody>
      </p:sp>
      <p:sp>
        <p:nvSpPr>
          <p:cNvPr id="3" name="Text Placeholder 2">
            <a:extLst>
              <a:ext uri="{FF2B5EF4-FFF2-40B4-BE49-F238E27FC236}">
                <a16:creationId xmlns:a16="http://schemas.microsoft.com/office/drawing/2014/main" id="{A7CA46BC-5F3D-4515-AB2C-9342C54C2ACD}"/>
              </a:ext>
            </a:extLst>
          </p:cNvPr>
          <p:cNvSpPr txBox="1">
            <a:spLocks noGrp="1"/>
          </p:cNvSpPr>
          <p:nvPr>
            <p:ph type="body" idx="1"/>
          </p:nvPr>
        </p:nvSpPr>
        <p:spPr>
          <a:xfrm>
            <a:off x="557820" y="1431132"/>
            <a:ext cx="11024578" cy="4733927"/>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p:txBody>
      </p:sp>
      <p:sp>
        <p:nvSpPr>
          <p:cNvPr id="4" name="TextBox 10">
            <a:extLst>
              <a:ext uri="{FF2B5EF4-FFF2-40B4-BE49-F238E27FC236}">
                <a16:creationId xmlns:a16="http://schemas.microsoft.com/office/drawing/2014/main" id="{7464F109-4DE4-4F86-BB8F-FC8E39248ACF}"/>
              </a:ext>
            </a:extLst>
          </p:cNvPr>
          <p:cNvSpPr txBox="1"/>
          <p:nvPr/>
        </p:nvSpPr>
        <p:spPr>
          <a:xfrm>
            <a:off x="8901143" y="6537956"/>
            <a:ext cx="2453577" cy="161583"/>
          </a:xfrm>
          <a:prstGeom prst="rect">
            <a:avLst/>
          </a:prstGeom>
          <a:noFill/>
          <a:ln cap="flat">
            <a:noFill/>
          </a:ln>
        </p:spPr>
        <p:txBody>
          <a:bodyPr vert="horz" wrap="square" lIns="45720" tIns="22860" rIns="45720" bIns="22860" anchor="ctr"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CA" sz="750" b="0" i="0" u="none" strike="noStrike" kern="1200" cap="none" spc="0" baseline="0">
                <a:solidFill>
                  <a:srgbClr val="7F7F7F"/>
                </a:solidFill>
                <a:uFillTx/>
                <a:latin typeface="Arial"/>
                <a:ea typeface="ＭＳ Ｐゴシック"/>
                <a:cs typeface="Arial"/>
              </a:rPr>
              <a:t>OpenText Confidential. ©2018 All Rights Reserved.</a:t>
            </a:r>
            <a:endParaRPr lang="en-US" sz="750" b="0" i="0" u="none" strike="noStrike" kern="1200" cap="none" spc="0" baseline="0">
              <a:solidFill>
                <a:srgbClr val="7F7F7F"/>
              </a:solidFill>
              <a:uFillTx/>
              <a:latin typeface="Arial"/>
              <a:ea typeface="ＭＳ Ｐゴシック"/>
              <a:cs typeface="Arial"/>
            </a:endParaRPr>
          </a:p>
        </p:txBody>
      </p:sp>
      <p:sp>
        <p:nvSpPr>
          <p:cNvPr id="5" name="TextBox 9">
            <a:extLst>
              <a:ext uri="{FF2B5EF4-FFF2-40B4-BE49-F238E27FC236}">
                <a16:creationId xmlns:a16="http://schemas.microsoft.com/office/drawing/2014/main" id="{2A8685D8-7044-4392-A5DD-098CC2959C08}"/>
              </a:ext>
            </a:extLst>
          </p:cNvPr>
          <p:cNvSpPr txBox="1"/>
          <p:nvPr/>
        </p:nvSpPr>
        <p:spPr>
          <a:xfrm>
            <a:off x="11285171" y="6537635"/>
            <a:ext cx="324057" cy="184666"/>
          </a:xfrm>
          <a:prstGeom prst="rect">
            <a:avLst/>
          </a:prstGeom>
          <a:noFill/>
          <a:ln cap="flat">
            <a:noFill/>
          </a:ln>
        </p:spPr>
        <p:txBody>
          <a:bodyPr vert="horz" wrap="square" lIns="45720" tIns="22860" rIns="45720" bIns="2286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EFC7C7-10A5-4123-A3AC-D6A8B5DC86BC}" type="slidenum">
              <a:rPr sz="900"/>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750" b="1" i="0" u="none" strike="noStrike" kern="1200" cap="none" spc="0" baseline="0">
              <a:solidFill>
                <a:srgbClr val="7F7F7F"/>
              </a:solidFill>
              <a:uFillTx/>
              <a:latin typeface="Arial"/>
              <a:ea typeface="ＭＳ Ｐゴシック"/>
              <a:cs typeface="ＭＳ Ｐゴシック"/>
            </a:endParaRPr>
          </a:p>
        </p:txBody>
      </p:sp>
      <p:pic>
        <p:nvPicPr>
          <p:cNvPr id="6" name="Picture 1">
            <a:extLst>
              <a:ext uri="{FF2B5EF4-FFF2-40B4-BE49-F238E27FC236}">
                <a16:creationId xmlns:a16="http://schemas.microsoft.com/office/drawing/2014/main" id="{7B8E48FC-1EA3-47A0-B89A-4AD754AB67E9}"/>
              </a:ext>
            </a:extLst>
          </p:cNvPr>
          <p:cNvPicPr>
            <a:picLocks noChangeAspect="1"/>
          </p:cNvPicPr>
          <p:nvPr/>
        </p:nvPicPr>
        <p:blipFill>
          <a:blip r:embed="rId18"/>
          <a:stretch>
            <a:fillRect/>
          </a:stretch>
        </p:blipFill>
        <p:spPr>
          <a:xfrm>
            <a:off x="621320" y="6509175"/>
            <a:ext cx="1247158" cy="237433"/>
          </a:xfrm>
          <a:prstGeom prst="rect">
            <a:avLst/>
          </a:prstGeom>
          <a:noFill/>
          <a:ln cap="flat">
            <a:noFill/>
          </a:ln>
        </p:spPr>
      </p:pic>
      <p:cxnSp>
        <p:nvCxnSpPr>
          <p:cNvPr id="7" name="Straight Connector 5">
            <a:extLst>
              <a:ext uri="{FF2B5EF4-FFF2-40B4-BE49-F238E27FC236}">
                <a16:creationId xmlns:a16="http://schemas.microsoft.com/office/drawing/2014/main" id="{6DB97404-A3D1-4CAB-81E0-A85E5EC552BC}"/>
              </a:ext>
            </a:extLst>
          </p:cNvPr>
          <p:cNvCxnSpPr/>
          <p:nvPr/>
        </p:nvCxnSpPr>
        <p:spPr>
          <a:xfrm>
            <a:off x="0" y="6375398"/>
            <a:ext cx="12191999" cy="0"/>
          </a:xfrm>
          <a:prstGeom prst="straightConnector1">
            <a:avLst/>
          </a:prstGeom>
          <a:noFill/>
          <a:ln w="12701" cap="flat">
            <a:solidFill>
              <a:srgbClr val="D9D9D9"/>
            </a:solidFill>
            <a:prstDash val="solid"/>
          </a:ln>
        </p:spPr>
      </p:cxnSp>
    </p:spTree>
    <p:extLst>
      <p:ext uri="{BB962C8B-B14F-4D97-AF65-F5344CB8AC3E}">
        <p14:creationId xmlns:p14="http://schemas.microsoft.com/office/powerpoint/2010/main" val="255023654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marL="0" marR="0" lvl="0" indent="0" algn="l" defTabSz="457200" rtl="0" fontAlgn="auto" hangingPunct="1">
        <a:lnSpc>
          <a:spcPts val="4000"/>
        </a:lnSpc>
        <a:spcBef>
          <a:spcPts val="0"/>
        </a:spcBef>
        <a:spcAft>
          <a:spcPts val="0"/>
        </a:spcAft>
        <a:buNone/>
        <a:tabLst/>
        <a:defRPr lang="en-US" sz="3500" b="0" i="0" u="none" strike="noStrike" kern="1200" cap="none" spc="0" baseline="0">
          <a:solidFill>
            <a:srgbClr val="2E3C98"/>
          </a:solidFill>
          <a:uFillTx/>
          <a:latin typeface="Arial"/>
          <a:ea typeface="ＭＳ Ｐゴシック"/>
          <a:cs typeface="AllerMod" pitchFamily="50"/>
        </a:defRPr>
      </a:lvl1pPr>
    </p:titleStyle>
    <p:bodyStyle>
      <a:lvl1pPr marL="269999" marR="0" lvl="0" indent="-269999" algn="l" defTabSz="457200" rtl="0" fontAlgn="auto" hangingPunct="1">
        <a:lnSpc>
          <a:spcPct val="100000"/>
        </a:lnSpc>
        <a:spcBef>
          <a:spcPts val="1600"/>
        </a:spcBef>
        <a:spcAft>
          <a:spcPts val="0"/>
        </a:spcAft>
        <a:buClr>
          <a:srgbClr val="2E3C98"/>
        </a:buClr>
        <a:buSzPct val="100000"/>
        <a:buFont typeface="Arial"/>
        <a:buChar char="•"/>
        <a:tabLst/>
        <a:defRPr lang="en-US" sz="2500" b="0" i="0" u="none" strike="noStrike" kern="1200" cap="none" spc="0" baseline="0">
          <a:solidFill>
            <a:srgbClr val="000000"/>
          </a:solidFill>
          <a:uFillTx/>
          <a:latin typeface="Arial"/>
          <a:ea typeface="ＭＳ Ｐゴシック"/>
          <a:cs typeface="HelveticaNeueLT Std"/>
        </a:defRPr>
      </a:lvl1pPr>
      <a:lvl2pPr marL="539999" marR="0" lvl="1" indent="-251999" algn="l" defTabSz="457200" rtl="0" fontAlgn="auto" hangingPunct="1">
        <a:lnSpc>
          <a:spcPct val="100000"/>
        </a:lnSpc>
        <a:spcBef>
          <a:spcPts val="533"/>
        </a:spcBef>
        <a:spcAft>
          <a:spcPts val="0"/>
        </a:spcAft>
        <a:buClr>
          <a:srgbClr val="2E3C98"/>
        </a:buClr>
        <a:buSzPct val="100000"/>
        <a:buFont typeface="Arial"/>
        <a:buChar char="•"/>
        <a:tabLst/>
        <a:defRPr lang="en-US" sz="2000" b="0" i="0" u="none" strike="noStrike" kern="1200" cap="none" spc="0" baseline="0">
          <a:solidFill>
            <a:srgbClr val="000000"/>
          </a:solidFill>
          <a:uFillTx/>
          <a:latin typeface="Arial"/>
          <a:ea typeface="ＭＳ Ｐゴシック"/>
          <a:cs typeface="HelveticaNeueLT Std"/>
        </a:defRPr>
      </a:lvl2pPr>
      <a:lvl3pPr marL="809998" marR="0" lvl="2" indent="-234000" algn="l" defTabSz="457200" rtl="0" fontAlgn="auto" hangingPunct="1">
        <a:lnSpc>
          <a:spcPct val="100000"/>
        </a:lnSpc>
        <a:spcBef>
          <a:spcPts val="533"/>
        </a:spcBef>
        <a:spcAft>
          <a:spcPts val="0"/>
        </a:spcAft>
        <a:buClr>
          <a:srgbClr val="2E3C98"/>
        </a:buClr>
        <a:buSzPct val="100000"/>
        <a:buFont typeface="Arial"/>
        <a:buChar char="•"/>
        <a:tabLst/>
        <a:defRPr lang="en-US" sz="1600" b="0" i="0" u="none" strike="noStrike" kern="1200" cap="none" spc="0" baseline="0">
          <a:solidFill>
            <a:srgbClr val="000000"/>
          </a:solidFill>
          <a:uFillTx/>
          <a:latin typeface="Arial"/>
          <a:ea typeface="ＭＳ Ｐゴシック"/>
          <a:cs typeface="HelveticaNeueLT Std"/>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263525" y="152401"/>
            <a:ext cx="11664950" cy="9731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72000" rIns="91440" bIns="45720" numCol="1" anchor="ctr" anchorCtr="0" compatLnSpc="1">
            <a:prstTxWarp prst="textNoShape">
              <a:avLst/>
            </a:prstTxWarp>
          </a:bodyPr>
          <a:lstStyle/>
          <a:p>
            <a:pPr lvl="0"/>
            <a:endParaRPr dirty="0"/>
          </a:p>
        </p:txBody>
      </p:sp>
      <p:sp>
        <p:nvSpPr>
          <p:cNvPr id="1029" name="Text Placeholder 2"/>
          <p:cNvSpPr>
            <a:spLocks noGrp="1"/>
          </p:cNvSpPr>
          <p:nvPr>
            <p:ph type="body" idx="1"/>
          </p:nvPr>
        </p:nvSpPr>
        <p:spPr bwMode="auto">
          <a:xfrm>
            <a:off x="263525" y="1376364"/>
            <a:ext cx="11664950" cy="478948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noAutofit/>
          </a:bodyPr>
          <a:lstStyle/>
          <a:p>
            <a:pPr lvl="0"/>
            <a:r>
              <a:rPr lang="en-US" dirty="0"/>
              <a:t>First level </a:t>
            </a:r>
          </a:p>
          <a:p>
            <a:pPr lvl="1"/>
            <a:r>
              <a:rPr lang="en-US" dirty="0"/>
              <a:t>Second level </a:t>
            </a:r>
          </a:p>
          <a:p>
            <a:pPr lvl="2"/>
            <a:r>
              <a:rPr lang="en-US" dirty="0"/>
              <a:t>Third level</a:t>
            </a:r>
          </a:p>
          <a:p>
            <a:pPr lvl="3"/>
            <a:r>
              <a:rPr lang="en-US" dirty="0"/>
              <a:t>Fourth level </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marL="180966" lvl="0" indent="-180966" algn="l" rtl="0" eaLnBrk="1" fontAlgn="base" hangingPunct="1">
              <a:lnSpc>
                <a:spcPct val="100000"/>
              </a:lnSpc>
              <a:spcBef>
                <a:spcPts val="200"/>
              </a:spcBef>
              <a:spcAft>
                <a:spcPct val="0"/>
              </a:spcAft>
              <a:buClr>
                <a:schemeClr val="accent1"/>
              </a:buClr>
              <a:buSzPct val="100000"/>
              <a:buFont typeface="Wingdings" pitchFamily="2" charset="2"/>
              <a:buChar char="§"/>
              <a:tabLst/>
            </a:pPr>
            <a:endParaRPr lang="en-US" dirty="0"/>
          </a:p>
        </p:txBody>
      </p:sp>
      <p:sp>
        <p:nvSpPr>
          <p:cNvPr id="5" name="Date Placeholder 4">
            <a:extLst>
              <a:ext uri="{FF2B5EF4-FFF2-40B4-BE49-F238E27FC236}">
                <a16:creationId xmlns:a16="http://schemas.microsoft.com/office/drawing/2014/main" id="{8955F5FB-94C8-6B44-A612-406AB323C369}"/>
              </a:ext>
            </a:extLst>
          </p:cNvPr>
          <p:cNvSpPr>
            <a:spLocks noGrp="1"/>
          </p:cNvSpPr>
          <p:nvPr>
            <p:ph type="dt" sz="half" idx="2"/>
          </p:nvPr>
        </p:nvSpPr>
        <p:spPr>
          <a:xfrm>
            <a:off x="0" y="6886575"/>
            <a:ext cx="0" cy="0"/>
          </a:xfrm>
          <a:prstGeom prst="rect">
            <a:avLst/>
          </a:prstGeom>
          <a:ln w="0">
            <a:solidFill>
              <a:schemeClr val="bg1"/>
            </a:solidFill>
          </a:ln>
        </p:spPr>
        <p:txBody>
          <a:bodyPr vert="horz" lIns="91440" tIns="45720" rIns="91440" bIns="45720" rtlCol="0" anchor="t"/>
          <a:lstStyle>
            <a:lvl1pPr algn="l">
              <a:defRPr sz="100">
                <a:solidFill>
                  <a:schemeClr val="accent5">
                    <a:alpha val="0"/>
                  </a:schemeClr>
                </a:solidFill>
              </a:defRPr>
            </a:lvl1pPr>
          </a:lstStyle>
          <a:p>
            <a:r>
              <a:rPr lang="en-CA"/>
              <a:t>Date</a:t>
            </a:r>
            <a:endParaRPr lang="en-US"/>
          </a:p>
        </p:txBody>
      </p:sp>
      <p:sp>
        <p:nvSpPr>
          <p:cNvPr id="7" name="Slide Number Placeholder 6">
            <a:extLst>
              <a:ext uri="{FF2B5EF4-FFF2-40B4-BE49-F238E27FC236}">
                <a16:creationId xmlns:a16="http://schemas.microsoft.com/office/drawing/2014/main" id="{133354C2-DC2A-A74C-94EF-8237452F3614}"/>
              </a:ext>
            </a:extLst>
          </p:cNvPr>
          <p:cNvSpPr>
            <a:spLocks noGrp="1"/>
          </p:cNvSpPr>
          <p:nvPr>
            <p:ph type="sldNum" sz="quarter" idx="4"/>
          </p:nvPr>
        </p:nvSpPr>
        <p:spPr>
          <a:xfrm>
            <a:off x="11570719" y="6482444"/>
            <a:ext cx="344570" cy="264230"/>
          </a:xfrm>
          <a:prstGeom prst="rect">
            <a:avLst/>
          </a:prstGeom>
        </p:spPr>
        <p:txBody>
          <a:bodyPr vert="horz" lIns="91440" tIns="45720" rIns="91440" bIns="45720" rtlCol="0" anchor="ctr"/>
          <a:lstStyle>
            <a:lvl1pPr marL="0" indent="0" algn="r">
              <a:buNone/>
              <a:defRPr sz="800">
                <a:solidFill>
                  <a:schemeClr val="tx1">
                    <a:tint val="75000"/>
                  </a:schemeClr>
                </a:solidFill>
              </a:defRPr>
            </a:lvl1pPr>
          </a:lstStyle>
          <a:p>
            <a:fld id="{3C1D921F-663F-5D4C-BF56-776C1B867DF7}" type="slidenum">
              <a:rPr lang="en-US" smtClean="0"/>
              <a:pPr/>
              <a:t>‹#›</a:t>
            </a:fld>
            <a:endParaRPr lang="en-US" dirty="0"/>
          </a:p>
        </p:txBody>
      </p:sp>
      <p:sp>
        <p:nvSpPr>
          <p:cNvPr id="11" name="Footer Placeholder 10">
            <a:extLst>
              <a:ext uri="{FF2B5EF4-FFF2-40B4-BE49-F238E27FC236}">
                <a16:creationId xmlns:a16="http://schemas.microsoft.com/office/drawing/2014/main" id="{59CF4BC1-9C38-1E41-9790-AC5E798E5ADC}"/>
              </a:ext>
            </a:extLst>
          </p:cNvPr>
          <p:cNvSpPr>
            <a:spLocks noGrp="1"/>
          </p:cNvSpPr>
          <p:nvPr>
            <p:ph type="ftr" sz="quarter" idx="3"/>
          </p:nvPr>
        </p:nvSpPr>
        <p:spPr>
          <a:xfrm>
            <a:off x="7440310" y="6479822"/>
            <a:ext cx="4114800" cy="266852"/>
          </a:xfrm>
          <a:prstGeom prst="rect">
            <a:avLst/>
          </a:prstGeom>
        </p:spPr>
        <p:txBody>
          <a:bodyPr vert="horz" lIns="91440" tIns="45720" rIns="91440" bIns="45720" rtlCol="0" anchor="ctr"/>
          <a:lstStyle>
            <a:lvl1pPr marL="0" marR="0" indent="0" algn="r" defTabSz="914355" rtl="0" eaLnBrk="1" fontAlgn="base" latinLnBrk="0" hangingPunct="1">
              <a:lnSpc>
                <a:spcPct val="90000"/>
              </a:lnSpc>
              <a:spcBef>
                <a:spcPts val="800"/>
              </a:spcBef>
              <a:spcAft>
                <a:spcPts val="300"/>
              </a:spcAft>
              <a:buClr>
                <a:schemeClr val="accent1"/>
              </a:buClr>
              <a:buSzPct val="110000"/>
              <a:buFont typeface="Arial" panose="020B0604020202020204" pitchFamily="34" charset="0"/>
              <a:buNone/>
              <a:tabLst/>
              <a:defRPr sz="800">
                <a:solidFill>
                  <a:schemeClr val="tx1">
                    <a:tint val="75000"/>
                  </a:schemeClr>
                </a:solidFill>
              </a:defRPr>
            </a:lvl1pPr>
          </a:lstStyle>
          <a:p>
            <a:r>
              <a:rPr lang="en-US"/>
              <a:t>OpenText ©2021 All rights reserved</a:t>
            </a:r>
          </a:p>
        </p:txBody>
      </p:sp>
      <p:pic>
        <p:nvPicPr>
          <p:cNvPr id="8" name="Picture 7">
            <a:extLst>
              <a:ext uri="{FF2B5EF4-FFF2-40B4-BE49-F238E27FC236}">
                <a16:creationId xmlns:a16="http://schemas.microsoft.com/office/drawing/2014/main" id="{25F4756D-8158-8447-A01A-4585EAD875FD}"/>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276711" y="6509178"/>
            <a:ext cx="1247156" cy="237431"/>
          </a:xfrm>
          <a:prstGeom prst="rect">
            <a:avLst/>
          </a:prstGeom>
        </p:spPr>
      </p:pic>
    </p:spTree>
    <p:extLst>
      <p:ext uri="{BB962C8B-B14F-4D97-AF65-F5344CB8AC3E}">
        <p14:creationId xmlns:p14="http://schemas.microsoft.com/office/powerpoint/2010/main" val="419962990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Lst>
  <p:hf hdr="0" dt="0"/>
  <p:txStyles>
    <p:titleStyle>
      <a:lvl1pPr algn="l" rtl="0" eaLnBrk="1" fontAlgn="base" hangingPunct="1">
        <a:lnSpc>
          <a:spcPct val="100000"/>
        </a:lnSpc>
        <a:spcBef>
          <a:spcPct val="0"/>
        </a:spcBef>
        <a:spcAft>
          <a:spcPct val="0"/>
        </a:spcAft>
        <a:defRPr sz="3200" b="1" i="0" kern="1200" baseline="0">
          <a:solidFill>
            <a:schemeClr val="accent1"/>
          </a:solidFill>
          <a:latin typeface="Arial" panose="020B0604020202020204" pitchFamily="34" charset="0"/>
          <a:ea typeface="ＭＳ Ｐゴシック" charset="0"/>
          <a:cs typeface="Arial" panose="020B0604020202020204" pitchFamily="34" charset="0"/>
        </a:defRPr>
      </a:lvl1pPr>
      <a:lvl2pPr algn="l" rtl="0" eaLnBrk="1" fontAlgn="base" hangingPunct="1">
        <a:spcBef>
          <a:spcPct val="0"/>
        </a:spcBef>
        <a:spcAft>
          <a:spcPct val="0"/>
        </a:spcAft>
        <a:defRPr sz="4267">
          <a:solidFill>
            <a:schemeClr val="accent1"/>
          </a:solidFill>
          <a:latin typeface="AllerMod Regular" charset="0"/>
          <a:ea typeface="ＭＳ Ｐゴシック" charset="0"/>
        </a:defRPr>
      </a:lvl2pPr>
      <a:lvl3pPr algn="l" rtl="0" eaLnBrk="1" fontAlgn="base" hangingPunct="1">
        <a:spcBef>
          <a:spcPct val="0"/>
        </a:spcBef>
        <a:spcAft>
          <a:spcPct val="0"/>
        </a:spcAft>
        <a:defRPr sz="4267">
          <a:solidFill>
            <a:schemeClr val="accent1"/>
          </a:solidFill>
          <a:latin typeface="AllerMod Regular" charset="0"/>
          <a:ea typeface="ＭＳ Ｐゴシック" charset="0"/>
        </a:defRPr>
      </a:lvl3pPr>
      <a:lvl4pPr algn="l" rtl="0" eaLnBrk="1" fontAlgn="base" hangingPunct="1">
        <a:spcBef>
          <a:spcPct val="0"/>
        </a:spcBef>
        <a:spcAft>
          <a:spcPct val="0"/>
        </a:spcAft>
        <a:defRPr sz="4267">
          <a:solidFill>
            <a:schemeClr val="accent1"/>
          </a:solidFill>
          <a:latin typeface="AllerMod Regular" charset="0"/>
          <a:ea typeface="ＭＳ Ｐゴシック" charset="0"/>
        </a:defRPr>
      </a:lvl4pPr>
      <a:lvl5pPr algn="l" rtl="0" eaLnBrk="1" fontAlgn="base" hangingPunct="1">
        <a:spcBef>
          <a:spcPct val="0"/>
        </a:spcBef>
        <a:spcAft>
          <a:spcPct val="0"/>
        </a:spcAft>
        <a:defRPr sz="4267">
          <a:solidFill>
            <a:schemeClr val="accent1"/>
          </a:solidFill>
          <a:latin typeface="AllerMod Regular" charset="0"/>
          <a:ea typeface="ＭＳ Ｐゴシック" charset="0"/>
        </a:defRPr>
      </a:lvl5pPr>
      <a:lvl6pPr marL="609532" algn="l" rtl="0" eaLnBrk="1" fontAlgn="base" hangingPunct="1">
        <a:spcBef>
          <a:spcPct val="0"/>
        </a:spcBef>
        <a:spcAft>
          <a:spcPct val="0"/>
        </a:spcAft>
        <a:defRPr sz="4267">
          <a:solidFill>
            <a:schemeClr val="accent1"/>
          </a:solidFill>
          <a:latin typeface="AllerMod Regular" charset="0"/>
          <a:ea typeface="ＭＳ Ｐゴシック" charset="0"/>
        </a:defRPr>
      </a:lvl6pPr>
      <a:lvl7pPr marL="1219063" algn="l" rtl="0" eaLnBrk="1" fontAlgn="base" hangingPunct="1">
        <a:spcBef>
          <a:spcPct val="0"/>
        </a:spcBef>
        <a:spcAft>
          <a:spcPct val="0"/>
        </a:spcAft>
        <a:defRPr sz="4267">
          <a:solidFill>
            <a:schemeClr val="accent1"/>
          </a:solidFill>
          <a:latin typeface="AllerMod Regular" charset="0"/>
          <a:ea typeface="ＭＳ Ｐゴシック" charset="0"/>
        </a:defRPr>
      </a:lvl7pPr>
      <a:lvl8pPr marL="1828595" algn="l" rtl="0" eaLnBrk="1" fontAlgn="base" hangingPunct="1">
        <a:spcBef>
          <a:spcPct val="0"/>
        </a:spcBef>
        <a:spcAft>
          <a:spcPct val="0"/>
        </a:spcAft>
        <a:defRPr sz="4267">
          <a:solidFill>
            <a:schemeClr val="accent1"/>
          </a:solidFill>
          <a:latin typeface="AllerMod Regular" charset="0"/>
          <a:ea typeface="ＭＳ Ｐゴシック" charset="0"/>
        </a:defRPr>
      </a:lvl8pPr>
      <a:lvl9pPr marL="2438126" algn="l" rtl="0" eaLnBrk="1" fontAlgn="base" hangingPunct="1">
        <a:spcBef>
          <a:spcPct val="0"/>
        </a:spcBef>
        <a:spcAft>
          <a:spcPct val="0"/>
        </a:spcAft>
        <a:defRPr sz="4267">
          <a:solidFill>
            <a:schemeClr val="accent1"/>
          </a:solidFill>
          <a:latin typeface="AllerMod Regular" charset="0"/>
          <a:ea typeface="ＭＳ Ｐゴシック" charset="0"/>
        </a:defRPr>
      </a:lvl9pPr>
    </p:titleStyle>
    <p:bodyStyle>
      <a:lvl1pPr marL="0" indent="0" algn="l" rtl="0" eaLnBrk="1" fontAlgn="base" hangingPunct="1">
        <a:lnSpc>
          <a:spcPct val="100000"/>
        </a:lnSpc>
        <a:spcBef>
          <a:spcPts val="800"/>
        </a:spcBef>
        <a:spcAft>
          <a:spcPts val="300"/>
        </a:spcAft>
        <a:buClr>
          <a:schemeClr val="accent1"/>
        </a:buClr>
        <a:buSzPct val="110000"/>
        <a:buFont typeface="Arial" panose="020B0604020202020204" pitchFamily="34" charset="0"/>
        <a:buNone/>
        <a:defRPr sz="2000" b="0" i="0" kern="1200">
          <a:solidFill>
            <a:schemeClr val="tx1"/>
          </a:solidFill>
          <a:latin typeface="Arial" panose="020B0604020202020204" pitchFamily="34" charset="0"/>
          <a:ea typeface="ＭＳ Ｐゴシック" charset="0"/>
          <a:cs typeface="Arial" panose="020B0604020202020204" pitchFamily="34" charset="0"/>
        </a:defRPr>
      </a:lvl1pPr>
      <a:lvl2pPr marL="222239" indent="-212715" algn="l" rtl="0" eaLnBrk="1" fontAlgn="base" hangingPunct="1">
        <a:lnSpc>
          <a:spcPct val="100000"/>
        </a:lnSpc>
        <a:spcBef>
          <a:spcPts val="0"/>
        </a:spcBef>
        <a:spcAft>
          <a:spcPct val="0"/>
        </a:spcAft>
        <a:buClr>
          <a:schemeClr val="accent1"/>
        </a:buClr>
        <a:buSzPct val="110000"/>
        <a:buFont typeface="Arial" panose="020B0604020202020204" pitchFamily="34" charset="0"/>
        <a:buChar char="•"/>
        <a:tabLst/>
        <a:defRPr sz="1800" kern="1200">
          <a:solidFill>
            <a:schemeClr val="tx1"/>
          </a:solidFill>
          <a:latin typeface="+mj-lt"/>
          <a:ea typeface="ＭＳ Ｐゴシック" charset="0"/>
          <a:cs typeface="HelveticaNeueLT Std"/>
        </a:defRPr>
      </a:lvl2pPr>
      <a:lvl3pPr marL="467977" indent="-226789" algn="l" rtl="0" eaLnBrk="1" fontAlgn="base" hangingPunct="1">
        <a:lnSpc>
          <a:spcPct val="100000"/>
        </a:lnSpc>
        <a:spcBef>
          <a:spcPts val="200"/>
        </a:spcBef>
        <a:spcAft>
          <a:spcPct val="0"/>
        </a:spcAft>
        <a:buClr>
          <a:schemeClr val="accent1"/>
        </a:buClr>
        <a:buSzPct val="115000"/>
        <a:buFont typeface="Arial" panose="020B0604020202020204" pitchFamily="34" charset="0"/>
        <a:buChar char="•"/>
        <a:defRPr sz="1600" kern="1200">
          <a:solidFill>
            <a:schemeClr val="tx1"/>
          </a:solidFill>
          <a:latin typeface="+mj-lt"/>
          <a:ea typeface="ＭＳ Ｐゴシック" charset="0"/>
          <a:cs typeface="HelveticaNeueLT Std"/>
        </a:defRPr>
      </a:lvl3pPr>
      <a:lvl4pPr marL="665967" indent="-212390" algn="l" rtl="0" eaLnBrk="1" fontAlgn="base" hangingPunct="1">
        <a:lnSpc>
          <a:spcPct val="100000"/>
        </a:lnSpc>
        <a:spcBef>
          <a:spcPts val="200"/>
        </a:spcBef>
        <a:spcAft>
          <a:spcPct val="0"/>
        </a:spcAft>
        <a:buClr>
          <a:schemeClr val="accent1"/>
        </a:buClr>
        <a:buSzPct val="85000"/>
        <a:buFont typeface="Arial" panose="020B0604020202020204" pitchFamily="34" charset="0"/>
        <a:buChar char="•"/>
        <a:tabLst/>
        <a:defRPr lang="en-US" sz="1400" kern="1200" dirty="0" smtClean="0">
          <a:solidFill>
            <a:schemeClr val="tx1"/>
          </a:solidFill>
          <a:latin typeface="+mj-lt"/>
          <a:ea typeface="ＭＳ Ｐゴシック" charset="0"/>
          <a:cs typeface="HelveticaNeueLT Std"/>
        </a:defRPr>
      </a:lvl4pPr>
      <a:lvl5pPr marL="665967" indent="-212390" algn="l" rtl="0" eaLnBrk="1" fontAlgn="base" hangingPunct="1">
        <a:lnSpc>
          <a:spcPct val="100000"/>
        </a:lnSpc>
        <a:spcBef>
          <a:spcPts val="200"/>
        </a:spcBef>
        <a:spcAft>
          <a:spcPct val="0"/>
        </a:spcAft>
        <a:buClr>
          <a:schemeClr val="accent1"/>
        </a:buClr>
        <a:buSzPct val="85000"/>
        <a:buFont typeface="Arial" panose="020B0604020202020204" pitchFamily="34" charset="0"/>
        <a:buChar char="•"/>
        <a:tabLst/>
        <a:defRPr lang="en-US" sz="1400" kern="1200" dirty="0" smtClean="0">
          <a:solidFill>
            <a:schemeClr val="tx1"/>
          </a:solidFill>
          <a:latin typeface="+mj-lt"/>
          <a:ea typeface="ＭＳ Ｐゴシック" charset="0"/>
          <a:cs typeface="HelveticaNeueLT Std"/>
        </a:defRPr>
      </a:lvl5pPr>
      <a:lvl6pPr marL="665967" indent="-212390" algn="l" defTabSz="1219063" rtl="0" eaLnBrk="1" latinLnBrk="0" hangingPunct="1">
        <a:lnSpc>
          <a:spcPct val="100000"/>
        </a:lnSpc>
        <a:spcBef>
          <a:spcPts val="200"/>
        </a:spcBef>
        <a:buClr>
          <a:schemeClr val="accent1"/>
        </a:buClr>
        <a:buSzPct val="85000"/>
        <a:buFont typeface="Arial" panose="020B0604020202020204" pitchFamily="34" charset="0"/>
        <a:buChar char="•"/>
        <a:tabLst/>
        <a:defRPr lang="en-US" sz="1400" kern="1200" dirty="0" smtClean="0">
          <a:solidFill>
            <a:schemeClr val="tx1"/>
          </a:solidFill>
          <a:latin typeface="Arial" pitchFamily="34" charset="0"/>
          <a:ea typeface="+mn-ea"/>
          <a:cs typeface="Arial" pitchFamily="34" charset="0"/>
        </a:defRPr>
      </a:lvl6pPr>
      <a:lvl7pPr marL="665967" indent="-212390" algn="l" defTabSz="1219063" rtl="0" eaLnBrk="1" latinLnBrk="0" hangingPunct="1">
        <a:lnSpc>
          <a:spcPct val="100000"/>
        </a:lnSpc>
        <a:spcBef>
          <a:spcPts val="200"/>
        </a:spcBef>
        <a:buClr>
          <a:schemeClr val="accent1"/>
        </a:buClr>
        <a:buSzPct val="85000"/>
        <a:buFont typeface="Arial" panose="020B0604020202020204" pitchFamily="34" charset="0"/>
        <a:buChar char="•"/>
        <a:tabLst/>
        <a:defRPr lang="en-US" sz="1400" kern="1200" baseline="0" dirty="0">
          <a:solidFill>
            <a:schemeClr val="tx1"/>
          </a:solidFill>
          <a:latin typeface="Arial" pitchFamily="34" charset="0"/>
          <a:ea typeface="+mn-ea"/>
          <a:cs typeface="Arial" pitchFamily="34" charset="0"/>
        </a:defRPr>
      </a:lvl7pPr>
      <a:lvl8pPr marL="665967" indent="-212390" algn="l" defTabSz="1219063" rtl="0" eaLnBrk="1" latinLnBrk="0" hangingPunct="1">
        <a:lnSpc>
          <a:spcPct val="100000"/>
        </a:lnSpc>
        <a:spcBef>
          <a:spcPts val="200"/>
        </a:spcBef>
        <a:buClr>
          <a:schemeClr val="accent1"/>
        </a:buClr>
        <a:buSzPct val="85000"/>
        <a:buFont typeface="Arial" panose="020B0604020202020204" pitchFamily="34" charset="0"/>
        <a:buChar char="•"/>
        <a:defRPr lang="en-US" sz="1400" kern="1200" baseline="0" dirty="0" smtClean="0">
          <a:solidFill>
            <a:schemeClr val="tx1"/>
          </a:solidFill>
          <a:latin typeface="Arial" pitchFamily="34" charset="0"/>
          <a:ea typeface="+mn-ea"/>
          <a:cs typeface="Arial" pitchFamily="34" charset="0"/>
        </a:defRPr>
      </a:lvl8pPr>
      <a:lvl9pPr marL="665967" indent="-212390" algn="l" defTabSz="1219063" rtl="0" eaLnBrk="1" latinLnBrk="0" hangingPunct="1">
        <a:lnSpc>
          <a:spcPct val="100000"/>
        </a:lnSpc>
        <a:spcBef>
          <a:spcPts val="200"/>
        </a:spcBef>
        <a:buClr>
          <a:schemeClr val="accent1"/>
        </a:buClr>
        <a:buSzPct val="85000"/>
        <a:buFont typeface="Arial" panose="020B0604020202020204" pitchFamily="34" charset="0"/>
        <a:buChar char="•"/>
        <a:defRPr lang="en-US" sz="1400" kern="1200" baseline="0" dirty="0" smtClean="0">
          <a:solidFill>
            <a:schemeClr val="tx1"/>
          </a:solidFill>
          <a:latin typeface="Arial" pitchFamily="34" charset="0"/>
          <a:ea typeface="+mn-ea"/>
          <a:cs typeface="Arial" pitchFamily="34" charset="0"/>
        </a:defRPr>
      </a:lvl9pPr>
    </p:bodyStyle>
    <p:otherStyle>
      <a:defPPr>
        <a:defRPr/>
      </a:defPPr>
      <a:lvl1pPr marL="0" algn="l" defTabSz="1219063" rtl="0" eaLnBrk="1" latinLnBrk="0" hangingPunct="1">
        <a:defRPr sz="1800" kern="1200">
          <a:solidFill>
            <a:schemeClr val="tx1"/>
          </a:solidFill>
          <a:latin typeface="+mn-lt"/>
          <a:ea typeface="+mn-ea"/>
          <a:cs typeface="+mn-cs"/>
        </a:defRPr>
      </a:lvl1pPr>
      <a:lvl2pPr marL="609532" algn="l" defTabSz="1219063" rtl="0" eaLnBrk="1" latinLnBrk="0" hangingPunct="1">
        <a:defRPr sz="1800" kern="1200">
          <a:solidFill>
            <a:schemeClr val="tx1"/>
          </a:solidFill>
          <a:latin typeface="+mn-lt"/>
          <a:ea typeface="+mn-ea"/>
          <a:cs typeface="+mn-cs"/>
        </a:defRPr>
      </a:lvl2pPr>
      <a:lvl3pPr marL="1219063" algn="l" defTabSz="1219063" rtl="0" eaLnBrk="1" latinLnBrk="0" hangingPunct="1">
        <a:defRPr sz="1800" kern="1200">
          <a:solidFill>
            <a:schemeClr val="tx1"/>
          </a:solidFill>
          <a:latin typeface="+mn-lt"/>
          <a:ea typeface="+mn-ea"/>
          <a:cs typeface="+mn-cs"/>
        </a:defRPr>
      </a:lvl3pPr>
      <a:lvl4pPr marL="1828595" algn="l" defTabSz="1219063" rtl="0" eaLnBrk="1" latinLnBrk="0" hangingPunct="1">
        <a:defRPr sz="1800" kern="1200">
          <a:solidFill>
            <a:schemeClr val="tx1"/>
          </a:solidFill>
          <a:latin typeface="+mn-lt"/>
          <a:ea typeface="+mn-ea"/>
          <a:cs typeface="+mn-cs"/>
        </a:defRPr>
      </a:lvl4pPr>
      <a:lvl5pPr marL="2438126" algn="l" defTabSz="1219063" rtl="0" eaLnBrk="1" latinLnBrk="0" hangingPunct="1">
        <a:defRPr sz="1800" kern="1200">
          <a:solidFill>
            <a:schemeClr val="tx1"/>
          </a:solidFill>
          <a:latin typeface="+mn-lt"/>
          <a:ea typeface="+mn-ea"/>
          <a:cs typeface="+mn-cs"/>
        </a:defRPr>
      </a:lvl5pPr>
      <a:lvl6pPr marL="3047658" algn="l" defTabSz="1219063" rtl="0" eaLnBrk="1" latinLnBrk="0" hangingPunct="1">
        <a:defRPr sz="1800" kern="1200">
          <a:solidFill>
            <a:schemeClr val="tx1"/>
          </a:solidFill>
          <a:latin typeface="+mn-lt"/>
          <a:ea typeface="+mn-ea"/>
          <a:cs typeface="+mn-cs"/>
        </a:defRPr>
      </a:lvl6pPr>
      <a:lvl7pPr marL="3657189" algn="l" defTabSz="1219063" rtl="0" eaLnBrk="1" latinLnBrk="0" hangingPunct="1">
        <a:defRPr sz="1800" kern="1200">
          <a:solidFill>
            <a:schemeClr val="tx1"/>
          </a:solidFill>
          <a:latin typeface="+mn-lt"/>
          <a:ea typeface="+mn-ea"/>
          <a:cs typeface="+mn-cs"/>
        </a:defRPr>
      </a:lvl7pPr>
      <a:lvl8pPr marL="4266721" algn="l" defTabSz="1219063" rtl="0" eaLnBrk="1" latinLnBrk="0" hangingPunct="1">
        <a:defRPr sz="1800" kern="1200">
          <a:solidFill>
            <a:schemeClr val="tx1"/>
          </a:solidFill>
          <a:latin typeface="+mn-lt"/>
          <a:ea typeface="+mn-ea"/>
          <a:cs typeface="+mn-cs"/>
        </a:defRPr>
      </a:lvl8pPr>
      <a:lvl9pPr marL="4876251" algn="l" defTabSz="12190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017">
          <p15:clr>
            <a:srgbClr val="F26B43"/>
          </p15:clr>
        </p15:guide>
        <p15:guide id="5" pos="14574">
          <p15:clr>
            <a:srgbClr val="F26B43"/>
          </p15:clr>
        </p15:guide>
        <p15:guide id="7" orient="horz" pos="709">
          <p15:clr>
            <a:srgbClr val="F26B43"/>
          </p15:clr>
        </p15:guide>
        <p15:guide id="8" orient="horz" pos="7767">
          <p15:clr>
            <a:srgbClr val="F26B43"/>
          </p15:clr>
        </p15:guide>
        <p15:guide id="9" pos="166">
          <p15:clr>
            <a:srgbClr val="F26B43"/>
          </p15:clr>
        </p15:guide>
        <p15:guide id="10" pos="7514">
          <p15:clr>
            <a:srgbClr val="F26B43"/>
          </p15:clr>
        </p15:guide>
        <p15:guide id="11" orient="horz" pos="96">
          <p15:clr>
            <a:srgbClr val="F26B43"/>
          </p15:clr>
        </p15:guide>
        <p15:guide id="15" orient="horz" pos="3997">
          <p15:clr>
            <a:srgbClr val="F26B43"/>
          </p15:clr>
        </p15:guide>
        <p15:guide id="17" orient="horz" pos="867">
          <p15:clr>
            <a:srgbClr val="F26B43"/>
          </p15:clr>
        </p15:guide>
        <p15:guide id="18" orient="horz" pos="38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Images%20and%20Extended%20Attributes%20Letter%20for%20catalog%20webinar%20Opentext%202022.doc" TargetMode="External"/><Relationship Id="rId1" Type="http://schemas.openxmlformats.org/officeDocument/2006/relationships/slideLayout" Target="../slideLayouts/slideLayout38.xml"/><Relationship Id="rId4" Type="http://schemas.openxmlformats.org/officeDocument/2006/relationships/image" Target="../media/image50.emf"/></Relationships>
</file>

<file path=ppt/slides/_rels/slide1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hyperlink" Target="https://www.opentext.com/products-and-solutions/products/business-network/customers/dillards" TargetMode="External"/><Relationship Id="rId2" Type="http://schemas.openxmlformats.org/officeDocument/2006/relationships/hyperlink" Target="https://www.opentext.com/products-and-solutions/products/business-network/customers/catalogue-extended-attributes" TargetMode="Externa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gs1us.org/DesktopModules/Bring2mind/DMX/Download.aspx?Command=Core_Download&amp;EntryId=435" TargetMode="Externa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5.png"/><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help@opentext.com" TargetMode="External"/><Relationship Id="rId2" Type="http://schemas.openxmlformats.org/officeDocument/2006/relationships/hyperlink" Target="https://catalogue.gxs.com/" TargetMode="Externa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hyperlink" Target="https://catalogue.gxs.com/" TargetMode="External"/><Relationship Id="rId2" Type="http://schemas.openxmlformats.org/officeDocument/2006/relationships/hyperlink" Target="https://www.opentext.com/products-and-solutions/products/business-network/customers/catalogue-extended-attributes" TargetMode="Externa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www.gs1us.org/DesktopModules/Bring2mind/DMX/Download.aspx?Command=Core_Download&amp;EntryId=368" TargetMode="External"/><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hyperlink" Target="https://catalogue.gxs.com/" TargetMode="External"/><Relationship Id="rId2" Type="http://schemas.openxmlformats.org/officeDocument/2006/relationships/hyperlink" Target="https://www.opentext.com/products-and-solutions/products/business-network/customers/catalogue-extended-attributes" TargetMode="External"/><Relationship Id="rId1" Type="http://schemas.openxmlformats.org/officeDocument/2006/relationships/slideLayout" Target="../slideLayouts/slideLayout38.xml"/><Relationship Id="rId5" Type="http://schemas.openxmlformats.org/officeDocument/2006/relationships/hyperlink" Target="mailto:help@opentext.com" TargetMode="External"/><Relationship Id="rId4" Type="http://schemas.openxmlformats.org/officeDocument/2006/relationships/hyperlink" Target="http://www.gs1us.org/industries/apparel-general-merchandise"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catalogue.gxs.com/" TargetMode="Externa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2.png"/><Relationship Id="rId2" Type="http://schemas.openxmlformats.org/officeDocument/2006/relationships/diagramData" Target="../diagrams/data2.xml"/><Relationship Id="rId1" Type="http://schemas.openxmlformats.org/officeDocument/2006/relationships/slideLayout" Target="../slideLayouts/slideLayout3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www.gs1.org/gpc/browser" TargetMode="Externa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197886-E00F-524A-951F-9D4B74418B7C}"/>
              </a:ext>
            </a:extLst>
          </p:cNvPr>
          <p:cNvSpPr>
            <a:spLocks noGrp="1"/>
          </p:cNvSpPr>
          <p:nvPr>
            <p:ph type="title"/>
          </p:nvPr>
        </p:nvSpPr>
        <p:spPr>
          <a:xfrm>
            <a:off x="821279" y="2274507"/>
            <a:ext cx="11106817" cy="2463748"/>
          </a:xfrm>
        </p:spPr>
        <p:txBody>
          <a:bodyPr/>
          <a:lstStyle/>
          <a:p>
            <a:r>
              <a:rPr lang="en-US" b="0" dirty="0"/>
              <a:t>OpenText Catalogue</a:t>
            </a:r>
            <a:br>
              <a:rPr lang="en-US" b="0" dirty="0"/>
            </a:br>
            <a:r>
              <a:rPr lang="en-US" b="0" dirty="0"/>
              <a:t>Image and Attribute Best Practices </a:t>
            </a:r>
          </a:p>
        </p:txBody>
      </p:sp>
      <p:pic>
        <p:nvPicPr>
          <p:cNvPr id="8" name="Picture 7">
            <a:extLst>
              <a:ext uri="{FF2B5EF4-FFF2-40B4-BE49-F238E27FC236}">
                <a16:creationId xmlns:a16="http://schemas.microsoft.com/office/drawing/2014/main" id="{375BA05A-E049-446B-AC56-673BC4623312}"/>
              </a:ext>
            </a:extLst>
          </p:cNvPr>
          <p:cNvPicPr>
            <a:picLocks noChangeAspect="1"/>
          </p:cNvPicPr>
          <p:nvPr/>
        </p:nvPicPr>
        <p:blipFill>
          <a:blip r:embed="rId2"/>
          <a:stretch>
            <a:fillRect/>
          </a:stretch>
        </p:blipFill>
        <p:spPr>
          <a:xfrm>
            <a:off x="452499" y="454232"/>
            <a:ext cx="2730088" cy="1041034"/>
          </a:xfrm>
          <a:prstGeom prst="rect">
            <a:avLst/>
          </a:prstGeom>
        </p:spPr>
      </p:pic>
    </p:spTree>
    <p:extLst>
      <p:ext uri="{BB962C8B-B14F-4D97-AF65-F5344CB8AC3E}">
        <p14:creationId xmlns:p14="http://schemas.microsoft.com/office/powerpoint/2010/main" val="1101994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20ECB-6C3D-40D8-9413-10A0CF48CC28}"/>
              </a:ext>
            </a:extLst>
          </p:cNvPr>
          <p:cNvSpPr>
            <a:spLocks noGrp="1"/>
          </p:cNvSpPr>
          <p:nvPr>
            <p:ph idx="4294967295"/>
          </p:nvPr>
        </p:nvSpPr>
        <p:spPr>
          <a:xfrm>
            <a:off x="557820" y="1431132"/>
            <a:ext cx="5715980" cy="4733927"/>
          </a:xfrm>
        </p:spPr>
        <p:txBody>
          <a:bodyPr/>
          <a:lstStyle/>
          <a:p>
            <a:r>
              <a:rPr lang="en-US" altLang="en-US" sz="2000" dirty="0"/>
              <a:t>File Format and Color Mode: </a:t>
            </a:r>
          </a:p>
          <a:p>
            <a:pPr lvl="1"/>
            <a:r>
              <a:rPr lang="en-US" altLang="en-US" dirty="0"/>
              <a:t>JPEG - level 10 compression</a:t>
            </a:r>
          </a:p>
          <a:p>
            <a:pPr lvl="1"/>
            <a:r>
              <a:rPr lang="en-US" altLang="en-US" dirty="0"/>
              <a:t>RGB – 8 bit per channel</a:t>
            </a:r>
          </a:p>
          <a:p>
            <a:r>
              <a:rPr lang="en-US" altLang="en-US" sz="2000" dirty="0"/>
              <a:t>Background </a:t>
            </a:r>
          </a:p>
          <a:p>
            <a:pPr lvl="1"/>
            <a:r>
              <a:rPr lang="en-US" altLang="en-US" dirty="0"/>
              <a:t>White - (RGB 255/255/255)</a:t>
            </a:r>
          </a:p>
          <a:p>
            <a:r>
              <a:rPr lang="en-US" altLang="en-US" sz="2000" dirty="0"/>
              <a:t>Image Size</a:t>
            </a:r>
          </a:p>
          <a:p>
            <a:pPr lvl="1"/>
            <a:r>
              <a:rPr lang="en-US" altLang="en-US" dirty="0"/>
              <a:t>Minimum size 2400 x 2400 pixels</a:t>
            </a:r>
          </a:p>
          <a:p>
            <a:pPr lvl="1"/>
            <a:r>
              <a:rPr lang="en-US" altLang="en-US" dirty="0"/>
              <a:t>Maximum size 4800 x 4800 pixels</a:t>
            </a:r>
          </a:p>
          <a:p>
            <a:pPr lvl="1"/>
            <a:r>
              <a:rPr lang="en-US" altLang="en-US" dirty="0"/>
              <a:t>300 </a:t>
            </a:r>
            <a:r>
              <a:rPr lang="en-US" altLang="en-US" dirty="0" err="1"/>
              <a:t>ppi</a:t>
            </a:r>
            <a:endParaRPr lang="en-US" altLang="en-US" dirty="0"/>
          </a:p>
          <a:p>
            <a:pPr lvl="1"/>
            <a:r>
              <a:rPr lang="en-US" altLang="en-US" dirty="0"/>
              <a:t>Centered</a:t>
            </a:r>
          </a:p>
          <a:p>
            <a:pPr lvl="2"/>
            <a:r>
              <a:rPr lang="en-US" altLang="en-US" sz="2000" dirty="0"/>
              <a:t>5% Maximum White Space On Either End of Largest Image Axis</a:t>
            </a:r>
          </a:p>
          <a:p>
            <a:endParaRPr lang="en-US" dirty="0"/>
          </a:p>
        </p:txBody>
      </p:sp>
      <p:sp>
        <p:nvSpPr>
          <p:cNvPr id="4" name="Title 3">
            <a:extLst>
              <a:ext uri="{FF2B5EF4-FFF2-40B4-BE49-F238E27FC236}">
                <a16:creationId xmlns:a16="http://schemas.microsoft.com/office/drawing/2014/main" id="{9D46B50A-4806-46B5-B852-8659EE820B01}"/>
              </a:ext>
            </a:extLst>
          </p:cNvPr>
          <p:cNvSpPr>
            <a:spLocks noGrp="1"/>
          </p:cNvSpPr>
          <p:nvPr>
            <p:ph type="title"/>
          </p:nvPr>
        </p:nvSpPr>
        <p:spPr/>
        <p:txBody>
          <a:bodyPr/>
          <a:lstStyle/>
          <a:p>
            <a:pPr eaLnBrk="1" hangingPunct="1">
              <a:spcBef>
                <a:spcPct val="0"/>
              </a:spcBef>
            </a:pPr>
            <a:r>
              <a:rPr lang="en-US" altLang="en-US" dirty="0">
                <a:solidFill>
                  <a:schemeClr val="accent1">
                    <a:lumMod val="75000"/>
                  </a:schemeClr>
                </a:solidFill>
                <a:latin typeface="Arial" charset="0"/>
              </a:rPr>
              <a:t>GS1 Industry Standard Guidelines for Images</a:t>
            </a:r>
            <a:br>
              <a:rPr lang="en-US" altLang="en-US" dirty="0">
                <a:solidFill>
                  <a:schemeClr val="tx2"/>
                </a:solidFill>
                <a:latin typeface="Arial" charset="0"/>
              </a:rPr>
            </a:br>
            <a:r>
              <a:rPr lang="en-US" altLang="en-US" sz="2800" dirty="0">
                <a:solidFill>
                  <a:srgbClr val="FF0000"/>
                </a:solidFill>
              </a:rPr>
              <a:t>Consistent Image Size and Format</a:t>
            </a:r>
            <a:endParaRPr lang="en-US" sz="2800" dirty="0"/>
          </a:p>
        </p:txBody>
      </p:sp>
      <p:pic>
        <p:nvPicPr>
          <p:cNvPr id="5" name="Picture 1">
            <a:extLst>
              <a:ext uri="{FF2B5EF4-FFF2-40B4-BE49-F238E27FC236}">
                <a16:creationId xmlns:a16="http://schemas.microsoft.com/office/drawing/2014/main" id="{5102DCDF-CE79-4AF3-B256-9ED96A3E02E0}"/>
              </a:ext>
            </a:extLst>
          </p:cNvPr>
          <p:cNvPicPr>
            <a:picLocks noGrp="1" noChangeAspect="1"/>
          </p:cNvPicPr>
          <p:nvPr>
            <p:ph type="pic" idx="4294967295"/>
          </p:nvPr>
        </p:nvPicPr>
        <p:blipFill>
          <a:blip r:embed="rId2">
            <a:extLst>
              <a:ext uri="{28A0092B-C50C-407E-A947-70E740481C1C}">
                <a14:useLocalDpi xmlns:a14="http://schemas.microsoft.com/office/drawing/2010/main" val="0"/>
              </a:ext>
            </a:extLst>
          </a:blip>
          <a:srcRect l="338" r="338"/>
          <a:stretch>
            <a:fillRect/>
          </a:stretch>
        </p:blipFill>
        <p:spPr bwMode="auto">
          <a:xfrm>
            <a:off x="6273800" y="1431925"/>
            <a:ext cx="5294313"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5488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2038-3277-4306-9A3C-0521E70A0B09}"/>
              </a:ext>
            </a:extLst>
          </p:cNvPr>
          <p:cNvSpPr>
            <a:spLocks noGrp="1"/>
          </p:cNvSpPr>
          <p:nvPr>
            <p:ph type="title"/>
          </p:nvPr>
        </p:nvSpPr>
        <p:spPr>
          <a:xfrm>
            <a:off x="645952" y="173814"/>
            <a:ext cx="10922912" cy="972702"/>
          </a:xfrm>
        </p:spPr>
        <p:txBody>
          <a:bodyPr/>
          <a:lstStyle/>
          <a:p>
            <a:r>
              <a:rPr lang="en-US" dirty="0"/>
              <a:t>Additional </a:t>
            </a:r>
            <a:r>
              <a:rPr lang="en-US" i="1" dirty="0"/>
              <a:t>Selling</a:t>
            </a:r>
            <a:r>
              <a:rPr lang="en-US" dirty="0"/>
              <a:t> Features Improves Sales </a:t>
            </a:r>
          </a:p>
        </p:txBody>
      </p:sp>
      <p:sp>
        <p:nvSpPr>
          <p:cNvPr id="3" name="Rectangle 2">
            <a:extLst>
              <a:ext uri="{FF2B5EF4-FFF2-40B4-BE49-F238E27FC236}">
                <a16:creationId xmlns:a16="http://schemas.microsoft.com/office/drawing/2014/main" id="{8A344FD2-1A23-4D62-939E-F96A0E4E0BDB}"/>
              </a:ext>
            </a:extLst>
          </p:cNvPr>
          <p:cNvSpPr/>
          <p:nvPr/>
        </p:nvSpPr>
        <p:spPr>
          <a:xfrm>
            <a:off x="120242" y="1272847"/>
            <a:ext cx="6096000" cy="3822778"/>
          </a:xfrm>
          <a:prstGeom prst="rect">
            <a:avLst/>
          </a:prstGeom>
        </p:spPr>
        <p:txBody>
          <a:bodyPr>
            <a:spAutoFit/>
          </a:bodyPr>
          <a:lstStyle/>
          <a:p>
            <a:pPr marL="400051" lvl="1">
              <a:lnSpc>
                <a:spcPct val="200000"/>
              </a:lnSpc>
              <a:spcBef>
                <a:spcPts val="320"/>
              </a:spcBef>
              <a:buClr>
                <a:schemeClr val="dk1"/>
              </a:buClr>
              <a:buSzPts val="1600"/>
            </a:pPr>
            <a:r>
              <a:rPr lang="en-US" dirty="0">
                <a:solidFill>
                  <a:schemeClr val="dk1"/>
                </a:solidFill>
                <a:latin typeface="Arial"/>
                <a:ea typeface="Arial"/>
                <a:cs typeface="Arial"/>
                <a:sym typeface="Arial"/>
              </a:rPr>
              <a:t>Product Imagery</a:t>
            </a:r>
            <a:endParaRPr lang="en-US" dirty="0"/>
          </a:p>
          <a:p>
            <a:pPr marL="1074420" lvl="2" indent="-274319">
              <a:lnSpc>
                <a:spcPct val="200000"/>
              </a:lnSpc>
              <a:spcBef>
                <a:spcPts val="280"/>
              </a:spcBef>
              <a:buClr>
                <a:schemeClr val="dk1"/>
              </a:buClr>
              <a:buSzPts val="1400"/>
              <a:buFont typeface="Arial"/>
              <a:buChar char="•"/>
            </a:pPr>
            <a:r>
              <a:rPr lang="en-US" sz="1600" dirty="0">
                <a:solidFill>
                  <a:schemeClr val="dk1"/>
                </a:solidFill>
                <a:latin typeface="Arial"/>
                <a:ea typeface="Arial"/>
                <a:cs typeface="Arial"/>
                <a:sym typeface="Arial"/>
              </a:rPr>
              <a:t>Attractive</a:t>
            </a:r>
            <a:endParaRPr lang="en-US" sz="1600" dirty="0"/>
          </a:p>
          <a:p>
            <a:pPr marL="1074420" lvl="2" indent="-274319">
              <a:lnSpc>
                <a:spcPct val="200000"/>
              </a:lnSpc>
              <a:spcBef>
                <a:spcPts val="280"/>
              </a:spcBef>
              <a:buClr>
                <a:schemeClr val="dk1"/>
              </a:buClr>
              <a:buSzPts val="1400"/>
              <a:buFont typeface="Arial"/>
              <a:buChar char="•"/>
            </a:pPr>
            <a:r>
              <a:rPr lang="en-US" sz="1600" dirty="0">
                <a:solidFill>
                  <a:schemeClr val="dk1"/>
                </a:solidFill>
                <a:latin typeface="Arial"/>
                <a:ea typeface="Arial"/>
                <a:cs typeface="Arial"/>
                <a:sym typeface="Arial"/>
              </a:rPr>
              <a:t>Accurate</a:t>
            </a:r>
            <a:endParaRPr lang="en-US" sz="1600" dirty="0"/>
          </a:p>
          <a:p>
            <a:pPr marL="1074420" lvl="2" indent="-274319">
              <a:lnSpc>
                <a:spcPct val="200000"/>
              </a:lnSpc>
              <a:spcBef>
                <a:spcPts val="280"/>
              </a:spcBef>
              <a:buClr>
                <a:schemeClr val="dk1"/>
              </a:buClr>
              <a:buSzPts val="1400"/>
              <a:buFont typeface="Arial"/>
              <a:buChar char="•"/>
            </a:pPr>
            <a:r>
              <a:rPr lang="en-US" dirty="0">
                <a:solidFill>
                  <a:srgbClr val="C00000"/>
                </a:solidFill>
                <a:latin typeface="Microsoft Sans Serif" panose="020B0604020202020204" pitchFamily="34" charset="0"/>
                <a:ea typeface="Microsoft Sans Serif" panose="020B0604020202020204" pitchFamily="34" charset="0"/>
                <a:cs typeface="Microsoft Sans Serif" panose="020B0604020202020204" pitchFamily="34" charset="0"/>
                <a:sym typeface="Arial"/>
              </a:rPr>
              <a:t>Multiple Angles</a:t>
            </a:r>
            <a:endParaRPr lang="en-US" dirty="0">
              <a:solidFill>
                <a:srgbClr val="C000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074420" lvl="2" indent="-274319">
              <a:lnSpc>
                <a:spcPct val="200000"/>
              </a:lnSpc>
              <a:spcBef>
                <a:spcPts val="280"/>
              </a:spcBef>
              <a:buClr>
                <a:schemeClr val="dk1"/>
              </a:buClr>
              <a:buSzPts val="1400"/>
              <a:buFont typeface="Arial"/>
              <a:buChar char="•"/>
            </a:pPr>
            <a:r>
              <a:rPr lang="en-US" sz="1600" dirty="0">
                <a:solidFill>
                  <a:schemeClr val="dk1"/>
                </a:solidFill>
                <a:latin typeface="Arial"/>
                <a:ea typeface="Arial"/>
                <a:cs typeface="Arial"/>
                <a:sym typeface="Arial"/>
              </a:rPr>
              <a:t>High Resolution</a:t>
            </a:r>
            <a:endParaRPr lang="en-US" sz="1600" dirty="0"/>
          </a:p>
          <a:p>
            <a:pPr marL="1074420" lvl="2" indent="-274319">
              <a:lnSpc>
                <a:spcPct val="200000"/>
              </a:lnSpc>
              <a:spcBef>
                <a:spcPts val="280"/>
              </a:spcBef>
              <a:buClr>
                <a:schemeClr val="dk1"/>
              </a:buClr>
              <a:buSzPts val="1400"/>
              <a:buFont typeface="Arial"/>
              <a:buChar char="•"/>
            </a:pPr>
            <a:r>
              <a:rPr lang="en-US" sz="1600" dirty="0">
                <a:solidFill>
                  <a:schemeClr val="dk1"/>
                </a:solidFill>
                <a:latin typeface="Arial"/>
                <a:ea typeface="Arial"/>
                <a:cs typeface="Arial"/>
                <a:sym typeface="Arial"/>
              </a:rPr>
              <a:t>Limit Accessories</a:t>
            </a:r>
            <a:endParaRPr lang="en-US" sz="1600" dirty="0"/>
          </a:p>
          <a:p>
            <a:pPr marL="1074420" lvl="2" indent="-274319">
              <a:lnSpc>
                <a:spcPct val="200000"/>
              </a:lnSpc>
              <a:spcBef>
                <a:spcPts val="280"/>
              </a:spcBef>
              <a:buClr>
                <a:schemeClr val="dk1"/>
              </a:buClr>
              <a:buSzPts val="1400"/>
              <a:buFont typeface="Arial"/>
              <a:buChar char="•"/>
            </a:pPr>
            <a:r>
              <a:rPr lang="en-US" sz="1600" dirty="0">
                <a:solidFill>
                  <a:schemeClr val="dk1"/>
                </a:solidFill>
                <a:latin typeface="Arial"/>
                <a:ea typeface="Arial"/>
                <a:cs typeface="Arial"/>
                <a:sym typeface="Arial"/>
              </a:rPr>
              <a:t>Focus on Item Being</a:t>
            </a:r>
            <a:r>
              <a:rPr lang="en-US" sz="1600" dirty="0">
                <a:solidFill>
                  <a:schemeClr val="lt1"/>
                </a:solidFill>
                <a:latin typeface="Arial"/>
                <a:ea typeface="Arial"/>
                <a:cs typeface="Arial"/>
                <a:sym typeface="Arial"/>
              </a:rPr>
              <a:t> </a:t>
            </a:r>
            <a:r>
              <a:rPr lang="en-US" sz="1600" dirty="0">
                <a:solidFill>
                  <a:schemeClr val="dk1"/>
                </a:solidFill>
                <a:latin typeface="Arial"/>
                <a:ea typeface="Arial"/>
                <a:cs typeface="Arial"/>
                <a:sym typeface="Arial"/>
              </a:rPr>
              <a:t>Sold</a:t>
            </a:r>
            <a:endParaRPr lang="en-US" sz="1600" dirty="0"/>
          </a:p>
        </p:txBody>
      </p:sp>
      <p:pic>
        <p:nvPicPr>
          <p:cNvPr id="5" name="Picture 4">
            <a:extLst>
              <a:ext uri="{FF2B5EF4-FFF2-40B4-BE49-F238E27FC236}">
                <a16:creationId xmlns:a16="http://schemas.microsoft.com/office/drawing/2014/main" id="{8BECDD23-40D3-4E9A-A2FD-250E23792982}"/>
              </a:ext>
            </a:extLst>
          </p:cNvPr>
          <p:cNvPicPr>
            <a:picLocks noChangeAspect="1"/>
          </p:cNvPicPr>
          <p:nvPr/>
        </p:nvPicPr>
        <p:blipFill>
          <a:blip r:embed="rId2"/>
          <a:stretch>
            <a:fillRect/>
          </a:stretch>
        </p:blipFill>
        <p:spPr>
          <a:xfrm>
            <a:off x="7048147" y="1272847"/>
            <a:ext cx="3438092" cy="4407804"/>
          </a:xfrm>
          <a:prstGeom prst="rect">
            <a:avLst/>
          </a:prstGeom>
        </p:spPr>
      </p:pic>
      <p:pic>
        <p:nvPicPr>
          <p:cNvPr id="7" name="Picture 6">
            <a:extLst>
              <a:ext uri="{FF2B5EF4-FFF2-40B4-BE49-F238E27FC236}">
                <a16:creationId xmlns:a16="http://schemas.microsoft.com/office/drawing/2014/main" id="{27BA689E-EC5C-4A50-83D6-D3CF8CF3DEF9}"/>
              </a:ext>
            </a:extLst>
          </p:cNvPr>
          <p:cNvPicPr>
            <a:picLocks noChangeAspect="1"/>
          </p:cNvPicPr>
          <p:nvPr/>
        </p:nvPicPr>
        <p:blipFill>
          <a:blip r:embed="rId3"/>
          <a:stretch>
            <a:fillRect/>
          </a:stretch>
        </p:blipFill>
        <p:spPr>
          <a:xfrm>
            <a:off x="4725667" y="1700212"/>
            <a:ext cx="2002304" cy="4153351"/>
          </a:xfrm>
          <a:prstGeom prst="rect">
            <a:avLst/>
          </a:prstGeom>
        </p:spPr>
      </p:pic>
    </p:spTree>
    <p:extLst>
      <p:ext uri="{BB962C8B-B14F-4D97-AF65-F5344CB8AC3E}">
        <p14:creationId xmlns:p14="http://schemas.microsoft.com/office/powerpoint/2010/main" val="1240566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2038-3277-4306-9A3C-0521E70A0B09}"/>
              </a:ext>
            </a:extLst>
          </p:cNvPr>
          <p:cNvSpPr>
            <a:spLocks noGrp="1"/>
          </p:cNvSpPr>
          <p:nvPr>
            <p:ph type="title"/>
          </p:nvPr>
        </p:nvSpPr>
        <p:spPr/>
        <p:txBody>
          <a:bodyPr/>
          <a:lstStyle/>
          <a:p>
            <a:r>
              <a:rPr lang="en-US" dirty="0"/>
              <a:t>Extended Attribute Guide </a:t>
            </a:r>
          </a:p>
        </p:txBody>
      </p:sp>
      <p:sp>
        <p:nvSpPr>
          <p:cNvPr id="3" name="Content Placeholder 2">
            <a:extLst>
              <a:ext uri="{FF2B5EF4-FFF2-40B4-BE49-F238E27FC236}">
                <a16:creationId xmlns:a16="http://schemas.microsoft.com/office/drawing/2014/main" id="{3DC8DF5F-EFDB-4A79-8CC9-A33A0257F260}"/>
              </a:ext>
            </a:extLst>
          </p:cNvPr>
          <p:cNvSpPr>
            <a:spLocks noGrp="1"/>
          </p:cNvSpPr>
          <p:nvPr>
            <p:ph idx="4294967295"/>
          </p:nvPr>
        </p:nvSpPr>
        <p:spPr>
          <a:xfrm>
            <a:off x="610319" y="1146516"/>
            <a:ext cx="11023860" cy="4733927"/>
          </a:xfrm>
        </p:spPr>
        <p:txBody>
          <a:bodyPr/>
          <a:lstStyle/>
          <a:p>
            <a:r>
              <a:rPr lang="en-US" sz="1600" dirty="0"/>
              <a:t>Go to GS1 Website to download the latest GS1 </a:t>
            </a:r>
            <a:r>
              <a:rPr lang="en-US" sz="1600" i="1" dirty="0"/>
              <a:t>Best Practices Guideline for Exchanging Images and Attributes </a:t>
            </a:r>
          </a:p>
          <a:p>
            <a:pPr marL="0" indent="0">
              <a:buNone/>
            </a:pPr>
            <a:r>
              <a:rPr lang="en-US" sz="1600" i="1" dirty="0">
                <a:solidFill>
                  <a:srgbClr val="0D45E1"/>
                </a:solidFill>
                <a:hlinkClick r:id="rId2" action="ppaction://hlinkfile"/>
              </a:rPr>
              <a:t>https://www.gs1us.org/industries/apparel-general-merchandise/implementation-resources/best-practice-guideline-for-      exchanging-product-images-and-attributes</a:t>
            </a:r>
            <a:endParaRPr lang="en-US" sz="1600" i="1" dirty="0">
              <a:solidFill>
                <a:srgbClr val="0D45E1"/>
              </a:solidFill>
            </a:endParaRPr>
          </a:p>
          <a:p>
            <a:r>
              <a:rPr lang="en-US" sz="1600" dirty="0"/>
              <a:t>Locate your line of business and review the Core and Extended Attributes that apply to your products. </a:t>
            </a:r>
          </a:p>
          <a:p>
            <a:endParaRPr lang="en-US" sz="1600" dirty="0"/>
          </a:p>
          <a:p>
            <a:endParaRPr lang="en-US" sz="2000" dirty="0"/>
          </a:p>
        </p:txBody>
      </p:sp>
      <p:pic>
        <p:nvPicPr>
          <p:cNvPr id="5" name="Picture 4">
            <a:extLst>
              <a:ext uri="{FF2B5EF4-FFF2-40B4-BE49-F238E27FC236}">
                <a16:creationId xmlns:a16="http://schemas.microsoft.com/office/drawing/2014/main" id="{3C229C44-CA69-46E9-AF86-7B4FBA55CB45}"/>
              </a:ext>
            </a:extLst>
          </p:cNvPr>
          <p:cNvPicPr>
            <a:picLocks noChangeAspect="1"/>
          </p:cNvPicPr>
          <p:nvPr/>
        </p:nvPicPr>
        <p:blipFill>
          <a:blip r:embed="rId3"/>
          <a:stretch>
            <a:fillRect/>
          </a:stretch>
        </p:blipFill>
        <p:spPr>
          <a:xfrm>
            <a:off x="777874" y="2724328"/>
            <a:ext cx="6842180" cy="2391616"/>
          </a:xfrm>
          <a:prstGeom prst="rect">
            <a:avLst/>
          </a:prstGeom>
          <a:solidFill>
            <a:srgbClr val="FFFFFF"/>
          </a:solidFill>
          <a:ln w="12700">
            <a:solidFill>
              <a:schemeClr val="tx1"/>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687915E1-8705-4130-8B59-09326B4CD15B}"/>
              </a:ext>
            </a:extLst>
          </p:cNvPr>
          <p:cNvPicPr>
            <a:picLocks noChangeAspect="1"/>
          </p:cNvPicPr>
          <p:nvPr/>
        </p:nvPicPr>
        <p:blipFill>
          <a:blip r:embed="rId4"/>
          <a:stretch>
            <a:fillRect/>
          </a:stretch>
        </p:blipFill>
        <p:spPr>
          <a:xfrm>
            <a:off x="3768605" y="4147368"/>
            <a:ext cx="7365049" cy="2436301"/>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69163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2038-3277-4306-9A3C-0521E70A0B09}"/>
              </a:ext>
            </a:extLst>
          </p:cNvPr>
          <p:cNvSpPr>
            <a:spLocks noGrp="1"/>
          </p:cNvSpPr>
          <p:nvPr>
            <p:ph type="title"/>
          </p:nvPr>
        </p:nvSpPr>
        <p:spPr>
          <a:xfrm>
            <a:off x="425717" y="374414"/>
            <a:ext cx="4953746" cy="972702"/>
          </a:xfrm>
        </p:spPr>
        <p:txBody>
          <a:bodyPr/>
          <a:lstStyle/>
          <a:p>
            <a:r>
              <a:rPr lang="en-US" dirty="0"/>
              <a:t>The Global Product Code (GPC) Attribute</a:t>
            </a:r>
          </a:p>
        </p:txBody>
      </p:sp>
      <p:sp>
        <p:nvSpPr>
          <p:cNvPr id="4" name="Arrow: Right 3">
            <a:extLst>
              <a:ext uri="{FF2B5EF4-FFF2-40B4-BE49-F238E27FC236}">
                <a16:creationId xmlns:a16="http://schemas.microsoft.com/office/drawing/2014/main" id="{97A4389E-ABC2-4AE0-85D3-7A54C91B9B9E}"/>
              </a:ext>
            </a:extLst>
          </p:cNvPr>
          <p:cNvSpPr/>
          <p:nvPr/>
        </p:nvSpPr>
        <p:spPr>
          <a:xfrm>
            <a:off x="1409349" y="2050037"/>
            <a:ext cx="3514988" cy="55367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Right 4">
            <a:extLst>
              <a:ext uri="{FF2B5EF4-FFF2-40B4-BE49-F238E27FC236}">
                <a16:creationId xmlns:a16="http://schemas.microsoft.com/office/drawing/2014/main" id="{901F3BCB-7C1F-437A-AEAF-E58B891018E5}"/>
              </a:ext>
            </a:extLst>
          </p:cNvPr>
          <p:cNvSpPr/>
          <p:nvPr/>
        </p:nvSpPr>
        <p:spPr>
          <a:xfrm>
            <a:off x="1409349" y="3104867"/>
            <a:ext cx="4261607" cy="55367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3F3DE8C1-8E4C-492F-ACDD-C29FBAEAF8A7}"/>
              </a:ext>
            </a:extLst>
          </p:cNvPr>
          <p:cNvSpPr/>
          <p:nvPr/>
        </p:nvSpPr>
        <p:spPr>
          <a:xfrm>
            <a:off x="1409350" y="4212049"/>
            <a:ext cx="5184396" cy="55367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9CB5BC34-3393-4DE5-B300-08F81B552EEE}"/>
              </a:ext>
            </a:extLst>
          </p:cNvPr>
          <p:cNvSpPr/>
          <p:nvPr/>
        </p:nvSpPr>
        <p:spPr>
          <a:xfrm>
            <a:off x="1409350" y="5421244"/>
            <a:ext cx="5988341" cy="55367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 name="Rectangle 7">
            <a:extLst>
              <a:ext uri="{FF2B5EF4-FFF2-40B4-BE49-F238E27FC236}">
                <a16:creationId xmlns:a16="http://schemas.microsoft.com/office/drawing/2014/main" id="{E4CD96AB-3F0B-4663-B172-3A494CB22B9C}"/>
              </a:ext>
            </a:extLst>
          </p:cNvPr>
          <p:cNvSpPr/>
          <p:nvPr/>
        </p:nvSpPr>
        <p:spPr>
          <a:xfrm>
            <a:off x="6262830" y="2060176"/>
            <a:ext cx="4075966" cy="662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DC8BDFF-09BF-4966-A34D-DC026E75EF14}"/>
              </a:ext>
            </a:extLst>
          </p:cNvPr>
          <p:cNvSpPr/>
          <p:nvPr/>
        </p:nvSpPr>
        <p:spPr>
          <a:xfrm>
            <a:off x="6593746" y="3034823"/>
            <a:ext cx="3825380" cy="7381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F381CB-2485-42D4-9C96-76FDE75F9BD5}"/>
              </a:ext>
            </a:extLst>
          </p:cNvPr>
          <p:cNvSpPr/>
          <p:nvPr/>
        </p:nvSpPr>
        <p:spPr>
          <a:xfrm>
            <a:off x="7317361" y="4147496"/>
            <a:ext cx="3021435" cy="681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3895916-C1A2-4690-9E8B-0C622530FCC0}"/>
              </a:ext>
            </a:extLst>
          </p:cNvPr>
          <p:cNvSpPr/>
          <p:nvPr/>
        </p:nvSpPr>
        <p:spPr>
          <a:xfrm>
            <a:off x="7968144" y="5257940"/>
            <a:ext cx="2004968" cy="5989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A91690F-62F4-4B26-B44A-47D970A24383}"/>
              </a:ext>
            </a:extLst>
          </p:cNvPr>
          <p:cNvSpPr txBox="1"/>
          <p:nvPr/>
        </p:nvSpPr>
        <p:spPr>
          <a:xfrm>
            <a:off x="2326251" y="2111994"/>
            <a:ext cx="1493240" cy="369332"/>
          </a:xfrm>
          <a:prstGeom prst="rect">
            <a:avLst/>
          </a:prstGeom>
          <a:noFill/>
        </p:spPr>
        <p:txBody>
          <a:bodyPr wrap="square" rtlCol="0">
            <a:spAutoFit/>
          </a:bodyPr>
          <a:lstStyle/>
          <a:p>
            <a:r>
              <a:rPr lang="en-US" dirty="0"/>
              <a:t>Segment</a:t>
            </a:r>
          </a:p>
        </p:txBody>
      </p:sp>
      <p:sp>
        <p:nvSpPr>
          <p:cNvPr id="13" name="TextBox 12">
            <a:extLst>
              <a:ext uri="{FF2B5EF4-FFF2-40B4-BE49-F238E27FC236}">
                <a16:creationId xmlns:a16="http://schemas.microsoft.com/office/drawing/2014/main" id="{34547074-D21F-4F15-8CF9-017834C0F82C}"/>
              </a:ext>
            </a:extLst>
          </p:cNvPr>
          <p:cNvSpPr txBox="1"/>
          <p:nvPr/>
        </p:nvSpPr>
        <p:spPr>
          <a:xfrm>
            <a:off x="2465112" y="3172407"/>
            <a:ext cx="1663522" cy="369332"/>
          </a:xfrm>
          <a:prstGeom prst="rect">
            <a:avLst/>
          </a:prstGeom>
          <a:noFill/>
        </p:spPr>
        <p:txBody>
          <a:bodyPr wrap="square" rtlCol="0">
            <a:spAutoFit/>
          </a:bodyPr>
          <a:lstStyle/>
          <a:p>
            <a:r>
              <a:rPr lang="en-US" dirty="0"/>
              <a:t>Family</a:t>
            </a:r>
          </a:p>
        </p:txBody>
      </p:sp>
      <p:sp>
        <p:nvSpPr>
          <p:cNvPr id="14" name="TextBox 13">
            <a:extLst>
              <a:ext uri="{FF2B5EF4-FFF2-40B4-BE49-F238E27FC236}">
                <a16:creationId xmlns:a16="http://schemas.microsoft.com/office/drawing/2014/main" id="{76BD9EB0-25C9-4BFE-AA8E-8271BECB3D38}"/>
              </a:ext>
            </a:extLst>
          </p:cNvPr>
          <p:cNvSpPr txBox="1"/>
          <p:nvPr/>
        </p:nvSpPr>
        <p:spPr>
          <a:xfrm>
            <a:off x="2465112" y="4283870"/>
            <a:ext cx="2023733" cy="369332"/>
          </a:xfrm>
          <a:prstGeom prst="rect">
            <a:avLst/>
          </a:prstGeom>
          <a:noFill/>
        </p:spPr>
        <p:txBody>
          <a:bodyPr wrap="square" rtlCol="0">
            <a:spAutoFit/>
          </a:bodyPr>
          <a:lstStyle/>
          <a:p>
            <a:r>
              <a:rPr lang="en-US" dirty="0"/>
              <a:t>Class</a:t>
            </a:r>
          </a:p>
        </p:txBody>
      </p:sp>
      <p:sp>
        <p:nvSpPr>
          <p:cNvPr id="15" name="TextBox 14">
            <a:extLst>
              <a:ext uri="{FF2B5EF4-FFF2-40B4-BE49-F238E27FC236}">
                <a16:creationId xmlns:a16="http://schemas.microsoft.com/office/drawing/2014/main" id="{842A0133-CF0E-450E-9C96-0095B030218D}"/>
              </a:ext>
            </a:extLst>
          </p:cNvPr>
          <p:cNvSpPr txBox="1"/>
          <p:nvPr/>
        </p:nvSpPr>
        <p:spPr>
          <a:xfrm>
            <a:off x="1409349" y="5487523"/>
            <a:ext cx="5758810" cy="384721"/>
          </a:xfrm>
          <a:prstGeom prst="rect">
            <a:avLst/>
          </a:prstGeom>
          <a:noFill/>
        </p:spPr>
        <p:txBody>
          <a:bodyPr wrap="square" rtlCol="0">
            <a:spAutoFit/>
          </a:bodyPr>
          <a:lstStyle/>
          <a:p>
            <a:r>
              <a:rPr lang="en-US" sz="1900" b="1"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Brick (use brick code for catalog upload -10001333)</a:t>
            </a:r>
          </a:p>
        </p:txBody>
      </p:sp>
      <p:sp>
        <p:nvSpPr>
          <p:cNvPr id="16" name="TextBox 15">
            <a:extLst>
              <a:ext uri="{FF2B5EF4-FFF2-40B4-BE49-F238E27FC236}">
                <a16:creationId xmlns:a16="http://schemas.microsoft.com/office/drawing/2014/main" id="{77B69F19-89E2-46C7-A89F-FDED2F831989}"/>
              </a:ext>
            </a:extLst>
          </p:cNvPr>
          <p:cNvSpPr txBox="1"/>
          <p:nvPr/>
        </p:nvSpPr>
        <p:spPr>
          <a:xfrm>
            <a:off x="7737446" y="2147710"/>
            <a:ext cx="1233182" cy="369332"/>
          </a:xfrm>
          <a:prstGeom prst="rect">
            <a:avLst/>
          </a:prstGeom>
          <a:noFill/>
        </p:spPr>
        <p:txBody>
          <a:bodyPr wrap="square" rtlCol="0">
            <a:spAutoFit/>
          </a:bodyPr>
          <a:lstStyle/>
          <a:p>
            <a:r>
              <a:rPr lang="en-US" dirty="0">
                <a:solidFill>
                  <a:schemeClr val="bg1"/>
                </a:solidFill>
              </a:rPr>
              <a:t>Clothing</a:t>
            </a:r>
          </a:p>
        </p:txBody>
      </p:sp>
      <p:sp>
        <p:nvSpPr>
          <p:cNvPr id="17" name="TextBox 16">
            <a:extLst>
              <a:ext uri="{FF2B5EF4-FFF2-40B4-BE49-F238E27FC236}">
                <a16:creationId xmlns:a16="http://schemas.microsoft.com/office/drawing/2014/main" id="{A7699C0D-547C-4A98-BCCF-ED113F50EC46}"/>
              </a:ext>
            </a:extLst>
          </p:cNvPr>
          <p:cNvSpPr txBox="1"/>
          <p:nvPr/>
        </p:nvSpPr>
        <p:spPr>
          <a:xfrm>
            <a:off x="7780790" y="3172407"/>
            <a:ext cx="1146494" cy="369332"/>
          </a:xfrm>
          <a:prstGeom prst="rect">
            <a:avLst/>
          </a:prstGeom>
          <a:noFill/>
        </p:spPr>
        <p:txBody>
          <a:bodyPr wrap="square" rtlCol="0">
            <a:spAutoFit/>
          </a:bodyPr>
          <a:lstStyle/>
          <a:p>
            <a:r>
              <a:rPr lang="en-US" dirty="0">
                <a:solidFill>
                  <a:schemeClr val="bg1"/>
                </a:solidFill>
              </a:rPr>
              <a:t>Clothing</a:t>
            </a:r>
          </a:p>
        </p:txBody>
      </p:sp>
      <p:sp>
        <p:nvSpPr>
          <p:cNvPr id="18" name="TextBox 17">
            <a:extLst>
              <a:ext uri="{FF2B5EF4-FFF2-40B4-BE49-F238E27FC236}">
                <a16:creationId xmlns:a16="http://schemas.microsoft.com/office/drawing/2014/main" id="{C019AF34-E905-466B-9CA4-065B80A46461}"/>
              </a:ext>
            </a:extLst>
          </p:cNvPr>
          <p:cNvSpPr txBox="1"/>
          <p:nvPr/>
        </p:nvSpPr>
        <p:spPr>
          <a:xfrm>
            <a:off x="7901732" y="4303479"/>
            <a:ext cx="1751900" cy="369332"/>
          </a:xfrm>
          <a:prstGeom prst="rect">
            <a:avLst/>
          </a:prstGeom>
          <a:noFill/>
        </p:spPr>
        <p:txBody>
          <a:bodyPr wrap="square" rtlCol="0">
            <a:spAutoFit/>
          </a:bodyPr>
          <a:lstStyle/>
          <a:p>
            <a:r>
              <a:rPr lang="en-US" dirty="0">
                <a:solidFill>
                  <a:schemeClr val="bg1"/>
                </a:solidFill>
              </a:rPr>
              <a:t>Full Body Wear</a:t>
            </a:r>
          </a:p>
        </p:txBody>
      </p:sp>
      <p:sp>
        <p:nvSpPr>
          <p:cNvPr id="19" name="TextBox 18">
            <a:extLst>
              <a:ext uri="{FF2B5EF4-FFF2-40B4-BE49-F238E27FC236}">
                <a16:creationId xmlns:a16="http://schemas.microsoft.com/office/drawing/2014/main" id="{AA16BCA0-A789-48D0-B1C4-4986E718FD49}"/>
              </a:ext>
            </a:extLst>
          </p:cNvPr>
          <p:cNvSpPr txBox="1"/>
          <p:nvPr/>
        </p:nvSpPr>
        <p:spPr>
          <a:xfrm>
            <a:off x="8481271" y="5332658"/>
            <a:ext cx="978714" cy="369332"/>
          </a:xfrm>
          <a:prstGeom prst="rect">
            <a:avLst/>
          </a:prstGeom>
          <a:noFill/>
        </p:spPr>
        <p:txBody>
          <a:bodyPr wrap="square" rtlCol="0">
            <a:spAutoFit/>
          </a:bodyPr>
          <a:lstStyle/>
          <a:p>
            <a:r>
              <a:rPr lang="en-US" dirty="0">
                <a:solidFill>
                  <a:schemeClr val="bg1"/>
                </a:solidFill>
              </a:rPr>
              <a:t>Dresses</a:t>
            </a:r>
          </a:p>
        </p:txBody>
      </p:sp>
      <p:sp>
        <p:nvSpPr>
          <p:cNvPr id="20" name="TextBox 19">
            <a:extLst>
              <a:ext uri="{FF2B5EF4-FFF2-40B4-BE49-F238E27FC236}">
                <a16:creationId xmlns:a16="http://schemas.microsoft.com/office/drawing/2014/main" id="{7958D452-3CD4-4977-B744-586AC3DEB9B1}"/>
              </a:ext>
            </a:extLst>
          </p:cNvPr>
          <p:cNvSpPr txBox="1"/>
          <p:nvPr/>
        </p:nvSpPr>
        <p:spPr>
          <a:xfrm>
            <a:off x="1887521" y="2576977"/>
            <a:ext cx="2114027" cy="369332"/>
          </a:xfrm>
          <a:prstGeom prst="rect">
            <a:avLst/>
          </a:prstGeom>
          <a:noFill/>
        </p:spPr>
        <p:txBody>
          <a:bodyPr wrap="square" rtlCol="0">
            <a:spAutoFit/>
          </a:bodyPr>
          <a:lstStyle/>
          <a:p>
            <a:r>
              <a:rPr lang="en-US" dirty="0"/>
              <a:t>An industry sector</a:t>
            </a:r>
          </a:p>
        </p:txBody>
      </p:sp>
      <p:sp>
        <p:nvSpPr>
          <p:cNvPr id="21" name="TextBox 20">
            <a:extLst>
              <a:ext uri="{FF2B5EF4-FFF2-40B4-BE49-F238E27FC236}">
                <a16:creationId xmlns:a16="http://schemas.microsoft.com/office/drawing/2014/main" id="{BFA82324-53D9-43A2-AB4D-4B32D21481C3}"/>
              </a:ext>
            </a:extLst>
          </p:cNvPr>
          <p:cNvSpPr txBox="1"/>
          <p:nvPr/>
        </p:nvSpPr>
        <p:spPr>
          <a:xfrm>
            <a:off x="1887521" y="3553509"/>
            <a:ext cx="3174243" cy="369332"/>
          </a:xfrm>
          <a:prstGeom prst="rect">
            <a:avLst/>
          </a:prstGeom>
          <a:noFill/>
        </p:spPr>
        <p:txBody>
          <a:bodyPr wrap="square" rtlCol="0">
            <a:spAutoFit/>
          </a:bodyPr>
          <a:lstStyle/>
          <a:p>
            <a:r>
              <a:rPr lang="en-US" dirty="0"/>
              <a:t>A broad division of a segment</a:t>
            </a:r>
          </a:p>
        </p:txBody>
      </p:sp>
      <p:sp>
        <p:nvSpPr>
          <p:cNvPr id="22" name="TextBox 21">
            <a:extLst>
              <a:ext uri="{FF2B5EF4-FFF2-40B4-BE49-F238E27FC236}">
                <a16:creationId xmlns:a16="http://schemas.microsoft.com/office/drawing/2014/main" id="{07760EEB-288C-4EC6-A1BF-D4791A417A4B}"/>
              </a:ext>
            </a:extLst>
          </p:cNvPr>
          <p:cNvSpPr txBox="1"/>
          <p:nvPr/>
        </p:nvSpPr>
        <p:spPr>
          <a:xfrm>
            <a:off x="1887521" y="4685598"/>
            <a:ext cx="3021435" cy="369332"/>
          </a:xfrm>
          <a:prstGeom prst="rect">
            <a:avLst/>
          </a:prstGeom>
          <a:noFill/>
        </p:spPr>
        <p:txBody>
          <a:bodyPr wrap="square" rtlCol="0">
            <a:spAutoFit/>
          </a:bodyPr>
          <a:lstStyle/>
          <a:p>
            <a:r>
              <a:rPr lang="en-US" dirty="0"/>
              <a:t>A group of similar categories </a:t>
            </a:r>
          </a:p>
        </p:txBody>
      </p:sp>
      <p:sp>
        <p:nvSpPr>
          <p:cNvPr id="23" name="TextBox 22">
            <a:extLst>
              <a:ext uri="{FF2B5EF4-FFF2-40B4-BE49-F238E27FC236}">
                <a16:creationId xmlns:a16="http://schemas.microsoft.com/office/drawing/2014/main" id="{03AA908C-C64A-4BD9-A461-6EBD4DD41B3E}"/>
              </a:ext>
            </a:extLst>
          </p:cNvPr>
          <p:cNvSpPr txBox="1"/>
          <p:nvPr/>
        </p:nvSpPr>
        <p:spPr>
          <a:xfrm>
            <a:off x="1340840" y="5938522"/>
            <a:ext cx="3021435" cy="369332"/>
          </a:xfrm>
          <a:prstGeom prst="rect">
            <a:avLst/>
          </a:prstGeom>
          <a:noFill/>
        </p:spPr>
        <p:txBody>
          <a:bodyPr wrap="square" rtlCol="0">
            <a:spAutoFit/>
          </a:bodyPr>
          <a:lstStyle/>
          <a:p>
            <a:r>
              <a:rPr lang="en-US" dirty="0"/>
              <a:t>A category of similar products</a:t>
            </a:r>
          </a:p>
        </p:txBody>
      </p:sp>
      <p:pic>
        <p:nvPicPr>
          <p:cNvPr id="24" name="Picture 23">
            <a:extLst>
              <a:ext uri="{FF2B5EF4-FFF2-40B4-BE49-F238E27FC236}">
                <a16:creationId xmlns:a16="http://schemas.microsoft.com/office/drawing/2014/main" id="{66336F19-CC25-46D5-B7E1-2198BB027C82}"/>
              </a:ext>
            </a:extLst>
          </p:cNvPr>
          <p:cNvPicPr>
            <a:picLocks noChangeAspect="1"/>
          </p:cNvPicPr>
          <p:nvPr/>
        </p:nvPicPr>
        <p:blipFill>
          <a:blip r:embed="rId2"/>
          <a:stretch>
            <a:fillRect/>
          </a:stretch>
        </p:blipFill>
        <p:spPr>
          <a:xfrm>
            <a:off x="6096001" y="299323"/>
            <a:ext cx="4516072" cy="1529634"/>
          </a:xfrm>
          <a:prstGeom prst="rect">
            <a:avLst/>
          </a:prstGeom>
        </p:spPr>
      </p:pic>
    </p:spTree>
    <p:extLst>
      <p:ext uri="{BB962C8B-B14F-4D97-AF65-F5344CB8AC3E}">
        <p14:creationId xmlns:p14="http://schemas.microsoft.com/office/powerpoint/2010/main" val="719263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18973-DE3A-4944-B321-E3AF7B681CCD}"/>
              </a:ext>
            </a:extLst>
          </p:cNvPr>
          <p:cNvSpPr>
            <a:spLocks noGrp="1"/>
          </p:cNvSpPr>
          <p:nvPr>
            <p:ph type="title"/>
          </p:nvPr>
        </p:nvSpPr>
        <p:spPr/>
        <p:txBody>
          <a:bodyPr/>
          <a:lstStyle/>
          <a:p>
            <a:r>
              <a:rPr lang="en-US" dirty="0"/>
              <a:t>GS1 Apparel Attributes</a:t>
            </a:r>
          </a:p>
        </p:txBody>
      </p:sp>
      <p:pic>
        <p:nvPicPr>
          <p:cNvPr id="5" name="Picture 4">
            <a:extLst>
              <a:ext uri="{FF2B5EF4-FFF2-40B4-BE49-F238E27FC236}">
                <a16:creationId xmlns:a16="http://schemas.microsoft.com/office/drawing/2014/main" id="{B36AED8A-E075-4370-896E-6047F6F55F82}"/>
              </a:ext>
            </a:extLst>
          </p:cNvPr>
          <p:cNvPicPr>
            <a:picLocks noChangeAspect="1"/>
          </p:cNvPicPr>
          <p:nvPr/>
        </p:nvPicPr>
        <p:blipFill>
          <a:blip r:embed="rId2"/>
          <a:stretch>
            <a:fillRect/>
          </a:stretch>
        </p:blipFill>
        <p:spPr>
          <a:xfrm>
            <a:off x="260059" y="956345"/>
            <a:ext cx="11727809" cy="5395186"/>
          </a:xfrm>
          <a:prstGeom prst="rect">
            <a:avLst/>
          </a:prstGeom>
        </p:spPr>
      </p:pic>
    </p:spTree>
    <p:extLst>
      <p:ext uri="{BB962C8B-B14F-4D97-AF65-F5344CB8AC3E}">
        <p14:creationId xmlns:p14="http://schemas.microsoft.com/office/powerpoint/2010/main" val="1155973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6015-3D92-40D3-99B1-7FAC4709B2ED}"/>
              </a:ext>
            </a:extLst>
          </p:cNvPr>
          <p:cNvSpPr>
            <a:spLocks noGrp="1"/>
          </p:cNvSpPr>
          <p:nvPr>
            <p:ph type="title"/>
          </p:nvPr>
        </p:nvSpPr>
        <p:spPr/>
        <p:txBody>
          <a:bodyPr/>
          <a:lstStyle/>
          <a:p>
            <a:r>
              <a:rPr lang="en-US" dirty="0"/>
              <a:t> Example of Care Instructions Code Values</a:t>
            </a:r>
          </a:p>
        </p:txBody>
      </p:sp>
      <p:pic>
        <p:nvPicPr>
          <p:cNvPr id="4" name="Content Placeholder 3">
            <a:extLst>
              <a:ext uri="{FF2B5EF4-FFF2-40B4-BE49-F238E27FC236}">
                <a16:creationId xmlns:a16="http://schemas.microsoft.com/office/drawing/2014/main" id="{576032D9-E8CA-4820-94C1-F0DBB1DE40A6}"/>
              </a:ext>
            </a:extLst>
          </p:cNvPr>
          <p:cNvPicPr>
            <a:picLocks noGrp="1" noChangeAspect="1"/>
          </p:cNvPicPr>
          <p:nvPr>
            <p:ph idx="4294967295"/>
          </p:nvPr>
        </p:nvPicPr>
        <p:blipFill>
          <a:blip r:embed="rId2"/>
          <a:stretch>
            <a:fillRect/>
          </a:stretch>
        </p:blipFill>
        <p:spPr>
          <a:xfrm>
            <a:off x="922790" y="1110184"/>
            <a:ext cx="8590326" cy="2538766"/>
          </a:xfrm>
          <a:prstGeom prst="rect">
            <a:avLst/>
          </a:prstGeom>
        </p:spPr>
      </p:pic>
      <p:pic>
        <p:nvPicPr>
          <p:cNvPr id="5" name="Picture 4">
            <a:extLst>
              <a:ext uri="{FF2B5EF4-FFF2-40B4-BE49-F238E27FC236}">
                <a16:creationId xmlns:a16="http://schemas.microsoft.com/office/drawing/2014/main" id="{776C11C4-8C67-4AF6-91B2-4E86BB09FD5A}"/>
              </a:ext>
            </a:extLst>
          </p:cNvPr>
          <p:cNvPicPr>
            <a:picLocks noChangeAspect="1"/>
          </p:cNvPicPr>
          <p:nvPr/>
        </p:nvPicPr>
        <p:blipFill>
          <a:blip r:embed="rId3"/>
          <a:stretch>
            <a:fillRect/>
          </a:stretch>
        </p:blipFill>
        <p:spPr>
          <a:xfrm>
            <a:off x="922790" y="3751564"/>
            <a:ext cx="8590326" cy="2590823"/>
          </a:xfrm>
          <a:prstGeom prst="rect">
            <a:avLst/>
          </a:prstGeom>
        </p:spPr>
      </p:pic>
    </p:spTree>
    <p:extLst>
      <p:ext uri="{BB962C8B-B14F-4D97-AF65-F5344CB8AC3E}">
        <p14:creationId xmlns:p14="http://schemas.microsoft.com/office/powerpoint/2010/main" val="2104232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41D58-0928-49F5-9E34-2F7AEAE5EC19}"/>
              </a:ext>
            </a:extLst>
          </p:cNvPr>
          <p:cNvSpPr>
            <a:spLocks noGrp="1"/>
          </p:cNvSpPr>
          <p:nvPr>
            <p:ph type="title"/>
          </p:nvPr>
        </p:nvSpPr>
        <p:spPr/>
        <p:txBody>
          <a:bodyPr/>
          <a:lstStyle/>
          <a:p>
            <a:r>
              <a:rPr lang="en-US" i="1" dirty="0"/>
              <a:t>Current</a:t>
            </a:r>
            <a:r>
              <a:rPr lang="en-US" dirty="0"/>
              <a:t> Image and Attribute Status</a:t>
            </a:r>
          </a:p>
        </p:txBody>
      </p:sp>
      <p:sp>
        <p:nvSpPr>
          <p:cNvPr id="3" name="Content Placeholder 2">
            <a:extLst>
              <a:ext uri="{FF2B5EF4-FFF2-40B4-BE49-F238E27FC236}">
                <a16:creationId xmlns:a16="http://schemas.microsoft.com/office/drawing/2014/main" id="{ABE954F9-D04E-4F75-8E30-1B5A9A4D7701}"/>
              </a:ext>
            </a:extLst>
          </p:cNvPr>
          <p:cNvSpPr>
            <a:spLocks noGrp="1"/>
          </p:cNvSpPr>
          <p:nvPr>
            <p:ph idx="4294967295"/>
          </p:nvPr>
        </p:nvSpPr>
        <p:spPr>
          <a:xfrm>
            <a:off x="557821" y="1410814"/>
            <a:ext cx="11524112" cy="4584912"/>
          </a:xfrm>
        </p:spPr>
        <p:txBody>
          <a:bodyPr/>
          <a:lstStyle/>
          <a:p>
            <a:r>
              <a:rPr lang="en-US" dirty="0">
                <a:solidFill>
                  <a:srgbClr val="C00000"/>
                </a:solidFill>
                <a:effectLst>
                  <a:outerShdw blurRad="38100" dist="38100" dir="2700000" algn="tl">
                    <a:srgbClr val="000000">
                      <a:alpha val="43137"/>
                    </a:srgbClr>
                  </a:outerShdw>
                </a:effectLst>
              </a:rPr>
              <a:t>115 Vendors</a:t>
            </a:r>
          </a:p>
          <a:p>
            <a:pPr lvl="1"/>
            <a:r>
              <a:rPr lang="en-US" dirty="0"/>
              <a:t>Images - In production on the Catalogue</a:t>
            </a:r>
          </a:p>
          <a:p>
            <a:pPr lvl="1"/>
            <a:endParaRPr lang="en-US" sz="2400" dirty="0"/>
          </a:p>
          <a:p>
            <a:r>
              <a:rPr lang="en-US" dirty="0">
                <a:solidFill>
                  <a:srgbClr val="C00000"/>
                </a:solidFill>
                <a:effectLst>
                  <a:outerShdw blurRad="38100" dist="38100" dir="2700000" algn="tl">
                    <a:srgbClr val="000000">
                      <a:alpha val="43137"/>
                    </a:srgbClr>
                  </a:outerShdw>
                </a:effectLst>
              </a:rPr>
              <a:t>155,000 Images Received</a:t>
            </a:r>
          </a:p>
          <a:p>
            <a:pPr lvl="1"/>
            <a:r>
              <a:rPr lang="en-US" dirty="0">
                <a:solidFill>
                  <a:schemeClr val="tx1"/>
                </a:solidFill>
              </a:rPr>
              <a:t>85,000+ in 2021 </a:t>
            </a:r>
          </a:p>
          <a:p>
            <a:pPr lvl="1"/>
            <a:r>
              <a:rPr lang="en-US" dirty="0">
                <a:solidFill>
                  <a:schemeClr val="tx1"/>
                </a:solidFill>
              </a:rPr>
              <a:t>70,000+ in 2020</a:t>
            </a:r>
          </a:p>
          <a:p>
            <a:pPr marL="319088" lvl="1" indent="0">
              <a:buNone/>
            </a:pPr>
            <a:endParaRPr lang="en-US" dirty="0"/>
          </a:p>
          <a:p>
            <a:r>
              <a:rPr lang="en-US" dirty="0">
                <a:solidFill>
                  <a:srgbClr val="C00000"/>
                </a:solidFill>
                <a:effectLst>
                  <a:outerShdw blurRad="38100" dist="38100" dir="2700000" algn="tl">
                    <a:srgbClr val="000000">
                      <a:alpha val="43137"/>
                    </a:srgbClr>
                  </a:outerShdw>
                </a:effectLst>
              </a:rPr>
              <a:t>900+ Vendors</a:t>
            </a:r>
          </a:p>
          <a:p>
            <a:pPr lvl="1"/>
            <a:r>
              <a:rPr lang="en-US" dirty="0"/>
              <a:t>Attributes - In production with </a:t>
            </a:r>
            <a:r>
              <a:rPr lang="en-US" i="1" dirty="0"/>
              <a:t>some</a:t>
            </a:r>
            <a:r>
              <a:rPr lang="en-US" dirty="0"/>
              <a:t> extended attributes</a:t>
            </a:r>
          </a:p>
          <a:p>
            <a:pPr marL="0" indent="0">
              <a:buNone/>
            </a:pPr>
            <a:endParaRPr lang="en-US" dirty="0"/>
          </a:p>
        </p:txBody>
      </p:sp>
    </p:spTree>
    <p:extLst>
      <p:ext uri="{BB962C8B-B14F-4D97-AF65-F5344CB8AC3E}">
        <p14:creationId xmlns:p14="http://schemas.microsoft.com/office/powerpoint/2010/main" val="1047897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2038-3277-4306-9A3C-0521E70A0B09}"/>
              </a:ext>
            </a:extLst>
          </p:cNvPr>
          <p:cNvSpPr>
            <a:spLocks noGrp="1"/>
          </p:cNvSpPr>
          <p:nvPr>
            <p:ph type="title"/>
          </p:nvPr>
        </p:nvSpPr>
        <p:spPr/>
        <p:txBody>
          <a:bodyPr/>
          <a:lstStyle/>
          <a:p>
            <a:r>
              <a:rPr lang="en-US" i="1" dirty="0"/>
              <a:t>When</a:t>
            </a:r>
            <a:r>
              <a:rPr lang="en-US" dirty="0"/>
              <a:t> Do You Load to the Catalog</a:t>
            </a:r>
          </a:p>
        </p:txBody>
      </p:sp>
      <p:sp>
        <p:nvSpPr>
          <p:cNvPr id="3" name="Content Placeholder 2">
            <a:extLst>
              <a:ext uri="{FF2B5EF4-FFF2-40B4-BE49-F238E27FC236}">
                <a16:creationId xmlns:a16="http://schemas.microsoft.com/office/drawing/2014/main" id="{3DC8DF5F-EFDB-4A79-8CC9-A33A0257F260}"/>
              </a:ext>
            </a:extLst>
          </p:cNvPr>
          <p:cNvSpPr>
            <a:spLocks noGrp="1"/>
          </p:cNvSpPr>
          <p:nvPr>
            <p:ph idx="4294967295"/>
          </p:nvPr>
        </p:nvSpPr>
        <p:spPr>
          <a:xfrm>
            <a:off x="558181" y="1431132"/>
            <a:ext cx="11023860" cy="4733927"/>
          </a:xfrm>
        </p:spPr>
        <p:txBody>
          <a:bodyPr/>
          <a:lstStyle/>
          <a:p>
            <a:r>
              <a:rPr lang="en-US" sz="2400" dirty="0"/>
              <a:t>GTIN/UPC – Core &amp; Extended Product Attributes</a:t>
            </a:r>
          </a:p>
          <a:p>
            <a:pPr lvl="1"/>
            <a:r>
              <a:rPr lang="en-US" dirty="0"/>
              <a:t>Load at time of market or product introduction, or within one week of market</a:t>
            </a:r>
          </a:p>
          <a:p>
            <a:pPr lvl="1"/>
            <a:r>
              <a:rPr lang="en-US" dirty="0"/>
              <a:t>Load as many extended attributes as you can provide at the time of GTIN/UPC setup</a:t>
            </a:r>
          </a:p>
          <a:p>
            <a:pPr lvl="1"/>
            <a:endParaRPr lang="en-US" dirty="0"/>
          </a:p>
          <a:p>
            <a:r>
              <a:rPr lang="en-US" sz="2400" dirty="0"/>
              <a:t>Images &amp; Marketing Attributes</a:t>
            </a:r>
          </a:p>
          <a:p>
            <a:pPr lvl="1"/>
            <a:r>
              <a:rPr lang="en-US" dirty="0"/>
              <a:t>Load 8 weeks prior to items’ first ship date</a:t>
            </a:r>
          </a:p>
          <a:p>
            <a:pPr lvl="1"/>
            <a:endParaRPr lang="en-US" dirty="0"/>
          </a:p>
          <a:p>
            <a:pPr marL="288000" lvl="1" indent="0">
              <a:buNone/>
            </a:pPr>
            <a:endParaRPr lang="en-US" dirty="0"/>
          </a:p>
          <a:p>
            <a:pPr marL="288000" lvl="1" indent="0">
              <a:buNone/>
            </a:pPr>
            <a:r>
              <a:rPr lang="en-US" i="1" dirty="0">
                <a:solidFill>
                  <a:srgbClr val="C00000"/>
                </a:solidFill>
              </a:rPr>
              <a:t>These are industry best practices &amp; there may be exceptions for each trading relationship</a:t>
            </a:r>
          </a:p>
          <a:p>
            <a:pPr lvl="1"/>
            <a:endParaRPr lang="en-US" dirty="0"/>
          </a:p>
        </p:txBody>
      </p:sp>
    </p:spTree>
    <p:extLst>
      <p:ext uri="{BB962C8B-B14F-4D97-AF65-F5344CB8AC3E}">
        <p14:creationId xmlns:p14="http://schemas.microsoft.com/office/powerpoint/2010/main" val="3386504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26B4E-ACF6-4598-A387-F2C28831FB18}"/>
              </a:ext>
            </a:extLst>
          </p:cNvPr>
          <p:cNvSpPr>
            <a:spLocks noGrp="1"/>
          </p:cNvSpPr>
          <p:nvPr>
            <p:ph type="title"/>
          </p:nvPr>
        </p:nvSpPr>
        <p:spPr/>
        <p:txBody>
          <a:bodyPr/>
          <a:lstStyle/>
          <a:p>
            <a:r>
              <a:rPr lang="en-US" i="1" dirty="0"/>
              <a:t>Preparing</a:t>
            </a:r>
            <a:r>
              <a:rPr lang="en-US" dirty="0"/>
              <a:t> to Load Attributes and Images</a:t>
            </a:r>
          </a:p>
        </p:txBody>
      </p:sp>
      <p:sp>
        <p:nvSpPr>
          <p:cNvPr id="3" name="Content Placeholder 2">
            <a:extLst>
              <a:ext uri="{FF2B5EF4-FFF2-40B4-BE49-F238E27FC236}">
                <a16:creationId xmlns:a16="http://schemas.microsoft.com/office/drawing/2014/main" id="{BDBA6252-2DC4-4ACF-AB82-B23E84747F32}"/>
              </a:ext>
            </a:extLst>
          </p:cNvPr>
          <p:cNvSpPr>
            <a:spLocks noGrp="1"/>
          </p:cNvSpPr>
          <p:nvPr>
            <p:ph idx="4294967295"/>
          </p:nvPr>
        </p:nvSpPr>
        <p:spPr>
          <a:xfrm>
            <a:off x="587369" y="1387589"/>
            <a:ext cx="11017262" cy="4824525"/>
          </a:xfrm>
        </p:spPr>
        <p:txBody>
          <a:bodyPr/>
          <a:lstStyle/>
          <a:p>
            <a:pPr marL="342900" indent="-342900">
              <a:lnSpc>
                <a:spcPct val="150000"/>
              </a:lnSpc>
              <a:buClr>
                <a:srgbClr val="0072AA"/>
              </a:buClr>
              <a:buFont typeface="+mj-lt"/>
              <a:buAutoNum type="arabicPeriod"/>
            </a:pPr>
            <a:r>
              <a:rPr lang="en-US" altLang="en-US" sz="2000" b="1" dirty="0">
                <a:latin typeface="Arial Unicode MS" panose="020B0604020202020204" pitchFamily="34" charset="-128"/>
                <a:ea typeface="Arial Unicode MS" panose="020B0604020202020204" pitchFamily="34" charset="-128"/>
                <a:cs typeface="Arial Unicode MS" panose="020B0604020202020204" pitchFamily="34" charset="-128"/>
              </a:rPr>
              <a:t>Understand</a:t>
            </a:r>
            <a:r>
              <a:rPr lang="en-US" altLang="en-US" sz="2000" dirty="0">
                <a:latin typeface="Arial Unicode MS" panose="020B0604020202020204" pitchFamily="34" charset="-128"/>
                <a:ea typeface="Arial Unicode MS" panose="020B0604020202020204" pitchFamily="34" charset="-128"/>
                <a:cs typeface="Arial Unicode MS" panose="020B0604020202020204" pitchFamily="34" charset="-128"/>
              </a:rPr>
              <a:t> the requirements</a:t>
            </a:r>
          </a:p>
          <a:p>
            <a:pPr marL="342900" indent="-342900">
              <a:lnSpc>
                <a:spcPct val="150000"/>
              </a:lnSpc>
              <a:buClr>
                <a:srgbClr val="0072AA"/>
              </a:buClr>
              <a:buFont typeface="+mj-lt"/>
              <a:buAutoNum type="arabicPeriod"/>
            </a:pPr>
            <a:r>
              <a:rPr lang="en-US" altLang="en-US" sz="2000" b="1" dirty="0">
                <a:latin typeface="Arial Unicode MS" panose="020B0604020202020204" pitchFamily="34" charset="-128"/>
                <a:ea typeface="Arial Unicode MS" panose="020B0604020202020204" pitchFamily="34" charset="-128"/>
                <a:cs typeface="Arial Unicode MS" panose="020B0604020202020204" pitchFamily="34" charset="-128"/>
              </a:rPr>
              <a:t>Obtain</a:t>
            </a:r>
            <a:r>
              <a:rPr lang="en-US" altLang="en-US" sz="2000" dirty="0">
                <a:latin typeface="Arial Unicode MS" panose="020B0604020202020204" pitchFamily="34" charset="-128"/>
                <a:ea typeface="Arial Unicode MS" panose="020B0604020202020204" pitchFamily="34" charset="-128"/>
                <a:cs typeface="Arial Unicode MS" panose="020B0604020202020204" pitchFamily="34" charset="-128"/>
              </a:rPr>
              <a:t> the required attributes and images </a:t>
            </a:r>
          </a:p>
          <a:p>
            <a:pPr marL="342900" indent="-342900">
              <a:lnSpc>
                <a:spcPct val="150000"/>
              </a:lnSpc>
              <a:buClr>
                <a:srgbClr val="0072AA"/>
              </a:buClr>
              <a:buFont typeface="+mj-lt"/>
              <a:buAutoNum type="arabicPeriod"/>
            </a:pPr>
            <a:r>
              <a:rPr lang="en-US" altLang="en-US" sz="2000" b="1" dirty="0">
                <a:latin typeface="Arial Unicode MS" panose="020B0604020202020204" pitchFamily="34" charset="-128"/>
                <a:ea typeface="Arial Unicode MS" panose="020B0604020202020204" pitchFamily="34" charset="-128"/>
                <a:cs typeface="Arial Unicode MS" panose="020B0604020202020204" pitchFamily="34" charset="-128"/>
              </a:rPr>
              <a:t>Transform</a:t>
            </a:r>
            <a:r>
              <a:rPr lang="en-US" altLang="en-US" sz="2000" dirty="0">
                <a:latin typeface="Arial Unicode MS" panose="020B0604020202020204" pitchFamily="34" charset="-128"/>
                <a:ea typeface="Arial Unicode MS" panose="020B0604020202020204" pitchFamily="34" charset="-128"/>
                <a:cs typeface="Arial Unicode MS" panose="020B0604020202020204" pitchFamily="34" charset="-128"/>
              </a:rPr>
              <a:t> your data into the industry standard/Catalogue attribute format</a:t>
            </a:r>
          </a:p>
          <a:p>
            <a:pPr marL="742950" lvl="1" indent="-285750">
              <a:lnSpc>
                <a:spcPct val="150000"/>
              </a:lnSpc>
              <a:buClr>
                <a:srgbClr val="0072AA"/>
              </a:buClr>
              <a:buFont typeface="Calibri" panose="020F0502020204030204" pitchFamily="34" charset="0"/>
              <a:buChar char="−"/>
            </a:pPr>
            <a:r>
              <a:rPr lang="en-US"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Guides and Templates available at: </a:t>
            </a:r>
            <a:r>
              <a:rPr lang="en-US" altLang="en-US" sz="1600" dirty="0">
                <a:latin typeface="Arial Unicode MS" panose="020B0604020202020204" pitchFamily="34" charset="-128"/>
                <a:ea typeface="Arial Unicode MS" panose="020B0604020202020204" pitchFamily="34" charset="-128"/>
                <a:cs typeface="Arial Unicode MS" panose="020B0604020202020204" pitchFamily="34" charset="-128"/>
                <a:hlinkClick r:id="rId2"/>
              </a:rPr>
              <a:t>https://www.opentext.com/products-and-solutions/products/business-network/customers/catalogue-extended-attributes</a:t>
            </a:r>
            <a:endParaRPr lang="en-US" alt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742950" lvl="1" indent="-285750">
              <a:lnSpc>
                <a:spcPct val="150000"/>
              </a:lnSpc>
              <a:buClr>
                <a:srgbClr val="0072AA"/>
              </a:buClr>
              <a:buFont typeface="Calibri" panose="020F0502020204030204" pitchFamily="34" charset="0"/>
              <a:buChar char="−"/>
            </a:pPr>
            <a:r>
              <a:rPr lang="en-US"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Update your processes to support the required attributes (EDI maps, User Interfaces, etc.) </a:t>
            </a:r>
          </a:p>
          <a:p>
            <a:pPr marL="742950" lvl="1" indent="-285750">
              <a:lnSpc>
                <a:spcPct val="150000"/>
              </a:lnSpc>
              <a:buClr>
                <a:srgbClr val="0072AA"/>
              </a:buClr>
              <a:buFont typeface="Calibri" panose="020F0502020204030204" pitchFamily="34" charset="0"/>
              <a:buChar char="−"/>
            </a:pPr>
            <a:r>
              <a:rPr lang="en-US"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Review Dillard’s image and attribute information, vendor communications, etc. at: </a:t>
            </a:r>
            <a:r>
              <a:rPr lang="en-US" altLang="en-US" sz="1600" dirty="0">
                <a:latin typeface="Arial Unicode MS" panose="020B0604020202020204" pitchFamily="34" charset="-128"/>
                <a:ea typeface="Arial Unicode MS" panose="020B0604020202020204" pitchFamily="34" charset="-128"/>
                <a:cs typeface="Arial Unicode MS" panose="020B0604020202020204" pitchFamily="34" charset="-128"/>
                <a:hlinkClick r:id="rId3"/>
              </a:rPr>
              <a:t>https://www.opentext.com/products-and-solutions/products/business-network/customers/dillards</a:t>
            </a:r>
            <a:endParaRPr lang="en-US" alt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742950" lvl="1" indent="-285750">
              <a:lnSpc>
                <a:spcPct val="150000"/>
              </a:lnSpc>
              <a:buClr>
                <a:srgbClr val="0072AA"/>
              </a:buClr>
              <a:buFont typeface="Calibri" panose="020F0502020204030204" pitchFamily="34" charset="0"/>
              <a:buChar char="−"/>
            </a:pPr>
            <a:endParaRPr lang="en-US" alt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p>
        </p:txBody>
      </p:sp>
    </p:spTree>
    <p:extLst>
      <p:ext uri="{BB962C8B-B14F-4D97-AF65-F5344CB8AC3E}">
        <p14:creationId xmlns:p14="http://schemas.microsoft.com/office/powerpoint/2010/main" val="3919690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359384-58A0-4392-9215-B6487E9E9FF8}"/>
              </a:ext>
            </a:extLst>
          </p:cNvPr>
          <p:cNvSpPr>
            <a:spLocks noGrp="1"/>
          </p:cNvSpPr>
          <p:nvPr>
            <p:ph idx="4294967295"/>
          </p:nvPr>
        </p:nvSpPr>
        <p:spPr>
          <a:xfrm>
            <a:off x="557819" y="1431132"/>
            <a:ext cx="4916705" cy="4733927"/>
          </a:xfrm>
        </p:spPr>
        <p:txBody>
          <a:bodyPr/>
          <a:lstStyle/>
          <a:p>
            <a:pPr marL="285750" indent="-285750">
              <a:buClr>
                <a:srgbClr val="0072AA"/>
              </a:buClr>
              <a:buFont typeface="Wingdings" panose="05000000000000000000" pitchFamily="2" charset="2"/>
              <a:buChar char="§"/>
            </a:pPr>
            <a:r>
              <a:rPr lang="en-US" sz="2400" dirty="0"/>
              <a:t>Visit the GS1 Attribute and Image website for information that can help you implement a strategy within your company. </a:t>
            </a:r>
          </a:p>
          <a:p>
            <a:pPr marL="285750" indent="-285750">
              <a:buClr>
                <a:srgbClr val="0072AA"/>
              </a:buClr>
              <a:buFont typeface="Wingdings" panose="05000000000000000000" pitchFamily="2" charset="2"/>
              <a:buChar char="§"/>
            </a:pPr>
            <a:endParaRPr lang="en-US" sz="2400" dirty="0"/>
          </a:p>
          <a:p>
            <a:r>
              <a:rPr lang="en-US" sz="2400" dirty="0">
                <a:hlinkClick r:id="rId2"/>
              </a:rPr>
              <a:t>https://www.gs1us.org/DesktopModules/Bring2mind/DMX/Download.aspx?Command=Core_Download&amp;EntryId=435</a:t>
            </a:r>
            <a:endParaRPr lang="en-US" sz="2400" dirty="0"/>
          </a:p>
          <a:p>
            <a:endParaRPr lang="en-US" sz="2400" dirty="0"/>
          </a:p>
        </p:txBody>
      </p:sp>
      <p:sp>
        <p:nvSpPr>
          <p:cNvPr id="4" name="Title 3">
            <a:extLst>
              <a:ext uri="{FF2B5EF4-FFF2-40B4-BE49-F238E27FC236}">
                <a16:creationId xmlns:a16="http://schemas.microsoft.com/office/drawing/2014/main" id="{1CFB4E60-762D-4397-B523-C6AED67194A5}"/>
              </a:ext>
            </a:extLst>
          </p:cNvPr>
          <p:cNvSpPr>
            <a:spLocks noGrp="1"/>
          </p:cNvSpPr>
          <p:nvPr>
            <p:ph type="title"/>
          </p:nvPr>
        </p:nvSpPr>
        <p:spPr/>
        <p:txBody>
          <a:bodyPr/>
          <a:lstStyle/>
          <a:p>
            <a:r>
              <a:rPr lang="en-US" altLang="en-US" dirty="0">
                <a:latin typeface="Calibri" pitchFamily="34" charset="0"/>
                <a:ea typeface="MS PGothic" pitchFamily="34" charset="-128"/>
              </a:rPr>
              <a:t>Checklist in Preparing to Load Items into OpenText  </a:t>
            </a:r>
            <a:endParaRPr lang="en-US" dirty="0"/>
          </a:p>
        </p:txBody>
      </p:sp>
      <p:pic>
        <p:nvPicPr>
          <p:cNvPr id="5" name="Picture 4">
            <a:extLst>
              <a:ext uri="{FF2B5EF4-FFF2-40B4-BE49-F238E27FC236}">
                <a16:creationId xmlns:a16="http://schemas.microsoft.com/office/drawing/2014/main" id="{C833BDF2-0FEC-4D34-BF6C-A1F7A34AFB72}"/>
              </a:ext>
            </a:extLst>
          </p:cNvPr>
          <p:cNvPicPr>
            <a:picLocks noChangeAspect="1"/>
          </p:cNvPicPr>
          <p:nvPr/>
        </p:nvPicPr>
        <p:blipFill>
          <a:blip r:embed="rId3"/>
          <a:stretch>
            <a:fillRect/>
          </a:stretch>
        </p:blipFill>
        <p:spPr>
          <a:xfrm>
            <a:off x="6776201" y="1249961"/>
            <a:ext cx="3718305" cy="4822820"/>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34505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53E3CC8-BEC1-4D8E-86B7-B99B92E4284C}"/>
              </a:ext>
            </a:extLst>
          </p:cNvPr>
          <p:cNvSpPr>
            <a:spLocks noGrp="1"/>
          </p:cNvSpPr>
          <p:nvPr>
            <p:ph type="ftr" sz="quarter" idx="11"/>
          </p:nvPr>
        </p:nvSpPr>
        <p:spPr/>
        <p:txBody>
          <a:bodyPr/>
          <a:lstStyle/>
          <a:p>
            <a:pPr defTabSz="457177">
              <a:buClr>
                <a:srgbClr val="00008B"/>
              </a:buClr>
            </a:pPr>
            <a:r>
              <a:rPr lang="en-US">
                <a:solidFill>
                  <a:srgbClr val="FFFFFF">
                    <a:lumMod val="50000"/>
                  </a:srgbClr>
                </a:solidFill>
                <a:cs typeface="Arial" charset="0"/>
              </a:rPr>
              <a:t>OpenText ©2021 All rights reserved</a:t>
            </a:r>
          </a:p>
        </p:txBody>
      </p:sp>
      <p:sp>
        <p:nvSpPr>
          <p:cNvPr id="4" name="Slide Number Placeholder 3">
            <a:extLst>
              <a:ext uri="{FF2B5EF4-FFF2-40B4-BE49-F238E27FC236}">
                <a16:creationId xmlns:a16="http://schemas.microsoft.com/office/drawing/2014/main" id="{35E20DC3-8861-4677-9F25-782B82A74FF4}"/>
              </a:ext>
            </a:extLst>
          </p:cNvPr>
          <p:cNvSpPr>
            <a:spLocks noGrp="1"/>
          </p:cNvSpPr>
          <p:nvPr>
            <p:ph type="sldNum" sz="quarter" idx="12"/>
          </p:nvPr>
        </p:nvSpPr>
        <p:spPr/>
        <p:txBody>
          <a:bodyPr/>
          <a:lstStyle/>
          <a:p>
            <a:fld id="{3C1D921F-663F-5D4C-BF56-776C1B867DF7}" type="slidenum">
              <a:rPr lang="en-US" smtClean="0"/>
              <a:pPr/>
              <a:t>2</a:t>
            </a:fld>
            <a:endParaRPr lang="en-US"/>
          </a:p>
        </p:txBody>
      </p:sp>
      <p:pic>
        <p:nvPicPr>
          <p:cNvPr id="5" name="Picture 4">
            <a:extLst>
              <a:ext uri="{FF2B5EF4-FFF2-40B4-BE49-F238E27FC236}">
                <a16:creationId xmlns:a16="http://schemas.microsoft.com/office/drawing/2014/main" id="{4638DA45-3184-457D-BEA6-48C6FAA16C46}"/>
              </a:ext>
            </a:extLst>
          </p:cNvPr>
          <p:cNvPicPr>
            <a:picLocks noChangeAspect="1"/>
          </p:cNvPicPr>
          <p:nvPr/>
        </p:nvPicPr>
        <p:blipFill>
          <a:blip r:embed="rId2"/>
          <a:stretch>
            <a:fillRect/>
          </a:stretch>
        </p:blipFill>
        <p:spPr>
          <a:xfrm>
            <a:off x="802377" y="795131"/>
            <a:ext cx="5988083" cy="49039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extBox 5">
            <a:extLst>
              <a:ext uri="{FF2B5EF4-FFF2-40B4-BE49-F238E27FC236}">
                <a16:creationId xmlns:a16="http://schemas.microsoft.com/office/drawing/2014/main" id="{9E56A677-9283-4048-8BA6-B1353FA485ED}"/>
              </a:ext>
            </a:extLst>
          </p:cNvPr>
          <p:cNvSpPr txBox="1"/>
          <p:nvPr/>
        </p:nvSpPr>
        <p:spPr>
          <a:xfrm>
            <a:off x="7497314" y="121050"/>
            <a:ext cx="2569934" cy="923330"/>
          </a:xfrm>
          <a:prstGeom prst="rect">
            <a:avLst/>
          </a:prstGeom>
          <a:noFill/>
        </p:spPr>
        <p:txBody>
          <a:bodyPr wrap="none" rtlCol="0">
            <a:spAutoFit/>
          </a:bodyPr>
          <a:lstStyle/>
          <a:p>
            <a:r>
              <a:rPr lang="en-US" sz="5400" b="1" u="sng"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Agenda</a:t>
            </a:r>
          </a:p>
        </p:txBody>
      </p:sp>
      <p:graphicFrame>
        <p:nvGraphicFramePr>
          <p:cNvPr id="7" name="Diagram 6">
            <a:extLst>
              <a:ext uri="{FF2B5EF4-FFF2-40B4-BE49-F238E27FC236}">
                <a16:creationId xmlns:a16="http://schemas.microsoft.com/office/drawing/2014/main" id="{8D42C7DB-E7FE-4E73-98AE-09667EA81180}"/>
              </a:ext>
            </a:extLst>
          </p:cNvPr>
          <p:cNvGraphicFramePr/>
          <p:nvPr>
            <p:extLst>
              <p:ext uri="{D42A27DB-BD31-4B8C-83A1-F6EECF244321}">
                <p14:modId xmlns:p14="http://schemas.microsoft.com/office/powerpoint/2010/main" val="1724619677"/>
              </p:ext>
            </p:extLst>
          </p:nvPr>
        </p:nvGraphicFramePr>
        <p:xfrm>
          <a:off x="5216036" y="98345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4005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8CFBE-A656-455C-B79B-EFDAA351B24B}"/>
              </a:ext>
            </a:extLst>
          </p:cNvPr>
          <p:cNvSpPr>
            <a:spLocks noGrp="1"/>
          </p:cNvSpPr>
          <p:nvPr>
            <p:ph type="title"/>
          </p:nvPr>
        </p:nvSpPr>
        <p:spPr/>
        <p:txBody>
          <a:bodyPr/>
          <a:lstStyle/>
          <a:p>
            <a:r>
              <a:rPr lang="en-US" i="1" dirty="0"/>
              <a:t>How</a:t>
            </a:r>
            <a:r>
              <a:rPr lang="en-US" dirty="0"/>
              <a:t> Vendors use OpenText Catalogue</a:t>
            </a:r>
          </a:p>
        </p:txBody>
      </p:sp>
      <p:sp>
        <p:nvSpPr>
          <p:cNvPr id="3" name="Content Placeholder 2">
            <a:extLst>
              <a:ext uri="{FF2B5EF4-FFF2-40B4-BE49-F238E27FC236}">
                <a16:creationId xmlns:a16="http://schemas.microsoft.com/office/drawing/2014/main" id="{61601711-9842-4792-92EE-088430C370B5}"/>
              </a:ext>
            </a:extLst>
          </p:cNvPr>
          <p:cNvSpPr>
            <a:spLocks noGrp="1"/>
          </p:cNvSpPr>
          <p:nvPr>
            <p:ph idx="4294967295"/>
          </p:nvPr>
        </p:nvSpPr>
        <p:spPr/>
        <p:txBody>
          <a:bodyPr/>
          <a:lstStyle/>
          <a:p>
            <a:r>
              <a:rPr lang="en-US" sz="1800" dirty="0"/>
              <a:t>Vendors can access their catalogues in a number of ways to load images and attributes</a:t>
            </a:r>
          </a:p>
          <a:p>
            <a:pPr lvl="2"/>
            <a:r>
              <a:rPr lang="en-US" dirty="0"/>
              <a:t>832</a:t>
            </a:r>
          </a:p>
          <a:p>
            <a:pPr lvl="2"/>
            <a:r>
              <a:rPr lang="en-US" dirty="0"/>
              <a:t>CSV</a:t>
            </a:r>
          </a:p>
          <a:p>
            <a:pPr lvl="2"/>
            <a:r>
              <a:rPr lang="en-US" dirty="0"/>
              <a:t>Web User Interface (UI)</a:t>
            </a:r>
          </a:p>
          <a:p>
            <a:pPr lvl="2"/>
            <a:r>
              <a:rPr lang="en-US" dirty="0"/>
              <a:t>Web Services</a:t>
            </a:r>
          </a:p>
          <a:p>
            <a:r>
              <a:rPr lang="en-US" sz="1800" dirty="0"/>
              <a:t>No method is mutually exclusive. Most vendors use a combination of methods to publish and update their item information. </a:t>
            </a:r>
          </a:p>
          <a:p>
            <a:pPr lvl="1"/>
            <a:endParaRPr lang="en-US" sz="1800" dirty="0"/>
          </a:p>
          <a:p>
            <a:pPr lvl="1"/>
            <a:endParaRPr lang="en-US" sz="1800" dirty="0"/>
          </a:p>
          <a:p>
            <a:pPr marL="288000" lvl="1" indent="0">
              <a:buNone/>
            </a:pPr>
            <a:r>
              <a:rPr lang="en-US" sz="1800" dirty="0"/>
              <a:t>Visit: </a:t>
            </a:r>
            <a:r>
              <a:rPr lang="en-US" sz="1800" dirty="0">
                <a:hlinkClick r:id="rId2"/>
              </a:rPr>
              <a:t>https://catalogue.gxs.com</a:t>
            </a:r>
            <a:r>
              <a:rPr lang="en-US" sz="1800" dirty="0"/>
              <a:t> and download the proper user guide</a:t>
            </a:r>
          </a:p>
          <a:p>
            <a:pPr marL="288000" lvl="1" indent="0">
              <a:buNone/>
            </a:pPr>
            <a:r>
              <a:rPr lang="en-US" sz="1800" dirty="0"/>
              <a:t>Should you need assistance or have questions, you can reach support at: +1 800 334 2255 option 2 or </a:t>
            </a:r>
            <a:r>
              <a:rPr lang="en-US" sz="1800" dirty="0">
                <a:hlinkClick r:id="rId3"/>
              </a:rPr>
              <a:t>help@opentext.com</a:t>
            </a:r>
            <a:r>
              <a:rPr lang="en-US" sz="1800" dirty="0"/>
              <a:t> </a:t>
            </a:r>
          </a:p>
          <a:p>
            <a:endParaRPr lang="en-US" dirty="0"/>
          </a:p>
        </p:txBody>
      </p:sp>
    </p:spTree>
    <p:extLst>
      <p:ext uri="{BB962C8B-B14F-4D97-AF65-F5344CB8AC3E}">
        <p14:creationId xmlns:p14="http://schemas.microsoft.com/office/powerpoint/2010/main" val="3572014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11FEE-67FE-42C9-AED4-0DA853D5BCBC}"/>
              </a:ext>
            </a:extLst>
          </p:cNvPr>
          <p:cNvSpPr>
            <a:spLocks noGrp="1"/>
          </p:cNvSpPr>
          <p:nvPr>
            <p:ph type="title"/>
          </p:nvPr>
        </p:nvSpPr>
        <p:spPr/>
        <p:txBody>
          <a:bodyPr/>
          <a:lstStyle/>
          <a:p>
            <a:r>
              <a:rPr lang="en-US" dirty="0"/>
              <a:t>Uploading Images in your Catalogue</a:t>
            </a:r>
          </a:p>
        </p:txBody>
      </p:sp>
      <p:sp>
        <p:nvSpPr>
          <p:cNvPr id="3" name="Content Placeholder 2">
            <a:extLst>
              <a:ext uri="{FF2B5EF4-FFF2-40B4-BE49-F238E27FC236}">
                <a16:creationId xmlns:a16="http://schemas.microsoft.com/office/drawing/2014/main" id="{8E04A8F0-638D-4843-A0D4-F631479C0B72}"/>
              </a:ext>
            </a:extLst>
          </p:cNvPr>
          <p:cNvSpPr>
            <a:spLocks noGrp="1"/>
          </p:cNvSpPr>
          <p:nvPr>
            <p:ph idx="4294967295"/>
          </p:nvPr>
        </p:nvSpPr>
        <p:spPr/>
        <p:txBody>
          <a:bodyPr/>
          <a:lstStyle/>
          <a:p>
            <a:r>
              <a:rPr lang="en-US" dirty="0"/>
              <a:t>When you choose to load or update your images or image information via the Catalogue, you should first download the following guides: </a:t>
            </a:r>
          </a:p>
          <a:p>
            <a:pPr lvl="1"/>
            <a:r>
              <a:rPr lang="en-US" sz="1800" dirty="0"/>
              <a:t>GS1 Image and Attribute Guide</a:t>
            </a:r>
          </a:p>
          <a:p>
            <a:pPr lvl="2"/>
            <a:r>
              <a:rPr lang="en-US" sz="1400" dirty="0">
                <a:hlinkClick r:id="rId2"/>
              </a:rPr>
              <a:t>https://www.opentext.com/products-and-solutions/products/business-network/customers/catalogue-extended-attributes</a:t>
            </a:r>
            <a:endParaRPr lang="en-US" sz="1400" dirty="0"/>
          </a:p>
          <a:p>
            <a:pPr lvl="1"/>
            <a:r>
              <a:rPr lang="en-US" sz="1800" dirty="0"/>
              <a:t>OpenText Brower Interface User Guide for Vendors</a:t>
            </a:r>
          </a:p>
          <a:p>
            <a:pPr lvl="2"/>
            <a:r>
              <a:rPr lang="en-US" sz="1800" dirty="0">
                <a:hlinkClick r:id="rId3"/>
              </a:rPr>
              <a:t>https://catalogue.gxs.com</a:t>
            </a:r>
            <a:endParaRPr lang="en-US" sz="1800" dirty="0"/>
          </a:p>
          <a:p>
            <a:pPr lvl="1"/>
            <a:r>
              <a:rPr lang="en-US" sz="1800" dirty="0"/>
              <a:t>OpenText Image Actions Template for Catalogue Image Data for CSV</a:t>
            </a:r>
          </a:p>
          <a:p>
            <a:pPr lvl="2"/>
            <a:r>
              <a:rPr lang="en-US" sz="1800" dirty="0">
                <a:hlinkClick r:id="rId3"/>
              </a:rPr>
              <a:t>https://catalogue.gxs.com</a:t>
            </a:r>
            <a:endParaRPr lang="en-US" sz="1800" dirty="0"/>
          </a:p>
          <a:p>
            <a:pPr lvl="1"/>
            <a:r>
              <a:rPr lang="en-US" sz="1800" dirty="0"/>
              <a:t>OpenText Web Service Guide</a:t>
            </a:r>
          </a:p>
          <a:p>
            <a:pPr lvl="2"/>
            <a:r>
              <a:rPr lang="en-US" sz="1800" dirty="0">
                <a:hlinkClick r:id="rId3"/>
              </a:rPr>
              <a:t>https://catalogue.gxs.com</a:t>
            </a:r>
            <a:endParaRPr lang="en-US" sz="1800" dirty="0"/>
          </a:p>
          <a:p>
            <a:endParaRPr lang="en-US" dirty="0"/>
          </a:p>
        </p:txBody>
      </p:sp>
    </p:spTree>
    <p:extLst>
      <p:ext uri="{BB962C8B-B14F-4D97-AF65-F5344CB8AC3E}">
        <p14:creationId xmlns:p14="http://schemas.microsoft.com/office/powerpoint/2010/main" val="3714333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91DF-FB12-4230-924F-3887D11437AC}"/>
              </a:ext>
            </a:extLst>
          </p:cNvPr>
          <p:cNvSpPr>
            <a:spLocks noGrp="1"/>
          </p:cNvSpPr>
          <p:nvPr>
            <p:ph type="title"/>
          </p:nvPr>
        </p:nvSpPr>
        <p:spPr/>
        <p:txBody>
          <a:bodyPr/>
          <a:lstStyle/>
          <a:p>
            <a:r>
              <a:rPr lang="en-US" dirty="0"/>
              <a:t>Multiple Ways to Upload Images</a:t>
            </a:r>
          </a:p>
        </p:txBody>
      </p:sp>
      <p:sp>
        <p:nvSpPr>
          <p:cNvPr id="3" name="Content Placeholder 2">
            <a:extLst>
              <a:ext uri="{FF2B5EF4-FFF2-40B4-BE49-F238E27FC236}">
                <a16:creationId xmlns:a16="http://schemas.microsoft.com/office/drawing/2014/main" id="{6EDE74A0-F123-463F-AD1A-387B028157E3}"/>
              </a:ext>
            </a:extLst>
          </p:cNvPr>
          <p:cNvSpPr>
            <a:spLocks noGrp="1"/>
          </p:cNvSpPr>
          <p:nvPr>
            <p:ph idx="4294967295"/>
          </p:nvPr>
        </p:nvSpPr>
        <p:spPr>
          <a:xfrm>
            <a:off x="557820" y="1431132"/>
            <a:ext cx="11017262" cy="4733927"/>
          </a:xfrm>
        </p:spPr>
        <p:txBody>
          <a:bodyPr/>
          <a:lstStyle/>
          <a:p>
            <a:r>
              <a:rPr lang="en-US" sz="2800" dirty="0"/>
              <a:t>The Catalogue can support your physical images and/or your image information. </a:t>
            </a:r>
          </a:p>
          <a:p>
            <a:pPr marL="0" indent="0">
              <a:buNone/>
            </a:pPr>
            <a:endParaRPr lang="en-US" dirty="0"/>
          </a:p>
          <a:p>
            <a:pPr lvl="1"/>
            <a:r>
              <a:rPr lang="en-US" sz="2000" dirty="0"/>
              <a:t>The physical image can be loaded to the Catalogue by: </a:t>
            </a:r>
          </a:p>
          <a:p>
            <a:pPr lvl="2"/>
            <a:r>
              <a:rPr lang="en-US" dirty="0"/>
              <a:t>Web Services                                                                                             </a:t>
            </a:r>
          </a:p>
          <a:p>
            <a:pPr lvl="2"/>
            <a:r>
              <a:rPr lang="en-US" dirty="0"/>
              <a:t>Web User Interface</a:t>
            </a:r>
          </a:p>
          <a:p>
            <a:pPr lvl="2"/>
            <a:endParaRPr lang="en-US" dirty="0"/>
          </a:p>
          <a:p>
            <a:pPr lvl="1"/>
            <a:r>
              <a:rPr lang="en-US" sz="2000" dirty="0"/>
              <a:t>The image URL and information can be loaded to the Catalogue by: </a:t>
            </a:r>
          </a:p>
          <a:p>
            <a:pPr lvl="2"/>
            <a:r>
              <a:rPr lang="en-US" dirty="0"/>
              <a:t>Web Services</a:t>
            </a:r>
          </a:p>
          <a:p>
            <a:pPr lvl="2"/>
            <a:r>
              <a:rPr lang="en-US" dirty="0"/>
              <a:t>Web User Interface</a:t>
            </a:r>
          </a:p>
          <a:p>
            <a:pPr lvl="2"/>
            <a:r>
              <a:rPr lang="en-US" dirty="0"/>
              <a:t>832</a:t>
            </a:r>
          </a:p>
          <a:p>
            <a:pPr lvl="2"/>
            <a:r>
              <a:rPr lang="en-US" dirty="0"/>
              <a:t>CSV File Template</a:t>
            </a:r>
          </a:p>
          <a:p>
            <a:endParaRPr lang="en-US" dirty="0"/>
          </a:p>
        </p:txBody>
      </p:sp>
    </p:spTree>
    <p:extLst>
      <p:ext uri="{BB962C8B-B14F-4D97-AF65-F5344CB8AC3E}">
        <p14:creationId xmlns:p14="http://schemas.microsoft.com/office/powerpoint/2010/main" val="1537933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E7AF3-0DC1-4C47-82A1-B17588F3E7FA}"/>
              </a:ext>
            </a:extLst>
          </p:cNvPr>
          <p:cNvSpPr>
            <a:spLocks noGrp="1"/>
          </p:cNvSpPr>
          <p:nvPr>
            <p:ph type="title"/>
          </p:nvPr>
        </p:nvSpPr>
        <p:spPr/>
        <p:txBody>
          <a:bodyPr/>
          <a:lstStyle/>
          <a:p>
            <a:r>
              <a:rPr lang="en-US" sz="3600" kern="1200" dirty="0">
                <a:solidFill>
                  <a:schemeClr val="accent1">
                    <a:lumMod val="75000"/>
                  </a:schemeClr>
                </a:solidFill>
                <a:latin typeface="Arial" panose="020B0604020202020204" pitchFamily="34" charset="0"/>
                <a:ea typeface="+mj-ea"/>
                <a:cs typeface="Arial" panose="020B0604020202020204" pitchFamily="34" charset="0"/>
              </a:rPr>
              <a:t>Direct to Catalog vs URL Link</a:t>
            </a:r>
            <a:endParaRPr lang="en-US" sz="3600"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11AF462-4C54-40BB-8A38-23602E403AAF}"/>
              </a:ext>
            </a:extLst>
          </p:cNvPr>
          <p:cNvSpPr>
            <a:spLocks noGrp="1"/>
          </p:cNvSpPr>
          <p:nvPr>
            <p:ph idx="4294967295"/>
          </p:nvPr>
        </p:nvSpPr>
        <p:spPr/>
        <p:txBody>
          <a:bodyPr/>
          <a:lstStyle/>
          <a:p>
            <a:r>
              <a:rPr lang="en-US" sz="2800" dirty="0"/>
              <a:t>What is the difference between loading a Physical Image to the Catalog or loading an External Image URL ? </a:t>
            </a:r>
            <a:endParaRPr lang="en-US" sz="1600" dirty="0"/>
          </a:p>
          <a:p>
            <a:pPr marL="0" indent="0">
              <a:buNone/>
            </a:pPr>
            <a:endParaRPr lang="en-US" sz="2800" dirty="0"/>
          </a:p>
          <a:p>
            <a:pPr lvl="1"/>
            <a:r>
              <a:rPr lang="en-US" dirty="0"/>
              <a:t>A Physical Image is the actual image of the product loaded to OpenText</a:t>
            </a:r>
          </a:p>
          <a:p>
            <a:pPr lvl="2"/>
            <a:r>
              <a:rPr lang="en-US" dirty="0">
                <a:solidFill>
                  <a:srgbClr val="FF0000"/>
                </a:solidFill>
              </a:rPr>
              <a:t>Directs Retailers to the OpenText Catalogue to pull images </a:t>
            </a:r>
          </a:p>
          <a:p>
            <a:pPr marL="575998" lvl="2" indent="0">
              <a:buNone/>
            </a:pPr>
            <a:endParaRPr lang="en-US" sz="2000" dirty="0"/>
          </a:p>
          <a:p>
            <a:pPr lvl="1"/>
            <a:r>
              <a:rPr lang="en-US" dirty="0"/>
              <a:t>The Image URL is the external location of where the image is hosted</a:t>
            </a:r>
          </a:p>
          <a:p>
            <a:pPr lvl="2"/>
            <a:r>
              <a:rPr lang="en-US" dirty="0"/>
              <a:t>Your FTP, Dropbox or URL location</a:t>
            </a:r>
          </a:p>
          <a:p>
            <a:pPr lvl="2"/>
            <a:r>
              <a:rPr lang="en-US" dirty="0"/>
              <a:t>Image Name          </a:t>
            </a:r>
          </a:p>
          <a:p>
            <a:pPr lvl="2"/>
            <a:r>
              <a:rPr lang="en-US" dirty="0"/>
              <a:t>Facing</a:t>
            </a:r>
          </a:p>
          <a:p>
            <a:pPr lvl="2"/>
            <a:r>
              <a:rPr lang="en-US" dirty="0">
                <a:solidFill>
                  <a:srgbClr val="FF0000"/>
                </a:solidFill>
              </a:rPr>
              <a:t>Directs the Retailer to your hosting site to pull images  </a:t>
            </a:r>
          </a:p>
          <a:p>
            <a:pPr lvl="1"/>
            <a:endParaRPr lang="en-US" dirty="0"/>
          </a:p>
          <a:p>
            <a:endParaRPr lang="en-US" dirty="0"/>
          </a:p>
        </p:txBody>
      </p:sp>
    </p:spTree>
    <p:extLst>
      <p:ext uri="{BB962C8B-B14F-4D97-AF65-F5344CB8AC3E}">
        <p14:creationId xmlns:p14="http://schemas.microsoft.com/office/powerpoint/2010/main" val="226927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A82DEB-348A-41F4-B7C6-B4D3DFBA332A}"/>
              </a:ext>
            </a:extLst>
          </p:cNvPr>
          <p:cNvSpPr>
            <a:spLocks noGrp="1"/>
          </p:cNvSpPr>
          <p:nvPr>
            <p:ph idx="4294967295"/>
          </p:nvPr>
        </p:nvSpPr>
        <p:spPr>
          <a:xfrm>
            <a:off x="557820" y="1431132"/>
            <a:ext cx="4480906" cy="4733927"/>
          </a:xfrm>
        </p:spPr>
        <p:txBody>
          <a:bodyPr/>
          <a:lstStyle/>
          <a:p>
            <a:r>
              <a:rPr lang="en-US" sz="2400" dirty="0"/>
              <a:t>To see how another company has implemented the use of images, </a:t>
            </a:r>
            <a:r>
              <a:rPr lang="en-US" sz="2400" dirty="0" err="1"/>
              <a:t>J.Renee</a:t>
            </a:r>
            <a:r>
              <a:rPr lang="en-US" sz="2400" dirty="0"/>
              <a:t> and                                                           GS1 authored a white paper that is very informative.</a:t>
            </a:r>
          </a:p>
          <a:p>
            <a:r>
              <a:rPr lang="en-US" sz="2400" dirty="0">
                <a:hlinkClick r:id="rId2"/>
              </a:rPr>
              <a:t>https://www.gs1us.org/DesktopModules/Bring2mind/DMX/Download.aspx?Command=Core_Download&amp;EntryId=368</a:t>
            </a:r>
            <a:endParaRPr lang="en-US" sz="2400" dirty="0"/>
          </a:p>
          <a:p>
            <a:endParaRPr lang="en-US" dirty="0"/>
          </a:p>
        </p:txBody>
      </p:sp>
      <p:sp>
        <p:nvSpPr>
          <p:cNvPr id="4" name="Title 3">
            <a:extLst>
              <a:ext uri="{FF2B5EF4-FFF2-40B4-BE49-F238E27FC236}">
                <a16:creationId xmlns:a16="http://schemas.microsoft.com/office/drawing/2014/main" id="{D9167CBF-B698-46ED-8F96-3CD41175C8CE}"/>
              </a:ext>
            </a:extLst>
          </p:cNvPr>
          <p:cNvSpPr>
            <a:spLocks noGrp="1"/>
          </p:cNvSpPr>
          <p:nvPr>
            <p:ph type="title"/>
          </p:nvPr>
        </p:nvSpPr>
        <p:spPr/>
        <p:txBody>
          <a:bodyPr/>
          <a:lstStyle/>
          <a:p>
            <a:r>
              <a:rPr lang="en-US" dirty="0"/>
              <a:t>Case Study</a:t>
            </a:r>
          </a:p>
        </p:txBody>
      </p:sp>
      <p:pic>
        <p:nvPicPr>
          <p:cNvPr id="6" name="Picture 5">
            <a:extLst>
              <a:ext uri="{FF2B5EF4-FFF2-40B4-BE49-F238E27FC236}">
                <a16:creationId xmlns:a16="http://schemas.microsoft.com/office/drawing/2014/main" id="{43AC04A9-D6FC-4943-8534-9AC2AB7965A7}"/>
              </a:ext>
            </a:extLst>
          </p:cNvPr>
          <p:cNvPicPr>
            <a:picLocks noChangeAspect="1"/>
          </p:cNvPicPr>
          <p:nvPr/>
        </p:nvPicPr>
        <p:blipFill>
          <a:blip r:embed="rId3"/>
          <a:stretch>
            <a:fillRect/>
          </a:stretch>
        </p:blipFill>
        <p:spPr>
          <a:xfrm>
            <a:off x="6733804" y="1146516"/>
            <a:ext cx="3748457" cy="4870915"/>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93869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9C33AB0-BBE6-45BD-82C4-6D583EBF1345}"/>
              </a:ext>
            </a:extLst>
          </p:cNvPr>
          <p:cNvSpPr>
            <a:spLocks noGrp="1"/>
          </p:cNvSpPr>
          <p:nvPr>
            <p:ph type="title"/>
          </p:nvPr>
        </p:nvSpPr>
        <p:spPr>
          <a:xfrm>
            <a:off x="665017" y="2551216"/>
            <a:ext cx="11250271" cy="973138"/>
          </a:xfrm>
        </p:spPr>
        <p:txBody>
          <a:bodyPr/>
          <a:lstStyle/>
          <a:p>
            <a:r>
              <a:rPr lang="en-US" sz="4000" dirty="0"/>
              <a:t>Questions/Appendixes</a:t>
            </a:r>
          </a:p>
        </p:txBody>
      </p:sp>
      <p:sp>
        <p:nvSpPr>
          <p:cNvPr id="3" name="Footer Placeholder 2">
            <a:extLst>
              <a:ext uri="{FF2B5EF4-FFF2-40B4-BE49-F238E27FC236}">
                <a16:creationId xmlns:a16="http://schemas.microsoft.com/office/drawing/2014/main" id="{DDB6C6E7-9AB0-40A4-B268-293F4236DB16}"/>
              </a:ext>
            </a:extLst>
          </p:cNvPr>
          <p:cNvSpPr>
            <a:spLocks noGrp="1"/>
          </p:cNvSpPr>
          <p:nvPr>
            <p:ph type="ftr" sz="quarter" idx="11"/>
          </p:nvPr>
        </p:nvSpPr>
        <p:spPr/>
        <p:txBody>
          <a:bodyPr/>
          <a:lstStyle/>
          <a:p>
            <a:pPr defTabSz="457177">
              <a:buClr>
                <a:srgbClr val="00008B"/>
              </a:buClr>
            </a:pPr>
            <a:r>
              <a:rPr lang="en-US">
                <a:solidFill>
                  <a:srgbClr val="FFFFFF">
                    <a:lumMod val="50000"/>
                  </a:srgbClr>
                </a:solidFill>
                <a:cs typeface="Arial" charset="0"/>
              </a:rPr>
              <a:t>OpenText ©2021 All rights reserved</a:t>
            </a:r>
          </a:p>
        </p:txBody>
      </p:sp>
      <p:sp>
        <p:nvSpPr>
          <p:cNvPr id="4" name="Slide Number Placeholder 3">
            <a:extLst>
              <a:ext uri="{FF2B5EF4-FFF2-40B4-BE49-F238E27FC236}">
                <a16:creationId xmlns:a16="http://schemas.microsoft.com/office/drawing/2014/main" id="{9A6B7127-F52F-401C-A117-282939E5566A}"/>
              </a:ext>
            </a:extLst>
          </p:cNvPr>
          <p:cNvSpPr>
            <a:spLocks noGrp="1"/>
          </p:cNvSpPr>
          <p:nvPr>
            <p:ph type="sldNum" sz="quarter" idx="12"/>
          </p:nvPr>
        </p:nvSpPr>
        <p:spPr/>
        <p:txBody>
          <a:bodyPr/>
          <a:lstStyle/>
          <a:p>
            <a:fld id="{3C1D921F-663F-5D4C-BF56-776C1B867DF7}" type="slidenum">
              <a:rPr lang="en-US" smtClean="0"/>
              <a:pPr/>
              <a:t>25</a:t>
            </a:fld>
            <a:endParaRPr lang="en-US"/>
          </a:p>
        </p:txBody>
      </p:sp>
    </p:spTree>
    <p:extLst>
      <p:ext uri="{BB962C8B-B14F-4D97-AF65-F5344CB8AC3E}">
        <p14:creationId xmlns:p14="http://schemas.microsoft.com/office/powerpoint/2010/main" val="4244724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2038-3277-4306-9A3C-0521E70A0B09}"/>
              </a:ext>
            </a:extLst>
          </p:cNvPr>
          <p:cNvSpPr>
            <a:spLocks noGrp="1"/>
          </p:cNvSpPr>
          <p:nvPr>
            <p:ph type="title"/>
          </p:nvPr>
        </p:nvSpPr>
        <p:spPr/>
        <p:txBody>
          <a:bodyPr/>
          <a:lstStyle/>
          <a:p>
            <a:r>
              <a:rPr lang="en-US" dirty="0"/>
              <a:t>Appendixes</a:t>
            </a:r>
          </a:p>
        </p:txBody>
      </p:sp>
      <p:sp>
        <p:nvSpPr>
          <p:cNvPr id="3" name="Content Placeholder 2">
            <a:extLst>
              <a:ext uri="{FF2B5EF4-FFF2-40B4-BE49-F238E27FC236}">
                <a16:creationId xmlns:a16="http://schemas.microsoft.com/office/drawing/2014/main" id="{3DC8DF5F-EFDB-4A79-8CC9-A33A0257F260}"/>
              </a:ext>
            </a:extLst>
          </p:cNvPr>
          <p:cNvSpPr>
            <a:spLocks noGrp="1"/>
          </p:cNvSpPr>
          <p:nvPr>
            <p:ph idx="4294967295"/>
          </p:nvPr>
        </p:nvSpPr>
        <p:spPr>
          <a:xfrm>
            <a:off x="558181" y="1431132"/>
            <a:ext cx="11023860" cy="4733927"/>
          </a:xfrm>
        </p:spPr>
        <p:txBody>
          <a:bodyPr/>
          <a:lstStyle/>
          <a:p>
            <a:r>
              <a:rPr lang="en-US" sz="2800" dirty="0"/>
              <a:t>Useful Links</a:t>
            </a:r>
          </a:p>
          <a:p>
            <a:r>
              <a:rPr lang="en-US" sz="2800" dirty="0"/>
              <a:t>Extended Attributes</a:t>
            </a:r>
          </a:p>
          <a:p>
            <a:pPr lvl="1"/>
            <a:r>
              <a:rPr lang="en-US" sz="2800" dirty="0"/>
              <a:t>Screenshots/Examples/Information</a:t>
            </a:r>
          </a:p>
          <a:p>
            <a:r>
              <a:rPr lang="en-US" sz="2800" dirty="0"/>
              <a:t>Images and Image Information </a:t>
            </a:r>
          </a:p>
          <a:p>
            <a:pPr lvl="1"/>
            <a:r>
              <a:rPr lang="en-US" sz="2800" dirty="0"/>
              <a:t>Screenshots/Examples/Information </a:t>
            </a:r>
          </a:p>
        </p:txBody>
      </p:sp>
    </p:spTree>
    <p:extLst>
      <p:ext uri="{BB962C8B-B14F-4D97-AF65-F5344CB8AC3E}">
        <p14:creationId xmlns:p14="http://schemas.microsoft.com/office/powerpoint/2010/main" val="870929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2038-3277-4306-9A3C-0521E70A0B09}"/>
              </a:ext>
            </a:extLst>
          </p:cNvPr>
          <p:cNvSpPr>
            <a:spLocks noGrp="1"/>
          </p:cNvSpPr>
          <p:nvPr>
            <p:ph type="title"/>
          </p:nvPr>
        </p:nvSpPr>
        <p:spPr/>
        <p:txBody>
          <a:bodyPr/>
          <a:lstStyle/>
          <a:p>
            <a:r>
              <a:rPr lang="en-US" dirty="0"/>
              <a:t>Useful Links</a:t>
            </a:r>
          </a:p>
        </p:txBody>
      </p:sp>
      <p:sp>
        <p:nvSpPr>
          <p:cNvPr id="3" name="Content Placeholder 2">
            <a:extLst>
              <a:ext uri="{FF2B5EF4-FFF2-40B4-BE49-F238E27FC236}">
                <a16:creationId xmlns:a16="http://schemas.microsoft.com/office/drawing/2014/main" id="{3DC8DF5F-EFDB-4A79-8CC9-A33A0257F260}"/>
              </a:ext>
            </a:extLst>
          </p:cNvPr>
          <p:cNvSpPr>
            <a:spLocks noGrp="1"/>
          </p:cNvSpPr>
          <p:nvPr>
            <p:ph idx="4294967295"/>
          </p:nvPr>
        </p:nvSpPr>
        <p:spPr>
          <a:xfrm>
            <a:off x="558181" y="1431132"/>
            <a:ext cx="11023860" cy="4733927"/>
          </a:xfrm>
        </p:spPr>
        <p:txBody>
          <a:bodyPr/>
          <a:lstStyle/>
          <a:p>
            <a:r>
              <a:rPr lang="en-US" sz="2800" dirty="0"/>
              <a:t>OpenText Extended Attributes and Images</a:t>
            </a:r>
          </a:p>
          <a:p>
            <a:pPr lvl="1"/>
            <a:r>
              <a:rPr lang="en-US" sz="2300" dirty="0">
                <a:hlinkClick r:id="rId2"/>
              </a:rPr>
              <a:t>https://www.opentext.com/products-and-solutions/products/business-network/customers/catalogue-extended-attributes</a:t>
            </a:r>
            <a:endParaRPr lang="en-US" sz="2300" dirty="0"/>
          </a:p>
          <a:p>
            <a:r>
              <a:rPr lang="en-US" sz="2800" dirty="0"/>
              <a:t>OpenText Catalogue</a:t>
            </a:r>
          </a:p>
          <a:p>
            <a:pPr lvl="1"/>
            <a:r>
              <a:rPr lang="en-US" sz="2300" dirty="0">
                <a:hlinkClick r:id="rId3"/>
              </a:rPr>
              <a:t>https://catalogue.gxs.com</a:t>
            </a:r>
            <a:endParaRPr lang="en-US" sz="2300" dirty="0"/>
          </a:p>
          <a:p>
            <a:r>
              <a:rPr lang="en-US" sz="2800" dirty="0"/>
              <a:t>GS1 Apparel &amp; General Merchandise Page</a:t>
            </a:r>
          </a:p>
          <a:p>
            <a:pPr lvl="1"/>
            <a:r>
              <a:rPr lang="en-US" sz="2400" dirty="0">
                <a:hlinkClick r:id="rId4"/>
              </a:rPr>
              <a:t>http://www.gs1us.org/industries/apparel-general-merchandise</a:t>
            </a:r>
            <a:endParaRPr lang="en-US" sz="2400" dirty="0"/>
          </a:p>
          <a:p>
            <a:r>
              <a:rPr lang="en-US" sz="2900" dirty="0"/>
              <a:t>OpenText Support </a:t>
            </a:r>
          </a:p>
          <a:p>
            <a:pPr lvl="1"/>
            <a:r>
              <a:rPr lang="en-US" sz="2400" dirty="0">
                <a:hlinkClick r:id="rId5"/>
              </a:rPr>
              <a:t>help@opentext.com</a:t>
            </a:r>
            <a:r>
              <a:rPr lang="en-US" sz="2400" dirty="0"/>
              <a:t> or +1 800 334 2255 option 2 </a:t>
            </a:r>
          </a:p>
          <a:p>
            <a:pPr lvl="1"/>
            <a:endParaRPr lang="en-US" sz="2300" dirty="0"/>
          </a:p>
          <a:p>
            <a:pPr lvl="1"/>
            <a:endParaRPr lang="en-US" sz="2300" dirty="0"/>
          </a:p>
          <a:p>
            <a:pPr lvl="1"/>
            <a:endParaRPr lang="en-US" sz="2300" dirty="0"/>
          </a:p>
        </p:txBody>
      </p:sp>
    </p:spTree>
    <p:extLst>
      <p:ext uri="{BB962C8B-B14F-4D97-AF65-F5344CB8AC3E}">
        <p14:creationId xmlns:p14="http://schemas.microsoft.com/office/powerpoint/2010/main" val="2532338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2038-3277-4306-9A3C-0521E70A0B09}"/>
              </a:ext>
            </a:extLst>
          </p:cNvPr>
          <p:cNvSpPr>
            <a:spLocks noGrp="1"/>
          </p:cNvSpPr>
          <p:nvPr>
            <p:ph type="title"/>
          </p:nvPr>
        </p:nvSpPr>
        <p:spPr/>
        <p:txBody>
          <a:bodyPr/>
          <a:lstStyle/>
          <a:p>
            <a:r>
              <a:rPr lang="en-US" dirty="0"/>
              <a:t>Uploading Attributes via the Web</a:t>
            </a:r>
          </a:p>
        </p:txBody>
      </p:sp>
      <p:pic>
        <p:nvPicPr>
          <p:cNvPr id="5" name="Content Placeholder 4">
            <a:extLst>
              <a:ext uri="{FF2B5EF4-FFF2-40B4-BE49-F238E27FC236}">
                <a16:creationId xmlns:a16="http://schemas.microsoft.com/office/drawing/2014/main" id="{A18FF92B-46C7-4CBC-8A47-1488F7425E0B}"/>
              </a:ext>
            </a:extLst>
          </p:cNvPr>
          <p:cNvPicPr>
            <a:picLocks noGrp="1" noChangeAspect="1"/>
          </p:cNvPicPr>
          <p:nvPr>
            <p:ph idx="4294967295"/>
          </p:nvPr>
        </p:nvPicPr>
        <p:blipFill>
          <a:blip r:embed="rId2"/>
          <a:stretch>
            <a:fillRect/>
          </a:stretch>
        </p:blipFill>
        <p:spPr>
          <a:xfrm>
            <a:off x="1306286" y="1341120"/>
            <a:ext cx="9437914" cy="4824730"/>
          </a:xfrm>
          <a:ln w="12700">
            <a:solidFill>
              <a:schemeClr val="tx1"/>
            </a:solidFill>
          </a:ln>
          <a:effectLst>
            <a:outerShdw blurRad="50800" dist="38100" dir="2700000" algn="tl" rotWithShape="0">
              <a:prstClr val="black">
                <a:alpha val="40000"/>
              </a:prstClr>
            </a:outerShdw>
          </a:effectLst>
        </p:spPr>
      </p:pic>
      <p:cxnSp>
        <p:nvCxnSpPr>
          <p:cNvPr id="7" name="Straight Arrow Connector 6">
            <a:extLst>
              <a:ext uri="{FF2B5EF4-FFF2-40B4-BE49-F238E27FC236}">
                <a16:creationId xmlns:a16="http://schemas.microsoft.com/office/drawing/2014/main" id="{CAA930E9-6A10-441D-9BD0-F7410B3C82BC}"/>
              </a:ext>
            </a:extLst>
          </p:cNvPr>
          <p:cNvCxnSpPr/>
          <p:nvPr/>
        </p:nvCxnSpPr>
        <p:spPr>
          <a:xfrm flipH="1">
            <a:off x="7776594" y="4874004"/>
            <a:ext cx="713065"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CE47BDE-F5B6-4A1C-9076-148287E98C73}"/>
              </a:ext>
            </a:extLst>
          </p:cNvPr>
          <p:cNvSpPr txBox="1"/>
          <p:nvPr/>
        </p:nvSpPr>
        <p:spPr>
          <a:xfrm>
            <a:off x="8610600" y="4504672"/>
            <a:ext cx="1419225" cy="738664"/>
          </a:xfrm>
          <a:prstGeom prst="rect">
            <a:avLst/>
          </a:prstGeom>
          <a:noFill/>
          <a:ln w="12700">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400" dirty="0"/>
              <a:t>Change filter to desired Trading Partner.</a:t>
            </a:r>
          </a:p>
        </p:txBody>
      </p:sp>
    </p:spTree>
    <p:extLst>
      <p:ext uri="{BB962C8B-B14F-4D97-AF65-F5344CB8AC3E}">
        <p14:creationId xmlns:p14="http://schemas.microsoft.com/office/powerpoint/2010/main" val="252863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2038-3277-4306-9A3C-0521E70A0B09}"/>
              </a:ext>
            </a:extLst>
          </p:cNvPr>
          <p:cNvSpPr>
            <a:spLocks noGrp="1"/>
          </p:cNvSpPr>
          <p:nvPr>
            <p:ph type="title"/>
          </p:nvPr>
        </p:nvSpPr>
        <p:spPr/>
        <p:txBody>
          <a:bodyPr/>
          <a:lstStyle/>
          <a:p>
            <a:r>
              <a:rPr lang="en-US" dirty="0"/>
              <a:t>Uploading Attributes via a CSV File</a:t>
            </a:r>
          </a:p>
        </p:txBody>
      </p:sp>
      <p:sp>
        <p:nvSpPr>
          <p:cNvPr id="3" name="Content Placeholder 2">
            <a:extLst>
              <a:ext uri="{FF2B5EF4-FFF2-40B4-BE49-F238E27FC236}">
                <a16:creationId xmlns:a16="http://schemas.microsoft.com/office/drawing/2014/main" id="{3DC8DF5F-EFDB-4A79-8CC9-A33A0257F260}"/>
              </a:ext>
            </a:extLst>
          </p:cNvPr>
          <p:cNvSpPr>
            <a:spLocks noGrp="1"/>
          </p:cNvSpPr>
          <p:nvPr>
            <p:ph idx="4294967295"/>
          </p:nvPr>
        </p:nvSpPr>
        <p:spPr>
          <a:xfrm>
            <a:off x="558181" y="1431132"/>
            <a:ext cx="5537819" cy="4733927"/>
          </a:xfrm>
        </p:spPr>
        <p:txBody>
          <a:bodyPr/>
          <a:lstStyle/>
          <a:p>
            <a:r>
              <a:rPr lang="en-US" sz="2400" dirty="0"/>
              <a:t>Download the CSV template from the Catalogue Documentation Page </a:t>
            </a:r>
          </a:p>
          <a:p>
            <a:pPr lvl="1"/>
            <a:r>
              <a:rPr lang="en-US" sz="2400" dirty="0">
                <a:hlinkClick r:id="rId2"/>
              </a:rPr>
              <a:t>https://catalogue.gxs.com</a:t>
            </a:r>
            <a:endParaRPr lang="en-US" sz="2400" dirty="0"/>
          </a:p>
          <a:p>
            <a:r>
              <a:rPr lang="en-US" sz="2400" dirty="0"/>
              <a:t>Fill out the CSV template offline with all of the required information </a:t>
            </a:r>
          </a:p>
          <a:p>
            <a:r>
              <a:rPr lang="en-US" sz="2400" dirty="0"/>
              <a:t>Once complete, convert the file to a text file, and save to a location on your computer. </a:t>
            </a:r>
          </a:p>
        </p:txBody>
      </p:sp>
      <p:pic>
        <p:nvPicPr>
          <p:cNvPr id="4" name="Picture 2">
            <a:extLst>
              <a:ext uri="{FF2B5EF4-FFF2-40B4-BE49-F238E27FC236}">
                <a16:creationId xmlns:a16="http://schemas.microsoft.com/office/drawing/2014/main" id="{AF0E980F-49ED-4B9A-AE3E-7035DF4F0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018" y="1373984"/>
            <a:ext cx="5034741" cy="4791075"/>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48683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CC3653F-561B-4D7E-AC51-5AF97B0DD9D3}"/>
              </a:ext>
            </a:extLst>
          </p:cNvPr>
          <p:cNvGraphicFramePr/>
          <p:nvPr>
            <p:extLst>
              <p:ext uri="{D42A27DB-BD31-4B8C-83A1-F6EECF244321}">
                <p14:modId xmlns:p14="http://schemas.microsoft.com/office/powerpoint/2010/main" val="2375214638"/>
              </p:ext>
            </p:extLst>
          </p:nvPr>
        </p:nvGraphicFramePr>
        <p:xfrm>
          <a:off x="4715281" y="719666"/>
          <a:ext cx="89408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BB175C4F-A297-49DC-B0A7-4E4842A94E16}"/>
              </a:ext>
            </a:extLst>
          </p:cNvPr>
          <p:cNvPicPr>
            <a:picLocks noChangeAspect="1"/>
          </p:cNvPicPr>
          <p:nvPr/>
        </p:nvPicPr>
        <p:blipFill>
          <a:blip r:embed="rId7"/>
          <a:stretch>
            <a:fillRect/>
          </a:stretch>
        </p:blipFill>
        <p:spPr>
          <a:xfrm>
            <a:off x="-219138" y="1742868"/>
            <a:ext cx="6315138" cy="3372263"/>
          </a:xfrm>
          <a:prstGeom prst="rect">
            <a:avLst/>
          </a:prstGeom>
          <a:scene3d>
            <a:camera prst="perspectiveLeft"/>
            <a:lightRig rig="threePt" dir="t"/>
          </a:scene3d>
        </p:spPr>
      </p:pic>
    </p:spTree>
    <p:extLst>
      <p:ext uri="{BB962C8B-B14F-4D97-AF65-F5344CB8AC3E}">
        <p14:creationId xmlns:p14="http://schemas.microsoft.com/office/powerpoint/2010/main" val="1282095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2038-3277-4306-9A3C-0521E70A0B09}"/>
              </a:ext>
            </a:extLst>
          </p:cNvPr>
          <p:cNvSpPr>
            <a:spLocks noGrp="1"/>
          </p:cNvSpPr>
          <p:nvPr>
            <p:ph type="title"/>
          </p:nvPr>
        </p:nvSpPr>
        <p:spPr/>
        <p:txBody>
          <a:bodyPr/>
          <a:lstStyle/>
          <a:p>
            <a:r>
              <a:rPr lang="en-US" dirty="0"/>
              <a:t>Uploading Attributes via a CSV File </a:t>
            </a:r>
          </a:p>
        </p:txBody>
      </p:sp>
      <p:pic>
        <p:nvPicPr>
          <p:cNvPr id="5" name="Content Placeholder 4">
            <a:extLst>
              <a:ext uri="{FF2B5EF4-FFF2-40B4-BE49-F238E27FC236}">
                <a16:creationId xmlns:a16="http://schemas.microsoft.com/office/drawing/2014/main" id="{E70E2E59-BFEB-41BC-8974-9B0F92ACF2FA}"/>
              </a:ext>
            </a:extLst>
          </p:cNvPr>
          <p:cNvPicPr>
            <a:picLocks noGrp="1" noChangeAspect="1"/>
          </p:cNvPicPr>
          <p:nvPr>
            <p:ph idx="4294967295"/>
          </p:nvPr>
        </p:nvPicPr>
        <p:blipFill>
          <a:blip r:embed="rId2"/>
          <a:stretch>
            <a:fillRect/>
          </a:stretch>
        </p:blipFill>
        <p:spPr>
          <a:xfrm>
            <a:off x="885217" y="1321131"/>
            <a:ext cx="10321047" cy="4844720"/>
          </a:xfrm>
          <a:ln w="12700">
            <a:solidFill>
              <a:schemeClr val="tx1"/>
            </a:solidFill>
          </a:ln>
          <a:effectLst>
            <a:outerShdw blurRad="50800" dist="38100" dir="2700000" algn="tl" rotWithShape="0">
              <a:prstClr val="black">
                <a:alpha val="40000"/>
              </a:prstClr>
            </a:outerShdw>
          </a:effectLst>
        </p:spPr>
      </p:pic>
      <p:cxnSp>
        <p:nvCxnSpPr>
          <p:cNvPr id="7" name="Straight Arrow Connector 6">
            <a:extLst>
              <a:ext uri="{FF2B5EF4-FFF2-40B4-BE49-F238E27FC236}">
                <a16:creationId xmlns:a16="http://schemas.microsoft.com/office/drawing/2014/main" id="{87009266-8262-4BCA-BE4D-D17542DEA877}"/>
              </a:ext>
            </a:extLst>
          </p:cNvPr>
          <p:cNvCxnSpPr>
            <a:cxnSpLocks/>
          </p:cNvCxnSpPr>
          <p:nvPr/>
        </p:nvCxnSpPr>
        <p:spPr>
          <a:xfrm flipH="1" flipV="1">
            <a:off x="2333626" y="4257675"/>
            <a:ext cx="361949" cy="32385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A50AA90-F57D-4B29-A996-564993D18DF9}"/>
              </a:ext>
            </a:extLst>
          </p:cNvPr>
          <p:cNvSpPr txBox="1"/>
          <p:nvPr/>
        </p:nvSpPr>
        <p:spPr>
          <a:xfrm>
            <a:off x="2828925" y="4257675"/>
            <a:ext cx="1600200" cy="830997"/>
          </a:xfrm>
          <a:prstGeom prst="rect">
            <a:avLst/>
          </a:prstGeom>
          <a:noFill/>
          <a:ln w="12700">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200" dirty="0"/>
              <a:t>Select “Text File Upload” option to retrieve your file to load to the Catalogue. </a:t>
            </a:r>
          </a:p>
        </p:txBody>
      </p:sp>
    </p:spTree>
    <p:extLst>
      <p:ext uri="{BB962C8B-B14F-4D97-AF65-F5344CB8AC3E}">
        <p14:creationId xmlns:p14="http://schemas.microsoft.com/office/powerpoint/2010/main" val="3532849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2038-3277-4306-9A3C-0521E70A0B09}"/>
              </a:ext>
            </a:extLst>
          </p:cNvPr>
          <p:cNvSpPr>
            <a:spLocks noGrp="1"/>
          </p:cNvSpPr>
          <p:nvPr>
            <p:ph type="title"/>
          </p:nvPr>
        </p:nvSpPr>
        <p:spPr>
          <a:xfrm>
            <a:off x="590837" y="206591"/>
            <a:ext cx="11010327" cy="972702"/>
          </a:xfrm>
        </p:spPr>
        <p:txBody>
          <a:bodyPr/>
          <a:lstStyle/>
          <a:p>
            <a:r>
              <a:rPr lang="en-US" dirty="0"/>
              <a:t>Uploading Attributes via an 832 </a:t>
            </a:r>
          </a:p>
        </p:txBody>
      </p:sp>
      <p:sp>
        <p:nvSpPr>
          <p:cNvPr id="3" name="Content Placeholder 2">
            <a:extLst>
              <a:ext uri="{FF2B5EF4-FFF2-40B4-BE49-F238E27FC236}">
                <a16:creationId xmlns:a16="http://schemas.microsoft.com/office/drawing/2014/main" id="{3DC8DF5F-EFDB-4A79-8CC9-A33A0257F260}"/>
              </a:ext>
            </a:extLst>
          </p:cNvPr>
          <p:cNvSpPr>
            <a:spLocks noGrp="1"/>
          </p:cNvSpPr>
          <p:nvPr>
            <p:ph idx="4294967295"/>
          </p:nvPr>
        </p:nvSpPr>
        <p:spPr>
          <a:xfrm>
            <a:off x="558181" y="1431132"/>
            <a:ext cx="4349100" cy="4733927"/>
          </a:xfrm>
        </p:spPr>
        <p:txBody>
          <a:bodyPr/>
          <a:lstStyle/>
          <a:p>
            <a:pPr>
              <a:lnSpc>
                <a:spcPct val="150000"/>
              </a:lnSpc>
              <a:spcBef>
                <a:spcPts val="0"/>
              </a:spcBef>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If you are currently updating your Catalogue with an 832, you can reference the batch guide when adding additional attributes to your map. </a:t>
            </a:r>
          </a:p>
          <a:p>
            <a:pPr>
              <a:lnSpc>
                <a:spcPct val="150000"/>
              </a:lnSpc>
              <a:spcBef>
                <a:spcPts val="0"/>
              </a:spcBef>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This is available to download on the Catalogue website, as well as the Extended Attribute Guideline. </a:t>
            </a:r>
          </a:p>
        </p:txBody>
      </p:sp>
      <p:pic>
        <p:nvPicPr>
          <p:cNvPr id="5" name="Picture 4">
            <a:extLst>
              <a:ext uri="{FF2B5EF4-FFF2-40B4-BE49-F238E27FC236}">
                <a16:creationId xmlns:a16="http://schemas.microsoft.com/office/drawing/2014/main" id="{32066FE9-7A80-47FB-B9EA-970EEE92BBDB}"/>
              </a:ext>
            </a:extLst>
          </p:cNvPr>
          <p:cNvPicPr>
            <a:picLocks noChangeAspect="1"/>
          </p:cNvPicPr>
          <p:nvPr/>
        </p:nvPicPr>
        <p:blipFill>
          <a:blip r:embed="rId2"/>
          <a:stretch>
            <a:fillRect/>
          </a:stretch>
        </p:blipFill>
        <p:spPr>
          <a:xfrm>
            <a:off x="6754296" y="1171215"/>
            <a:ext cx="3738303" cy="4993844"/>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5161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2038-3277-4306-9A3C-0521E70A0B09}"/>
              </a:ext>
            </a:extLst>
          </p:cNvPr>
          <p:cNvSpPr>
            <a:spLocks noGrp="1"/>
          </p:cNvSpPr>
          <p:nvPr>
            <p:ph type="title"/>
          </p:nvPr>
        </p:nvSpPr>
        <p:spPr/>
        <p:txBody>
          <a:bodyPr/>
          <a:lstStyle/>
          <a:p>
            <a:r>
              <a:rPr lang="en-US" dirty="0"/>
              <a:t>Adding GPC’s To Your Products </a:t>
            </a:r>
          </a:p>
        </p:txBody>
      </p:sp>
      <p:sp>
        <p:nvSpPr>
          <p:cNvPr id="3" name="Content Placeholder 2">
            <a:extLst>
              <a:ext uri="{FF2B5EF4-FFF2-40B4-BE49-F238E27FC236}">
                <a16:creationId xmlns:a16="http://schemas.microsoft.com/office/drawing/2014/main" id="{3DC8DF5F-EFDB-4A79-8CC9-A33A0257F260}"/>
              </a:ext>
            </a:extLst>
          </p:cNvPr>
          <p:cNvSpPr>
            <a:spLocks noGrp="1"/>
          </p:cNvSpPr>
          <p:nvPr>
            <p:ph idx="4294967295"/>
          </p:nvPr>
        </p:nvSpPr>
        <p:spPr>
          <a:xfrm>
            <a:off x="558181" y="1431132"/>
            <a:ext cx="4658396" cy="4733927"/>
          </a:xfrm>
        </p:spPr>
        <p:txBody>
          <a:bodyPr/>
          <a:lstStyle/>
          <a:p>
            <a:r>
              <a:rPr lang="en-US" sz="2800" dirty="0"/>
              <a:t>You can verify your GPC Brick Code through the GS1 GPC Browser</a:t>
            </a:r>
            <a:endParaRPr lang="en-US" sz="1400" dirty="0"/>
          </a:p>
          <a:p>
            <a:r>
              <a:rPr lang="en-US" sz="2800" dirty="0">
                <a:hlinkClick r:id="rId2"/>
              </a:rPr>
              <a:t>www.gs1.org/gpc/browser</a:t>
            </a:r>
            <a:endParaRPr lang="en-US" sz="2800" dirty="0"/>
          </a:p>
          <a:p>
            <a:r>
              <a:rPr lang="en-US" sz="2800" dirty="0"/>
              <a:t>Follow GS1’s instructions for looking up your products Brick Code</a:t>
            </a:r>
          </a:p>
        </p:txBody>
      </p:sp>
      <p:pic>
        <p:nvPicPr>
          <p:cNvPr id="6" name="Picture 5">
            <a:extLst>
              <a:ext uri="{FF2B5EF4-FFF2-40B4-BE49-F238E27FC236}">
                <a16:creationId xmlns:a16="http://schemas.microsoft.com/office/drawing/2014/main" id="{5077247A-71D6-400E-9995-D81E7C532C7E}"/>
              </a:ext>
            </a:extLst>
          </p:cNvPr>
          <p:cNvPicPr>
            <a:picLocks noChangeAspect="1"/>
          </p:cNvPicPr>
          <p:nvPr/>
        </p:nvPicPr>
        <p:blipFill>
          <a:blip r:embed="rId3"/>
          <a:stretch>
            <a:fillRect/>
          </a:stretch>
        </p:blipFill>
        <p:spPr>
          <a:xfrm>
            <a:off x="6276975" y="1146516"/>
            <a:ext cx="4294370" cy="5159208"/>
          </a:xfrm>
          <a:prstGeom prst="rect">
            <a:avLst/>
          </a:prstGeom>
          <a:ln w="12700">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99651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2038-3277-4306-9A3C-0521E70A0B09}"/>
              </a:ext>
            </a:extLst>
          </p:cNvPr>
          <p:cNvSpPr>
            <a:spLocks noGrp="1"/>
          </p:cNvSpPr>
          <p:nvPr>
            <p:ph type="title"/>
          </p:nvPr>
        </p:nvSpPr>
        <p:spPr/>
        <p:txBody>
          <a:bodyPr/>
          <a:lstStyle/>
          <a:p>
            <a:r>
              <a:rPr lang="en-US" dirty="0"/>
              <a:t>Searching GPC Codes on the Catalogue</a:t>
            </a:r>
          </a:p>
        </p:txBody>
      </p:sp>
      <p:sp>
        <p:nvSpPr>
          <p:cNvPr id="3" name="Content Placeholder 2">
            <a:extLst>
              <a:ext uri="{FF2B5EF4-FFF2-40B4-BE49-F238E27FC236}">
                <a16:creationId xmlns:a16="http://schemas.microsoft.com/office/drawing/2014/main" id="{3DC8DF5F-EFDB-4A79-8CC9-A33A0257F260}"/>
              </a:ext>
            </a:extLst>
          </p:cNvPr>
          <p:cNvSpPr>
            <a:spLocks noGrp="1"/>
          </p:cNvSpPr>
          <p:nvPr>
            <p:ph idx="4294967295"/>
          </p:nvPr>
        </p:nvSpPr>
        <p:spPr>
          <a:xfrm>
            <a:off x="558181" y="1431133"/>
            <a:ext cx="11075638" cy="1445418"/>
          </a:xfrm>
        </p:spPr>
        <p:txBody>
          <a:bodyPr/>
          <a:lstStyle/>
          <a:p>
            <a:r>
              <a:rPr lang="en-US" sz="2800" dirty="0"/>
              <a:t>View your product, and change Classification Agency to GPC</a:t>
            </a:r>
          </a:p>
        </p:txBody>
      </p:sp>
      <p:pic>
        <p:nvPicPr>
          <p:cNvPr id="8" name="Picture 7">
            <a:extLst>
              <a:ext uri="{FF2B5EF4-FFF2-40B4-BE49-F238E27FC236}">
                <a16:creationId xmlns:a16="http://schemas.microsoft.com/office/drawing/2014/main" id="{4871B175-186F-411B-9DAD-27DB6F19E4BB}"/>
              </a:ext>
            </a:extLst>
          </p:cNvPr>
          <p:cNvPicPr>
            <a:picLocks noChangeAspect="1"/>
          </p:cNvPicPr>
          <p:nvPr/>
        </p:nvPicPr>
        <p:blipFill>
          <a:blip r:embed="rId2"/>
          <a:stretch>
            <a:fillRect/>
          </a:stretch>
        </p:blipFill>
        <p:spPr>
          <a:xfrm>
            <a:off x="1381126" y="1971676"/>
            <a:ext cx="9534524" cy="4307684"/>
          </a:xfrm>
          <a:prstGeom prst="rect">
            <a:avLst/>
          </a:prstGeom>
          <a:noFill/>
          <a:ln w="12700">
            <a:solidFill>
              <a:schemeClr val="tx1"/>
            </a:solidFill>
          </a:ln>
          <a:effectLst>
            <a:outerShdw blurRad="50800" dist="38100" dir="2700000" algn="tl" rotWithShape="0">
              <a:prstClr val="black">
                <a:alpha val="40000"/>
              </a:prstClr>
            </a:outerShdw>
          </a:effectLst>
        </p:spPr>
      </p:pic>
      <p:sp>
        <p:nvSpPr>
          <p:cNvPr id="9" name="Arrow: Right 8">
            <a:extLst>
              <a:ext uri="{FF2B5EF4-FFF2-40B4-BE49-F238E27FC236}">
                <a16:creationId xmlns:a16="http://schemas.microsoft.com/office/drawing/2014/main" id="{090DABB6-AD3A-4717-9A52-731EBAD0DE25}"/>
              </a:ext>
            </a:extLst>
          </p:cNvPr>
          <p:cNvSpPr/>
          <p:nvPr/>
        </p:nvSpPr>
        <p:spPr>
          <a:xfrm>
            <a:off x="3448050" y="5524501"/>
            <a:ext cx="838200" cy="4155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083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2038-3277-4306-9A3C-0521E70A0B09}"/>
              </a:ext>
            </a:extLst>
          </p:cNvPr>
          <p:cNvSpPr>
            <a:spLocks noGrp="1"/>
          </p:cNvSpPr>
          <p:nvPr>
            <p:ph type="title"/>
          </p:nvPr>
        </p:nvSpPr>
        <p:spPr/>
        <p:txBody>
          <a:bodyPr/>
          <a:lstStyle/>
          <a:p>
            <a:r>
              <a:rPr lang="en-US" dirty="0"/>
              <a:t>Searching GPC Codes on the Catalogue</a:t>
            </a:r>
          </a:p>
        </p:txBody>
      </p:sp>
      <p:sp>
        <p:nvSpPr>
          <p:cNvPr id="3" name="Content Placeholder 2">
            <a:extLst>
              <a:ext uri="{FF2B5EF4-FFF2-40B4-BE49-F238E27FC236}">
                <a16:creationId xmlns:a16="http://schemas.microsoft.com/office/drawing/2014/main" id="{3DC8DF5F-EFDB-4A79-8CC9-A33A0257F260}"/>
              </a:ext>
            </a:extLst>
          </p:cNvPr>
          <p:cNvSpPr>
            <a:spLocks noGrp="1"/>
          </p:cNvSpPr>
          <p:nvPr>
            <p:ph idx="4294967295"/>
          </p:nvPr>
        </p:nvSpPr>
        <p:spPr>
          <a:xfrm>
            <a:off x="558181" y="1431133"/>
            <a:ext cx="11075638" cy="1445418"/>
          </a:xfrm>
        </p:spPr>
        <p:txBody>
          <a:bodyPr/>
          <a:lstStyle/>
          <a:p>
            <a:r>
              <a:rPr lang="en-US" sz="2800" dirty="0"/>
              <a:t>Select “Lookup” and search for your products GPC Code</a:t>
            </a:r>
          </a:p>
        </p:txBody>
      </p:sp>
      <p:pic>
        <p:nvPicPr>
          <p:cNvPr id="8" name="Picture 7">
            <a:extLst>
              <a:ext uri="{FF2B5EF4-FFF2-40B4-BE49-F238E27FC236}">
                <a16:creationId xmlns:a16="http://schemas.microsoft.com/office/drawing/2014/main" id="{4871B175-186F-411B-9DAD-27DB6F19E4BB}"/>
              </a:ext>
            </a:extLst>
          </p:cNvPr>
          <p:cNvPicPr>
            <a:picLocks noChangeAspect="1"/>
          </p:cNvPicPr>
          <p:nvPr/>
        </p:nvPicPr>
        <p:blipFill>
          <a:blip r:embed="rId2"/>
          <a:stretch>
            <a:fillRect/>
          </a:stretch>
        </p:blipFill>
        <p:spPr>
          <a:xfrm>
            <a:off x="1381126" y="1971676"/>
            <a:ext cx="9534524" cy="4307684"/>
          </a:xfrm>
          <a:prstGeom prst="rect">
            <a:avLst/>
          </a:prstGeom>
          <a:noFill/>
          <a:ln w="12700">
            <a:solidFill>
              <a:schemeClr val="tx1"/>
            </a:solidFill>
          </a:ln>
          <a:effectLst>
            <a:outerShdw blurRad="50800" dist="38100" dir="2700000" algn="tl" rotWithShape="0">
              <a:prstClr val="black">
                <a:alpha val="40000"/>
              </a:prstClr>
            </a:outerShdw>
          </a:effectLst>
        </p:spPr>
      </p:pic>
      <p:sp>
        <p:nvSpPr>
          <p:cNvPr id="4" name="Arrow: Up 3">
            <a:extLst>
              <a:ext uri="{FF2B5EF4-FFF2-40B4-BE49-F238E27FC236}">
                <a16:creationId xmlns:a16="http://schemas.microsoft.com/office/drawing/2014/main" id="{C53E29D9-BDCB-4EC1-B073-7BEFAF20F594}"/>
              </a:ext>
            </a:extLst>
          </p:cNvPr>
          <p:cNvSpPr/>
          <p:nvPr/>
        </p:nvSpPr>
        <p:spPr>
          <a:xfrm>
            <a:off x="6063342" y="5967663"/>
            <a:ext cx="336884" cy="51334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CFABF5E-DE57-41B3-8FC3-3ABC03F60E17}"/>
              </a:ext>
            </a:extLst>
          </p:cNvPr>
          <p:cNvPicPr>
            <a:picLocks noChangeAspect="1"/>
          </p:cNvPicPr>
          <p:nvPr/>
        </p:nvPicPr>
        <p:blipFill>
          <a:blip r:embed="rId3"/>
          <a:stretch>
            <a:fillRect/>
          </a:stretch>
        </p:blipFill>
        <p:spPr>
          <a:xfrm>
            <a:off x="5928306" y="3031079"/>
            <a:ext cx="3452316" cy="2395788"/>
          </a:xfrm>
          <a:prstGeom prst="rect">
            <a:avLst/>
          </a:prstGeom>
          <a:ln w="158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92209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2038-3277-4306-9A3C-0521E70A0B09}"/>
              </a:ext>
            </a:extLst>
          </p:cNvPr>
          <p:cNvSpPr>
            <a:spLocks noGrp="1"/>
          </p:cNvSpPr>
          <p:nvPr>
            <p:ph type="title"/>
          </p:nvPr>
        </p:nvSpPr>
        <p:spPr/>
        <p:txBody>
          <a:bodyPr/>
          <a:lstStyle/>
          <a:p>
            <a:r>
              <a:rPr lang="en-US" dirty="0"/>
              <a:t>Uploading Images to your Catalogue </a:t>
            </a:r>
          </a:p>
        </p:txBody>
      </p:sp>
      <p:sp>
        <p:nvSpPr>
          <p:cNvPr id="3" name="Content Placeholder 2">
            <a:extLst>
              <a:ext uri="{FF2B5EF4-FFF2-40B4-BE49-F238E27FC236}">
                <a16:creationId xmlns:a16="http://schemas.microsoft.com/office/drawing/2014/main" id="{3DC8DF5F-EFDB-4A79-8CC9-A33A0257F260}"/>
              </a:ext>
            </a:extLst>
          </p:cNvPr>
          <p:cNvSpPr>
            <a:spLocks noGrp="1"/>
          </p:cNvSpPr>
          <p:nvPr>
            <p:ph idx="4294967295"/>
          </p:nvPr>
        </p:nvSpPr>
        <p:spPr>
          <a:xfrm>
            <a:off x="558181" y="1431132"/>
            <a:ext cx="4417580" cy="4733927"/>
          </a:xfrm>
        </p:spPr>
        <p:txBody>
          <a:bodyPr/>
          <a:lstStyle/>
          <a:p>
            <a:r>
              <a:rPr lang="en-US" sz="2800" dirty="0"/>
              <a:t>When loading your image information via the User Interface (UI)</a:t>
            </a:r>
          </a:p>
          <a:p>
            <a:pPr lvl="1"/>
            <a:r>
              <a:rPr lang="en-US" sz="2300" dirty="0"/>
              <a:t>Click on the hyperlink under “Image”</a:t>
            </a:r>
          </a:p>
          <a:p>
            <a:pPr lvl="1"/>
            <a:r>
              <a:rPr lang="en-US" sz="2300" dirty="0"/>
              <a:t>Fill in the image information </a:t>
            </a:r>
          </a:p>
          <a:p>
            <a:pPr lvl="2"/>
            <a:r>
              <a:rPr lang="en-US" sz="1900" dirty="0"/>
              <a:t>Image File Name</a:t>
            </a:r>
          </a:p>
          <a:p>
            <a:pPr lvl="2"/>
            <a:r>
              <a:rPr lang="en-US" sz="1900" dirty="0"/>
              <a:t>File Type (jpg)</a:t>
            </a:r>
          </a:p>
          <a:p>
            <a:pPr lvl="2"/>
            <a:r>
              <a:rPr lang="en-US" sz="1900" dirty="0"/>
              <a:t>Location</a:t>
            </a:r>
          </a:p>
          <a:p>
            <a:pPr lvl="2"/>
            <a:r>
              <a:rPr lang="en-US" sz="1900" dirty="0"/>
              <a:t>etc.</a:t>
            </a:r>
          </a:p>
        </p:txBody>
      </p:sp>
      <p:pic>
        <p:nvPicPr>
          <p:cNvPr id="4" name="Picture 3">
            <a:extLst>
              <a:ext uri="{FF2B5EF4-FFF2-40B4-BE49-F238E27FC236}">
                <a16:creationId xmlns:a16="http://schemas.microsoft.com/office/drawing/2014/main" id="{1986614E-DFE9-42DA-93F5-509157BED3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920" y="1448444"/>
            <a:ext cx="5684916" cy="4699301"/>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45056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2038-3277-4306-9A3C-0521E70A0B09}"/>
              </a:ext>
            </a:extLst>
          </p:cNvPr>
          <p:cNvSpPr>
            <a:spLocks noGrp="1"/>
          </p:cNvSpPr>
          <p:nvPr>
            <p:ph type="title"/>
          </p:nvPr>
        </p:nvSpPr>
        <p:spPr/>
        <p:txBody>
          <a:bodyPr/>
          <a:lstStyle/>
          <a:p>
            <a:r>
              <a:rPr lang="en-US" dirty="0"/>
              <a:t>Uploading Images to you Catalogue </a:t>
            </a:r>
          </a:p>
        </p:txBody>
      </p:sp>
      <p:sp>
        <p:nvSpPr>
          <p:cNvPr id="3" name="Content Placeholder 2">
            <a:extLst>
              <a:ext uri="{FF2B5EF4-FFF2-40B4-BE49-F238E27FC236}">
                <a16:creationId xmlns:a16="http://schemas.microsoft.com/office/drawing/2014/main" id="{3DC8DF5F-EFDB-4A79-8CC9-A33A0257F260}"/>
              </a:ext>
            </a:extLst>
          </p:cNvPr>
          <p:cNvSpPr>
            <a:spLocks noGrp="1"/>
          </p:cNvSpPr>
          <p:nvPr>
            <p:ph idx="4294967295"/>
          </p:nvPr>
        </p:nvSpPr>
        <p:spPr>
          <a:xfrm>
            <a:off x="558181" y="1431132"/>
            <a:ext cx="11023860" cy="4733927"/>
          </a:xfrm>
        </p:spPr>
        <p:txBody>
          <a:bodyPr/>
          <a:lstStyle/>
          <a:p>
            <a:r>
              <a:rPr lang="en-US" sz="2800" dirty="0"/>
              <a:t>Once your image information is loaded, you can then load your physical image if you have not loaded one to an external FTP or URL Location.</a:t>
            </a:r>
          </a:p>
          <a:p>
            <a:pPr marL="0" indent="0">
              <a:buNone/>
            </a:pPr>
            <a:r>
              <a:rPr lang="en-US" sz="2800" dirty="0"/>
              <a:t> </a:t>
            </a:r>
          </a:p>
        </p:txBody>
      </p:sp>
      <p:pic>
        <p:nvPicPr>
          <p:cNvPr id="4" name="Picture 2">
            <a:extLst>
              <a:ext uri="{FF2B5EF4-FFF2-40B4-BE49-F238E27FC236}">
                <a16:creationId xmlns:a16="http://schemas.microsoft.com/office/drawing/2014/main" id="{4A90FFC6-C974-487B-9EDA-85FF0863D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562" y="2895600"/>
            <a:ext cx="9433560" cy="3406619"/>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97757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2038-3277-4306-9A3C-0521E70A0B09}"/>
              </a:ext>
            </a:extLst>
          </p:cNvPr>
          <p:cNvSpPr>
            <a:spLocks noGrp="1"/>
          </p:cNvSpPr>
          <p:nvPr>
            <p:ph type="title"/>
          </p:nvPr>
        </p:nvSpPr>
        <p:spPr/>
        <p:txBody>
          <a:bodyPr/>
          <a:lstStyle/>
          <a:p>
            <a:r>
              <a:rPr lang="en-US" dirty="0"/>
              <a:t>Uploading Images to your Catalogue </a:t>
            </a:r>
          </a:p>
        </p:txBody>
      </p:sp>
      <p:sp>
        <p:nvSpPr>
          <p:cNvPr id="3" name="Content Placeholder 2">
            <a:extLst>
              <a:ext uri="{FF2B5EF4-FFF2-40B4-BE49-F238E27FC236}">
                <a16:creationId xmlns:a16="http://schemas.microsoft.com/office/drawing/2014/main" id="{3DC8DF5F-EFDB-4A79-8CC9-A33A0257F260}"/>
              </a:ext>
            </a:extLst>
          </p:cNvPr>
          <p:cNvSpPr>
            <a:spLocks noGrp="1"/>
          </p:cNvSpPr>
          <p:nvPr>
            <p:ph idx="4294967295"/>
          </p:nvPr>
        </p:nvSpPr>
        <p:spPr>
          <a:xfrm>
            <a:off x="558181" y="1431132"/>
            <a:ext cx="11023860" cy="4733927"/>
          </a:xfrm>
        </p:spPr>
        <p:txBody>
          <a:bodyPr/>
          <a:lstStyle/>
          <a:p>
            <a:r>
              <a:rPr lang="en-US" sz="2400" dirty="0"/>
              <a:t>You can load Style or Style/Color images at the Product Level, as well as multiple image facings at both levels</a:t>
            </a:r>
          </a:p>
          <a:p>
            <a:r>
              <a:rPr lang="en-US" sz="2400" dirty="0"/>
              <a:t>GTIN level supports the ability to load multiple facings</a:t>
            </a:r>
          </a:p>
          <a:p>
            <a:r>
              <a:rPr lang="en-US" sz="2400" dirty="0"/>
              <a:t>Images and Image Information are immediately available for your trading partners once you see that it has been saved successfully. </a:t>
            </a:r>
          </a:p>
          <a:p>
            <a:pPr marL="0" indent="0">
              <a:buNone/>
            </a:pPr>
            <a:r>
              <a:rPr lang="en-US" sz="2400" dirty="0"/>
              <a:t> </a:t>
            </a:r>
          </a:p>
        </p:txBody>
      </p:sp>
      <p:pic>
        <p:nvPicPr>
          <p:cNvPr id="6" name="Picture 5">
            <a:extLst>
              <a:ext uri="{FF2B5EF4-FFF2-40B4-BE49-F238E27FC236}">
                <a16:creationId xmlns:a16="http://schemas.microsoft.com/office/drawing/2014/main" id="{D104782C-E8ED-4183-8643-FBCF4245C7E4}"/>
              </a:ext>
            </a:extLst>
          </p:cNvPr>
          <p:cNvPicPr>
            <a:picLocks noChangeAspect="1"/>
          </p:cNvPicPr>
          <p:nvPr/>
        </p:nvPicPr>
        <p:blipFill>
          <a:blip r:embed="rId2"/>
          <a:stretch>
            <a:fillRect/>
          </a:stretch>
        </p:blipFill>
        <p:spPr>
          <a:xfrm>
            <a:off x="878164" y="4203032"/>
            <a:ext cx="10383393" cy="1371600"/>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0760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2038-3277-4306-9A3C-0521E70A0B09}"/>
              </a:ext>
            </a:extLst>
          </p:cNvPr>
          <p:cNvSpPr>
            <a:spLocks noGrp="1"/>
          </p:cNvSpPr>
          <p:nvPr>
            <p:ph type="title"/>
          </p:nvPr>
        </p:nvSpPr>
        <p:spPr/>
        <p:txBody>
          <a:bodyPr/>
          <a:lstStyle/>
          <a:p>
            <a:r>
              <a:rPr lang="en-US" dirty="0"/>
              <a:t>Uploading Images to your Catalogue </a:t>
            </a:r>
          </a:p>
        </p:txBody>
      </p:sp>
      <p:sp>
        <p:nvSpPr>
          <p:cNvPr id="3" name="Content Placeholder 2">
            <a:extLst>
              <a:ext uri="{FF2B5EF4-FFF2-40B4-BE49-F238E27FC236}">
                <a16:creationId xmlns:a16="http://schemas.microsoft.com/office/drawing/2014/main" id="{3DC8DF5F-EFDB-4A79-8CC9-A33A0257F260}"/>
              </a:ext>
            </a:extLst>
          </p:cNvPr>
          <p:cNvSpPr>
            <a:spLocks noGrp="1"/>
          </p:cNvSpPr>
          <p:nvPr>
            <p:ph idx="4294967295"/>
          </p:nvPr>
        </p:nvSpPr>
        <p:spPr>
          <a:xfrm>
            <a:off x="558182" y="1431132"/>
            <a:ext cx="4726338" cy="4733927"/>
          </a:xfrm>
        </p:spPr>
        <p:txBody>
          <a:bodyPr/>
          <a:lstStyle/>
          <a:p>
            <a:r>
              <a:rPr lang="en-US" sz="2600" dirty="0"/>
              <a:t>Using the CSV Image Template, you can see how to upload the Style/Color Level Image information to your Catalogue.</a:t>
            </a:r>
          </a:p>
          <a:p>
            <a:r>
              <a:rPr lang="en-US" sz="2600" dirty="0"/>
              <a:t>After loading the image information, you would then load the physical image separately if choose to load the image on OpenText. </a:t>
            </a:r>
          </a:p>
        </p:txBody>
      </p:sp>
      <p:pic>
        <p:nvPicPr>
          <p:cNvPr id="4" name="Picture 2">
            <a:extLst>
              <a:ext uri="{FF2B5EF4-FFF2-40B4-BE49-F238E27FC236}">
                <a16:creationId xmlns:a16="http://schemas.microsoft.com/office/drawing/2014/main" id="{E6C8457D-9B21-42B8-A161-01A0B48D1B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4370" y="1483520"/>
            <a:ext cx="5388429" cy="4629150"/>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44388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2038-3277-4306-9A3C-0521E70A0B09}"/>
              </a:ext>
            </a:extLst>
          </p:cNvPr>
          <p:cNvSpPr>
            <a:spLocks noGrp="1"/>
          </p:cNvSpPr>
          <p:nvPr>
            <p:ph type="title"/>
          </p:nvPr>
        </p:nvSpPr>
        <p:spPr/>
        <p:txBody>
          <a:bodyPr/>
          <a:lstStyle/>
          <a:p>
            <a:r>
              <a:rPr lang="en-US" dirty="0"/>
              <a:t>Uploading Images to your Catalogue </a:t>
            </a:r>
          </a:p>
        </p:txBody>
      </p:sp>
      <p:sp>
        <p:nvSpPr>
          <p:cNvPr id="3" name="Content Placeholder 2">
            <a:extLst>
              <a:ext uri="{FF2B5EF4-FFF2-40B4-BE49-F238E27FC236}">
                <a16:creationId xmlns:a16="http://schemas.microsoft.com/office/drawing/2014/main" id="{3DC8DF5F-EFDB-4A79-8CC9-A33A0257F260}"/>
              </a:ext>
            </a:extLst>
          </p:cNvPr>
          <p:cNvSpPr>
            <a:spLocks noGrp="1"/>
          </p:cNvSpPr>
          <p:nvPr>
            <p:ph idx="4294967295"/>
          </p:nvPr>
        </p:nvSpPr>
        <p:spPr>
          <a:xfrm>
            <a:off x="558181" y="1431132"/>
            <a:ext cx="3657559" cy="4733927"/>
          </a:xfrm>
        </p:spPr>
        <p:txBody>
          <a:bodyPr/>
          <a:lstStyle/>
          <a:p>
            <a:r>
              <a:rPr lang="en-US" sz="2800" dirty="0"/>
              <a:t>If you choose to load Image Attributes at the GTIN level, you can use a similar template that has most of the same information. </a:t>
            </a:r>
          </a:p>
        </p:txBody>
      </p:sp>
      <p:pic>
        <p:nvPicPr>
          <p:cNvPr id="4" name="Picture 2">
            <a:extLst>
              <a:ext uri="{FF2B5EF4-FFF2-40B4-BE49-F238E27FC236}">
                <a16:creationId xmlns:a16="http://schemas.microsoft.com/office/drawing/2014/main" id="{A583C11E-8ECB-4613-80EA-E76D23256E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339" y="1431132"/>
            <a:ext cx="5849983" cy="4658959"/>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68667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2038-3277-4306-9A3C-0521E70A0B09}"/>
              </a:ext>
            </a:extLst>
          </p:cNvPr>
          <p:cNvSpPr>
            <a:spLocks noGrp="1"/>
          </p:cNvSpPr>
          <p:nvPr>
            <p:ph type="title"/>
          </p:nvPr>
        </p:nvSpPr>
        <p:spPr/>
        <p:txBody>
          <a:bodyPr/>
          <a:lstStyle/>
          <a:p>
            <a:r>
              <a:rPr lang="en-US" i="1" dirty="0"/>
              <a:t>Why</a:t>
            </a:r>
            <a:r>
              <a:rPr lang="en-US" dirty="0"/>
              <a:t> Images and Attributes </a:t>
            </a:r>
          </a:p>
        </p:txBody>
      </p:sp>
      <p:graphicFrame>
        <p:nvGraphicFramePr>
          <p:cNvPr id="3" name="Diagram 2">
            <a:extLst>
              <a:ext uri="{FF2B5EF4-FFF2-40B4-BE49-F238E27FC236}">
                <a16:creationId xmlns:a16="http://schemas.microsoft.com/office/drawing/2014/main" id="{A9B86795-44F0-4FD7-BB81-A9C4E011A735}"/>
              </a:ext>
            </a:extLst>
          </p:cNvPr>
          <p:cNvGraphicFramePr/>
          <p:nvPr>
            <p:extLst>
              <p:ext uri="{D42A27DB-BD31-4B8C-83A1-F6EECF244321}">
                <p14:modId xmlns:p14="http://schemas.microsoft.com/office/powerpoint/2010/main" val="1765118631"/>
              </p:ext>
            </p:extLst>
          </p:nvPr>
        </p:nvGraphicFramePr>
        <p:xfrm>
          <a:off x="1394689" y="951346"/>
          <a:ext cx="8571347" cy="5362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32096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2038-3277-4306-9A3C-0521E70A0B09}"/>
              </a:ext>
            </a:extLst>
          </p:cNvPr>
          <p:cNvSpPr>
            <a:spLocks noGrp="1"/>
          </p:cNvSpPr>
          <p:nvPr>
            <p:ph type="title"/>
          </p:nvPr>
        </p:nvSpPr>
        <p:spPr>
          <a:xfrm>
            <a:off x="590837" y="206591"/>
            <a:ext cx="11010327" cy="972702"/>
          </a:xfrm>
        </p:spPr>
        <p:txBody>
          <a:bodyPr/>
          <a:lstStyle/>
          <a:p>
            <a:r>
              <a:rPr lang="en-US" dirty="0"/>
              <a:t>Uploading Images To Your Catalogue </a:t>
            </a:r>
          </a:p>
        </p:txBody>
      </p:sp>
      <p:sp>
        <p:nvSpPr>
          <p:cNvPr id="3" name="Content Placeholder 2">
            <a:extLst>
              <a:ext uri="{FF2B5EF4-FFF2-40B4-BE49-F238E27FC236}">
                <a16:creationId xmlns:a16="http://schemas.microsoft.com/office/drawing/2014/main" id="{3DC8DF5F-EFDB-4A79-8CC9-A33A0257F260}"/>
              </a:ext>
            </a:extLst>
          </p:cNvPr>
          <p:cNvSpPr>
            <a:spLocks noGrp="1"/>
          </p:cNvSpPr>
          <p:nvPr>
            <p:ph idx="4294967295"/>
          </p:nvPr>
        </p:nvSpPr>
        <p:spPr>
          <a:xfrm>
            <a:off x="558181" y="1431132"/>
            <a:ext cx="4349100" cy="4733927"/>
          </a:xfrm>
        </p:spPr>
        <p:txBody>
          <a:bodyPr/>
          <a:lstStyle/>
          <a:p>
            <a:pPr>
              <a:lnSpc>
                <a:spcPct val="150000"/>
              </a:lnSpc>
              <a:spcBef>
                <a:spcPts val="0"/>
              </a:spcBef>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If you choose to use the 832 to load your Image information, you should download the latest Batch Guide to be sure you can support all of the required segments for uploading. </a:t>
            </a:r>
          </a:p>
        </p:txBody>
      </p:sp>
      <p:pic>
        <p:nvPicPr>
          <p:cNvPr id="5" name="Picture 4">
            <a:extLst>
              <a:ext uri="{FF2B5EF4-FFF2-40B4-BE49-F238E27FC236}">
                <a16:creationId xmlns:a16="http://schemas.microsoft.com/office/drawing/2014/main" id="{32066FE9-7A80-47FB-B9EA-970EEE92BBDB}"/>
              </a:ext>
            </a:extLst>
          </p:cNvPr>
          <p:cNvPicPr>
            <a:picLocks noChangeAspect="1"/>
          </p:cNvPicPr>
          <p:nvPr/>
        </p:nvPicPr>
        <p:blipFill>
          <a:blip r:embed="rId2"/>
          <a:stretch>
            <a:fillRect/>
          </a:stretch>
        </p:blipFill>
        <p:spPr>
          <a:xfrm>
            <a:off x="6754296" y="1171215"/>
            <a:ext cx="3738303" cy="4993844"/>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201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2038-3277-4306-9A3C-0521E70A0B09}"/>
              </a:ext>
            </a:extLst>
          </p:cNvPr>
          <p:cNvSpPr>
            <a:spLocks noGrp="1"/>
          </p:cNvSpPr>
          <p:nvPr>
            <p:ph type="title"/>
          </p:nvPr>
        </p:nvSpPr>
        <p:spPr>
          <a:xfrm>
            <a:off x="590837" y="206591"/>
            <a:ext cx="11010327" cy="972702"/>
          </a:xfrm>
        </p:spPr>
        <p:txBody>
          <a:bodyPr/>
          <a:lstStyle/>
          <a:p>
            <a:r>
              <a:rPr lang="en-US" dirty="0"/>
              <a:t>Uploading Images To Your Catalogue </a:t>
            </a:r>
          </a:p>
        </p:txBody>
      </p:sp>
      <p:sp>
        <p:nvSpPr>
          <p:cNvPr id="3" name="Content Placeholder 2">
            <a:extLst>
              <a:ext uri="{FF2B5EF4-FFF2-40B4-BE49-F238E27FC236}">
                <a16:creationId xmlns:a16="http://schemas.microsoft.com/office/drawing/2014/main" id="{3DC8DF5F-EFDB-4A79-8CC9-A33A0257F260}"/>
              </a:ext>
            </a:extLst>
          </p:cNvPr>
          <p:cNvSpPr>
            <a:spLocks noGrp="1"/>
          </p:cNvSpPr>
          <p:nvPr>
            <p:ph idx="4294967295"/>
          </p:nvPr>
        </p:nvSpPr>
        <p:spPr>
          <a:xfrm>
            <a:off x="558181" y="1431132"/>
            <a:ext cx="4349100" cy="4733927"/>
          </a:xfrm>
        </p:spPr>
        <p:txBody>
          <a:bodyPr/>
          <a:lstStyle/>
          <a:p>
            <a:pPr>
              <a:lnSpc>
                <a:spcPct val="150000"/>
              </a:lnSpc>
              <a:spcBef>
                <a:spcPts val="0"/>
              </a:spcBef>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If you are set up for Web Services </a:t>
            </a:r>
          </a:p>
          <a:p>
            <a:pPr lvl="1">
              <a:lnSpc>
                <a:spcPct val="150000"/>
              </a:lnSpc>
              <a:spcBef>
                <a:spcPts val="0"/>
              </a:spcBef>
              <a:buFont typeface="Arial" panose="020B0604020202020204" pitchFamily="34" charset="0"/>
              <a:buChar char="•"/>
            </a:pPr>
            <a:r>
              <a:rPr lang="en-US" sz="1700" dirty="0">
                <a:latin typeface="Arial" panose="020B0604020202020204" pitchFamily="34" charset="0"/>
                <a:ea typeface="Calibri" panose="020F0502020204030204" pitchFamily="34" charset="0"/>
                <a:cs typeface="Arial" panose="020B0604020202020204" pitchFamily="34" charset="0"/>
              </a:rPr>
              <a:t>Consult the Web Services Guide to make sure that you are including all of the necessary information. </a:t>
            </a:r>
          </a:p>
        </p:txBody>
      </p:sp>
      <p:pic>
        <p:nvPicPr>
          <p:cNvPr id="6" name="Picture 5">
            <a:extLst>
              <a:ext uri="{FF2B5EF4-FFF2-40B4-BE49-F238E27FC236}">
                <a16:creationId xmlns:a16="http://schemas.microsoft.com/office/drawing/2014/main" id="{C5BEAF55-EF02-4345-AA61-C7638C20C248}"/>
              </a:ext>
            </a:extLst>
          </p:cNvPr>
          <p:cNvPicPr>
            <a:picLocks noChangeAspect="1"/>
          </p:cNvPicPr>
          <p:nvPr/>
        </p:nvPicPr>
        <p:blipFill>
          <a:blip r:embed="rId2"/>
          <a:stretch>
            <a:fillRect/>
          </a:stretch>
        </p:blipFill>
        <p:spPr>
          <a:xfrm>
            <a:off x="6760819" y="1179293"/>
            <a:ext cx="3736967" cy="4984986"/>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5639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2038-3277-4306-9A3C-0521E70A0B09}"/>
              </a:ext>
            </a:extLst>
          </p:cNvPr>
          <p:cNvSpPr>
            <a:spLocks noGrp="1"/>
          </p:cNvSpPr>
          <p:nvPr>
            <p:ph type="title"/>
          </p:nvPr>
        </p:nvSpPr>
        <p:spPr/>
        <p:txBody>
          <a:bodyPr/>
          <a:lstStyle/>
          <a:p>
            <a:r>
              <a:rPr lang="en-US" dirty="0"/>
              <a:t>Item Set-up and E-commerce </a:t>
            </a:r>
            <a:r>
              <a:rPr lang="en-US" i="1" dirty="0"/>
              <a:t>Challenge</a:t>
            </a:r>
          </a:p>
        </p:txBody>
      </p:sp>
      <p:sp>
        <p:nvSpPr>
          <p:cNvPr id="7" name="TextBox 6">
            <a:extLst>
              <a:ext uri="{FF2B5EF4-FFF2-40B4-BE49-F238E27FC236}">
                <a16:creationId xmlns:a16="http://schemas.microsoft.com/office/drawing/2014/main" id="{1581C318-4236-4B6F-A390-9F1172DAE325}"/>
              </a:ext>
            </a:extLst>
          </p:cNvPr>
          <p:cNvSpPr txBox="1"/>
          <p:nvPr/>
        </p:nvSpPr>
        <p:spPr>
          <a:xfrm>
            <a:off x="7596508" y="1419237"/>
            <a:ext cx="3570539" cy="4916987"/>
          </a:xfrm>
          <a:prstGeom prst="rect">
            <a:avLst/>
          </a:prstGeom>
          <a:noFill/>
        </p:spPr>
        <p:txBody>
          <a:bodyPr wrap="square" rtlCol="0">
            <a:spAutoFit/>
          </a:bodyPr>
          <a:lstStyle/>
          <a:p>
            <a:endParaRPr lang="en-US" sz="1600" dirty="0"/>
          </a:p>
          <a:p>
            <a:endParaRPr lang="en-US" u="sng" dirty="0"/>
          </a:p>
          <a:p>
            <a:r>
              <a:rPr lang="en-US" sz="1600" dirty="0"/>
              <a:t>Gianni Bini</a:t>
            </a:r>
          </a:p>
          <a:p>
            <a:pPr>
              <a:lnSpc>
                <a:spcPct val="150000"/>
              </a:lnSpc>
            </a:pPr>
            <a:r>
              <a:rPr lang="en-US" sz="1600" dirty="0"/>
              <a:t>Georgette fabrication </a:t>
            </a:r>
          </a:p>
          <a:p>
            <a:pPr>
              <a:lnSpc>
                <a:spcPct val="150000"/>
              </a:lnSpc>
            </a:pPr>
            <a:r>
              <a:rPr lang="en-US" sz="1600" dirty="0"/>
              <a:t>A-line silhouette </a:t>
            </a:r>
          </a:p>
          <a:p>
            <a:pPr>
              <a:lnSpc>
                <a:spcPct val="150000"/>
              </a:lnSpc>
            </a:pPr>
            <a:r>
              <a:rPr lang="en-US" sz="1600" dirty="0"/>
              <a:t>Round neckline </a:t>
            </a:r>
          </a:p>
          <a:p>
            <a:pPr>
              <a:lnSpc>
                <a:spcPct val="150000"/>
              </a:lnSpc>
            </a:pPr>
            <a:r>
              <a:rPr lang="en-US" sz="1600" dirty="0"/>
              <a:t>Long sleeves with elastic cuffs </a:t>
            </a:r>
          </a:p>
          <a:p>
            <a:pPr>
              <a:lnSpc>
                <a:spcPct val="150000"/>
              </a:lnSpc>
            </a:pPr>
            <a:r>
              <a:rPr lang="en-US" sz="1600" dirty="0"/>
              <a:t>Removable braided belt at waist </a:t>
            </a:r>
          </a:p>
          <a:p>
            <a:pPr>
              <a:lnSpc>
                <a:spcPct val="150000"/>
              </a:lnSpc>
            </a:pPr>
            <a:r>
              <a:rPr lang="en-US" sz="1600" dirty="0"/>
              <a:t>Ruffle hemline </a:t>
            </a:r>
          </a:p>
          <a:p>
            <a:pPr>
              <a:lnSpc>
                <a:spcPct val="150000"/>
              </a:lnSpc>
            </a:pPr>
            <a:r>
              <a:rPr lang="en-US" sz="1600" dirty="0"/>
              <a:t>Back keyhole button closure </a:t>
            </a:r>
          </a:p>
          <a:p>
            <a:pPr>
              <a:lnSpc>
                <a:spcPct val="150000"/>
              </a:lnSpc>
            </a:pPr>
            <a:r>
              <a:rPr lang="en-US" sz="1600" dirty="0"/>
              <a:t>Approx. 34.625" length </a:t>
            </a:r>
          </a:p>
          <a:p>
            <a:pPr>
              <a:lnSpc>
                <a:spcPct val="150000"/>
              </a:lnSpc>
            </a:pPr>
            <a:r>
              <a:rPr lang="en-US" sz="1600" dirty="0"/>
              <a:t>Polyester</a:t>
            </a:r>
          </a:p>
          <a:p>
            <a:pPr>
              <a:lnSpc>
                <a:spcPct val="150000"/>
              </a:lnSpc>
            </a:pPr>
            <a:r>
              <a:rPr lang="en-US" sz="1600" dirty="0"/>
              <a:t>Dry clean</a:t>
            </a:r>
          </a:p>
          <a:p>
            <a:pPr>
              <a:lnSpc>
                <a:spcPct val="150000"/>
              </a:lnSpc>
            </a:pPr>
            <a:r>
              <a:rPr lang="en-US" sz="1600" dirty="0"/>
              <a:t>Imported</a:t>
            </a:r>
          </a:p>
        </p:txBody>
      </p:sp>
      <p:sp>
        <p:nvSpPr>
          <p:cNvPr id="8" name="TextBox 7">
            <a:extLst>
              <a:ext uri="{FF2B5EF4-FFF2-40B4-BE49-F238E27FC236}">
                <a16:creationId xmlns:a16="http://schemas.microsoft.com/office/drawing/2014/main" id="{0C436E4A-4C05-40A5-B76F-345959A57BD0}"/>
              </a:ext>
            </a:extLst>
          </p:cNvPr>
          <p:cNvSpPr txBox="1"/>
          <p:nvPr/>
        </p:nvSpPr>
        <p:spPr>
          <a:xfrm>
            <a:off x="841260" y="1671674"/>
            <a:ext cx="2741328" cy="5601533"/>
          </a:xfrm>
          <a:prstGeom prst="rect">
            <a:avLst/>
          </a:prstGeom>
          <a:noFill/>
        </p:spPr>
        <p:txBody>
          <a:bodyPr wrap="none" rtlCol="0">
            <a:spAutoFit/>
          </a:bodyPr>
          <a:lstStyle/>
          <a:p>
            <a:endParaRPr lang="en-US" dirty="0"/>
          </a:p>
          <a:p>
            <a:pPr>
              <a:lnSpc>
                <a:spcPct val="150000"/>
              </a:lnSpc>
            </a:pPr>
            <a:r>
              <a:rPr lang="en-US" sz="1600" dirty="0"/>
              <a:t>12 Digit Product/Style Number</a:t>
            </a:r>
          </a:p>
          <a:p>
            <a:pPr>
              <a:lnSpc>
                <a:spcPct val="150000"/>
              </a:lnSpc>
            </a:pPr>
            <a:r>
              <a:rPr lang="en-US" sz="1600" dirty="0"/>
              <a:t>20 Digit Product Description</a:t>
            </a:r>
          </a:p>
          <a:p>
            <a:pPr>
              <a:lnSpc>
                <a:spcPct val="150000"/>
              </a:lnSpc>
            </a:pPr>
            <a:r>
              <a:rPr lang="en-US" sz="1600" dirty="0"/>
              <a:t>12 Digit Color Description</a:t>
            </a:r>
          </a:p>
          <a:p>
            <a:pPr>
              <a:lnSpc>
                <a:spcPct val="150000"/>
              </a:lnSpc>
            </a:pPr>
            <a:r>
              <a:rPr lang="en-US" sz="1600" dirty="0"/>
              <a:t>3 Digit NRF Color Code</a:t>
            </a:r>
          </a:p>
          <a:p>
            <a:pPr>
              <a:lnSpc>
                <a:spcPct val="150000"/>
              </a:lnSpc>
            </a:pPr>
            <a:r>
              <a:rPr lang="en-US" sz="1600" dirty="0"/>
              <a:t>10 Digit Size Description</a:t>
            </a:r>
          </a:p>
          <a:p>
            <a:pPr>
              <a:lnSpc>
                <a:spcPct val="150000"/>
              </a:lnSpc>
            </a:pPr>
            <a:r>
              <a:rPr lang="en-US" sz="1600" dirty="0"/>
              <a:t>5 Digit NRF Size Code</a:t>
            </a:r>
          </a:p>
          <a:p>
            <a:pPr>
              <a:lnSpc>
                <a:spcPct val="150000"/>
              </a:lnSpc>
            </a:pPr>
            <a:r>
              <a:rPr lang="en-US" sz="1600" dirty="0"/>
              <a:t>12/13 Digit UPC/EAN Number</a:t>
            </a:r>
          </a:p>
          <a:p>
            <a:pPr>
              <a:lnSpc>
                <a:spcPct val="150000"/>
              </a:lnSpc>
            </a:pPr>
            <a:r>
              <a:rPr lang="en-US" sz="1600" dirty="0"/>
              <a:t>Sleeve Type</a:t>
            </a:r>
          </a:p>
          <a:p>
            <a:pPr>
              <a:lnSpc>
                <a:spcPct val="150000"/>
              </a:lnSpc>
            </a:pPr>
            <a:r>
              <a:rPr lang="en-US" sz="1600" dirty="0"/>
              <a:t>Closure</a:t>
            </a:r>
          </a:p>
          <a:p>
            <a:pPr>
              <a:lnSpc>
                <a:spcPct val="150000"/>
              </a:lnSpc>
            </a:pPr>
            <a:r>
              <a:rPr lang="en-US" sz="1600" dirty="0"/>
              <a:t>Fabric </a:t>
            </a:r>
          </a:p>
          <a:p>
            <a:pPr>
              <a:lnSpc>
                <a:spcPct val="150000"/>
              </a:lnSpc>
            </a:pPr>
            <a:r>
              <a:rPr lang="en-US" sz="1600" dirty="0"/>
              <a:t>Country of Origin</a:t>
            </a:r>
          </a:p>
          <a:p>
            <a:pPr>
              <a:lnSpc>
                <a:spcPct val="150000"/>
              </a:lnSpc>
            </a:pPr>
            <a:r>
              <a:rPr lang="en-US" sz="1600" dirty="0"/>
              <a:t>Etc..</a:t>
            </a:r>
          </a:p>
          <a:p>
            <a:endParaRPr lang="en-US" sz="1600" dirty="0"/>
          </a:p>
          <a:p>
            <a:endParaRPr lang="en-US" dirty="0"/>
          </a:p>
          <a:p>
            <a:endParaRPr lang="en-US" dirty="0"/>
          </a:p>
        </p:txBody>
      </p:sp>
      <p:pic>
        <p:nvPicPr>
          <p:cNvPr id="1032" name="Picture 8" descr="Color:Cinnamon - Image 3 - Riley Belted Long Sleeve Round Neck Swing Dress">
            <a:extLst>
              <a:ext uri="{FF2B5EF4-FFF2-40B4-BE49-F238E27FC236}">
                <a16:creationId xmlns:a16="http://schemas.microsoft.com/office/drawing/2014/main" id="{01DE8F73-6D4F-4AFE-931E-451BA7F407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2609" y="1292845"/>
            <a:ext cx="2108572" cy="244520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lor:Cinnamon - Image 4 - Riley Belted Long Sleeve Round Neck Swing Dress">
            <a:extLst>
              <a:ext uri="{FF2B5EF4-FFF2-40B4-BE49-F238E27FC236}">
                <a16:creationId xmlns:a16="http://schemas.microsoft.com/office/drawing/2014/main" id="{7FAC3556-F73E-4109-8150-56DBB0ACC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0915" y="3892805"/>
            <a:ext cx="2108572" cy="244520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231B354F-AE88-4CCD-85D3-06EA9D0D96A5}"/>
              </a:ext>
            </a:extLst>
          </p:cNvPr>
          <p:cNvSpPr/>
          <p:nvPr/>
        </p:nvSpPr>
        <p:spPr>
          <a:xfrm>
            <a:off x="450383" y="1413907"/>
            <a:ext cx="3286541" cy="523220"/>
          </a:xfrm>
          <a:prstGeom prst="rect">
            <a:avLst/>
          </a:prstGeom>
          <a:noFill/>
        </p:spPr>
        <p:txBody>
          <a:bodyPr wrap="none" lIns="91440" tIns="45720" rIns="91440" bIns="45720">
            <a:spAutoFit/>
          </a:bodyPr>
          <a:lstStyle/>
          <a:p>
            <a:pPr algn="ctr"/>
            <a:r>
              <a:rPr lang="en-US" sz="2800" b="1" u="sng" dirty="0">
                <a:ln w="9525">
                  <a:solidFill>
                    <a:schemeClr val="bg1"/>
                  </a:solidFill>
                  <a:prstDash val="solid"/>
                </a:ln>
                <a:effectLst>
                  <a:outerShdw blurRad="12700" dist="38100" dir="2700000" algn="tl" rotWithShape="0">
                    <a:schemeClr val="bg1">
                      <a:lumMod val="50000"/>
                    </a:schemeClr>
                  </a:outerShdw>
                </a:effectLst>
              </a:rPr>
              <a:t>Item Setup/Ordering</a:t>
            </a:r>
            <a:endParaRPr lang="en-US" sz="28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2" name="Rectangle 11">
            <a:extLst>
              <a:ext uri="{FF2B5EF4-FFF2-40B4-BE49-F238E27FC236}">
                <a16:creationId xmlns:a16="http://schemas.microsoft.com/office/drawing/2014/main" id="{9EEEF195-E68D-4050-808C-229339A6EDEF}"/>
              </a:ext>
            </a:extLst>
          </p:cNvPr>
          <p:cNvSpPr/>
          <p:nvPr/>
        </p:nvSpPr>
        <p:spPr>
          <a:xfrm>
            <a:off x="7337535" y="1406027"/>
            <a:ext cx="2864181" cy="523220"/>
          </a:xfrm>
          <a:prstGeom prst="rect">
            <a:avLst/>
          </a:prstGeom>
          <a:noFill/>
        </p:spPr>
        <p:txBody>
          <a:bodyPr wrap="none" lIns="91440" tIns="45720" rIns="91440" bIns="45720">
            <a:spAutoFit/>
          </a:bodyPr>
          <a:lstStyle/>
          <a:p>
            <a:pPr algn="ctr"/>
            <a:r>
              <a:rPr lang="en-US" sz="2800" b="1" u="sng" dirty="0">
                <a:ln w="9525">
                  <a:solidFill>
                    <a:schemeClr val="bg1"/>
                  </a:solidFill>
                  <a:prstDash val="solid"/>
                </a:ln>
                <a:effectLst>
                  <a:outerShdw blurRad="12700" dist="38100" dir="2700000" algn="tl" rotWithShape="0">
                    <a:schemeClr val="bg1">
                      <a:lumMod val="50000"/>
                    </a:schemeClr>
                  </a:outerShdw>
                </a:effectLst>
              </a:rPr>
              <a:t>Publishing/Selling</a:t>
            </a:r>
            <a:endParaRPr lang="en-US" sz="28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823195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514120-4B50-4C4A-976E-562E36572C4D}"/>
              </a:ext>
            </a:extLst>
          </p:cNvPr>
          <p:cNvPicPr>
            <a:picLocks noChangeAspect="1"/>
          </p:cNvPicPr>
          <p:nvPr/>
        </p:nvPicPr>
        <p:blipFill>
          <a:blip r:embed="rId2"/>
          <a:stretch>
            <a:fillRect/>
          </a:stretch>
        </p:blipFill>
        <p:spPr>
          <a:xfrm>
            <a:off x="2778557" y="1146516"/>
            <a:ext cx="5343897" cy="4898023"/>
          </a:xfrm>
          <a:prstGeom prst="rect">
            <a:avLst/>
          </a:prstGeom>
          <a:effectLst>
            <a:softEdge rad="127000"/>
          </a:effectLst>
        </p:spPr>
      </p:pic>
      <p:sp>
        <p:nvSpPr>
          <p:cNvPr id="2" name="Title 1">
            <a:extLst>
              <a:ext uri="{FF2B5EF4-FFF2-40B4-BE49-F238E27FC236}">
                <a16:creationId xmlns:a16="http://schemas.microsoft.com/office/drawing/2014/main" id="{12502038-3277-4306-9A3C-0521E70A0B09}"/>
              </a:ext>
            </a:extLst>
          </p:cNvPr>
          <p:cNvSpPr>
            <a:spLocks noGrp="1"/>
          </p:cNvSpPr>
          <p:nvPr>
            <p:ph type="title"/>
          </p:nvPr>
        </p:nvSpPr>
        <p:spPr>
          <a:xfrm>
            <a:off x="134224" y="37226"/>
            <a:ext cx="11761365" cy="972702"/>
          </a:xfrm>
        </p:spPr>
        <p:txBody>
          <a:bodyPr/>
          <a:lstStyle/>
          <a:p>
            <a:r>
              <a:rPr lang="en-US" dirty="0"/>
              <a:t>Current Business Process for Providing Images/Attributes</a:t>
            </a:r>
          </a:p>
        </p:txBody>
      </p:sp>
      <p:sp>
        <p:nvSpPr>
          <p:cNvPr id="3" name="Content Placeholder 2">
            <a:extLst>
              <a:ext uri="{FF2B5EF4-FFF2-40B4-BE49-F238E27FC236}">
                <a16:creationId xmlns:a16="http://schemas.microsoft.com/office/drawing/2014/main" id="{3DC8DF5F-EFDB-4A79-8CC9-A33A0257F260}"/>
              </a:ext>
            </a:extLst>
          </p:cNvPr>
          <p:cNvSpPr>
            <a:spLocks noGrp="1"/>
          </p:cNvSpPr>
          <p:nvPr>
            <p:ph idx="4294967295"/>
          </p:nvPr>
        </p:nvSpPr>
        <p:spPr>
          <a:xfrm>
            <a:off x="2778557" y="1939375"/>
            <a:ext cx="6139544" cy="4733927"/>
          </a:xfrm>
        </p:spPr>
        <p:txBody>
          <a:bodyPr/>
          <a:lstStyle/>
          <a:p>
            <a:r>
              <a:rPr lang="en-US" sz="2000" dirty="0"/>
              <a:t>Line Sheets at Market Appointment</a:t>
            </a:r>
          </a:p>
          <a:p>
            <a:r>
              <a:rPr lang="en-US" sz="2000" dirty="0"/>
              <a:t>Multiple Spreadsheet Formats</a:t>
            </a:r>
          </a:p>
          <a:p>
            <a:r>
              <a:rPr lang="en-US" sz="2000" dirty="0"/>
              <a:t>Multiple Image Formats </a:t>
            </a:r>
          </a:p>
          <a:p>
            <a:r>
              <a:rPr lang="en-US" sz="2000" dirty="0"/>
              <a:t>Running Around the Building Gathering Data</a:t>
            </a:r>
          </a:p>
          <a:p>
            <a:r>
              <a:rPr lang="en-US" sz="2000" dirty="0"/>
              <a:t>Email Attachments</a:t>
            </a:r>
          </a:p>
          <a:p>
            <a:r>
              <a:rPr lang="en-US" sz="2000" dirty="0"/>
              <a:t>Snail mail</a:t>
            </a:r>
          </a:p>
          <a:p>
            <a:r>
              <a:rPr lang="en-US" sz="2000" dirty="0"/>
              <a:t>Disc</a:t>
            </a:r>
          </a:p>
        </p:txBody>
      </p:sp>
    </p:spTree>
    <p:extLst>
      <p:ext uri="{BB962C8B-B14F-4D97-AF65-F5344CB8AC3E}">
        <p14:creationId xmlns:p14="http://schemas.microsoft.com/office/powerpoint/2010/main" val="2144224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bwMode="auto">
          <a:xfrm>
            <a:off x="4346030" y="1295400"/>
            <a:ext cx="3505200" cy="4525370"/>
          </a:xfrm>
          <a:prstGeom prst="roundRect">
            <a:avLst>
              <a:gd name="adj" fmla="val 0"/>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Times" pitchFamily="48" charset="0"/>
              <a:ea typeface="ＭＳ Ｐゴシック" charset="0"/>
            </a:endParaRPr>
          </a:p>
        </p:txBody>
      </p:sp>
      <p:cxnSp>
        <p:nvCxnSpPr>
          <p:cNvPr id="66" name="Straight Connector 65"/>
          <p:cNvCxnSpPr>
            <a:cxnSpLocks/>
          </p:cNvCxnSpPr>
          <p:nvPr/>
        </p:nvCxnSpPr>
        <p:spPr bwMode="auto">
          <a:xfrm>
            <a:off x="3550920" y="1444852"/>
            <a:ext cx="4754880" cy="2965575"/>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p:spPr>
      </p:cxnSp>
      <p:cxnSp>
        <p:nvCxnSpPr>
          <p:cNvPr id="68" name="Straight Connector 67"/>
          <p:cNvCxnSpPr>
            <a:cxnSpLocks/>
          </p:cNvCxnSpPr>
          <p:nvPr/>
        </p:nvCxnSpPr>
        <p:spPr bwMode="auto">
          <a:xfrm flipV="1">
            <a:off x="3550920" y="1425203"/>
            <a:ext cx="4754880" cy="19649"/>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p:spPr>
      </p:cxnSp>
      <p:cxnSp>
        <p:nvCxnSpPr>
          <p:cNvPr id="70" name="Straight Connector 69"/>
          <p:cNvCxnSpPr>
            <a:cxnSpLocks/>
          </p:cNvCxnSpPr>
          <p:nvPr/>
        </p:nvCxnSpPr>
        <p:spPr bwMode="auto">
          <a:xfrm>
            <a:off x="3550920" y="1444852"/>
            <a:ext cx="4846320" cy="833353"/>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p:spPr>
      </p:cxnSp>
      <p:cxnSp>
        <p:nvCxnSpPr>
          <p:cNvPr id="72" name="Straight Connector 71"/>
          <p:cNvCxnSpPr>
            <a:cxnSpLocks/>
          </p:cNvCxnSpPr>
          <p:nvPr/>
        </p:nvCxnSpPr>
        <p:spPr bwMode="auto">
          <a:xfrm>
            <a:off x="3550920" y="1444851"/>
            <a:ext cx="5011738" cy="1904434"/>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p:spPr>
      </p:cxnSp>
      <p:cxnSp>
        <p:nvCxnSpPr>
          <p:cNvPr id="74" name="Straight Connector 73"/>
          <p:cNvCxnSpPr>
            <a:cxnSpLocks/>
          </p:cNvCxnSpPr>
          <p:nvPr/>
        </p:nvCxnSpPr>
        <p:spPr bwMode="auto">
          <a:xfrm>
            <a:off x="3550920" y="1444852"/>
            <a:ext cx="4754880" cy="3851521"/>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p:spPr>
      </p:cxnSp>
      <p:cxnSp>
        <p:nvCxnSpPr>
          <p:cNvPr id="85" name="Straight Connector 84"/>
          <p:cNvCxnSpPr>
            <a:cxnSpLocks/>
          </p:cNvCxnSpPr>
          <p:nvPr/>
        </p:nvCxnSpPr>
        <p:spPr bwMode="auto">
          <a:xfrm flipV="1">
            <a:off x="3550920" y="1425202"/>
            <a:ext cx="4754880" cy="747120"/>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p:spPr>
      </p:cxnSp>
      <p:cxnSp>
        <p:nvCxnSpPr>
          <p:cNvPr id="87" name="Straight Connector 86"/>
          <p:cNvCxnSpPr>
            <a:cxnSpLocks/>
          </p:cNvCxnSpPr>
          <p:nvPr/>
        </p:nvCxnSpPr>
        <p:spPr bwMode="auto">
          <a:xfrm>
            <a:off x="3550920" y="2172322"/>
            <a:ext cx="4846320" cy="105882"/>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p:spPr>
      </p:cxnSp>
      <p:cxnSp>
        <p:nvCxnSpPr>
          <p:cNvPr id="90" name="Straight Connector 89"/>
          <p:cNvCxnSpPr>
            <a:cxnSpLocks/>
          </p:cNvCxnSpPr>
          <p:nvPr/>
        </p:nvCxnSpPr>
        <p:spPr bwMode="auto">
          <a:xfrm>
            <a:off x="3550920" y="2172323"/>
            <a:ext cx="5011738" cy="1176963"/>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p:spPr>
      </p:cxnSp>
      <p:cxnSp>
        <p:nvCxnSpPr>
          <p:cNvPr id="92" name="Straight Connector 91"/>
          <p:cNvCxnSpPr>
            <a:cxnSpLocks/>
          </p:cNvCxnSpPr>
          <p:nvPr/>
        </p:nvCxnSpPr>
        <p:spPr bwMode="auto">
          <a:xfrm>
            <a:off x="3550920" y="2172322"/>
            <a:ext cx="4754880" cy="2238104"/>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p:spPr>
      </p:cxnSp>
      <p:cxnSp>
        <p:nvCxnSpPr>
          <p:cNvPr id="94" name="Straight Connector 93"/>
          <p:cNvCxnSpPr>
            <a:cxnSpLocks/>
          </p:cNvCxnSpPr>
          <p:nvPr/>
        </p:nvCxnSpPr>
        <p:spPr bwMode="auto">
          <a:xfrm>
            <a:off x="3550920" y="2172322"/>
            <a:ext cx="4754880" cy="3124050"/>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p:spPr>
      </p:cxnSp>
      <p:cxnSp>
        <p:nvCxnSpPr>
          <p:cNvPr id="96" name="Straight Connector 95"/>
          <p:cNvCxnSpPr>
            <a:cxnSpLocks/>
          </p:cNvCxnSpPr>
          <p:nvPr/>
        </p:nvCxnSpPr>
        <p:spPr bwMode="auto">
          <a:xfrm flipV="1">
            <a:off x="3550920" y="1425203"/>
            <a:ext cx="4754880" cy="1433699"/>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p:spPr>
      </p:cxnSp>
      <p:cxnSp>
        <p:nvCxnSpPr>
          <p:cNvPr id="98" name="Straight Connector 97"/>
          <p:cNvCxnSpPr>
            <a:cxnSpLocks/>
          </p:cNvCxnSpPr>
          <p:nvPr/>
        </p:nvCxnSpPr>
        <p:spPr bwMode="auto">
          <a:xfrm flipV="1">
            <a:off x="3550920" y="2278205"/>
            <a:ext cx="4846320" cy="580697"/>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p:spPr>
      </p:cxnSp>
      <p:cxnSp>
        <p:nvCxnSpPr>
          <p:cNvPr id="100" name="Straight Connector 99"/>
          <p:cNvCxnSpPr>
            <a:cxnSpLocks/>
          </p:cNvCxnSpPr>
          <p:nvPr/>
        </p:nvCxnSpPr>
        <p:spPr bwMode="auto">
          <a:xfrm>
            <a:off x="3550920" y="2858901"/>
            <a:ext cx="5011738" cy="490384"/>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p:spPr>
      </p:cxnSp>
      <p:cxnSp>
        <p:nvCxnSpPr>
          <p:cNvPr id="102" name="Straight Connector 101"/>
          <p:cNvCxnSpPr>
            <a:cxnSpLocks/>
          </p:cNvCxnSpPr>
          <p:nvPr/>
        </p:nvCxnSpPr>
        <p:spPr bwMode="auto">
          <a:xfrm>
            <a:off x="3550920" y="2858902"/>
            <a:ext cx="4754880" cy="1551525"/>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p:spPr>
      </p:cxnSp>
      <p:cxnSp>
        <p:nvCxnSpPr>
          <p:cNvPr id="104" name="Straight Connector 103"/>
          <p:cNvCxnSpPr>
            <a:cxnSpLocks/>
          </p:cNvCxnSpPr>
          <p:nvPr/>
        </p:nvCxnSpPr>
        <p:spPr bwMode="auto">
          <a:xfrm>
            <a:off x="3550920" y="2858902"/>
            <a:ext cx="4754880" cy="2437471"/>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p:spPr>
      </p:cxnSp>
      <p:cxnSp>
        <p:nvCxnSpPr>
          <p:cNvPr id="106" name="Straight Connector 105"/>
          <p:cNvCxnSpPr>
            <a:cxnSpLocks/>
          </p:cNvCxnSpPr>
          <p:nvPr/>
        </p:nvCxnSpPr>
        <p:spPr bwMode="auto">
          <a:xfrm flipV="1">
            <a:off x="3550920" y="1425202"/>
            <a:ext cx="4754880" cy="2080842"/>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p:spPr>
      </p:cxnSp>
      <p:cxnSp>
        <p:nvCxnSpPr>
          <p:cNvPr id="108" name="Straight Connector 107"/>
          <p:cNvCxnSpPr>
            <a:cxnSpLocks/>
          </p:cNvCxnSpPr>
          <p:nvPr/>
        </p:nvCxnSpPr>
        <p:spPr bwMode="auto">
          <a:xfrm flipV="1">
            <a:off x="3550920" y="2278204"/>
            <a:ext cx="4846320" cy="1227840"/>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p:spPr>
      </p:cxnSp>
      <p:cxnSp>
        <p:nvCxnSpPr>
          <p:cNvPr id="110" name="Straight Connector 109"/>
          <p:cNvCxnSpPr>
            <a:cxnSpLocks/>
          </p:cNvCxnSpPr>
          <p:nvPr/>
        </p:nvCxnSpPr>
        <p:spPr bwMode="auto">
          <a:xfrm flipV="1">
            <a:off x="3550920" y="3349286"/>
            <a:ext cx="5011738" cy="156759"/>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p:spPr>
      </p:cxnSp>
      <p:cxnSp>
        <p:nvCxnSpPr>
          <p:cNvPr id="112" name="Straight Connector 111"/>
          <p:cNvCxnSpPr>
            <a:cxnSpLocks/>
          </p:cNvCxnSpPr>
          <p:nvPr/>
        </p:nvCxnSpPr>
        <p:spPr bwMode="auto">
          <a:xfrm>
            <a:off x="3550920" y="3506044"/>
            <a:ext cx="4754880" cy="904382"/>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p:spPr>
      </p:cxnSp>
      <p:cxnSp>
        <p:nvCxnSpPr>
          <p:cNvPr id="114" name="Straight Connector 113"/>
          <p:cNvCxnSpPr>
            <a:cxnSpLocks/>
          </p:cNvCxnSpPr>
          <p:nvPr/>
        </p:nvCxnSpPr>
        <p:spPr bwMode="auto">
          <a:xfrm>
            <a:off x="3550920" y="3506044"/>
            <a:ext cx="4754880" cy="1790328"/>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p:spPr>
      </p:cxnSp>
      <p:cxnSp>
        <p:nvCxnSpPr>
          <p:cNvPr id="116" name="Straight Connector 115"/>
          <p:cNvCxnSpPr>
            <a:cxnSpLocks/>
          </p:cNvCxnSpPr>
          <p:nvPr/>
        </p:nvCxnSpPr>
        <p:spPr bwMode="auto">
          <a:xfrm flipV="1">
            <a:off x="3550920" y="1425203"/>
            <a:ext cx="4754880" cy="2877455"/>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p:spPr>
      </p:cxnSp>
      <p:cxnSp>
        <p:nvCxnSpPr>
          <p:cNvPr id="118" name="Straight Connector 117"/>
          <p:cNvCxnSpPr>
            <a:cxnSpLocks/>
          </p:cNvCxnSpPr>
          <p:nvPr/>
        </p:nvCxnSpPr>
        <p:spPr bwMode="auto">
          <a:xfrm flipV="1">
            <a:off x="3550920" y="2278205"/>
            <a:ext cx="4846320" cy="2024453"/>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p:spPr>
      </p:cxnSp>
      <p:cxnSp>
        <p:nvCxnSpPr>
          <p:cNvPr id="120" name="Straight Connector 119"/>
          <p:cNvCxnSpPr>
            <a:cxnSpLocks/>
          </p:cNvCxnSpPr>
          <p:nvPr/>
        </p:nvCxnSpPr>
        <p:spPr bwMode="auto">
          <a:xfrm flipV="1">
            <a:off x="3657600" y="3349286"/>
            <a:ext cx="4905058" cy="962583"/>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p:spPr>
      </p:cxnSp>
      <p:cxnSp>
        <p:nvCxnSpPr>
          <p:cNvPr id="124" name="Straight Connector 123"/>
          <p:cNvCxnSpPr>
            <a:cxnSpLocks/>
          </p:cNvCxnSpPr>
          <p:nvPr/>
        </p:nvCxnSpPr>
        <p:spPr bwMode="auto">
          <a:xfrm>
            <a:off x="3550920" y="4302658"/>
            <a:ext cx="4754880" cy="107769"/>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p:spPr>
      </p:cxnSp>
      <p:cxnSp>
        <p:nvCxnSpPr>
          <p:cNvPr id="126" name="Straight Connector 125"/>
          <p:cNvCxnSpPr>
            <a:cxnSpLocks/>
          </p:cNvCxnSpPr>
          <p:nvPr/>
        </p:nvCxnSpPr>
        <p:spPr bwMode="auto">
          <a:xfrm>
            <a:off x="3550920" y="4302658"/>
            <a:ext cx="4754880" cy="993715"/>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p:spPr>
      </p:cxnSp>
      <p:cxnSp>
        <p:nvCxnSpPr>
          <p:cNvPr id="128" name="Straight Connector 127"/>
          <p:cNvCxnSpPr>
            <a:cxnSpLocks/>
          </p:cNvCxnSpPr>
          <p:nvPr/>
        </p:nvCxnSpPr>
        <p:spPr bwMode="auto">
          <a:xfrm flipV="1">
            <a:off x="3550920" y="1425202"/>
            <a:ext cx="4754880" cy="3785826"/>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p:spPr>
      </p:cxnSp>
      <p:cxnSp>
        <p:nvCxnSpPr>
          <p:cNvPr id="130" name="Straight Connector 129"/>
          <p:cNvCxnSpPr>
            <a:cxnSpLocks/>
          </p:cNvCxnSpPr>
          <p:nvPr/>
        </p:nvCxnSpPr>
        <p:spPr bwMode="auto">
          <a:xfrm flipV="1">
            <a:off x="3550920" y="2278204"/>
            <a:ext cx="4846320" cy="2932824"/>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p:spPr>
      </p:cxnSp>
      <p:cxnSp>
        <p:nvCxnSpPr>
          <p:cNvPr id="132" name="Straight Connector 131"/>
          <p:cNvCxnSpPr>
            <a:cxnSpLocks/>
          </p:cNvCxnSpPr>
          <p:nvPr/>
        </p:nvCxnSpPr>
        <p:spPr bwMode="auto">
          <a:xfrm flipV="1">
            <a:off x="3550920" y="3349286"/>
            <a:ext cx="5011738" cy="1861743"/>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p:spPr>
      </p:cxnSp>
      <p:cxnSp>
        <p:nvCxnSpPr>
          <p:cNvPr id="134" name="Straight Connector 133"/>
          <p:cNvCxnSpPr>
            <a:cxnSpLocks/>
          </p:cNvCxnSpPr>
          <p:nvPr/>
        </p:nvCxnSpPr>
        <p:spPr bwMode="auto">
          <a:xfrm flipV="1">
            <a:off x="3550920" y="4410426"/>
            <a:ext cx="4754880" cy="800602"/>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p:spPr>
      </p:cxnSp>
      <p:cxnSp>
        <p:nvCxnSpPr>
          <p:cNvPr id="136" name="Straight Connector 135"/>
          <p:cNvCxnSpPr>
            <a:cxnSpLocks/>
          </p:cNvCxnSpPr>
          <p:nvPr/>
        </p:nvCxnSpPr>
        <p:spPr bwMode="auto">
          <a:xfrm>
            <a:off x="3550920" y="5211028"/>
            <a:ext cx="4754880" cy="85344"/>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p:spPr>
      </p:cxnSp>
      <p:sp>
        <p:nvSpPr>
          <p:cNvPr id="2" name="Title 1"/>
          <p:cNvSpPr>
            <a:spLocks noGrp="1"/>
          </p:cNvSpPr>
          <p:nvPr>
            <p:ph type="title"/>
          </p:nvPr>
        </p:nvSpPr>
        <p:spPr>
          <a:xfrm>
            <a:off x="565597" y="173816"/>
            <a:ext cx="11010328" cy="972704"/>
          </a:xfrm>
        </p:spPr>
        <p:txBody>
          <a:bodyPr/>
          <a:lstStyle/>
          <a:p>
            <a:r>
              <a:rPr lang="en-US" i="1" dirty="0">
                <a:effectLst>
                  <a:outerShdw blurRad="38100" dist="38100" dir="2700000" algn="tl">
                    <a:srgbClr val="000000">
                      <a:alpha val="43137"/>
                    </a:srgbClr>
                  </a:outerShdw>
                </a:effectLst>
              </a:rPr>
              <a:t>Manual</a:t>
            </a:r>
            <a:r>
              <a:rPr lang="en-US" dirty="0"/>
              <a:t> item set-up=supply chain </a:t>
            </a:r>
            <a:r>
              <a:rPr lang="en-US" i="1" dirty="0">
                <a:effectLst>
                  <a:outerShdw blurRad="38100" dist="38100" dir="2700000" algn="tl">
                    <a:srgbClr val="000000">
                      <a:alpha val="43137"/>
                    </a:srgbClr>
                  </a:outerShdw>
                </a:effectLst>
              </a:rPr>
              <a:t>in</a:t>
            </a:r>
            <a:r>
              <a:rPr lang="en-US" dirty="0"/>
              <a:t>efficiency</a:t>
            </a:r>
          </a:p>
        </p:txBody>
      </p:sp>
      <p:sp>
        <p:nvSpPr>
          <p:cNvPr id="18" name="TextBox 17"/>
          <p:cNvSpPr txBox="1"/>
          <p:nvPr/>
        </p:nvSpPr>
        <p:spPr>
          <a:xfrm>
            <a:off x="1524000" y="1307940"/>
            <a:ext cx="990600" cy="276999"/>
          </a:xfrm>
          <a:prstGeom prst="rect">
            <a:avLst/>
          </a:prstGeom>
          <a:noFill/>
        </p:spPr>
        <p:txBody>
          <a:bodyPr wrap="square" rtlCol="0">
            <a:spAutoFit/>
          </a:bodyPr>
          <a:lstStyle/>
          <a:p>
            <a:pPr defTabSz="457200" fontAlgn="base">
              <a:spcBef>
                <a:spcPct val="0"/>
              </a:spcBef>
              <a:spcAft>
                <a:spcPct val="0"/>
              </a:spcAft>
            </a:pPr>
            <a:r>
              <a:rPr lang="en-US" sz="1200" dirty="0">
                <a:solidFill>
                  <a:srgbClr val="000000"/>
                </a:solidFill>
                <a:latin typeface="Arial" charset="0"/>
                <a:ea typeface="ＭＳ Ｐゴシック" charset="0"/>
              </a:rPr>
              <a:t>Vendor A</a:t>
            </a:r>
          </a:p>
        </p:txBody>
      </p:sp>
      <p:sp>
        <p:nvSpPr>
          <p:cNvPr id="19" name="TextBox 18"/>
          <p:cNvSpPr txBox="1"/>
          <p:nvPr/>
        </p:nvSpPr>
        <p:spPr>
          <a:xfrm>
            <a:off x="1524000" y="2102069"/>
            <a:ext cx="1219200" cy="276999"/>
          </a:xfrm>
          <a:prstGeom prst="rect">
            <a:avLst/>
          </a:prstGeom>
          <a:noFill/>
        </p:spPr>
        <p:txBody>
          <a:bodyPr wrap="square" rtlCol="0">
            <a:spAutoFit/>
          </a:bodyPr>
          <a:lstStyle/>
          <a:p>
            <a:pPr defTabSz="457200" fontAlgn="base">
              <a:spcBef>
                <a:spcPct val="0"/>
              </a:spcBef>
              <a:spcAft>
                <a:spcPct val="0"/>
              </a:spcAft>
            </a:pPr>
            <a:r>
              <a:rPr lang="en-US" sz="1200" dirty="0">
                <a:solidFill>
                  <a:srgbClr val="000000"/>
                </a:solidFill>
                <a:latin typeface="Arial" charset="0"/>
                <a:ea typeface="ＭＳ Ｐゴシック" charset="0"/>
              </a:rPr>
              <a:t>Distributor B</a:t>
            </a:r>
          </a:p>
        </p:txBody>
      </p:sp>
      <p:sp>
        <p:nvSpPr>
          <p:cNvPr id="20" name="TextBox 19"/>
          <p:cNvSpPr txBox="1"/>
          <p:nvPr/>
        </p:nvSpPr>
        <p:spPr>
          <a:xfrm>
            <a:off x="1524000" y="2708692"/>
            <a:ext cx="1066800" cy="276999"/>
          </a:xfrm>
          <a:prstGeom prst="rect">
            <a:avLst/>
          </a:prstGeom>
          <a:noFill/>
        </p:spPr>
        <p:txBody>
          <a:bodyPr wrap="square" rtlCol="0">
            <a:spAutoFit/>
          </a:bodyPr>
          <a:lstStyle/>
          <a:p>
            <a:pPr defTabSz="457200" fontAlgn="base">
              <a:spcBef>
                <a:spcPct val="0"/>
              </a:spcBef>
              <a:spcAft>
                <a:spcPct val="0"/>
              </a:spcAft>
            </a:pPr>
            <a:r>
              <a:rPr lang="en-US" sz="1200" dirty="0">
                <a:solidFill>
                  <a:srgbClr val="000000"/>
                </a:solidFill>
                <a:latin typeface="Arial" charset="0"/>
                <a:ea typeface="ＭＳ Ｐゴシック" charset="0"/>
              </a:rPr>
              <a:t>Supplier C</a:t>
            </a:r>
          </a:p>
        </p:txBody>
      </p:sp>
      <p:sp>
        <p:nvSpPr>
          <p:cNvPr id="21" name="TextBox 20"/>
          <p:cNvSpPr txBox="1"/>
          <p:nvPr/>
        </p:nvSpPr>
        <p:spPr>
          <a:xfrm>
            <a:off x="1524000" y="3321269"/>
            <a:ext cx="1295400" cy="276999"/>
          </a:xfrm>
          <a:prstGeom prst="rect">
            <a:avLst/>
          </a:prstGeom>
          <a:noFill/>
        </p:spPr>
        <p:txBody>
          <a:bodyPr wrap="square" rtlCol="0">
            <a:spAutoFit/>
          </a:bodyPr>
          <a:lstStyle/>
          <a:p>
            <a:pPr defTabSz="457200" fontAlgn="base">
              <a:spcBef>
                <a:spcPct val="0"/>
              </a:spcBef>
              <a:spcAft>
                <a:spcPct val="0"/>
              </a:spcAft>
            </a:pPr>
            <a:r>
              <a:rPr lang="en-US" sz="1200" dirty="0">
                <a:solidFill>
                  <a:srgbClr val="000000"/>
                </a:solidFill>
                <a:latin typeface="Arial" charset="0"/>
                <a:ea typeface="ＭＳ Ｐゴシック" charset="0"/>
              </a:rPr>
              <a:t>Wholesaler D</a:t>
            </a:r>
          </a:p>
        </p:txBody>
      </p:sp>
      <p:sp>
        <p:nvSpPr>
          <p:cNvPr id="22" name="TextBox 21"/>
          <p:cNvSpPr txBox="1"/>
          <p:nvPr/>
        </p:nvSpPr>
        <p:spPr>
          <a:xfrm>
            <a:off x="1524000" y="4159469"/>
            <a:ext cx="1447800" cy="276999"/>
          </a:xfrm>
          <a:prstGeom prst="rect">
            <a:avLst/>
          </a:prstGeom>
          <a:noFill/>
        </p:spPr>
        <p:txBody>
          <a:bodyPr wrap="square" rtlCol="0">
            <a:spAutoFit/>
          </a:bodyPr>
          <a:lstStyle/>
          <a:p>
            <a:pPr defTabSz="457200" fontAlgn="base">
              <a:spcBef>
                <a:spcPct val="0"/>
              </a:spcBef>
              <a:spcAft>
                <a:spcPct val="0"/>
              </a:spcAft>
            </a:pPr>
            <a:r>
              <a:rPr lang="en-US" sz="1200" dirty="0">
                <a:solidFill>
                  <a:srgbClr val="000000"/>
                </a:solidFill>
                <a:latin typeface="Arial" charset="0"/>
                <a:ea typeface="ＭＳ Ｐゴシック" charset="0"/>
              </a:rPr>
              <a:t>Manufacturer E</a:t>
            </a:r>
          </a:p>
        </p:txBody>
      </p:sp>
      <p:sp>
        <p:nvSpPr>
          <p:cNvPr id="23" name="TextBox 22"/>
          <p:cNvSpPr txBox="1"/>
          <p:nvPr/>
        </p:nvSpPr>
        <p:spPr>
          <a:xfrm>
            <a:off x="1524000" y="5122359"/>
            <a:ext cx="990600" cy="276999"/>
          </a:xfrm>
          <a:prstGeom prst="rect">
            <a:avLst/>
          </a:prstGeom>
          <a:noFill/>
        </p:spPr>
        <p:txBody>
          <a:bodyPr wrap="square" rtlCol="0">
            <a:spAutoFit/>
          </a:bodyPr>
          <a:lstStyle/>
          <a:p>
            <a:pPr defTabSz="457200" fontAlgn="base">
              <a:spcBef>
                <a:spcPct val="0"/>
              </a:spcBef>
              <a:spcAft>
                <a:spcPct val="0"/>
              </a:spcAft>
            </a:pPr>
            <a:r>
              <a:rPr lang="en-US" sz="1200" dirty="0">
                <a:solidFill>
                  <a:srgbClr val="000000"/>
                </a:solidFill>
                <a:latin typeface="Arial" charset="0"/>
                <a:ea typeface="ＭＳ Ｐゴシック" charset="0"/>
              </a:rPr>
              <a:t>Vendor F</a:t>
            </a:r>
          </a:p>
        </p:txBody>
      </p:sp>
      <p:sp>
        <p:nvSpPr>
          <p:cNvPr id="25" name="TextBox 24"/>
          <p:cNvSpPr txBox="1"/>
          <p:nvPr/>
        </p:nvSpPr>
        <p:spPr>
          <a:xfrm>
            <a:off x="9372600" y="1307940"/>
            <a:ext cx="1295400" cy="276999"/>
          </a:xfrm>
          <a:prstGeom prst="rect">
            <a:avLst/>
          </a:prstGeom>
          <a:noFill/>
        </p:spPr>
        <p:txBody>
          <a:bodyPr wrap="square" rtlCol="0">
            <a:spAutoFit/>
          </a:bodyPr>
          <a:lstStyle/>
          <a:p>
            <a:pPr algn="r" defTabSz="457200" fontAlgn="base">
              <a:spcBef>
                <a:spcPct val="0"/>
              </a:spcBef>
              <a:spcAft>
                <a:spcPct val="0"/>
              </a:spcAft>
            </a:pPr>
            <a:r>
              <a:rPr lang="en-US" sz="1200" dirty="0">
                <a:solidFill>
                  <a:srgbClr val="000000"/>
                </a:solidFill>
                <a:latin typeface="Arial" charset="0"/>
                <a:ea typeface="ＭＳ Ｐゴシック" charset="0"/>
              </a:rPr>
              <a:t>Large Retailer A</a:t>
            </a:r>
          </a:p>
        </p:txBody>
      </p:sp>
      <p:sp>
        <p:nvSpPr>
          <p:cNvPr id="26" name="TextBox 25"/>
          <p:cNvSpPr txBox="1"/>
          <p:nvPr/>
        </p:nvSpPr>
        <p:spPr>
          <a:xfrm>
            <a:off x="9448800" y="2206070"/>
            <a:ext cx="1219200" cy="276999"/>
          </a:xfrm>
          <a:prstGeom prst="rect">
            <a:avLst/>
          </a:prstGeom>
          <a:noFill/>
        </p:spPr>
        <p:txBody>
          <a:bodyPr wrap="square" rtlCol="0">
            <a:spAutoFit/>
          </a:bodyPr>
          <a:lstStyle/>
          <a:p>
            <a:pPr algn="r" defTabSz="457200" fontAlgn="base">
              <a:spcBef>
                <a:spcPct val="0"/>
              </a:spcBef>
              <a:spcAft>
                <a:spcPct val="0"/>
              </a:spcAft>
            </a:pPr>
            <a:r>
              <a:rPr lang="en-US" sz="1200" dirty="0">
                <a:solidFill>
                  <a:srgbClr val="000000"/>
                </a:solidFill>
                <a:latin typeface="Arial" charset="0"/>
                <a:ea typeface="ＭＳ Ｐゴシック" charset="0"/>
              </a:rPr>
              <a:t>Small Shop B</a:t>
            </a:r>
          </a:p>
        </p:txBody>
      </p:sp>
      <p:sp>
        <p:nvSpPr>
          <p:cNvPr id="27" name="TextBox 26"/>
          <p:cNvSpPr txBox="1"/>
          <p:nvPr/>
        </p:nvSpPr>
        <p:spPr>
          <a:xfrm>
            <a:off x="9144000" y="3196670"/>
            <a:ext cx="1524000" cy="276999"/>
          </a:xfrm>
          <a:prstGeom prst="rect">
            <a:avLst/>
          </a:prstGeom>
          <a:noFill/>
        </p:spPr>
        <p:txBody>
          <a:bodyPr wrap="square" rtlCol="0">
            <a:spAutoFit/>
          </a:bodyPr>
          <a:lstStyle/>
          <a:p>
            <a:pPr algn="r" defTabSz="457200" fontAlgn="base">
              <a:spcBef>
                <a:spcPct val="0"/>
              </a:spcBef>
              <a:spcAft>
                <a:spcPct val="0"/>
              </a:spcAft>
            </a:pPr>
            <a:r>
              <a:rPr lang="en-US" sz="1200" dirty="0">
                <a:solidFill>
                  <a:srgbClr val="000000"/>
                </a:solidFill>
                <a:latin typeface="Arial" charset="0"/>
                <a:ea typeface="ＭＳ Ｐゴシック" charset="0"/>
              </a:rPr>
              <a:t>Specialty Retailer C</a:t>
            </a:r>
          </a:p>
        </p:txBody>
      </p:sp>
      <p:sp>
        <p:nvSpPr>
          <p:cNvPr id="28" name="TextBox 27"/>
          <p:cNvSpPr txBox="1"/>
          <p:nvPr/>
        </p:nvSpPr>
        <p:spPr>
          <a:xfrm>
            <a:off x="9372600" y="4263470"/>
            <a:ext cx="1295400" cy="276999"/>
          </a:xfrm>
          <a:prstGeom prst="rect">
            <a:avLst/>
          </a:prstGeom>
          <a:noFill/>
        </p:spPr>
        <p:txBody>
          <a:bodyPr wrap="square" rtlCol="0">
            <a:spAutoFit/>
          </a:bodyPr>
          <a:lstStyle/>
          <a:p>
            <a:pPr algn="r" defTabSz="457200" fontAlgn="base">
              <a:spcBef>
                <a:spcPct val="0"/>
              </a:spcBef>
              <a:spcAft>
                <a:spcPct val="0"/>
              </a:spcAft>
            </a:pPr>
            <a:r>
              <a:rPr lang="en-US" sz="1200" dirty="0">
                <a:solidFill>
                  <a:srgbClr val="000000"/>
                </a:solidFill>
                <a:latin typeface="Arial" charset="0"/>
                <a:ea typeface="ＭＳ Ｐゴシック" charset="0"/>
              </a:rPr>
              <a:t>Large Retailer D</a:t>
            </a:r>
          </a:p>
        </p:txBody>
      </p:sp>
      <p:sp>
        <p:nvSpPr>
          <p:cNvPr id="29" name="TextBox 28"/>
          <p:cNvSpPr txBox="1"/>
          <p:nvPr/>
        </p:nvSpPr>
        <p:spPr>
          <a:xfrm>
            <a:off x="9296400" y="5177870"/>
            <a:ext cx="1371600" cy="276999"/>
          </a:xfrm>
          <a:prstGeom prst="rect">
            <a:avLst/>
          </a:prstGeom>
          <a:noFill/>
        </p:spPr>
        <p:txBody>
          <a:bodyPr wrap="square" rtlCol="0">
            <a:spAutoFit/>
          </a:bodyPr>
          <a:lstStyle/>
          <a:p>
            <a:pPr algn="r" defTabSz="457200" fontAlgn="base">
              <a:spcBef>
                <a:spcPct val="0"/>
              </a:spcBef>
              <a:spcAft>
                <a:spcPct val="0"/>
              </a:spcAft>
            </a:pPr>
            <a:r>
              <a:rPr lang="en-US" sz="1200" dirty="0">
                <a:solidFill>
                  <a:srgbClr val="000000"/>
                </a:solidFill>
                <a:latin typeface="Arial" charset="0"/>
                <a:ea typeface="ＭＳ Ｐゴシック" charset="0"/>
              </a:rPr>
              <a:t>Online Retailer E</a:t>
            </a:r>
          </a:p>
        </p:txBody>
      </p:sp>
      <p:sp>
        <p:nvSpPr>
          <p:cNvPr id="162" name="TextBox 161"/>
          <p:cNvSpPr txBox="1"/>
          <p:nvPr/>
        </p:nvSpPr>
        <p:spPr>
          <a:xfrm>
            <a:off x="1547065" y="5588259"/>
            <a:ext cx="2743200" cy="738664"/>
          </a:xfrm>
          <a:prstGeom prst="rect">
            <a:avLst/>
          </a:prstGeom>
          <a:solidFill>
            <a:srgbClr val="002060"/>
          </a:solidFill>
        </p:spPr>
        <p:txBody>
          <a:bodyPr wrap="square" lIns="90000" rtlCol="0">
            <a:spAutoFit/>
          </a:bodyPr>
          <a:lstStyle/>
          <a:p>
            <a:pPr marL="133350" indent="-133350" defTabSz="457200" fontAlgn="base">
              <a:spcBef>
                <a:spcPct val="0"/>
              </a:spcBef>
              <a:spcAft>
                <a:spcPct val="0"/>
              </a:spcAft>
              <a:buClr>
                <a:srgbClr val="09BCEF"/>
              </a:buClr>
              <a:buFont typeface="Arial" panose="020B0604020202020204" pitchFamily="34" charset="0"/>
              <a:buChar char="•"/>
            </a:pPr>
            <a:r>
              <a:rPr lang="en-US" sz="1400" dirty="0">
                <a:solidFill>
                  <a:srgbClr val="FFFFFF"/>
                </a:solidFill>
                <a:latin typeface="Arial" charset="0"/>
                <a:ea typeface="ＭＳ Ｐゴシック" charset="0"/>
              </a:rPr>
              <a:t>Redundant expenses</a:t>
            </a:r>
          </a:p>
          <a:p>
            <a:pPr marL="133350" indent="-133350" defTabSz="457200" fontAlgn="base">
              <a:spcBef>
                <a:spcPct val="0"/>
              </a:spcBef>
              <a:spcAft>
                <a:spcPct val="0"/>
              </a:spcAft>
              <a:buClr>
                <a:srgbClr val="09BCEF"/>
              </a:buClr>
              <a:buFont typeface="Arial" panose="020B0604020202020204" pitchFamily="34" charset="0"/>
              <a:buChar char="•"/>
            </a:pPr>
            <a:r>
              <a:rPr lang="en-US" sz="1400" dirty="0">
                <a:solidFill>
                  <a:srgbClr val="FFFFFF"/>
                </a:solidFill>
                <a:latin typeface="Arial" charset="0"/>
                <a:ea typeface="ＭＳ Ｐゴシック" charset="0"/>
              </a:rPr>
              <a:t>Erroneous purchase orders</a:t>
            </a:r>
          </a:p>
          <a:p>
            <a:pPr marL="133350" indent="-133350" defTabSz="457200" fontAlgn="base">
              <a:spcBef>
                <a:spcPct val="0"/>
              </a:spcBef>
              <a:spcAft>
                <a:spcPct val="0"/>
              </a:spcAft>
              <a:buClr>
                <a:srgbClr val="09BCEF"/>
              </a:buClr>
              <a:buFont typeface="Arial" panose="020B0604020202020204" pitchFamily="34" charset="0"/>
              <a:buChar char="•"/>
            </a:pPr>
            <a:r>
              <a:rPr lang="en-US" sz="1400" dirty="0">
                <a:solidFill>
                  <a:srgbClr val="FFFFFF"/>
                </a:solidFill>
                <a:latin typeface="Arial" charset="0"/>
                <a:ea typeface="ＭＳ Ｐゴシック" charset="0"/>
              </a:rPr>
              <a:t>Chargebacks/write-offs</a:t>
            </a:r>
          </a:p>
        </p:txBody>
      </p:sp>
      <p:sp>
        <p:nvSpPr>
          <p:cNvPr id="163" name="TextBox 162"/>
          <p:cNvSpPr txBox="1"/>
          <p:nvPr/>
        </p:nvSpPr>
        <p:spPr>
          <a:xfrm>
            <a:off x="7911664" y="5576501"/>
            <a:ext cx="2743200" cy="738664"/>
          </a:xfrm>
          <a:prstGeom prst="rect">
            <a:avLst/>
          </a:prstGeom>
          <a:solidFill>
            <a:srgbClr val="002060"/>
          </a:solidFill>
        </p:spPr>
        <p:txBody>
          <a:bodyPr wrap="square" lIns="90000" rtlCol="0">
            <a:spAutoFit/>
          </a:bodyPr>
          <a:lstStyle/>
          <a:p>
            <a:pPr marL="134938" indent="-134938" defTabSz="457200" fontAlgn="base">
              <a:spcBef>
                <a:spcPct val="0"/>
              </a:spcBef>
              <a:spcAft>
                <a:spcPct val="0"/>
              </a:spcAft>
              <a:buClr>
                <a:srgbClr val="09BCEF"/>
              </a:buClr>
              <a:buFont typeface="Arial" panose="020B0604020202020204" pitchFamily="34" charset="0"/>
              <a:buChar char="•"/>
            </a:pPr>
            <a:r>
              <a:rPr lang="en-US" sz="1400" dirty="0">
                <a:solidFill>
                  <a:srgbClr val="FFFFFF"/>
                </a:solidFill>
                <a:latin typeface="Arial" charset="0"/>
                <a:ea typeface="ＭＳ Ｐゴシック" charset="0"/>
              </a:rPr>
              <a:t>Incorrect invoices</a:t>
            </a:r>
          </a:p>
          <a:p>
            <a:pPr marL="134938" indent="-134938" defTabSz="457200" fontAlgn="base">
              <a:spcBef>
                <a:spcPct val="0"/>
              </a:spcBef>
              <a:spcAft>
                <a:spcPct val="0"/>
              </a:spcAft>
              <a:buClr>
                <a:srgbClr val="09BCEF"/>
              </a:buClr>
              <a:buFont typeface="Arial" panose="020B0604020202020204" pitchFamily="34" charset="0"/>
              <a:buChar char="•"/>
            </a:pPr>
            <a:r>
              <a:rPr lang="en-US" sz="1400" dirty="0">
                <a:solidFill>
                  <a:srgbClr val="FFFFFF"/>
                </a:solidFill>
                <a:latin typeface="Arial" charset="0"/>
                <a:ea typeface="ＭＳ Ｐゴシック" charset="0"/>
              </a:rPr>
              <a:t>Merchandise delays</a:t>
            </a:r>
          </a:p>
          <a:p>
            <a:pPr marL="134938" indent="-134938" defTabSz="457200" fontAlgn="base">
              <a:spcBef>
                <a:spcPct val="0"/>
              </a:spcBef>
              <a:spcAft>
                <a:spcPct val="0"/>
              </a:spcAft>
              <a:buClr>
                <a:srgbClr val="09BCEF"/>
              </a:buClr>
              <a:buFont typeface="Arial" panose="020B0604020202020204" pitchFamily="34" charset="0"/>
              <a:buChar char="•"/>
            </a:pPr>
            <a:r>
              <a:rPr lang="en-US" sz="1400" dirty="0">
                <a:solidFill>
                  <a:srgbClr val="FFFFFF"/>
                </a:solidFill>
                <a:latin typeface="Arial" charset="0"/>
                <a:ea typeface="ＭＳ Ｐゴシック" charset="0"/>
              </a:rPr>
              <a:t>Lost sales</a:t>
            </a:r>
          </a:p>
        </p:txBody>
      </p:sp>
      <p:sp>
        <p:nvSpPr>
          <p:cNvPr id="86" name="Freeform: Shape 8">
            <a:extLst>
              <a:ext uri="{FF2B5EF4-FFF2-40B4-BE49-F238E27FC236}">
                <a16:creationId xmlns:a16="http://schemas.microsoft.com/office/drawing/2014/main" id="{BBC27405-A68D-4CF8-A75D-16DBC97D0C88}"/>
              </a:ext>
            </a:extLst>
          </p:cNvPr>
          <p:cNvSpPr/>
          <p:nvPr/>
        </p:nvSpPr>
        <p:spPr>
          <a:xfrm>
            <a:off x="8566666" y="2102069"/>
            <a:ext cx="621263" cy="563264"/>
          </a:xfrm>
          <a:custGeom>
            <a:avLst/>
            <a:gdLst/>
            <a:ahLst/>
            <a:cxnLst>
              <a:cxn ang="3cd4">
                <a:pos x="hc" y="t"/>
              </a:cxn>
              <a:cxn ang="cd2">
                <a:pos x="l" y="vc"/>
              </a:cxn>
              <a:cxn ang="cd4">
                <a:pos x="hc" y="b"/>
              </a:cxn>
              <a:cxn ang="0">
                <a:pos x="r" y="vc"/>
              </a:cxn>
            </a:cxnLst>
            <a:rect l="l" t="t" r="r" b="b"/>
            <a:pathLst>
              <a:path w="4072" h="4072">
                <a:moveTo>
                  <a:pt x="3309" y="0"/>
                </a:moveTo>
                <a:lnTo>
                  <a:pt x="748" y="0"/>
                </a:lnTo>
                <a:cubicBezTo>
                  <a:pt x="700" y="0"/>
                  <a:pt x="669" y="31"/>
                  <a:pt x="669" y="79"/>
                </a:cubicBezTo>
                <a:lnTo>
                  <a:pt x="669" y="1209"/>
                </a:lnTo>
                <a:cubicBezTo>
                  <a:pt x="351" y="1320"/>
                  <a:pt x="207" y="2449"/>
                  <a:pt x="207" y="3101"/>
                </a:cubicBezTo>
                <a:lnTo>
                  <a:pt x="80" y="3101"/>
                </a:lnTo>
                <a:cubicBezTo>
                  <a:pt x="32" y="3101"/>
                  <a:pt x="0" y="3133"/>
                  <a:pt x="0" y="3181"/>
                </a:cubicBezTo>
                <a:lnTo>
                  <a:pt x="0" y="3992"/>
                </a:lnTo>
                <a:cubicBezTo>
                  <a:pt x="0" y="4040"/>
                  <a:pt x="32" y="4072"/>
                  <a:pt x="80" y="4072"/>
                </a:cubicBezTo>
                <a:lnTo>
                  <a:pt x="3993" y="4072"/>
                </a:lnTo>
                <a:cubicBezTo>
                  <a:pt x="4024" y="4072"/>
                  <a:pt x="4072" y="4040"/>
                  <a:pt x="4072" y="3992"/>
                </a:cubicBezTo>
                <a:lnTo>
                  <a:pt x="4072" y="3181"/>
                </a:lnTo>
                <a:cubicBezTo>
                  <a:pt x="4072" y="3133"/>
                  <a:pt x="4024" y="3101"/>
                  <a:pt x="3993" y="3101"/>
                </a:cubicBezTo>
                <a:lnTo>
                  <a:pt x="3929" y="3101"/>
                </a:lnTo>
                <a:cubicBezTo>
                  <a:pt x="3913" y="2417"/>
                  <a:pt x="3770" y="1209"/>
                  <a:pt x="3420" y="1209"/>
                </a:cubicBezTo>
                <a:lnTo>
                  <a:pt x="3388" y="1209"/>
                </a:lnTo>
                <a:lnTo>
                  <a:pt x="3388" y="79"/>
                </a:lnTo>
                <a:cubicBezTo>
                  <a:pt x="3388" y="31"/>
                  <a:pt x="3357" y="0"/>
                  <a:pt x="3309" y="0"/>
                </a:cubicBezTo>
                <a:close/>
                <a:moveTo>
                  <a:pt x="827" y="158"/>
                </a:moveTo>
                <a:lnTo>
                  <a:pt x="3229" y="158"/>
                </a:lnTo>
                <a:lnTo>
                  <a:pt x="3229" y="1209"/>
                </a:lnTo>
                <a:lnTo>
                  <a:pt x="827" y="1209"/>
                </a:lnTo>
                <a:close/>
                <a:moveTo>
                  <a:pt x="3913" y="3912"/>
                </a:moveTo>
                <a:lnTo>
                  <a:pt x="160" y="3912"/>
                </a:lnTo>
                <a:lnTo>
                  <a:pt x="160" y="3260"/>
                </a:lnTo>
                <a:lnTo>
                  <a:pt x="3913" y="3260"/>
                </a:lnTo>
                <a:close/>
                <a:moveTo>
                  <a:pt x="3770" y="3101"/>
                </a:moveTo>
                <a:lnTo>
                  <a:pt x="366" y="3101"/>
                </a:lnTo>
                <a:cubicBezTo>
                  <a:pt x="366" y="2147"/>
                  <a:pt x="605" y="1367"/>
                  <a:pt x="716" y="1367"/>
                </a:cubicBezTo>
                <a:lnTo>
                  <a:pt x="748" y="1367"/>
                </a:lnTo>
                <a:lnTo>
                  <a:pt x="3309" y="1367"/>
                </a:lnTo>
                <a:lnTo>
                  <a:pt x="3420" y="1367"/>
                </a:lnTo>
                <a:cubicBezTo>
                  <a:pt x="3532" y="1367"/>
                  <a:pt x="3754" y="2147"/>
                  <a:pt x="3770" y="3101"/>
                </a:cubicBezTo>
                <a:close/>
                <a:moveTo>
                  <a:pt x="2911" y="397"/>
                </a:moveTo>
                <a:lnTo>
                  <a:pt x="1146" y="397"/>
                </a:lnTo>
                <a:cubicBezTo>
                  <a:pt x="1114" y="397"/>
                  <a:pt x="1066" y="429"/>
                  <a:pt x="1066" y="477"/>
                </a:cubicBezTo>
                <a:lnTo>
                  <a:pt x="1066" y="890"/>
                </a:lnTo>
                <a:cubicBezTo>
                  <a:pt x="1066" y="922"/>
                  <a:pt x="1114" y="970"/>
                  <a:pt x="1146" y="970"/>
                </a:cubicBezTo>
                <a:lnTo>
                  <a:pt x="2911" y="970"/>
                </a:lnTo>
                <a:cubicBezTo>
                  <a:pt x="2959" y="970"/>
                  <a:pt x="2991" y="922"/>
                  <a:pt x="2991" y="890"/>
                </a:cubicBezTo>
                <a:lnTo>
                  <a:pt x="2991" y="477"/>
                </a:lnTo>
                <a:cubicBezTo>
                  <a:pt x="2991" y="429"/>
                  <a:pt x="2959" y="397"/>
                  <a:pt x="2911" y="397"/>
                </a:cubicBezTo>
                <a:close/>
                <a:moveTo>
                  <a:pt x="2831" y="811"/>
                </a:moveTo>
                <a:lnTo>
                  <a:pt x="1225" y="811"/>
                </a:lnTo>
                <a:lnTo>
                  <a:pt x="1225" y="557"/>
                </a:lnTo>
                <a:lnTo>
                  <a:pt x="2831" y="557"/>
                </a:lnTo>
                <a:close/>
                <a:moveTo>
                  <a:pt x="1146" y="1622"/>
                </a:moveTo>
                <a:lnTo>
                  <a:pt x="875" y="1622"/>
                </a:lnTo>
                <a:cubicBezTo>
                  <a:pt x="843" y="1622"/>
                  <a:pt x="812" y="1654"/>
                  <a:pt x="812" y="1685"/>
                </a:cubicBezTo>
                <a:lnTo>
                  <a:pt x="812" y="1956"/>
                </a:lnTo>
                <a:cubicBezTo>
                  <a:pt x="812" y="2004"/>
                  <a:pt x="843" y="2036"/>
                  <a:pt x="875" y="2036"/>
                </a:cubicBezTo>
                <a:lnTo>
                  <a:pt x="1146" y="2036"/>
                </a:lnTo>
                <a:cubicBezTo>
                  <a:pt x="1193" y="2036"/>
                  <a:pt x="1225" y="2004"/>
                  <a:pt x="1225" y="1956"/>
                </a:cubicBezTo>
                <a:lnTo>
                  <a:pt x="1225" y="1685"/>
                </a:lnTo>
                <a:cubicBezTo>
                  <a:pt x="1225" y="1654"/>
                  <a:pt x="1193" y="1622"/>
                  <a:pt x="1146" y="1622"/>
                </a:cubicBezTo>
                <a:close/>
                <a:moveTo>
                  <a:pt x="1066" y="1876"/>
                </a:moveTo>
                <a:lnTo>
                  <a:pt x="955" y="1876"/>
                </a:lnTo>
                <a:lnTo>
                  <a:pt x="955" y="1765"/>
                </a:lnTo>
                <a:lnTo>
                  <a:pt x="1066" y="1765"/>
                </a:lnTo>
                <a:close/>
                <a:moveTo>
                  <a:pt x="1830" y="1622"/>
                </a:moveTo>
                <a:lnTo>
                  <a:pt x="1559" y="1622"/>
                </a:lnTo>
                <a:cubicBezTo>
                  <a:pt x="1512" y="1622"/>
                  <a:pt x="1479" y="1654"/>
                  <a:pt x="1479" y="1685"/>
                </a:cubicBezTo>
                <a:lnTo>
                  <a:pt x="1479" y="1956"/>
                </a:lnTo>
                <a:cubicBezTo>
                  <a:pt x="1479" y="2004"/>
                  <a:pt x="1512" y="2036"/>
                  <a:pt x="1559" y="2036"/>
                </a:cubicBezTo>
                <a:lnTo>
                  <a:pt x="1830" y="2036"/>
                </a:lnTo>
                <a:cubicBezTo>
                  <a:pt x="1877" y="2036"/>
                  <a:pt x="1909" y="2004"/>
                  <a:pt x="1909" y="1956"/>
                </a:cubicBezTo>
                <a:lnTo>
                  <a:pt x="1909" y="1685"/>
                </a:lnTo>
                <a:cubicBezTo>
                  <a:pt x="1909" y="1654"/>
                  <a:pt x="1877" y="1622"/>
                  <a:pt x="1830" y="1622"/>
                </a:cubicBezTo>
                <a:close/>
                <a:moveTo>
                  <a:pt x="1750" y="1876"/>
                </a:moveTo>
                <a:lnTo>
                  <a:pt x="1639" y="1876"/>
                </a:lnTo>
                <a:lnTo>
                  <a:pt x="1639" y="1765"/>
                </a:lnTo>
                <a:lnTo>
                  <a:pt x="1750" y="1765"/>
                </a:lnTo>
                <a:close/>
                <a:moveTo>
                  <a:pt x="2497" y="1622"/>
                </a:moveTo>
                <a:lnTo>
                  <a:pt x="2227" y="1622"/>
                </a:lnTo>
                <a:cubicBezTo>
                  <a:pt x="2196" y="1622"/>
                  <a:pt x="2148" y="1654"/>
                  <a:pt x="2148" y="1685"/>
                </a:cubicBezTo>
                <a:lnTo>
                  <a:pt x="2148" y="1956"/>
                </a:lnTo>
                <a:cubicBezTo>
                  <a:pt x="2148" y="2004"/>
                  <a:pt x="2196" y="2036"/>
                  <a:pt x="2227" y="2036"/>
                </a:cubicBezTo>
                <a:lnTo>
                  <a:pt x="2497" y="2036"/>
                </a:lnTo>
                <a:cubicBezTo>
                  <a:pt x="2545" y="2036"/>
                  <a:pt x="2577" y="2004"/>
                  <a:pt x="2577" y="1956"/>
                </a:cubicBezTo>
                <a:lnTo>
                  <a:pt x="2577" y="1685"/>
                </a:lnTo>
                <a:cubicBezTo>
                  <a:pt x="2577" y="1654"/>
                  <a:pt x="2545" y="1622"/>
                  <a:pt x="2497" y="1622"/>
                </a:cubicBezTo>
                <a:close/>
                <a:moveTo>
                  <a:pt x="2418" y="1876"/>
                </a:moveTo>
                <a:lnTo>
                  <a:pt x="2307" y="1876"/>
                </a:lnTo>
                <a:lnTo>
                  <a:pt x="2307" y="1765"/>
                </a:lnTo>
                <a:lnTo>
                  <a:pt x="2418" y="1765"/>
                </a:lnTo>
                <a:close/>
                <a:moveTo>
                  <a:pt x="1146" y="2147"/>
                </a:moveTo>
                <a:lnTo>
                  <a:pt x="875" y="2147"/>
                </a:lnTo>
                <a:cubicBezTo>
                  <a:pt x="843" y="2147"/>
                  <a:pt x="812" y="2194"/>
                  <a:pt x="812" y="2226"/>
                </a:cubicBezTo>
                <a:lnTo>
                  <a:pt x="812" y="2497"/>
                </a:lnTo>
                <a:cubicBezTo>
                  <a:pt x="812" y="2545"/>
                  <a:pt x="843" y="2576"/>
                  <a:pt x="875" y="2576"/>
                </a:cubicBezTo>
                <a:lnTo>
                  <a:pt x="1146" y="2576"/>
                </a:lnTo>
                <a:cubicBezTo>
                  <a:pt x="1193" y="2576"/>
                  <a:pt x="1225" y="2545"/>
                  <a:pt x="1225" y="2497"/>
                </a:cubicBezTo>
                <a:lnTo>
                  <a:pt x="1225" y="2226"/>
                </a:lnTo>
                <a:cubicBezTo>
                  <a:pt x="1225" y="2194"/>
                  <a:pt x="1193" y="2147"/>
                  <a:pt x="1146" y="2147"/>
                </a:cubicBezTo>
                <a:close/>
                <a:moveTo>
                  <a:pt x="1066" y="2417"/>
                </a:moveTo>
                <a:lnTo>
                  <a:pt x="955" y="2417"/>
                </a:lnTo>
                <a:lnTo>
                  <a:pt x="955" y="2306"/>
                </a:lnTo>
                <a:lnTo>
                  <a:pt x="1066" y="2306"/>
                </a:lnTo>
                <a:close/>
                <a:moveTo>
                  <a:pt x="1830" y="2147"/>
                </a:moveTo>
                <a:lnTo>
                  <a:pt x="1559" y="2147"/>
                </a:lnTo>
                <a:cubicBezTo>
                  <a:pt x="1512" y="2147"/>
                  <a:pt x="1479" y="2194"/>
                  <a:pt x="1479" y="2226"/>
                </a:cubicBezTo>
                <a:lnTo>
                  <a:pt x="1479" y="2497"/>
                </a:lnTo>
                <a:cubicBezTo>
                  <a:pt x="1479" y="2545"/>
                  <a:pt x="1512" y="2576"/>
                  <a:pt x="1559" y="2576"/>
                </a:cubicBezTo>
                <a:lnTo>
                  <a:pt x="1830" y="2576"/>
                </a:lnTo>
                <a:cubicBezTo>
                  <a:pt x="1877" y="2576"/>
                  <a:pt x="1909" y="2545"/>
                  <a:pt x="1909" y="2497"/>
                </a:cubicBezTo>
                <a:lnTo>
                  <a:pt x="1909" y="2226"/>
                </a:lnTo>
                <a:cubicBezTo>
                  <a:pt x="1909" y="2194"/>
                  <a:pt x="1877" y="2147"/>
                  <a:pt x="1830" y="2147"/>
                </a:cubicBezTo>
                <a:close/>
                <a:moveTo>
                  <a:pt x="1750" y="2417"/>
                </a:moveTo>
                <a:lnTo>
                  <a:pt x="1639" y="2417"/>
                </a:lnTo>
                <a:lnTo>
                  <a:pt x="1639" y="2306"/>
                </a:lnTo>
                <a:lnTo>
                  <a:pt x="1750" y="2306"/>
                </a:lnTo>
                <a:close/>
                <a:moveTo>
                  <a:pt x="2497" y="2147"/>
                </a:moveTo>
                <a:lnTo>
                  <a:pt x="2227" y="2147"/>
                </a:lnTo>
                <a:cubicBezTo>
                  <a:pt x="2196" y="2147"/>
                  <a:pt x="2148" y="2194"/>
                  <a:pt x="2148" y="2226"/>
                </a:cubicBezTo>
                <a:lnTo>
                  <a:pt x="2148" y="2497"/>
                </a:lnTo>
                <a:cubicBezTo>
                  <a:pt x="2148" y="2545"/>
                  <a:pt x="2196" y="2576"/>
                  <a:pt x="2227" y="2576"/>
                </a:cubicBezTo>
                <a:lnTo>
                  <a:pt x="2497" y="2576"/>
                </a:lnTo>
                <a:cubicBezTo>
                  <a:pt x="2545" y="2576"/>
                  <a:pt x="2577" y="2545"/>
                  <a:pt x="2577" y="2497"/>
                </a:cubicBezTo>
                <a:lnTo>
                  <a:pt x="2577" y="2226"/>
                </a:lnTo>
                <a:cubicBezTo>
                  <a:pt x="2577" y="2194"/>
                  <a:pt x="2545" y="2147"/>
                  <a:pt x="2497" y="2147"/>
                </a:cubicBezTo>
                <a:close/>
                <a:moveTo>
                  <a:pt x="2418" y="2417"/>
                </a:moveTo>
                <a:lnTo>
                  <a:pt x="2307" y="2417"/>
                </a:lnTo>
                <a:lnTo>
                  <a:pt x="2307" y="2306"/>
                </a:lnTo>
                <a:lnTo>
                  <a:pt x="2418" y="2306"/>
                </a:lnTo>
                <a:close/>
                <a:moveTo>
                  <a:pt x="3182" y="1749"/>
                </a:moveTo>
                <a:lnTo>
                  <a:pt x="2911" y="1749"/>
                </a:lnTo>
                <a:cubicBezTo>
                  <a:pt x="2863" y="1749"/>
                  <a:pt x="2831" y="1781"/>
                  <a:pt x="2831" y="1829"/>
                </a:cubicBezTo>
                <a:lnTo>
                  <a:pt x="2831" y="2497"/>
                </a:lnTo>
                <a:cubicBezTo>
                  <a:pt x="2831" y="2545"/>
                  <a:pt x="2863" y="2576"/>
                  <a:pt x="2911" y="2576"/>
                </a:cubicBezTo>
                <a:lnTo>
                  <a:pt x="3182" y="2576"/>
                </a:lnTo>
                <a:cubicBezTo>
                  <a:pt x="3229" y="2576"/>
                  <a:pt x="3261" y="2545"/>
                  <a:pt x="3261" y="2497"/>
                </a:cubicBezTo>
                <a:lnTo>
                  <a:pt x="3261" y="1829"/>
                </a:lnTo>
                <a:cubicBezTo>
                  <a:pt x="3261" y="1781"/>
                  <a:pt x="3229" y="1749"/>
                  <a:pt x="3182" y="1749"/>
                </a:cubicBezTo>
                <a:close/>
                <a:moveTo>
                  <a:pt x="3102" y="2417"/>
                </a:moveTo>
                <a:lnTo>
                  <a:pt x="2991" y="2417"/>
                </a:lnTo>
                <a:lnTo>
                  <a:pt x="2991" y="1908"/>
                </a:lnTo>
                <a:lnTo>
                  <a:pt x="3102" y="1908"/>
                </a:lnTo>
                <a:close/>
              </a:path>
            </a:pathLst>
          </a:custGeom>
          <a:solidFill>
            <a:schemeClr val="accent2"/>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sp>
        <p:nvSpPr>
          <p:cNvPr id="103" name="Freeform: Shape 15">
            <a:extLst>
              <a:ext uri="{FF2B5EF4-FFF2-40B4-BE49-F238E27FC236}">
                <a16:creationId xmlns:a16="http://schemas.microsoft.com/office/drawing/2014/main" id="{63C1387D-8985-415E-A7C3-CEA9A34D7F95}"/>
              </a:ext>
            </a:extLst>
          </p:cNvPr>
          <p:cNvSpPr/>
          <p:nvPr/>
        </p:nvSpPr>
        <p:spPr>
          <a:xfrm>
            <a:off x="8492637" y="4164392"/>
            <a:ext cx="769320" cy="572400"/>
          </a:xfrm>
          <a:custGeom>
            <a:avLst/>
            <a:gdLst/>
            <a:ahLst/>
            <a:cxnLst>
              <a:cxn ang="3cd4">
                <a:pos x="hc" y="t"/>
              </a:cxn>
              <a:cxn ang="cd2">
                <a:pos x="l" y="vc"/>
              </a:cxn>
              <a:cxn ang="cd4">
                <a:pos x="hc" y="b"/>
              </a:cxn>
              <a:cxn ang="0">
                <a:pos x="r" y="vc"/>
              </a:cxn>
            </a:cxnLst>
            <a:rect l="l" t="t" r="r" b="b"/>
            <a:pathLst>
              <a:path w="4275" h="3181">
                <a:moveTo>
                  <a:pt x="796" y="48"/>
                </a:moveTo>
                <a:cubicBezTo>
                  <a:pt x="796" y="16"/>
                  <a:pt x="764" y="0"/>
                  <a:pt x="732" y="0"/>
                </a:cubicBezTo>
                <a:lnTo>
                  <a:pt x="80" y="0"/>
                </a:lnTo>
                <a:cubicBezTo>
                  <a:pt x="33" y="0"/>
                  <a:pt x="0" y="32"/>
                  <a:pt x="0" y="79"/>
                </a:cubicBezTo>
                <a:lnTo>
                  <a:pt x="0" y="302"/>
                </a:lnTo>
                <a:cubicBezTo>
                  <a:pt x="0" y="350"/>
                  <a:pt x="33" y="382"/>
                  <a:pt x="80" y="382"/>
                </a:cubicBezTo>
                <a:cubicBezTo>
                  <a:pt x="128" y="382"/>
                  <a:pt x="160" y="350"/>
                  <a:pt x="160" y="302"/>
                </a:cubicBezTo>
                <a:lnTo>
                  <a:pt x="160" y="159"/>
                </a:lnTo>
                <a:lnTo>
                  <a:pt x="669" y="159"/>
                </a:lnTo>
                <a:lnTo>
                  <a:pt x="1480" y="2259"/>
                </a:lnTo>
                <a:cubicBezTo>
                  <a:pt x="1496" y="2290"/>
                  <a:pt x="1527" y="2322"/>
                  <a:pt x="1559" y="2322"/>
                </a:cubicBezTo>
                <a:lnTo>
                  <a:pt x="3675" y="2322"/>
                </a:lnTo>
                <a:cubicBezTo>
                  <a:pt x="3707" y="2322"/>
                  <a:pt x="3738" y="2290"/>
                  <a:pt x="3754" y="2259"/>
                </a:cubicBezTo>
                <a:lnTo>
                  <a:pt x="4263" y="875"/>
                </a:lnTo>
                <a:cubicBezTo>
                  <a:pt x="4279" y="859"/>
                  <a:pt x="4279" y="827"/>
                  <a:pt x="4263" y="811"/>
                </a:cubicBezTo>
                <a:cubicBezTo>
                  <a:pt x="4247" y="779"/>
                  <a:pt x="4232" y="779"/>
                  <a:pt x="4200" y="763"/>
                </a:cubicBezTo>
                <a:lnTo>
                  <a:pt x="1369" y="350"/>
                </a:lnTo>
                <a:cubicBezTo>
                  <a:pt x="1337" y="350"/>
                  <a:pt x="1289" y="382"/>
                  <a:pt x="1289" y="414"/>
                </a:cubicBezTo>
                <a:cubicBezTo>
                  <a:pt x="1273" y="461"/>
                  <a:pt x="1305" y="509"/>
                  <a:pt x="1353" y="509"/>
                </a:cubicBezTo>
                <a:lnTo>
                  <a:pt x="4089" y="906"/>
                </a:lnTo>
                <a:lnTo>
                  <a:pt x="3627" y="2163"/>
                </a:lnTo>
                <a:lnTo>
                  <a:pt x="1607" y="2163"/>
                </a:lnTo>
                <a:close/>
                <a:moveTo>
                  <a:pt x="2450" y="2799"/>
                </a:moveTo>
                <a:cubicBezTo>
                  <a:pt x="2450" y="2577"/>
                  <a:pt x="2275" y="2402"/>
                  <a:pt x="2053" y="2402"/>
                </a:cubicBezTo>
                <a:cubicBezTo>
                  <a:pt x="1846" y="2402"/>
                  <a:pt x="1655" y="2577"/>
                  <a:pt x="1655" y="2799"/>
                </a:cubicBezTo>
                <a:cubicBezTo>
                  <a:pt x="1655" y="3006"/>
                  <a:pt x="1846" y="3181"/>
                  <a:pt x="2053" y="3181"/>
                </a:cubicBezTo>
                <a:cubicBezTo>
                  <a:pt x="2275" y="3181"/>
                  <a:pt x="2450" y="3006"/>
                  <a:pt x="2450" y="2799"/>
                </a:cubicBezTo>
                <a:close/>
                <a:moveTo>
                  <a:pt x="1814" y="2799"/>
                </a:moveTo>
                <a:cubicBezTo>
                  <a:pt x="1814" y="2656"/>
                  <a:pt x="1925" y="2561"/>
                  <a:pt x="2053" y="2561"/>
                </a:cubicBezTo>
                <a:cubicBezTo>
                  <a:pt x="2196" y="2561"/>
                  <a:pt x="2291" y="2656"/>
                  <a:pt x="2291" y="2799"/>
                </a:cubicBezTo>
                <a:cubicBezTo>
                  <a:pt x="2291" y="2927"/>
                  <a:pt x="2196" y="3022"/>
                  <a:pt x="2053" y="3022"/>
                </a:cubicBezTo>
                <a:cubicBezTo>
                  <a:pt x="1925" y="3022"/>
                  <a:pt x="1814" y="2927"/>
                  <a:pt x="1814" y="2799"/>
                </a:cubicBezTo>
                <a:close/>
                <a:moveTo>
                  <a:pt x="3563" y="2799"/>
                </a:moveTo>
                <a:cubicBezTo>
                  <a:pt x="3563" y="2577"/>
                  <a:pt x="3389" y="2402"/>
                  <a:pt x="3166" y="2402"/>
                </a:cubicBezTo>
                <a:cubicBezTo>
                  <a:pt x="2959" y="2402"/>
                  <a:pt x="2784" y="2577"/>
                  <a:pt x="2784" y="2799"/>
                </a:cubicBezTo>
                <a:cubicBezTo>
                  <a:pt x="2784" y="3006"/>
                  <a:pt x="2959" y="3181"/>
                  <a:pt x="3166" y="3181"/>
                </a:cubicBezTo>
                <a:cubicBezTo>
                  <a:pt x="3389" y="3181"/>
                  <a:pt x="3563" y="3006"/>
                  <a:pt x="3563" y="2799"/>
                </a:cubicBezTo>
                <a:close/>
                <a:moveTo>
                  <a:pt x="2943" y="2799"/>
                </a:moveTo>
                <a:cubicBezTo>
                  <a:pt x="2943" y="2656"/>
                  <a:pt x="3039" y="2561"/>
                  <a:pt x="3166" y="2561"/>
                </a:cubicBezTo>
                <a:cubicBezTo>
                  <a:pt x="3309" y="2561"/>
                  <a:pt x="3405" y="2656"/>
                  <a:pt x="3405" y="2799"/>
                </a:cubicBezTo>
                <a:cubicBezTo>
                  <a:pt x="3405" y="2927"/>
                  <a:pt x="3309" y="3022"/>
                  <a:pt x="3166" y="3022"/>
                </a:cubicBezTo>
                <a:cubicBezTo>
                  <a:pt x="3039" y="3022"/>
                  <a:pt x="2943" y="2927"/>
                  <a:pt x="2943" y="2799"/>
                </a:cubicBezTo>
                <a:close/>
                <a:moveTo>
                  <a:pt x="1702" y="1861"/>
                </a:moveTo>
                <a:lnTo>
                  <a:pt x="3563" y="1861"/>
                </a:lnTo>
                <a:cubicBezTo>
                  <a:pt x="3595" y="1861"/>
                  <a:pt x="3643" y="1813"/>
                  <a:pt x="3643" y="1781"/>
                </a:cubicBezTo>
                <a:cubicBezTo>
                  <a:pt x="3643" y="1733"/>
                  <a:pt x="3595" y="1702"/>
                  <a:pt x="3563" y="1702"/>
                </a:cubicBezTo>
                <a:lnTo>
                  <a:pt x="1702" y="1702"/>
                </a:lnTo>
                <a:cubicBezTo>
                  <a:pt x="1655" y="1702"/>
                  <a:pt x="1623" y="1733"/>
                  <a:pt x="1623" y="1781"/>
                </a:cubicBezTo>
                <a:cubicBezTo>
                  <a:pt x="1623" y="1813"/>
                  <a:pt x="1655" y="1861"/>
                  <a:pt x="1702" y="1861"/>
                </a:cubicBezTo>
                <a:close/>
                <a:moveTo>
                  <a:pt x="1702" y="1543"/>
                </a:moveTo>
                <a:lnTo>
                  <a:pt x="3563" y="1543"/>
                </a:lnTo>
                <a:cubicBezTo>
                  <a:pt x="3595" y="1543"/>
                  <a:pt x="3643" y="1511"/>
                  <a:pt x="3643" y="1463"/>
                </a:cubicBezTo>
                <a:cubicBezTo>
                  <a:pt x="3643" y="1415"/>
                  <a:pt x="3595" y="1384"/>
                  <a:pt x="3563" y="1384"/>
                </a:cubicBezTo>
                <a:lnTo>
                  <a:pt x="1702" y="1384"/>
                </a:lnTo>
                <a:cubicBezTo>
                  <a:pt x="1655" y="1384"/>
                  <a:pt x="1623" y="1415"/>
                  <a:pt x="1623" y="1463"/>
                </a:cubicBezTo>
                <a:cubicBezTo>
                  <a:pt x="1623" y="1511"/>
                  <a:pt x="1655" y="1543"/>
                  <a:pt x="1702" y="1543"/>
                </a:cubicBezTo>
                <a:close/>
                <a:moveTo>
                  <a:pt x="1702" y="1241"/>
                </a:moveTo>
                <a:lnTo>
                  <a:pt x="3086" y="1241"/>
                </a:lnTo>
                <a:cubicBezTo>
                  <a:pt x="3134" y="1241"/>
                  <a:pt x="3166" y="1193"/>
                  <a:pt x="3166" y="1161"/>
                </a:cubicBezTo>
                <a:cubicBezTo>
                  <a:pt x="3166" y="1114"/>
                  <a:pt x="3134" y="1081"/>
                  <a:pt x="3086" y="1081"/>
                </a:cubicBezTo>
                <a:lnTo>
                  <a:pt x="1702" y="1081"/>
                </a:lnTo>
                <a:cubicBezTo>
                  <a:pt x="1655" y="1081"/>
                  <a:pt x="1623" y="1114"/>
                  <a:pt x="1623" y="1161"/>
                </a:cubicBezTo>
                <a:cubicBezTo>
                  <a:pt x="1623" y="1193"/>
                  <a:pt x="1655" y="1241"/>
                  <a:pt x="1702" y="1241"/>
                </a:cubicBezTo>
                <a:close/>
              </a:path>
            </a:pathLst>
          </a:custGeom>
          <a:solidFill>
            <a:schemeClr val="accent2"/>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sp>
        <p:nvSpPr>
          <p:cNvPr id="105" name="Freeform: Shape 8">
            <a:extLst>
              <a:ext uri="{FF2B5EF4-FFF2-40B4-BE49-F238E27FC236}">
                <a16:creationId xmlns:a16="http://schemas.microsoft.com/office/drawing/2014/main" id="{7AEE7156-E18C-4228-92D2-8635A23B62C7}"/>
              </a:ext>
            </a:extLst>
          </p:cNvPr>
          <p:cNvSpPr/>
          <p:nvPr/>
        </p:nvSpPr>
        <p:spPr>
          <a:xfrm>
            <a:off x="8557033" y="2965226"/>
            <a:ext cx="640528" cy="655655"/>
          </a:xfrm>
          <a:custGeom>
            <a:avLst/>
            <a:gdLst/>
            <a:ahLst/>
            <a:cxnLst>
              <a:cxn ang="3cd4">
                <a:pos x="hc" y="t"/>
              </a:cxn>
              <a:cxn ang="cd2">
                <a:pos x="l" y="vc"/>
              </a:cxn>
              <a:cxn ang="cd4">
                <a:pos x="hc" y="b"/>
              </a:cxn>
              <a:cxn ang="0">
                <a:pos x="r" y="vc"/>
              </a:cxn>
            </a:cxnLst>
            <a:rect l="l" t="t" r="r" b="b"/>
            <a:pathLst>
              <a:path w="4772" h="4772">
                <a:moveTo>
                  <a:pt x="4278" y="1463"/>
                </a:moveTo>
                <a:cubicBezTo>
                  <a:pt x="4263" y="1448"/>
                  <a:pt x="4231" y="1432"/>
                  <a:pt x="4215" y="1432"/>
                </a:cubicBezTo>
                <a:cubicBezTo>
                  <a:pt x="3054" y="1432"/>
                  <a:pt x="3054" y="1432"/>
                  <a:pt x="3054" y="1432"/>
                </a:cubicBezTo>
                <a:cubicBezTo>
                  <a:pt x="3054" y="954"/>
                  <a:pt x="3054" y="954"/>
                  <a:pt x="3054" y="954"/>
                </a:cubicBezTo>
                <a:cubicBezTo>
                  <a:pt x="3579" y="954"/>
                  <a:pt x="3579" y="954"/>
                  <a:pt x="3579" y="954"/>
                </a:cubicBezTo>
                <a:cubicBezTo>
                  <a:pt x="3626" y="954"/>
                  <a:pt x="3658" y="923"/>
                  <a:pt x="3658" y="875"/>
                </a:cubicBezTo>
                <a:cubicBezTo>
                  <a:pt x="3658" y="80"/>
                  <a:pt x="3658" y="80"/>
                  <a:pt x="3658" y="80"/>
                </a:cubicBezTo>
                <a:cubicBezTo>
                  <a:pt x="3658" y="32"/>
                  <a:pt x="3626" y="0"/>
                  <a:pt x="3579" y="0"/>
                </a:cubicBezTo>
                <a:cubicBezTo>
                  <a:pt x="1193" y="0"/>
                  <a:pt x="1193" y="0"/>
                  <a:pt x="1193" y="0"/>
                </a:cubicBezTo>
                <a:cubicBezTo>
                  <a:pt x="1145" y="0"/>
                  <a:pt x="1113" y="32"/>
                  <a:pt x="1113" y="80"/>
                </a:cubicBezTo>
                <a:cubicBezTo>
                  <a:pt x="1113" y="875"/>
                  <a:pt x="1113" y="875"/>
                  <a:pt x="1113" y="875"/>
                </a:cubicBezTo>
                <a:cubicBezTo>
                  <a:pt x="1113" y="923"/>
                  <a:pt x="1145" y="954"/>
                  <a:pt x="1193" y="954"/>
                </a:cubicBezTo>
                <a:cubicBezTo>
                  <a:pt x="1718" y="954"/>
                  <a:pt x="1718" y="954"/>
                  <a:pt x="1718" y="954"/>
                </a:cubicBezTo>
                <a:cubicBezTo>
                  <a:pt x="1718" y="1432"/>
                  <a:pt x="1718" y="1432"/>
                  <a:pt x="1718" y="1432"/>
                </a:cubicBezTo>
                <a:cubicBezTo>
                  <a:pt x="636" y="1432"/>
                  <a:pt x="636" y="1432"/>
                  <a:pt x="636" y="1432"/>
                </a:cubicBezTo>
                <a:cubicBezTo>
                  <a:pt x="605" y="1432"/>
                  <a:pt x="588" y="1448"/>
                  <a:pt x="573" y="1463"/>
                </a:cubicBezTo>
                <a:cubicBezTo>
                  <a:pt x="16" y="2211"/>
                  <a:pt x="16" y="2211"/>
                  <a:pt x="16" y="2211"/>
                </a:cubicBezTo>
                <a:cubicBezTo>
                  <a:pt x="16" y="2227"/>
                  <a:pt x="0" y="2243"/>
                  <a:pt x="0" y="2259"/>
                </a:cubicBezTo>
                <a:cubicBezTo>
                  <a:pt x="0" y="2370"/>
                  <a:pt x="0" y="2370"/>
                  <a:pt x="0" y="2370"/>
                </a:cubicBezTo>
                <a:cubicBezTo>
                  <a:pt x="0" y="2577"/>
                  <a:pt x="143" y="2784"/>
                  <a:pt x="318" y="2831"/>
                </a:cubicBezTo>
                <a:cubicBezTo>
                  <a:pt x="318" y="4692"/>
                  <a:pt x="318" y="4692"/>
                  <a:pt x="318" y="4692"/>
                </a:cubicBezTo>
                <a:cubicBezTo>
                  <a:pt x="318" y="4724"/>
                  <a:pt x="350" y="4772"/>
                  <a:pt x="397" y="4772"/>
                </a:cubicBezTo>
                <a:cubicBezTo>
                  <a:pt x="4374" y="4772"/>
                  <a:pt x="4374" y="4772"/>
                  <a:pt x="4374" y="4772"/>
                </a:cubicBezTo>
                <a:cubicBezTo>
                  <a:pt x="4422" y="4772"/>
                  <a:pt x="4454" y="4724"/>
                  <a:pt x="4454" y="4692"/>
                </a:cubicBezTo>
                <a:cubicBezTo>
                  <a:pt x="4454" y="2831"/>
                  <a:pt x="4454" y="2831"/>
                  <a:pt x="4454" y="2831"/>
                </a:cubicBezTo>
                <a:cubicBezTo>
                  <a:pt x="4644" y="2784"/>
                  <a:pt x="4772" y="2608"/>
                  <a:pt x="4772" y="2370"/>
                </a:cubicBezTo>
                <a:cubicBezTo>
                  <a:pt x="4772" y="2259"/>
                  <a:pt x="4772" y="2259"/>
                  <a:pt x="4772" y="2259"/>
                </a:cubicBezTo>
                <a:cubicBezTo>
                  <a:pt x="4772" y="2243"/>
                  <a:pt x="4756" y="2227"/>
                  <a:pt x="4756" y="2227"/>
                </a:cubicBezTo>
                <a:close/>
                <a:moveTo>
                  <a:pt x="1272" y="159"/>
                </a:moveTo>
                <a:cubicBezTo>
                  <a:pt x="3499" y="159"/>
                  <a:pt x="3499" y="159"/>
                  <a:pt x="3499" y="159"/>
                </a:cubicBezTo>
                <a:cubicBezTo>
                  <a:pt x="3499" y="795"/>
                  <a:pt x="3499" y="795"/>
                  <a:pt x="3499" y="795"/>
                </a:cubicBezTo>
                <a:cubicBezTo>
                  <a:pt x="1272" y="795"/>
                  <a:pt x="1272" y="795"/>
                  <a:pt x="1272" y="795"/>
                </a:cubicBezTo>
                <a:close/>
                <a:moveTo>
                  <a:pt x="1877" y="954"/>
                </a:moveTo>
                <a:cubicBezTo>
                  <a:pt x="2895" y="954"/>
                  <a:pt x="2895" y="954"/>
                  <a:pt x="2895" y="954"/>
                </a:cubicBezTo>
                <a:cubicBezTo>
                  <a:pt x="2895" y="1432"/>
                  <a:pt x="2895" y="1432"/>
                  <a:pt x="2895" y="1432"/>
                </a:cubicBezTo>
                <a:cubicBezTo>
                  <a:pt x="1877" y="1432"/>
                  <a:pt x="1877" y="1432"/>
                  <a:pt x="1877" y="1432"/>
                </a:cubicBezTo>
                <a:close/>
                <a:moveTo>
                  <a:pt x="477" y="4613"/>
                </a:moveTo>
                <a:cubicBezTo>
                  <a:pt x="477" y="2831"/>
                  <a:pt x="477" y="2831"/>
                  <a:pt x="477" y="2831"/>
                </a:cubicBezTo>
                <a:cubicBezTo>
                  <a:pt x="605" y="2816"/>
                  <a:pt x="716" y="2752"/>
                  <a:pt x="795" y="2656"/>
                </a:cubicBezTo>
                <a:cubicBezTo>
                  <a:pt x="795" y="4215"/>
                  <a:pt x="795" y="4215"/>
                  <a:pt x="795" y="4215"/>
                </a:cubicBezTo>
                <a:cubicBezTo>
                  <a:pt x="795" y="4247"/>
                  <a:pt x="827" y="4295"/>
                  <a:pt x="875" y="4295"/>
                </a:cubicBezTo>
                <a:cubicBezTo>
                  <a:pt x="3897" y="4295"/>
                  <a:pt x="3897" y="4295"/>
                  <a:pt x="3897" y="4295"/>
                </a:cubicBezTo>
                <a:cubicBezTo>
                  <a:pt x="3945" y="4295"/>
                  <a:pt x="3977" y="4247"/>
                  <a:pt x="3977" y="4215"/>
                </a:cubicBezTo>
                <a:cubicBezTo>
                  <a:pt x="3977" y="2672"/>
                  <a:pt x="3977" y="2672"/>
                  <a:pt x="3977" y="2672"/>
                </a:cubicBezTo>
                <a:cubicBezTo>
                  <a:pt x="3977" y="2672"/>
                  <a:pt x="3992" y="2656"/>
                  <a:pt x="4008" y="2641"/>
                </a:cubicBezTo>
                <a:cubicBezTo>
                  <a:pt x="4072" y="2752"/>
                  <a:pt x="4167" y="2816"/>
                  <a:pt x="4294" y="2831"/>
                </a:cubicBezTo>
                <a:cubicBezTo>
                  <a:pt x="4294" y="4613"/>
                  <a:pt x="4294" y="4613"/>
                  <a:pt x="4294" y="4613"/>
                </a:cubicBezTo>
                <a:close/>
                <a:moveTo>
                  <a:pt x="954" y="2752"/>
                </a:moveTo>
                <a:cubicBezTo>
                  <a:pt x="1034" y="2816"/>
                  <a:pt x="1129" y="2847"/>
                  <a:pt x="1225" y="2847"/>
                </a:cubicBezTo>
                <a:cubicBezTo>
                  <a:pt x="1400" y="2847"/>
                  <a:pt x="1543" y="2752"/>
                  <a:pt x="1623" y="2625"/>
                </a:cubicBezTo>
                <a:cubicBezTo>
                  <a:pt x="1718" y="2752"/>
                  <a:pt x="1861" y="2847"/>
                  <a:pt x="2020" y="2847"/>
                </a:cubicBezTo>
                <a:cubicBezTo>
                  <a:pt x="2195" y="2847"/>
                  <a:pt x="2338" y="2752"/>
                  <a:pt x="2418" y="2625"/>
                </a:cubicBezTo>
                <a:cubicBezTo>
                  <a:pt x="2513" y="2752"/>
                  <a:pt x="2656" y="2847"/>
                  <a:pt x="2815" y="2847"/>
                </a:cubicBezTo>
                <a:cubicBezTo>
                  <a:pt x="2990" y="2847"/>
                  <a:pt x="3133" y="2752"/>
                  <a:pt x="3213" y="2625"/>
                </a:cubicBezTo>
                <a:cubicBezTo>
                  <a:pt x="3308" y="2752"/>
                  <a:pt x="3451" y="2847"/>
                  <a:pt x="3611" y="2847"/>
                </a:cubicBezTo>
                <a:cubicBezTo>
                  <a:pt x="3690" y="2847"/>
                  <a:pt x="3754" y="2831"/>
                  <a:pt x="3817" y="2799"/>
                </a:cubicBezTo>
                <a:cubicBezTo>
                  <a:pt x="3817" y="4135"/>
                  <a:pt x="3817" y="4135"/>
                  <a:pt x="3817" y="4135"/>
                </a:cubicBezTo>
                <a:cubicBezTo>
                  <a:pt x="954" y="4135"/>
                  <a:pt x="954" y="4135"/>
                  <a:pt x="954" y="4135"/>
                </a:cubicBezTo>
                <a:close/>
                <a:moveTo>
                  <a:pt x="4613" y="2370"/>
                </a:moveTo>
                <a:cubicBezTo>
                  <a:pt x="4613" y="2481"/>
                  <a:pt x="4565" y="2625"/>
                  <a:pt x="4438" y="2672"/>
                </a:cubicBezTo>
                <a:cubicBezTo>
                  <a:pt x="4422" y="2641"/>
                  <a:pt x="4406" y="2625"/>
                  <a:pt x="4374" y="2625"/>
                </a:cubicBezTo>
                <a:cubicBezTo>
                  <a:pt x="4342" y="2625"/>
                  <a:pt x="4310" y="2641"/>
                  <a:pt x="4294" y="2672"/>
                </a:cubicBezTo>
                <a:cubicBezTo>
                  <a:pt x="4151" y="2641"/>
                  <a:pt x="4088" y="2498"/>
                  <a:pt x="4088" y="2370"/>
                </a:cubicBezTo>
                <a:cubicBezTo>
                  <a:pt x="4088" y="2322"/>
                  <a:pt x="4056" y="2290"/>
                  <a:pt x="4008" y="2290"/>
                </a:cubicBezTo>
                <a:cubicBezTo>
                  <a:pt x="3960" y="2290"/>
                  <a:pt x="3929" y="2322"/>
                  <a:pt x="3929" y="2370"/>
                </a:cubicBezTo>
                <a:cubicBezTo>
                  <a:pt x="3929" y="2545"/>
                  <a:pt x="3786" y="2688"/>
                  <a:pt x="3611" y="2688"/>
                </a:cubicBezTo>
                <a:cubicBezTo>
                  <a:pt x="3436" y="2688"/>
                  <a:pt x="3293" y="2545"/>
                  <a:pt x="3293" y="2370"/>
                </a:cubicBezTo>
                <a:cubicBezTo>
                  <a:pt x="3293" y="2322"/>
                  <a:pt x="3260" y="2290"/>
                  <a:pt x="3213" y="2290"/>
                </a:cubicBezTo>
                <a:cubicBezTo>
                  <a:pt x="3181" y="2290"/>
                  <a:pt x="3133" y="2322"/>
                  <a:pt x="3133" y="2370"/>
                </a:cubicBezTo>
                <a:cubicBezTo>
                  <a:pt x="3133" y="2545"/>
                  <a:pt x="2990" y="2688"/>
                  <a:pt x="2815" y="2688"/>
                </a:cubicBezTo>
                <a:cubicBezTo>
                  <a:pt x="2641" y="2688"/>
                  <a:pt x="2497" y="2545"/>
                  <a:pt x="2497" y="2370"/>
                </a:cubicBezTo>
                <a:cubicBezTo>
                  <a:pt x="2497" y="2322"/>
                  <a:pt x="2465" y="2290"/>
                  <a:pt x="2418" y="2290"/>
                </a:cubicBezTo>
                <a:cubicBezTo>
                  <a:pt x="2386" y="2290"/>
                  <a:pt x="2338" y="2322"/>
                  <a:pt x="2338" y="2370"/>
                </a:cubicBezTo>
                <a:cubicBezTo>
                  <a:pt x="2338" y="2545"/>
                  <a:pt x="2195" y="2688"/>
                  <a:pt x="2020" y="2688"/>
                </a:cubicBezTo>
                <a:cubicBezTo>
                  <a:pt x="1845" y="2688"/>
                  <a:pt x="1702" y="2545"/>
                  <a:pt x="1702" y="2370"/>
                </a:cubicBezTo>
                <a:cubicBezTo>
                  <a:pt x="1702" y="2322"/>
                  <a:pt x="1670" y="2290"/>
                  <a:pt x="1623" y="2290"/>
                </a:cubicBezTo>
                <a:cubicBezTo>
                  <a:pt x="1575" y="2290"/>
                  <a:pt x="1543" y="2322"/>
                  <a:pt x="1543" y="2370"/>
                </a:cubicBezTo>
                <a:cubicBezTo>
                  <a:pt x="1543" y="2545"/>
                  <a:pt x="1400" y="2688"/>
                  <a:pt x="1225" y="2688"/>
                </a:cubicBezTo>
                <a:cubicBezTo>
                  <a:pt x="1049" y="2688"/>
                  <a:pt x="906" y="2529"/>
                  <a:pt x="906" y="2370"/>
                </a:cubicBezTo>
                <a:cubicBezTo>
                  <a:pt x="906" y="2322"/>
                  <a:pt x="859" y="2290"/>
                  <a:pt x="827" y="2290"/>
                </a:cubicBezTo>
                <a:cubicBezTo>
                  <a:pt x="779" y="2290"/>
                  <a:pt x="748" y="2322"/>
                  <a:pt x="748" y="2370"/>
                </a:cubicBezTo>
                <a:cubicBezTo>
                  <a:pt x="748" y="2513"/>
                  <a:pt x="620" y="2641"/>
                  <a:pt x="477" y="2672"/>
                </a:cubicBezTo>
                <a:cubicBezTo>
                  <a:pt x="461" y="2641"/>
                  <a:pt x="429" y="2625"/>
                  <a:pt x="397" y="2625"/>
                </a:cubicBezTo>
                <a:cubicBezTo>
                  <a:pt x="366" y="2625"/>
                  <a:pt x="350" y="2641"/>
                  <a:pt x="334" y="2656"/>
                </a:cubicBezTo>
                <a:cubicBezTo>
                  <a:pt x="239" y="2625"/>
                  <a:pt x="159" y="2498"/>
                  <a:pt x="159" y="2370"/>
                </a:cubicBezTo>
                <a:cubicBezTo>
                  <a:pt x="159" y="2290"/>
                  <a:pt x="159" y="2290"/>
                  <a:pt x="159" y="2290"/>
                </a:cubicBezTo>
                <a:cubicBezTo>
                  <a:pt x="668" y="1591"/>
                  <a:pt x="668" y="1591"/>
                  <a:pt x="668" y="1591"/>
                </a:cubicBezTo>
                <a:cubicBezTo>
                  <a:pt x="4167" y="1591"/>
                  <a:pt x="4167" y="1591"/>
                  <a:pt x="4167" y="1591"/>
                </a:cubicBezTo>
                <a:cubicBezTo>
                  <a:pt x="4613" y="2290"/>
                  <a:pt x="4613" y="2290"/>
                  <a:pt x="4613" y="2290"/>
                </a:cubicBezTo>
                <a:close/>
              </a:path>
            </a:pathLst>
          </a:custGeom>
          <a:solidFill>
            <a:schemeClr val="accent2"/>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sp>
        <p:nvSpPr>
          <p:cNvPr id="107" name="Freeform: Shape 9">
            <a:extLst>
              <a:ext uri="{FF2B5EF4-FFF2-40B4-BE49-F238E27FC236}">
                <a16:creationId xmlns:a16="http://schemas.microsoft.com/office/drawing/2014/main" id="{E78C78D1-2886-4CEF-A4D3-6A4B1BD17F78}"/>
              </a:ext>
            </a:extLst>
          </p:cNvPr>
          <p:cNvSpPr/>
          <p:nvPr/>
        </p:nvSpPr>
        <p:spPr>
          <a:xfrm>
            <a:off x="8582228" y="1220212"/>
            <a:ext cx="590139" cy="538102"/>
          </a:xfrm>
          <a:custGeom>
            <a:avLst/>
            <a:gdLst/>
            <a:ahLst/>
            <a:cxnLst>
              <a:cxn ang="3cd4">
                <a:pos x="hc" y="t"/>
              </a:cxn>
              <a:cxn ang="cd2">
                <a:pos x="l" y="vc"/>
              </a:cxn>
              <a:cxn ang="cd4">
                <a:pos x="hc" y="b"/>
              </a:cxn>
              <a:cxn ang="0">
                <a:pos x="r" y="vc"/>
              </a:cxn>
            </a:cxnLst>
            <a:rect l="l" t="t" r="r" b="b"/>
            <a:pathLst>
              <a:path w="4072" h="4072">
                <a:moveTo>
                  <a:pt x="4072" y="1257"/>
                </a:moveTo>
                <a:cubicBezTo>
                  <a:pt x="4072" y="1241"/>
                  <a:pt x="4072" y="1241"/>
                  <a:pt x="4072" y="1225"/>
                </a:cubicBezTo>
                <a:cubicBezTo>
                  <a:pt x="3658" y="48"/>
                  <a:pt x="3658" y="48"/>
                  <a:pt x="3658" y="48"/>
                </a:cubicBezTo>
                <a:cubicBezTo>
                  <a:pt x="3658" y="16"/>
                  <a:pt x="3627" y="0"/>
                  <a:pt x="3595" y="0"/>
                </a:cubicBezTo>
                <a:cubicBezTo>
                  <a:pt x="557" y="0"/>
                  <a:pt x="557" y="0"/>
                  <a:pt x="557" y="0"/>
                </a:cubicBezTo>
                <a:cubicBezTo>
                  <a:pt x="509" y="0"/>
                  <a:pt x="493" y="16"/>
                  <a:pt x="477" y="48"/>
                </a:cubicBezTo>
                <a:cubicBezTo>
                  <a:pt x="16" y="1225"/>
                  <a:pt x="16" y="1225"/>
                  <a:pt x="16" y="1225"/>
                </a:cubicBezTo>
                <a:cubicBezTo>
                  <a:pt x="0" y="1241"/>
                  <a:pt x="0" y="1241"/>
                  <a:pt x="0" y="1257"/>
                </a:cubicBezTo>
                <a:cubicBezTo>
                  <a:pt x="0" y="1336"/>
                  <a:pt x="0" y="1336"/>
                  <a:pt x="0" y="1336"/>
                </a:cubicBezTo>
                <a:cubicBezTo>
                  <a:pt x="0" y="1527"/>
                  <a:pt x="127" y="1702"/>
                  <a:pt x="270" y="1750"/>
                </a:cubicBezTo>
                <a:cubicBezTo>
                  <a:pt x="270" y="3993"/>
                  <a:pt x="270" y="3993"/>
                  <a:pt x="270" y="3993"/>
                </a:cubicBezTo>
                <a:cubicBezTo>
                  <a:pt x="270" y="4040"/>
                  <a:pt x="302" y="4072"/>
                  <a:pt x="350" y="4072"/>
                </a:cubicBezTo>
                <a:cubicBezTo>
                  <a:pt x="3722" y="4072"/>
                  <a:pt x="3722" y="4072"/>
                  <a:pt x="3722" y="4072"/>
                </a:cubicBezTo>
                <a:cubicBezTo>
                  <a:pt x="3770" y="4072"/>
                  <a:pt x="3802" y="4040"/>
                  <a:pt x="3802" y="3993"/>
                </a:cubicBezTo>
                <a:cubicBezTo>
                  <a:pt x="3802" y="1750"/>
                  <a:pt x="3802" y="1750"/>
                  <a:pt x="3802" y="1750"/>
                </a:cubicBezTo>
                <a:cubicBezTo>
                  <a:pt x="3976" y="1702"/>
                  <a:pt x="4072" y="1543"/>
                  <a:pt x="4072" y="1336"/>
                </a:cubicBezTo>
                <a:close/>
                <a:moveTo>
                  <a:pt x="430" y="3913"/>
                </a:moveTo>
                <a:cubicBezTo>
                  <a:pt x="430" y="1750"/>
                  <a:pt x="430" y="1750"/>
                  <a:pt x="430" y="1750"/>
                </a:cubicBezTo>
                <a:cubicBezTo>
                  <a:pt x="525" y="1734"/>
                  <a:pt x="621" y="1686"/>
                  <a:pt x="684" y="1622"/>
                </a:cubicBezTo>
                <a:cubicBezTo>
                  <a:pt x="684" y="3309"/>
                  <a:pt x="684" y="3309"/>
                  <a:pt x="684" y="3309"/>
                </a:cubicBezTo>
                <a:cubicBezTo>
                  <a:pt x="684" y="3356"/>
                  <a:pt x="716" y="3388"/>
                  <a:pt x="764" y="3388"/>
                </a:cubicBezTo>
                <a:cubicBezTo>
                  <a:pt x="3324" y="3388"/>
                  <a:pt x="3324" y="3388"/>
                  <a:pt x="3324" y="3388"/>
                </a:cubicBezTo>
                <a:cubicBezTo>
                  <a:pt x="3372" y="3388"/>
                  <a:pt x="3404" y="3356"/>
                  <a:pt x="3404" y="3309"/>
                </a:cubicBezTo>
                <a:cubicBezTo>
                  <a:pt x="3404" y="1622"/>
                  <a:pt x="3404" y="1622"/>
                  <a:pt x="3404" y="1622"/>
                </a:cubicBezTo>
                <a:lnTo>
                  <a:pt x="3404" y="1606"/>
                </a:lnTo>
                <a:lnTo>
                  <a:pt x="3420" y="1591"/>
                </a:lnTo>
                <a:cubicBezTo>
                  <a:pt x="3467" y="1686"/>
                  <a:pt x="3547" y="1734"/>
                  <a:pt x="3642" y="1750"/>
                </a:cubicBezTo>
                <a:cubicBezTo>
                  <a:pt x="3642" y="3913"/>
                  <a:pt x="3642" y="3913"/>
                  <a:pt x="3642" y="3913"/>
                </a:cubicBezTo>
                <a:close/>
                <a:moveTo>
                  <a:pt x="843" y="1702"/>
                </a:moveTo>
                <a:cubicBezTo>
                  <a:pt x="907" y="1734"/>
                  <a:pt x="970" y="1766"/>
                  <a:pt x="1050" y="1766"/>
                </a:cubicBezTo>
                <a:cubicBezTo>
                  <a:pt x="1193" y="1766"/>
                  <a:pt x="1320" y="1686"/>
                  <a:pt x="1400" y="1591"/>
                </a:cubicBezTo>
                <a:cubicBezTo>
                  <a:pt x="1463" y="1686"/>
                  <a:pt x="1591" y="1766"/>
                  <a:pt x="1734" y="1766"/>
                </a:cubicBezTo>
                <a:cubicBezTo>
                  <a:pt x="1877" y="1766"/>
                  <a:pt x="1988" y="1686"/>
                  <a:pt x="2068" y="1591"/>
                </a:cubicBezTo>
                <a:cubicBezTo>
                  <a:pt x="2148" y="1686"/>
                  <a:pt x="2275" y="1766"/>
                  <a:pt x="2418" y="1766"/>
                </a:cubicBezTo>
                <a:cubicBezTo>
                  <a:pt x="2545" y="1766"/>
                  <a:pt x="2672" y="1686"/>
                  <a:pt x="2752" y="1591"/>
                </a:cubicBezTo>
                <a:cubicBezTo>
                  <a:pt x="2831" y="1686"/>
                  <a:pt x="2943" y="1766"/>
                  <a:pt x="3086" y="1766"/>
                </a:cubicBezTo>
                <a:cubicBezTo>
                  <a:pt x="3133" y="1766"/>
                  <a:pt x="3197" y="1750"/>
                  <a:pt x="3245" y="1734"/>
                </a:cubicBezTo>
                <a:cubicBezTo>
                  <a:pt x="3245" y="3229"/>
                  <a:pt x="3245" y="3229"/>
                  <a:pt x="3245" y="3229"/>
                </a:cubicBezTo>
                <a:cubicBezTo>
                  <a:pt x="843" y="3229"/>
                  <a:pt x="843" y="3229"/>
                  <a:pt x="843" y="3229"/>
                </a:cubicBezTo>
                <a:close/>
                <a:moveTo>
                  <a:pt x="3913" y="1336"/>
                </a:moveTo>
                <a:cubicBezTo>
                  <a:pt x="3913" y="1448"/>
                  <a:pt x="3881" y="1543"/>
                  <a:pt x="3785" y="1591"/>
                </a:cubicBezTo>
                <a:cubicBezTo>
                  <a:pt x="3785" y="1559"/>
                  <a:pt x="3754" y="1543"/>
                  <a:pt x="3722" y="1543"/>
                </a:cubicBezTo>
                <a:cubicBezTo>
                  <a:pt x="3690" y="1543"/>
                  <a:pt x="3674" y="1575"/>
                  <a:pt x="3658" y="1591"/>
                </a:cubicBezTo>
                <a:cubicBezTo>
                  <a:pt x="3547" y="1559"/>
                  <a:pt x="3499" y="1448"/>
                  <a:pt x="3499" y="1336"/>
                </a:cubicBezTo>
                <a:cubicBezTo>
                  <a:pt x="3499" y="1304"/>
                  <a:pt x="3467" y="1257"/>
                  <a:pt x="3420" y="1257"/>
                </a:cubicBezTo>
                <a:cubicBezTo>
                  <a:pt x="3372" y="1257"/>
                  <a:pt x="3340" y="1304"/>
                  <a:pt x="3340" y="1336"/>
                </a:cubicBezTo>
                <a:cubicBezTo>
                  <a:pt x="3340" y="1479"/>
                  <a:pt x="3229" y="1606"/>
                  <a:pt x="3086" y="1606"/>
                </a:cubicBezTo>
                <a:cubicBezTo>
                  <a:pt x="2943" y="1606"/>
                  <a:pt x="2831" y="1479"/>
                  <a:pt x="2831" y="1336"/>
                </a:cubicBezTo>
                <a:cubicBezTo>
                  <a:pt x="2831" y="1304"/>
                  <a:pt x="2784" y="1257"/>
                  <a:pt x="2752" y="1257"/>
                </a:cubicBezTo>
                <a:cubicBezTo>
                  <a:pt x="2704" y="1257"/>
                  <a:pt x="2672" y="1304"/>
                  <a:pt x="2672" y="1336"/>
                </a:cubicBezTo>
                <a:cubicBezTo>
                  <a:pt x="2672" y="1479"/>
                  <a:pt x="2545" y="1606"/>
                  <a:pt x="2418" y="1606"/>
                </a:cubicBezTo>
                <a:cubicBezTo>
                  <a:pt x="2275" y="1606"/>
                  <a:pt x="2148" y="1479"/>
                  <a:pt x="2148" y="1336"/>
                </a:cubicBezTo>
                <a:cubicBezTo>
                  <a:pt x="2148" y="1304"/>
                  <a:pt x="2115" y="1257"/>
                  <a:pt x="2068" y="1257"/>
                </a:cubicBezTo>
                <a:cubicBezTo>
                  <a:pt x="2036" y="1257"/>
                  <a:pt x="1988" y="1304"/>
                  <a:pt x="1988" y="1336"/>
                </a:cubicBezTo>
                <a:cubicBezTo>
                  <a:pt x="1988" y="1479"/>
                  <a:pt x="1877" y="1606"/>
                  <a:pt x="1734" y="1606"/>
                </a:cubicBezTo>
                <a:cubicBezTo>
                  <a:pt x="1591" y="1606"/>
                  <a:pt x="1479" y="1479"/>
                  <a:pt x="1479" y="1336"/>
                </a:cubicBezTo>
                <a:cubicBezTo>
                  <a:pt x="1479" y="1304"/>
                  <a:pt x="1431" y="1257"/>
                  <a:pt x="1400" y="1257"/>
                </a:cubicBezTo>
                <a:cubicBezTo>
                  <a:pt x="1352" y="1257"/>
                  <a:pt x="1320" y="1304"/>
                  <a:pt x="1320" y="1336"/>
                </a:cubicBezTo>
                <a:cubicBezTo>
                  <a:pt x="1320" y="1479"/>
                  <a:pt x="1193" y="1606"/>
                  <a:pt x="1050" y="1606"/>
                </a:cubicBezTo>
                <a:cubicBezTo>
                  <a:pt x="907" y="1606"/>
                  <a:pt x="795" y="1479"/>
                  <a:pt x="795" y="1336"/>
                </a:cubicBezTo>
                <a:cubicBezTo>
                  <a:pt x="795" y="1304"/>
                  <a:pt x="748" y="1257"/>
                  <a:pt x="716" y="1257"/>
                </a:cubicBezTo>
                <a:cubicBezTo>
                  <a:pt x="668" y="1257"/>
                  <a:pt x="636" y="1304"/>
                  <a:pt x="636" y="1336"/>
                </a:cubicBezTo>
                <a:cubicBezTo>
                  <a:pt x="636" y="1463"/>
                  <a:pt x="541" y="1559"/>
                  <a:pt x="430" y="1591"/>
                </a:cubicBezTo>
                <a:cubicBezTo>
                  <a:pt x="413" y="1559"/>
                  <a:pt x="382" y="1543"/>
                  <a:pt x="350" y="1543"/>
                </a:cubicBezTo>
                <a:cubicBezTo>
                  <a:pt x="334" y="1543"/>
                  <a:pt x="302" y="1559"/>
                  <a:pt x="286" y="1575"/>
                </a:cubicBezTo>
                <a:cubicBezTo>
                  <a:pt x="223" y="1543"/>
                  <a:pt x="159" y="1448"/>
                  <a:pt x="159" y="1336"/>
                </a:cubicBezTo>
                <a:cubicBezTo>
                  <a:pt x="159" y="1273"/>
                  <a:pt x="159" y="1273"/>
                  <a:pt x="159" y="1273"/>
                </a:cubicBezTo>
                <a:cubicBezTo>
                  <a:pt x="604" y="159"/>
                  <a:pt x="604" y="159"/>
                  <a:pt x="604" y="159"/>
                </a:cubicBezTo>
                <a:cubicBezTo>
                  <a:pt x="3531" y="159"/>
                  <a:pt x="3531" y="159"/>
                  <a:pt x="3531" y="159"/>
                </a:cubicBezTo>
                <a:cubicBezTo>
                  <a:pt x="3913" y="1273"/>
                  <a:pt x="3913" y="1273"/>
                  <a:pt x="3913" y="1273"/>
                </a:cubicBezTo>
                <a:close/>
              </a:path>
            </a:pathLst>
          </a:custGeom>
          <a:solidFill>
            <a:schemeClr val="accent2"/>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grpSp>
        <p:nvGrpSpPr>
          <p:cNvPr id="10" name="Group 9">
            <a:extLst>
              <a:ext uri="{FF2B5EF4-FFF2-40B4-BE49-F238E27FC236}">
                <a16:creationId xmlns:a16="http://schemas.microsoft.com/office/drawing/2014/main" id="{66644E64-C0BB-344D-9F51-5FFCCCF6C028}"/>
              </a:ext>
            </a:extLst>
          </p:cNvPr>
          <p:cNvGrpSpPr/>
          <p:nvPr/>
        </p:nvGrpSpPr>
        <p:grpSpPr>
          <a:xfrm>
            <a:off x="4528555" y="1724309"/>
            <a:ext cx="990600" cy="882952"/>
            <a:chOff x="9056316" y="3448618"/>
            <a:chExt cx="1981200" cy="1765904"/>
          </a:xfrm>
        </p:grpSpPr>
        <p:sp>
          <p:nvSpPr>
            <p:cNvPr id="51" name="TextBox 50"/>
            <p:cNvSpPr txBox="1"/>
            <p:nvPr/>
          </p:nvSpPr>
          <p:spPr>
            <a:xfrm>
              <a:off x="9056316" y="4660524"/>
              <a:ext cx="1981200" cy="553998"/>
            </a:xfrm>
            <a:prstGeom prst="rect">
              <a:avLst/>
            </a:prstGeom>
            <a:noFill/>
          </p:spPr>
          <p:txBody>
            <a:bodyPr wrap="square" rtlCol="0">
              <a:spAutoFit/>
            </a:bodyPr>
            <a:lstStyle/>
            <a:p>
              <a:pPr algn="ctr" defTabSz="457200" fontAlgn="base">
                <a:spcBef>
                  <a:spcPct val="0"/>
                </a:spcBef>
                <a:spcAft>
                  <a:spcPct val="0"/>
                </a:spcAft>
              </a:pPr>
              <a:r>
                <a:rPr lang="en-US" sz="1200" dirty="0">
                  <a:solidFill>
                    <a:srgbClr val="000000"/>
                  </a:solidFill>
                  <a:latin typeface="Arial" charset="0"/>
                  <a:ea typeface="ＭＳ Ｐゴシック" charset="0"/>
                </a:rPr>
                <a:t>Postal mail</a:t>
              </a:r>
            </a:p>
          </p:txBody>
        </p:sp>
        <p:sp>
          <p:nvSpPr>
            <p:cNvPr id="109" name="Freeform: Shape 1">
              <a:extLst>
                <a:ext uri="{FF2B5EF4-FFF2-40B4-BE49-F238E27FC236}">
                  <a16:creationId xmlns:a16="http://schemas.microsoft.com/office/drawing/2014/main" id="{5466205A-DA43-4341-BF4A-1DDAF0E87549}"/>
                </a:ext>
              </a:extLst>
            </p:cNvPr>
            <p:cNvSpPr/>
            <p:nvPr/>
          </p:nvSpPr>
          <p:spPr>
            <a:xfrm>
              <a:off x="9446693" y="3448618"/>
              <a:ext cx="1200447" cy="1204955"/>
            </a:xfrm>
            <a:custGeom>
              <a:avLst/>
              <a:gdLst/>
              <a:ahLst/>
              <a:cxnLst>
                <a:cxn ang="3cd4">
                  <a:pos x="hc" y="t"/>
                </a:cxn>
                <a:cxn ang="cd2">
                  <a:pos x="l" y="vc"/>
                </a:cxn>
                <a:cxn ang="cd4">
                  <a:pos x="hc" y="b"/>
                </a:cxn>
                <a:cxn ang="0">
                  <a:pos x="r" y="vc"/>
                </a:cxn>
              </a:cxnLst>
              <a:rect l="l" t="t" r="r" b="b"/>
              <a:pathLst>
                <a:path w="5059" h="4676">
                  <a:moveTo>
                    <a:pt x="462" y="3881"/>
                  </a:moveTo>
                  <a:cubicBezTo>
                    <a:pt x="462" y="3929"/>
                    <a:pt x="493" y="3961"/>
                    <a:pt x="541" y="3961"/>
                  </a:cubicBezTo>
                  <a:cubicBezTo>
                    <a:pt x="2211" y="3961"/>
                    <a:pt x="2211" y="3961"/>
                    <a:pt x="2211" y="3961"/>
                  </a:cubicBezTo>
                  <a:cubicBezTo>
                    <a:pt x="2211" y="4597"/>
                    <a:pt x="2211" y="4597"/>
                    <a:pt x="2211" y="4597"/>
                  </a:cubicBezTo>
                  <a:cubicBezTo>
                    <a:pt x="2211" y="4645"/>
                    <a:pt x="2243" y="4676"/>
                    <a:pt x="2291" y="4676"/>
                  </a:cubicBezTo>
                  <a:cubicBezTo>
                    <a:pt x="2323" y="4676"/>
                    <a:pt x="2371" y="4645"/>
                    <a:pt x="2371" y="4597"/>
                  </a:cubicBezTo>
                  <a:cubicBezTo>
                    <a:pt x="2371" y="3961"/>
                    <a:pt x="2371" y="3961"/>
                    <a:pt x="2371" y="3961"/>
                  </a:cubicBezTo>
                  <a:cubicBezTo>
                    <a:pt x="2529" y="3961"/>
                    <a:pt x="2529" y="3961"/>
                    <a:pt x="2529" y="3961"/>
                  </a:cubicBezTo>
                  <a:cubicBezTo>
                    <a:pt x="2609" y="3961"/>
                    <a:pt x="2609" y="3961"/>
                    <a:pt x="2609" y="3961"/>
                  </a:cubicBezTo>
                  <a:cubicBezTo>
                    <a:pt x="3166" y="3961"/>
                    <a:pt x="3166" y="3961"/>
                    <a:pt x="3166" y="3961"/>
                  </a:cubicBezTo>
                  <a:cubicBezTo>
                    <a:pt x="3166" y="4597"/>
                    <a:pt x="3166" y="4597"/>
                    <a:pt x="3166" y="4597"/>
                  </a:cubicBezTo>
                  <a:cubicBezTo>
                    <a:pt x="3166" y="4645"/>
                    <a:pt x="3198" y="4676"/>
                    <a:pt x="3245" y="4676"/>
                  </a:cubicBezTo>
                  <a:cubicBezTo>
                    <a:pt x="3277" y="4676"/>
                    <a:pt x="3325" y="4645"/>
                    <a:pt x="3325" y="4597"/>
                  </a:cubicBezTo>
                  <a:cubicBezTo>
                    <a:pt x="3325" y="3961"/>
                    <a:pt x="3325" y="3961"/>
                    <a:pt x="3325" y="3961"/>
                  </a:cubicBezTo>
                  <a:cubicBezTo>
                    <a:pt x="4979" y="3961"/>
                    <a:pt x="4979" y="3961"/>
                    <a:pt x="4979" y="3961"/>
                  </a:cubicBezTo>
                  <a:cubicBezTo>
                    <a:pt x="5026" y="3961"/>
                    <a:pt x="5059" y="3929"/>
                    <a:pt x="5059" y="3881"/>
                  </a:cubicBezTo>
                  <a:cubicBezTo>
                    <a:pt x="5059" y="1957"/>
                    <a:pt x="5059" y="1957"/>
                    <a:pt x="5059" y="1957"/>
                  </a:cubicBezTo>
                  <a:cubicBezTo>
                    <a:pt x="5059" y="1321"/>
                    <a:pt x="4550" y="795"/>
                    <a:pt x="3898" y="795"/>
                  </a:cubicBezTo>
                  <a:cubicBezTo>
                    <a:pt x="3898" y="795"/>
                    <a:pt x="3579" y="779"/>
                    <a:pt x="3166" y="779"/>
                  </a:cubicBezTo>
                  <a:cubicBezTo>
                    <a:pt x="3166" y="636"/>
                    <a:pt x="3166" y="636"/>
                    <a:pt x="3166" y="636"/>
                  </a:cubicBezTo>
                  <a:cubicBezTo>
                    <a:pt x="3881" y="636"/>
                    <a:pt x="3881" y="636"/>
                    <a:pt x="3881" y="636"/>
                  </a:cubicBezTo>
                  <a:cubicBezTo>
                    <a:pt x="3913" y="636"/>
                    <a:pt x="3961" y="589"/>
                    <a:pt x="3961" y="557"/>
                  </a:cubicBezTo>
                  <a:cubicBezTo>
                    <a:pt x="3961" y="80"/>
                    <a:pt x="3961" y="80"/>
                    <a:pt x="3961" y="80"/>
                  </a:cubicBezTo>
                  <a:cubicBezTo>
                    <a:pt x="3961" y="32"/>
                    <a:pt x="3913" y="0"/>
                    <a:pt x="3881" y="0"/>
                  </a:cubicBezTo>
                  <a:cubicBezTo>
                    <a:pt x="3086" y="0"/>
                    <a:pt x="3086" y="0"/>
                    <a:pt x="3086" y="0"/>
                  </a:cubicBezTo>
                  <a:cubicBezTo>
                    <a:pt x="3038" y="0"/>
                    <a:pt x="3007" y="32"/>
                    <a:pt x="3007" y="80"/>
                  </a:cubicBezTo>
                  <a:cubicBezTo>
                    <a:pt x="3007" y="318"/>
                    <a:pt x="3007" y="318"/>
                    <a:pt x="3007" y="318"/>
                  </a:cubicBezTo>
                  <a:cubicBezTo>
                    <a:pt x="3007" y="557"/>
                    <a:pt x="3007" y="557"/>
                    <a:pt x="3007" y="557"/>
                  </a:cubicBezTo>
                  <a:cubicBezTo>
                    <a:pt x="3007" y="779"/>
                    <a:pt x="3007" y="779"/>
                    <a:pt x="3007" y="779"/>
                  </a:cubicBezTo>
                  <a:cubicBezTo>
                    <a:pt x="2498" y="779"/>
                    <a:pt x="1909" y="779"/>
                    <a:pt x="1575" y="795"/>
                  </a:cubicBezTo>
                  <a:cubicBezTo>
                    <a:pt x="1559" y="795"/>
                    <a:pt x="1543" y="795"/>
                    <a:pt x="1511" y="795"/>
                  </a:cubicBezTo>
                  <a:cubicBezTo>
                    <a:pt x="987" y="812"/>
                    <a:pt x="557" y="1193"/>
                    <a:pt x="462" y="1734"/>
                  </a:cubicBezTo>
                  <a:cubicBezTo>
                    <a:pt x="80" y="1734"/>
                    <a:pt x="80" y="1734"/>
                    <a:pt x="80" y="1734"/>
                  </a:cubicBezTo>
                  <a:cubicBezTo>
                    <a:pt x="48" y="1734"/>
                    <a:pt x="32" y="1750"/>
                    <a:pt x="17" y="1782"/>
                  </a:cubicBezTo>
                  <a:cubicBezTo>
                    <a:pt x="0" y="1797"/>
                    <a:pt x="0" y="1829"/>
                    <a:pt x="0" y="1845"/>
                  </a:cubicBezTo>
                  <a:cubicBezTo>
                    <a:pt x="462" y="3054"/>
                    <a:pt x="462" y="3054"/>
                    <a:pt x="462" y="3054"/>
                  </a:cubicBezTo>
                  <a:close/>
                  <a:moveTo>
                    <a:pt x="3166" y="159"/>
                  </a:moveTo>
                  <a:cubicBezTo>
                    <a:pt x="3802" y="159"/>
                    <a:pt x="3802" y="159"/>
                    <a:pt x="3802" y="159"/>
                  </a:cubicBezTo>
                  <a:cubicBezTo>
                    <a:pt x="3802" y="477"/>
                    <a:pt x="3802" y="477"/>
                    <a:pt x="3802" y="477"/>
                  </a:cubicBezTo>
                  <a:cubicBezTo>
                    <a:pt x="3166" y="477"/>
                    <a:pt x="3166" y="477"/>
                    <a:pt x="3166" y="477"/>
                  </a:cubicBezTo>
                  <a:cubicBezTo>
                    <a:pt x="3166" y="318"/>
                    <a:pt x="3166" y="318"/>
                    <a:pt x="3166" y="318"/>
                  </a:cubicBezTo>
                  <a:close/>
                  <a:moveTo>
                    <a:pt x="2291" y="3802"/>
                  </a:moveTo>
                  <a:cubicBezTo>
                    <a:pt x="621" y="3802"/>
                    <a:pt x="621" y="3802"/>
                    <a:pt x="621" y="3802"/>
                  </a:cubicBezTo>
                  <a:cubicBezTo>
                    <a:pt x="621" y="3467"/>
                    <a:pt x="621" y="3467"/>
                    <a:pt x="621" y="3467"/>
                  </a:cubicBezTo>
                  <a:cubicBezTo>
                    <a:pt x="636" y="3484"/>
                    <a:pt x="653" y="3484"/>
                    <a:pt x="669" y="3484"/>
                  </a:cubicBezTo>
                  <a:cubicBezTo>
                    <a:pt x="1464" y="3484"/>
                    <a:pt x="1464" y="3484"/>
                    <a:pt x="1464" y="3484"/>
                  </a:cubicBezTo>
                  <a:cubicBezTo>
                    <a:pt x="1575" y="3484"/>
                    <a:pt x="1575" y="3484"/>
                    <a:pt x="1575" y="3484"/>
                  </a:cubicBezTo>
                  <a:cubicBezTo>
                    <a:pt x="2259" y="3484"/>
                    <a:pt x="2259" y="3484"/>
                    <a:pt x="2259" y="3484"/>
                  </a:cubicBezTo>
                  <a:cubicBezTo>
                    <a:pt x="2371" y="3484"/>
                    <a:pt x="2371" y="3484"/>
                    <a:pt x="2371" y="3484"/>
                  </a:cubicBezTo>
                  <a:cubicBezTo>
                    <a:pt x="2529" y="3484"/>
                    <a:pt x="2529" y="3484"/>
                    <a:pt x="2529" y="3484"/>
                  </a:cubicBezTo>
                  <a:cubicBezTo>
                    <a:pt x="2529" y="3802"/>
                    <a:pt x="2529" y="3802"/>
                    <a:pt x="2529" y="3802"/>
                  </a:cubicBezTo>
                  <a:close/>
                  <a:moveTo>
                    <a:pt x="2498" y="1893"/>
                  </a:moveTo>
                  <a:cubicBezTo>
                    <a:pt x="2498" y="3324"/>
                    <a:pt x="2498" y="3324"/>
                    <a:pt x="2498" y="3324"/>
                  </a:cubicBezTo>
                  <a:cubicBezTo>
                    <a:pt x="2371" y="3324"/>
                    <a:pt x="2371" y="3324"/>
                    <a:pt x="2371" y="3324"/>
                  </a:cubicBezTo>
                  <a:cubicBezTo>
                    <a:pt x="2323" y="3324"/>
                    <a:pt x="2323" y="3324"/>
                    <a:pt x="2323" y="3324"/>
                  </a:cubicBezTo>
                  <a:cubicBezTo>
                    <a:pt x="1782" y="1893"/>
                    <a:pt x="1782" y="1893"/>
                    <a:pt x="1782" y="1893"/>
                  </a:cubicBezTo>
                  <a:cubicBezTo>
                    <a:pt x="2371" y="1893"/>
                    <a:pt x="2371" y="1893"/>
                    <a:pt x="2371" y="1893"/>
                  </a:cubicBezTo>
                  <a:close/>
                  <a:moveTo>
                    <a:pt x="1607" y="1893"/>
                  </a:moveTo>
                  <a:cubicBezTo>
                    <a:pt x="2148" y="3324"/>
                    <a:pt x="2148" y="3324"/>
                    <a:pt x="2148" y="3324"/>
                  </a:cubicBezTo>
                  <a:cubicBezTo>
                    <a:pt x="1575" y="3324"/>
                    <a:pt x="1575" y="3324"/>
                    <a:pt x="1575" y="3324"/>
                  </a:cubicBezTo>
                  <a:cubicBezTo>
                    <a:pt x="1527" y="3324"/>
                    <a:pt x="1527" y="3324"/>
                    <a:pt x="1527" y="3324"/>
                  </a:cubicBezTo>
                  <a:cubicBezTo>
                    <a:pt x="987" y="1893"/>
                    <a:pt x="987" y="1893"/>
                    <a:pt x="987" y="1893"/>
                  </a:cubicBezTo>
                  <a:cubicBezTo>
                    <a:pt x="1575" y="1893"/>
                    <a:pt x="1575" y="1893"/>
                    <a:pt x="1575" y="1893"/>
                  </a:cubicBezTo>
                  <a:close/>
                  <a:moveTo>
                    <a:pt x="3007" y="939"/>
                  </a:moveTo>
                  <a:cubicBezTo>
                    <a:pt x="3007" y="1893"/>
                    <a:pt x="3007" y="1893"/>
                    <a:pt x="3007" y="1893"/>
                  </a:cubicBezTo>
                  <a:cubicBezTo>
                    <a:pt x="3007" y="1940"/>
                    <a:pt x="3038" y="1973"/>
                    <a:pt x="3086" y="1973"/>
                  </a:cubicBezTo>
                  <a:cubicBezTo>
                    <a:pt x="3118" y="1973"/>
                    <a:pt x="3166" y="1940"/>
                    <a:pt x="3166" y="1893"/>
                  </a:cubicBezTo>
                  <a:cubicBezTo>
                    <a:pt x="3166" y="939"/>
                    <a:pt x="3166" y="939"/>
                    <a:pt x="3166" y="939"/>
                  </a:cubicBezTo>
                  <a:cubicBezTo>
                    <a:pt x="3579" y="939"/>
                    <a:pt x="3898" y="955"/>
                    <a:pt x="3898" y="955"/>
                  </a:cubicBezTo>
                  <a:cubicBezTo>
                    <a:pt x="4454" y="955"/>
                    <a:pt x="4899" y="1400"/>
                    <a:pt x="4899" y="1957"/>
                  </a:cubicBezTo>
                  <a:cubicBezTo>
                    <a:pt x="4899" y="3802"/>
                    <a:pt x="4899" y="3802"/>
                    <a:pt x="4899" y="3802"/>
                  </a:cubicBezTo>
                  <a:cubicBezTo>
                    <a:pt x="3245" y="3802"/>
                    <a:pt x="3245" y="3802"/>
                    <a:pt x="3245" y="3802"/>
                  </a:cubicBezTo>
                  <a:cubicBezTo>
                    <a:pt x="2689" y="3802"/>
                    <a:pt x="2689" y="3802"/>
                    <a:pt x="2689" y="3802"/>
                  </a:cubicBezTo>
                  <a:cubicBezTo>
                    <a:pt x="2689" y="1957"/>
                    <a:pt x="2689" y="1957"/>
                    <a:pt x="2689" y="1957"/>
                  </a:cubicBezTo>
                  <a:cubicBezTo>
                    <a:pt x="2689" y="1511"/>
                    <a:pt x="2466" y="1145"/>
                    <a:pt x="2132" y="939"/>
                  </a:cubicBezTo>
                  <a:cubicBezTo>
                    <a:pt x="2418" y="939"/>
                    <a:pt x="2720" y="939"/>
                    <a:pt x="3007" y="939"/>
                  </a:cubicBezTo>
                  <a:close/>
                  <a:moveTo>
                    <a:pt x="1527" y="955"/>
                  </a:moveTo>
                  <a:cubicBezTo>
                    <a:pt x="1543" y="955"/>
                    <a:pt x="1559" y="955"/>
                    <a:pt x="1575" y="955"/>
                  </a:cubicBezTo>
                  <a:cubicBezTo>
                    <a:pt x="2052" y="955"/>
                    <a:pt x="2418" y="1273"/>
                    <a:pt x="2498" y="1734"/>
                  </a:cubicBezTo>
                  <a:cubicBezTo>
                    <a:pt x="2371" y="1734"/>
                    <a:pt x="2371" y="1734"/>
                    <a:pt x="2371" y="1734"/>
                  </a:cubicBezTo>
                  <a:cubicBezTo>
                    <a:pt x="1671" y="1734"/>
                    <a:pt x="1671" y="1734"/>
                    <a:pt x="1671" y="1734"/>
                  </a:cubicBezTo>
                  <a:cubicBezTo>
                    <a:pt x="1575" y="1734"/>
                    <a:pt x="1575" y="1734"/>
                    <a:pt x="1575" y="1734"/>
                  </a:cubicBezTo>
                  <a:cubicBezTo>
                    <a:pt x="875" y="1734"/>
                    <a:pt x="875" y="1734"/>
                    <a:pt x="875" y="1734"/>
                  </a:cubicBezTo>
                  <a:cubicBezTo>
                    <a:pt x="621" y="1734"/>
                    <a:pt x="621" y="1734"/>
                    <a:pt x="621" y="1734"/>
                  </a:cubicBezTo>
                  <a:cubicBezTo>
                    <a:pt x="716" y="1288"/>
                    <a:pt x="1082" y="970"/>
                    <a:pt x="1527" y="955"/>
                  </a:cubicBezTo>
                  <a:close/>
                  <a:moveTo>
                    <a:pt x="827" y="1893"/>
                  </a:moveTo>
                  <a:cubicBezTo>
                    <a:pt x="1353" y="3324"/>
                    <a:pt x="1353" y="3324"/>
                    <a:pt x="1353" y="3324"/>
                  </a:cubicBezTo>
                  <a:cubicBezTo>
                    <a:pt x="732" y="3324"/>
                    <a:pt x="732" y="3324"/>
                    <a:pt x="732" y="3324"/>
                  </a:cubicBezTo>
                  <a:cubicBezTo>
                    <a:pt x="191" y="1893"/>
                    <a:pt x="191" y="1893"/>
                    <a:pt x="191" y="1893"/>
                  </a:cubicBezTo>
                  <a:close/>
                </a:path>
              </a:pathLst>
            </a:custGeom>
            <a:solidFill>
              <a:schemeClr val="accent2"/>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grpSp>
      <p:grpSp>
        <p:nvGrpSpPr>
          <p:cNvPr id="8" name="Group 7">
            <a:extLst>
              <a:ext uri="{FF2B5EF4-FFF2-40B4-BE49-F238E27FC236}">
                <a16:creationId xmlns:a16="http://schemas.microsoft.com/office/drawing/2014/main" id="{05B7ED10-C81F-BE44-B496-8F37FBCBAB90}"/>
              </a:ext>
            </a:extLst>
          </p:cNvPr>
          <p:cNvGrpSpPr/>
          <p:nvPr/>
        </p:nvGrpSpPr>
        <p:grpSpPr>
          <a:xfrm>
            <a:off x="4528555" y="2847895"/>
            <a:ext cx="990600" cy="843042"/>
            <a:chOff x="9056316" y="5431890"/>
            <a:chExt cx="1981200" cy="1686084"/>
          </a:xfrm>
        </p:grpSpPr>
        <p:sp>
          <p:nvSpPr>
            <p:cNvPr id="54" name="TextBox 53"/>
            <p:cNvSpPr txBox="1"/>
            <p:nvPr/>
          </p:nvSpPr>
          <p:spPr>
            <a:xfrm>
              <a:off x="9056316" y="6563976"/>
              <a:ext cx="1981200" cy="553998"/>
            </a:xfrm>
            <a:prstGeom prst="rect">
              <a:avLst/>
            </a:prstGeom>
            <a:noFill/>
          </p:spPr>
          <p:txBody>
            <a:bodyPr wrap="square" rtlCol="0">
              <a:spAutoFit/>
            </a:bodyPr>
            <a:lstStyle/>
            <a:p>
              <a:pPr algn="ctr" defTabSz="457200" fontAlgn="base">
                <a:spcBef>
                  <a:spcPct val="0"/>
                </a:spcBef>
                <a:spcAft>
                  <a:spcPct val="0"/>
                </a:spcAft>
              </a:pPr>
              <a:r>
                <a:rPr lang="en-US" sz="1200" dirty="0">
                  <a:solidFill>
                    <a:srgbClr val="000000"/>
                  </a:solidFill>
                  <a:latin typeface="Arial" charset="0"/>
                  <a:ea typeface="ＭＳ Ｐゴシック" charset="0"/>
                </a:rPr>
                <a:t>Telephone</a:t>
              </a:r>
            </a:p>
          </p:txBody>
        </p:sp>
        <p:sp>
          <p:nvSpPr>
            <p:cNvPr id="111" name="Freeform: Shape 2">
              <a:extLst>
                <a:ext uri="{FF2B5EF4-FFF2-40B4-BE49-F238E27FC236}">
                  <a16:creationId xmlns:a16="http://schemas.microsoft.com/office/drawing/2014/main" id="{CE105BE1-5D67-47CC-B06B-49190F472C8B}"/>
                </a:ext>
              </a:extLst>
            </p:cNvPr>
            <p:cNvSpPr/>
            <p:nvPr/>
          </p:nvSpPr>
          <p:spPr>
            <a:xfrm>
              <a:off x="9481444" y="5431890"/>
              <a:ext cx="1130945" cy="1102976"/>
            </a:xfrm>
            <a:custGeom>
              <a:avLst/>
              <a:gdLst/>
              <a:ahLst/>
              <a:cxnLst>
                <a:cxn ang="3cd4">
                  <a:pos x="hc" y="t"/>
                </a:cxn>
                <a:cxn ang="cd2">
                  <a:pos x="l" y="vc"/>
                </a:cxn>
                <a:cxn ang="cd4">
                  <a:pos x="hc" y="b"/>
                </a:cxn>
                <a:cxn ang="0">
                  <a:pos x="r" y="vc"/>
                </a:cxn>
              </a:cxnLst>
              <a:rect l="l" t="t" r="r" b="b"/>
              <a:pathLst>
                <a:path w="4529" h="4517">
                  <a:moveTo>
                    <a:pt x="1046" y="1050"/>
                  </a:moveTo>
                  <a:cubicBezTo>
                    <a:pt x="521" y="1575"/>
                    <a:pt x="155" y="2227"/>
                    <a:pt x="43" y="2879"/>
                  </a:cubicBezTo>
                  <a:cubicBezTo>
                    <a:pt x="-84" y="3531"/>
                    <a:pt x="76" y="4104"/>
                    <a:pt x="457" y="4486"/>
                  </a:cubicBezTo>
                  <a:cubicBezTo>
                    <a:pt x="473" y="4501"/>
                    <a:pt x="489" y="4517"/>
                    <a:pt x="521" y="4517"/>
                  </a:cubicBezTo>
                  <a:cubicBezTo>
                    <a:pt x="616" y="4517"/>
                    <a:pt x="839" y="4422"/>
                    <a:pt x="1364" y="3897"/>
                  </a:cubicBezTo>
                  <a:cubicBezTo>
                    <a:pt x="1825" y="3420"/>
                    <a:pt x="1666" y="3117"/>
                    <a:pt x="1523" y="2974"/>
                  </a:cubicBezTo>
                  <a:cubicBezTo>
                    <a:pt x="1427" y="2879"/>
                    <a:pt x="1300" y="2847"/>
                    <a:pt x="1173" y="2879"/>
                  </a:cubicBezTo>
                  <a:cubicBezTo>
                    <a:pt x="1141" y="2465"/>
                    <a:pt x="1316" y="2004"/>
                    <a:pt x="1666" y="1654"/>
                  </a:cubicBezTo>
                  <a:cubicBezTo>
                    <a:pt x="2016" y="1304"/>
                    <a:pt x="2461" y="1129"/>
                    <a:pt x="2891" y="1177"/>
                  </a:cubicBezTo>
                  <a:cubicBezTo>
                    <a:pt x="2859" y="1289"/>
                    <a:pt x="2891" y="1432"/>
                    <a:pt x="2986" y="1527"/>
                  </a:cubicBezTo>
                  <a:cubicBezTo>
                    <a:pt x="3145" y="1670"/>
                    <a:pt x="3511" y="1750"/>
                    <a:pt x="3909" y="1352"/>
                  </a:cubicBezTo>
                  <a:cubicBezTo>
                    <a:pt x="4306" y="938"/>
                    <a:pt x="4529" y="652"/>
                    <a:pt x="4529" y="525"/>
                  </a:cubicBezTo>
                  <a:cubicBezTo>
                    <a:pt x="4529" y="477"/>
                    <a:pt x="4497" y="462"/>
                    <a:pt x="4497" y="445"/>
                  </a:cubicBezTo>
                  <a:cubicBezTo>
                    <a:pt x="3718" y="-334"/>
                    <a:pt x="2159" y="-64"/>
                    <a:pt x="1046" y="1050"/>
                  </a:cubicBezTo>
                  <a:close/>
                  <a:moveTo>
                    <a:pt x="3797" y="1241"/>
                  </a:moveTo>
                  <a:cubicBezTo>
                    <a:pt x="3479" y="1543"/>
                    <a:pt x="3209" y="1511"/>
                    <a:pt x="3097" y="1400"/>
                  </a:cubicBezTo>
                  <a:cubicBezTo>
                    <a:pt x="3034" y="1336"/>
                    <a:pt x="3018" y="1225"/>
                    <a:pt x="3066" y="1145"/>
                  </a:cubicBezTo>
                  <a:cubicBezTo>
                    <a:pt x="3082" y="1114"/>
                    <a:pt x="3082" y="1098"/>
                    <a:pt x="3066" y="1066"/>
                  </a:cubicBezTo>
                  <a:cubicBezTo>
                    <a:pt x="3050" y="1050"/>
                    <a:pt x="3034" y="1034"/>
                    <a:pt x="3002" y="1034"/>
                  </a:cubicBezTo>
                  <a:cubicBezTo>
                    <a:pt x="2509" y="938"/>
                    <a:pt x="1952" y="1145"/>
                    <a:pt x="1555" y="1543"/>
                  </a:cubicBezTo>
                  <a:cubicBezTo>
                    <a:pt x="1141" y="1956"/>
                    <a:pt x="950" y="2513"/>
                    <a:pt x="1030" y="3006"/>
                  </a:cubicBezTo>
                  <a:cubicBezTo>
                    <a:pt x="1046" y="3022"/>
                    <a:pt x="1061" y="3038"/>
                    <a:pt x="1077" y="3054"/>
                  </a:cubicBezTo>
                  <a:cubicBezTo>
                    <a:pt x="1093" y="3070"/>
                    <a:pt x="1125" y="3070"/>
                    <a:pt x="1157" y="3054"/>
                  </a:cubicBezTo>
                  <a:cubicBezTo>
                    <a:pt x="1237" y="3006"/>
                    <a:pt x="1348" y="3022"/>
                    <a:pt x="1412" y="3102"/>
                  </a:cubicBezTo>
                  <a:cubicBezTo>
                    <a:pt x="1586" y="3261"/>
                    <a:pt x="1539" y="3499"/>
                    <a:pt x="1252" y="3786"/>
                  </a:cubicBezTo>
                  <a:cubicBezTo>
                    <a:pt x="775" y="4263"/>
                    <a:pt x="600" y="4343"/>
                    <a:pt x="552" y="4358"/>
                  </a:cubicBezTo>
                  <a:cubicBezTo>
                    <a:pt x="219" y="4008"/>
                    <a:pt x="91" y="3499"/>
                    <a:pt x="203" y="2911"/>
                  </a:cubicBezTo>
                  <a:cubicBezTo>
                    <a:pt x="314" y="2290"/>
                    <a:pt x="648" y="1670"/>
                    <a:pt x="1173" y="1161"/>
                  </a:cubicBezTo>
                  <a:cubicBezTo>
                    <a:pt x="2207" y="111"/>
                    <a:pt x="3638" y="-159"/>
                    <a:pt x="4354" y="541"/>
                  </a:cubicBezTo>
                  <a:cubicBezTo>
                    <a:pt x="4354" y="589"/>
                    <a:pt x="4258" y="763"/>
                    <a:pt x="3797" y="1241"/>
                  </a:cubicBezTo>
                  <a:close/>
                </a:path>
              </a:pathLst>
            </a:custGeom>
            <a:solidFill>
              <a:schemeClr val="accent2"/>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grpSp>
      <p:grpSp>
        <p:nvGrpSpPr>
          <p:cNvPr id="4" name="Group 3">
            <a:extLst>
              <a:ext uri="{FF2B5EF4-FFF2-40B4-BE49-F238E27FC236}">
                <a16:creationId xmlns:a16="http://schemas.microsoft.com/office/drawing/2014/main" id="{49194D49-82C6-2446-ACA7-6C18A224C8F3}"/>
              </a:ext>
            </a:extLst>
          </p:cNvPr>
          <p:cNvGrpSpPr/>
          <p:nvPr/>
        </p:nvGrpSpPr>
        <p:grpSpPr>
          <a:xfrm>
            <a:off x="4528555" y="4925917"/>
            <a:ext cx="990600" cy="761831"/>
            <a:chOff x="9056316" y="9880412"/>
            <a:chExt cx="1981200" cy="1523661"/>
          </a:xfrm>
        </p:grpSpPr>
        <p:sp>
          <p:nvSpPr>
            <p:cNvPr id="115" name="Freeform: Shape 18">
              <a:extLst>
                <a:ext uri="{FF2B5EF4-FFF2-40B4-BE49-F238E27FC236}">
                  <a16:creationId xmlns:a16="http://schemas.microsoft.com/office/drawing/2014/main" id="{D4A36454-B3B7-4FCF-8800-9D118F2DCED7}"/>
                </a:ext>
              </a:extLst>
            </p:cNvPr>
            <p:cNvSpPr/>
            <p:nvPr/>
          </p:nvSpPr>
          <p:spPr>
            <a:xfrm>
              <a:off x="9378988" y="9880412"/>
              <a:ext cx="1335856" cy="928319"/>
            </a:xfrm>
            <a:custGeom>
              <a:avLst/>
              <a:gdLst/>
              <a:ahLst/>
              <a:cxnLst>
                <a:cxn ang="3cd4">
                  <a:pos x="hc" y="t"/>
                </a:cxn>
                <a:cxn ang="cd2">
                  <a:pos x="l" y="vc"/>
                </a:cxn>
                <a:cxn ang="cd4">
                  <a:pos x="hc" y="b"/>
                </a:cxn>
                <a:cxn ang="0">
                  <a:pos x="r" y="vc"/>
                </a:cxn>
              </a:cxnLst>
              <a:rect l="l" t="t" r="r" b="b"/>
              <a:pathLst>
                <a:path w="4756" h="3325">
                  <a:moveTo>
                    <a:pt x="366" y="3325"/>
                  </a:moveTo>
                  <a:lnTo>
                    <a:pt x="4311" y="3325"/>
                  </a:lnTo>
                  <a:cubicBezTo>
                    <a:pt x="4533" y="3325"/>
                    <a:pt x="4756" y="3117"/>
                    <a:pt x="4756" y="2911"/>
                  </a:cubicBezTo>
                  <a:lnTo>
                    <a:pt x="4756" y="2784"/>
                  </a:lnTo>
                  <a:cubicBezTo>
                    <a:pt x="4756" y="2736"/>
                    <a:pt x="4724" y="2704"/>
                    <a:pt x="4676" y="2704"/>
                  </a:cubicBezTo>
                  <a:lnTo>
                    <a:pt x="4438" y="2704"/>
                  </a:lnTo>
                  <a:lnTo>
                    <a:pt x="4438" y="350"/>
                  </a:lnTo>
                  <a:cubicBezTo>
                    <a:pt x="4438" y="144"/>
                    <a:pt x="4294" y="0"/>
                    <a:pt x="4072" y="0"/>
                  </a:cubicBezTo>
                  <a:lnTo>
                    <a:pt x="652" y="0"/>
                  </a:lnTo>
                  <a:cubicBezTo>
                    <a:pt x="445" y="0"/>
                    <a:pt x="318" y="144"/>
                    <a:pt x="318" y="350"/>
                  </a:cubicBezTo>
                  <a:lnTo>
                    <a:pt x="318" y="2704"/>
                  </a:lnTo>
                  <a:lnTo>
                    <a:pt x="80" y="2704"/>
                  </a:lnTo>
                  <a:cubicBezTo>
                    <a:pt x="48" y="2704"/>
                    <a:pt x="0" y="2736"/>
                    <a:pt x="0" y="2784"/>
                  </a:cubicBezTo>
                  <a:lnTo>
                    <a:pt x="0" y="2911"/>
                  </a:lnTo>
                  <a:cubicBezTo>
                    <a:pt x="0" y="3117"/>
                    <a:pt x="143" y="3325"/>
                    <a:pt x="366" y="3325"/>
                  </a:cubicBezTo>
                  <a:close/>
                  <a:moveTo>
                    <a:pt x="477" y="350"/>
                  </a:moveTo>
                  <a:cubicBezTo>
                    <a:pt x="477" y="223"/>
                    <a:pt x="541" y="159"/>
                    <a:pt x="652" y="159"/>
                  </a:cubicBezTo>
                  <a:lnTo>
                    <a:pt x="4072" y="159"/>
                  </a:lnTo>
                  <a:cubicBezTo>
                    <a:pt x="4135" y="159"/>
                    <a:pt x="4278" y="191"/>
                    <a:pt x="4278" y="350"/>
                  </a:cubicBezTo>
                  <a:lnTo>
                    <a:pt x="4278" y="2704"/>
                  </a:lnTo>
                  <a:lnTo>
                    <a:pt x="477" y="2704"/>
                  </a:lnTo>
                  <a:close/>
                  <a:moveTo>
                    <a:pt x="159" y="2863"/>
                  </a:moveTo>
                  <a:lnTo>
                    <a:pt x="398" y="2863"/>
                  </a:lnTo>
                  <a:lnTo>
                    <a:pt x="4358" y="2863"/>
                  </a:lnTo>
                  <a:lnTo>
                    <a:pt x="4597" y="2863"/>
                  </a:lnTo>
                  <a:lnTo>
                    <a:pt x="4597" y="2911"/>
                  </a:lnTo>
                  <a:cubicBezTo>
                    <a:pt x="4597" y="3038"/>
                    <a:pt x="4438" y="3165"/>
                    <a:pt x="4311" y="3165"/>
                  </a:cubicBezTo>
                  <a:lnTo>
                    <a:pt x="366" y="3165"/>
                  </a:lnTo>
                  <a:cubicBezTo>
                    <a:pt x="239" y="3165"/>
                    <a:pt x="159" y="3038"/>
                    <a:pt x="159" y="2911"/>
                  </a:cubicBezTo>
                  <a:close/>
                  <a:moveTo>
                    <a:pt x="3340" y="557"/>
                  </a:moveTo>
                  <a:lnTo>
                    <a:pt x="1448" y="557"/>
                  </a:lnTo>
                  <a:cubicBezTo>
                    <a:pt x="1288" y="557"/>
                    <a:pt x="1130" y="684"/>
                    <a:pt x="1130" y="843"/>
                  </a:cubicBezTo>
                  <a:lnTo>
                    <a:pt x="1130" y="1989"/>
                  </a:lnTo>
                  <a:cubicBezTo>
                    <a:pt x="1130" y="2147"/>
                    <a:pt x="1288" y="2307"/>
                    <a:pt x="1448" y="2307"/>
                  </a:cubicBezTo>
                  <a:lnTo>
                    <a:pt x="3340" y="2307"/>
                  </a:lnTo>
                  <a:cubicBezTo>
                    <a:pt x="3483" y="2307"/>
                    <a:pt x="3626" y="2163"/>
                    <a:pt x="3626" y="1989"/>
                  </a:cubicBezTo>
                  <a:lnTo>
                    <a:pt x="3626" y="843"/>
                  </a:lnTo>
                  <a:cubicBezTo>
                    <a:pt x="3626" y="684"/>
                    <a:pt x="3499" y="557"/>
                    <a:pt x="3340" y="557"/>
                  </a:cubicBezTo>
                  <a:close/>
                  <a:moveTo>
                    <a:pt x="2561" y="1527"/>
                  </a:moveTo>
                  <a:cubicBezTo>
                    <a:pt x="2513" y="1575"/>
                    <a:pt x="2449" y="1607"/>
                    <a:pt x="2386" y="1607"/>
                  </a:cubicBezTo>
                  <a:cubicBezTo>
                    <a:pt x="2322" y="1607"/>
                    <a:pt x="2258" y="1575"/>
                    <a:pt x="2227" y="1527"/>
                  </a:cubicBezTo>
                  <a:lnTo>
                    <a:pt x="1511" y="716"/>
                  </a:lnTo>
                  <a:lnTo>
                    <a:pt x="3261" y="716"/>
                  </a:lnTo>
                  <a:close/>
                  <a:moveTo>
                    <a:pt x="3467" y="1989"/>
                  </a:moveTo>
                  <a:cubicBezTo>
                    <a:pt x="3467" y="2068"/>
                    <a:pt x="3404" y="2147"/>
                    <a:pt x="3340" y="2147"/>
                  </a:cubicBezTo>
                  <a:lnTo>
                    <a:pt x="1448" y="2147"/>
                  </a:lnTo>
                  <a:cubicBezTo>
                    <a:pt x="1368" y="2147"/>
                    <a:pt x="1288" y="2068"/>
                    <a:pt x="1288" y="1989"/>
                  </a:cubicBezTo>
                  <a:lnTo>
                    <a:pt x="1288" y="843"/>
                  </a:lnTo>
                  <a:cubicBezTo>
                    <a:pt x="1288" y="811"/>
                    <a:pt x="1304" y="780"/>
                    <a:pt x="1336" y="764"/>
                  </a:cubicBezTo>
                  <a:lnTo>
                    <a:pt x="1972" y="1495"/>
                  </a:lnTo>
                  <a:lnTo>
                    <a:pt x="1479" y="1957"/>
                  </a:lnTo>
                  <a:cubicBezTo>
                    <a:pt x="1448" y="1989"/>
                    <a:pt x="1448" y="2036"/>
                    <a:pt x="1479" y="2068"/>
                  </a:cubicBezTo>
                  <a:cubicBezTo>
                    <a:pt x="1495" y="2084"/>
                    <a:pt x="1527" y="2100"/>
                    <a:pt x="1543" y="2100"/>
                  </a:cubicBezTo>
                  <a:cubicBezTo>
                    <a:pt x="1559" y="2100"/>
                    <a:pt x="1575" y="2084"/>
                    <a:pt x="1591" y="2068"/>
                  </a:cubicBezTo>
                  <a:lnTo>
                    <a:pt x="2084" y="1607"/>
                  </a:lnTo>
                  <a:lnTo>
                    <a:pt x="2100" y="1623"/>
                  </a:lnTo>
                  <a:cubicBezTo>
                    <a:pt x="2179" y="1718"/>
                    <a:pt x="2275" y="1766"/>
                    <a:pt x="2386" y="1766"/>
                  </a:cubicBezTo>
                  <a:cubicBezTo>
                    <a:pt x="2497" y="1766"/>
                    <a:pt x="2609" y="1718"/>
                    <a:pt x="2672" y="1623"/>
                  </a:cubicBezTo>
                  <a:lnTo>
                    <a:pt x="2704" y="1607"/>
                  </a:lnTo>
                  <a:lnTo>
                    <a:pt x="3181" y="2068"/>
                  </a:lnTo>
                  <a:cubicBezTo>
                    <a:pt x="3197" y="2084"/>
                    <a:pt x="3213" y="2100"/>
                    <a:pt x="3245" y="2100"/>
                  </a:cubicBezTo>
                  <a:cubicBezTo>
                    <a:pt x="3261" y="2100"/>
                    <a:pt x="3276" y="2084"/>
                    <a:pt x="3293" y="2068"/>
                  </a:cubicBezTo>
                  <a:cubicBezTo>
                    <a:pt x="3324" y="2036"/>
                    <a:pt x="3324" y="1989"/>
                    <a:pt x="3293" y="1957"/>
                  </a:cubicBezTo>
                  <a:lnTo>
                    <a:pt x="2799" y="1495"/>
                  </a:lnTo>
                  <a:lnTo>
                    <a:pt x="3436" y="764"/>
                  </a:lnTo>
                  <a:cubicBezTo>
                    <a:pt x="3451" y="780"/>
                    <a:pt x="3467" y="811"/>
                    <a:pt x="3467" y="843"/>
                  </a:cubicBezTo>
                  <a:close/>
                </a:path>
              </a:pathLst>
            </a:custGeom>
            <a:solidFill>
              <a:schemeClr val="accent2"/>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sp>
          <p:nvSpPr>
            <p:cNvPr id="117" name="TextBox 116">
              <a:extLst>
                <a:ext uri="{FF2B5EF4-FFF2-40B4-BE49-F238E27FC236}">
                  <a16:creationId xmlns:a16="http://schemas.microsoft.com/office/drawing/2014/main" id="{C9B1409C-3F6A-4661-B2CF-3337BB42EFE2}"/>
                </a:ext>
              </a:extLst>
            </p:cNvPr>
            <p:cNvSpPr txBox="1"/>
            <p:nvPr/>
          </p:nvSpPr>
          <p:spPr>
            <a:xfrm>
              <a:off x="9056316" y="10850075"/>
              <a:ext cx="1981200" cy="553998"/>
            </a:xfrm>
            <a:prstGeom prst="rect">
              <a:avLst/>
            </a:prstGeom>
            <a:noFill/>
          </p:spPr>
          <p:txBody>
            <a:bodyPr wrap="square" rtlCol="0">
              <a:spAutoFit/>
            </a:bodyPr>
            <a:lstStyle/>
            <a:p>
              <a:pPr algn="ctr" defTabSz="457200" fontAlgn="base">
                <a:spcBef>
                  <a:spcPct val="0"/>
                </a:spcBef>
                <a:spcAft>
                  <a:spcPct val="0"/>
                </a:spcAft>
              </a:pPr>
              <a:r>
                <a:rPr lang="en-US" sz="1200" dirty="0">
                  <a:solidFill>
                    <a:srgbClr val="000000"/>
                  </a:solidFill>
                  <a:latin typeface="Arial" charset="0"/>
                  <a:ea typeface="ＭＳ Ｐゴシック" charset="0"/>
                </a:rPr>
                <a:t>Email</a:t>
              </a:r>
            </a:p>
          </p:txBody>
        </p:sp>
      </p:grpSp>
      <p:grpSp>
        <p:nvGrpSpPr>
          <p:cNvPr id="12" name="Group 11">
            <a:extLst>
              <a:ext uri="{FF2B5EF4-FFF2-40B4-BE49-F238E27FC236}">
                <a16:creationId xmlns:a16="http://schemas.microsoft.com/office/drawing/2014/main" id="{9CD1F582-F484-374F-A680-41245AE65289}"/>
              </a:ext>
            </a:extLst>
          </p:cNvPr>
          <p:cNvGrpSpPr/>
          <p:nvPr/>
        </p:nvGrpSpPr>
        <p:grpSpPr>
          <a:xfrm>
            <a:off x="5603790" y="3327823"/>
            <a:ext cx="990600" cy="1085854"/>
            <a:chOff x="11206786" y="6284155"/>
            <a:chExt cx="1981200" cy="2171706"/>
          </a:xfrm>
        </p:grpSpPr>
        <p:sp>
          <p:nvSpPr>
            <p:cNvPr id="55" name="TextBox 54"/>
            <p:cNvSpPr txBox="1"/>
            <p:nvPr/>
          </p:nvSpPr>
          <p:spPr>
            <a:xfrm>
              <a:off x="11206786" y="7532532"/>
              <a:ext cx="1981200" cy="923329"/>
            </a:xfrm>
            <a:prstGeom prst="rect">
              <a:avLst/>
            </a:prstGeom>
            <a:noFill/>
          </p:spPr>
          <p:txBody>
            <a:bodyPr wrap="square" rtlCol="0">
              <a:spAutoFit/>
            </a:bodyPr>
            <a:lstStyle/>
            <a:p>
              <a:pPr algn="ctr" defTabSz="457200" fontAlgn="base">
                <a:spcBef>
                  <a:spcPct val="0"/>
                </a:spcBef>
                <a:spcAft>
                  <a:spcPct val="0"/>
                </a:spcAft>
              </a:pPr>
              <a:r>
                <a:rPr lang="en-US" sz="1200" dirty="0">
                  <a:solidFill>
                    <a:srgbClr val="000000"/>
                  </a:solidFill>
                  <a:latin typeface="Arial" charset="0"/>
                  <a:ea typeface="ＭＳ Ｐゴシック" charset="0"/>
                </a:rPr>
                <a:t>Purchase</a:t>
              </a:r>
            </a:p>
            <a:p>
              <a:pPr algn="ctr" defTabSz="457200" fontAlgn="base">
                <a:spcBef>
                  <a:spcPct val="0"/>
                </a:spcBef>
                <a:spcAft>
                  <a:spcPct val="0"/>
                </a:spcAft>
              </a:pPr>
              <a:r>
                <a:rPr lang="en-US" sz="1200" dirty="0">
                  <a:solidFill>
                    <a:srgbClr val="000000"/>
                  </a:solidFill>
                  <a:latin typeface="Arial" charset="0"/>
                  <a:ea typeface="ＭＳ Ｐゴシック" charset="0"/>
                </a:rPr>
                <a:t>order</a:t>
              </a:r>
            </a:p>
          </p:txBody>
        </p:sp>
        <p:sp>
          <p:nvSpPr>
            <p:cNvPr id="121" name="Freeform: Shape 7">
              <a:extLst>
                <a:ext uri="{FF2B5EF4-FFF2-40B4-BE49-F238E27FC236}">
                  <a16:creationId xmlns:a16="http://schemas.microsoft.com/office/drawing/2014/main" id="{D1A7DCF0-7F7B-4A2E-81D5-904015FC7E1E}"/>
                </a:ext>
              </a:extLst>
            </p:cNvPr>
            <p:cNvSpPr/>
            <p:nvPr/>
          </p:nvSpPr>
          <p:spPr>
            <a:xfrm>
              <a:off x="11753848" y="6284155"/>
              <a:ext cx="887076" cy="1208451"/>
            </a:xfrm>
            <a:custGeom>
              <a:avLst/>
              <a:gdLst/>
              <a:ahLst/>
              <a:cxnLst>
                <a:cxn ang="3cd4">
                  <a:pos x="hc" y="t"/>
                </a:cxn>
                <a:cxn ang="cd2">
                  <a:pos x="l" y="vc"/>
                </a:cxn>
                <a:cxn ang="cd4">
                  <a:pos x="hc" y="b"/>
                </a:cxn>
                <a:cxn ang="0">
                  <a:pos x="r" y="vc"/>
                </a:cxn>
              </a:cxnLst>
              <a:rect l="l" t="t" r="r" b="b"/>
              <a:pathLst>
                <a:path w="3324" h="4214">
                  <a:moveTo>
                    <a:pt x="2147" y="15"/>
                  </a:moveTo>
                  <a:cubicBezTo>
                    <a:pt x="2131" y="0"/>
                    <a:pt x="2115" y="0"/>
                    <a:pt x="2083" y="0"/>
                  </a:cubicBezTo>
                  <a:lnTo>
                    <a:pt x="79" y="0"/>
                  </a:lnTo>
                  <a:cubicBezTo>
                    <a:pt x="31" y="0"/>
                    <a:pt x="0" y="31"/>
                    <a:pt x="0" y="79"/>
                  </a:cubicBezTo>
                  <a:lnTo>
                    <a:pt x="0" y="4135"/>
                  </a:lnTo>
                  <a:cubicBezTo>
                    <a:pt x="0" y="4166"/>
                    <a:pt x="31" y="4214"/>
                    <a:pt x="79" y="4214"/>
                  </a:cubicBezTo>
                  <a:lnTo>
                    <a:pt x="3245" y="4214"/>
                  </a:lnTo>
                  <a:cubicBezTo>
                    <a:pt x="3292" y="4214"/>
                    <a:pt x="3324" y="4166"/>
                    <a:pt x="3324" y="4135"/>
                  </a:cubicBezTo>
                  <a:lnTo>
                    <a:pt x="3324" y="1224"/>
                  </a:lnTo>
                  <a:cubicBezTo>
                    <a:pt x="3324" y="1193"/>
                    <a:pt x="3308" y="1176"/>
                    <a:pt x="3292" y="1160"/>
                  </a:cubicBezTo>
                  <a:close/>
                  <a:moveTo>
                    <a:pt x="2210" y="318"/>
                  </a:moveTo>
                  <a:lnTo>
                    <a:pt x="3037" y="1129"/>
                  </a:lnTo>
                  <a:lnTo>
                    <a:pt x="2210" y="1129"/>
                  </a:lnTo>
                  <a:close/>
                  <a:moveTo>
                    <a:pt x="159" y="4055"/>
                  </a:moveTo>
                  <a:lnTo>
                    <a:pt x="159" y="158"/>
                  </a:lnTo>
                  <a:lnTo>
                    <a:pt x="2052" y="158"/>
                  </a:lnTo>
                  <a:lnTo>
                    <a:pt x="2052" y="1208"/>
                  </a:lnTo>
                  <a:cubicBezTo>
                    <a:pt x="2052" y="1256"/>
                    <a:pt x="2083" y="1288"/>
                    <a:pt x="2131" y="1288"/>
                  </a:cubicBezTo>
                  <a:lnTo>
                    <a:pt x="3165" y="1288"/>
                  </a:lnTo>
                  <a:lnTo>
                    <a:pt x="3165" y="4055"/>
                  </a:lnTo>
                  <a:close/>
                  <a:moveTo>
                    <a:pt x="731" y="954"/>
                  </a:moveTo>
                  <a:lnTo>
                    <a:pt x="1622" y="954"/>
                  </a:lnTo>
                  <a:cubicBezTo>
                    <a:pt x="1670" y="954"/>
                    <a:pt x="1701" y="922"/>
                    <a:pt x="1701" y="874"/>
                  </a:cubicBezTo>
                  <a:cubicBezTo>
                    <a:pt x="1701" y="842"/>
                    <a:pt x="1670" y="795"/>
                    <a:pt x="1622" y="795"/>
                  </a:cubicBezTo>
                  <a:lnTo>
                    <a:pt x="731" y="795"/>
                  </a:lnTo>
                  <a:cubicBezTo>
                    <a:pt x="683" y="795"/>
                    <a:pt x="652" y="842"/>
                    <a:pt x="652" y="874"/>
                  </a:cubicBezTo>
                  <a:cubicBezTo>
                    <a:pt x="652" y="922"/>
                    <a:pt x="683" y="954"/>
                    <a:pt x="731" y="954"/>
                  </a:cubicBezTo>
                  <a:close/>
                  <a:moveTo>
                    <a:pt x="731" y="1479"/>
                  </a:moveTo>
                  <a:lnTo>
                    <a:pt x="1622" y="1479"/>
                  </a:lnTo>
                  <a:cubicBezTo>
                    <a:pt x="1670" y="1479"/>
                    <a:pt x="1701" y="1431"/>
                    <a:pt x="1701" y="1399"/>
                  </a:cubicBezTo>
                  <a:cubicBezTo>
                    <a:pt x="1701" y="1351"/>
                    <a:pt x="1670" y="1320"/>
                    <a:pt x="1622" y="1320"/>
                  </a:cubicBezTo>
                  <a:lnTo>
                    <a:pt x="731" y="1320"/>
                  </a:lnTo>
                  <a:cubicBezTo>
                    <a:pt x="683" y="1320"/>
                    <a:pt x="652" y="1351"/>
                    <a:pt x="652" y="1399"/>
                  </a:cubicBezTo>
                  <a:cubicBezTo>
                    <a:pt x="652" y="1431"/>
                    <a:pt x="683" y="1479"/>
                    <a:pt x="731" y="1479"/>
                  </a:cubicBezTo>
                  <a:close/>
                  <a:moveTo>
                    <a:pt x="2672" y="1829"/>
                  </a:moveTo>
                  <a:lnTo>
                    <a:pt x="716" y="1829"/>
                  </a:lnTo>
                  <a:cubicBezTo>
                    <a:pt x="668" y="1829"/>
                    <a:pt x="636" y="1860"/>
                    <a:pt x="636" y="1908"/>
                  </a:cubicBezTo>
                  <a:cubicBezTo>
                    <a:pt x="636" y="1940"/>
                    <a:pt x="668" y="1988"/>
                    <a:pt x="716" y="1988"/>
                  </a:cubicBezTo>
                  <a:lnTo>
                    <a:pt x="2672" y="1988"/>
                  </a:lnTo>
                  <a:cubicBezTo>
                    <a:pt x="2719" y="1988"/>
                    <a:pt x="2751" y="1956"/>
                    <a:pt x="2751" y="1908"/>
                  </a:cubicBezTo>
                  <a:cubicBezTo>
                    <a:pt x="2751" y="1860"/>
                    <a:pt x="2719" y="1829"/>
                    <a:pt x="2672" y="1829"/>
                  </a:cubicBezTo>
                  <a:close/>
                  <a:moveTo>
                    <a:pt x="2672" y="2338"/>
                  </a:moveTo>
                  <a:lnTo>
                    <a:pt x="716" y="2338"/>
                  </a:lnTo>
                  <a:cubicBezTo>
                    <a:pt x="668" y="2338"/>
                    <a:pt x="636" y="2369"/>
                    <a:pt x="636" y="2417"/>
                  </a:cubicBezTo>
                  <a:cubicBezTo>
                    <a:pt x="636" y="2465"/>
                    <a:pt x="668" y="2496"/>
                    <a:pt x="716" y="2496"/>
                  </a:cubicBezTo>
                  <a:lnTo>
                    <a:pt x="2672" y="2496"/>
                  </a:lnTo>
                  <a:cubicBezTo>
                    <a:pt x="2719" y="2496"/>
                    <a:pt x="2751" y="2465"/>
                    <a:pt x="2751" y="2417"/>
                  </a:cubicBezTo>
                  <a:cubicBezTo>
                    <a:pt x="2751" y="2369"/>
                    <a:pt x="2719" y="2338"/>
                    <a:pt x="2672" y="2338"/>
                  </a:cubicBezTo>
                  <a:close/>
                  <a:moveTo>
                    <a:pt x="1176" y="3181"/>
                  </a:moveTo>
                  <a:cubicBezTo>
                    <a:pt x="1144" y="3148"/>
                    <a:pt x="1112" y="3133"/>
                    <a:pt x="1080" y="3133"/>
                  </a:cubicBezTo>
                  <a:cubicBezTo>
                    <a:pt x="1048" y="3117"/>
                    <a:pt x="1017" y="3101"/>
                    <a:pt x="969" y="3085"/>
                  </a:cubicBezTo>
                  <a:cubicBezTo>
                    <a:pt x="937" y="3085"/>
                    <a:pt x="905" y="3069"/>
                    <a:pt x="873" y="3053"/>
                  </a:cubicBezTo>
                  <a:cubicBezTo>
                    <a:pt x="858" y="3053"/>
                    <a:pt x="842" y="3037"/>
                    <a:pt x="842" y="3021"/>
                  </a:cubicBezTo>
                  <a:cubicBezTo>
                    <a:pt x="826" y="3005"/>
                    <a:pt x="842" y="2990"/>
                    <a:pt x="842" y="2974"/>
                  </a:cubicBezTo>
                  <a:cubicBezTo>
                    <a:pt x="873" y="2942"/>
                    <a:pt x="953" y="2942"/>
                    <a:pt x="985" y="2942"/>
                  </a:cubicBezTo>
                  <a:cubicBezTo>
                    <a:pt x="1048" y="2958"/>
                    <a:pt x="1096" y="2990"/>
                    <a:pt x="1112" y="2990"/>
                  </a:cubicBezTo>
                  <a:cubicBezTo>
                    <a:pt x="1144" y="3005"/>
                    <a:pt x="1191" y="3005"/>
                    <a:pt x="1208" y="2974"/>
                  </a:cubicBezTo>
                  <a:cubicBezTo>
                    <a:pt x="1239" y="2942"/>
                    <a:pt x="1239" y="2878"/>
                    <a:pt x="1191" y="2862"/>
                  </a:cubicBezTo>
                  <a:cubicBezTo>
                    <a:pt x="1191" y="2847"/>
                    <a:pt x="1128" y="2815"/>
                    <a:pt x="1033" y="2783"/>
                  </a:cubicBezTo>
                  <a:lnTo>
                    <a:pt x="1033" y="2703"/>
                  </a:lnTo>
                  <a:cubicBezTo>
                    <a:pt x="1033" y="2656"/>
                    <a:pt x="1001" y="2624"/>
                    <a:pt x="953" y="2624"/>
                  </a:cubicBezTo>
                  <a:cubicBezTo>
                    <a:pt x="905" y="2624"/>
                    <a:pt x="873" y="2656"/>
                    <a:pt x="873" y="2703"/>
                  </a:cubicBezTo>
                  <a:lnTo>
                    <a:pt x="873" y="2783"/>
                  </a:lnTo>
                  <a:cubicBezTo>
                    <a:pt x="810" y="2799"/>
                    <a:pt x="762" y="2830"/>
                    <a:pt x="730" y="2862"/>
                  </a:cubicBezTo>
                  <a:cubicBezTo>
                    <a:pt x="667" y="2926"/>
                    <a:pt x="667" y="3021"/>
                    <a:pt x="699" y="3085"/>
                  </a:cubicBezTo>
                  <a:cubicBezTo>
                    <a:pt x="715" y="3133"/>
                    <a:pt x="762" y="3181"/>
                    <a:pt x="826" y="3196"/>
                  </a:cubicBezTo>
                  <a:cubicBezTo>
                    <a:pt x="858" y="3212"/>
                    <a:pt x="890" y="3228"/>
                    <a:pt x="921" y="3244"/>
                  </a:cubicBezTo>
                  <a:cubicBezTo>
                    <a:pt x="953" y="3244"/>
                    <a:pt x="985" y="3260"/>
                    <a:pt x="1017" y="3276"/>
                  </a:cubicBezTo>
                  <a:cubicBezTo>
                    <a:pt x="1048" y="3276"/>
                    <a:pt x="1049" y="3287"/>
                    <a:pt x="1064" y="3292"/>
                  </a:cubicBezTo>
                  <a:cubicBezTo>
                    <a:pt x="1080" y="3308"/>
                    <a:pt x="1080" y="3324"/>
                    <a:pt x="1080" y="3356"/>
                  </a:cubicBezTo>
                  <a:cubicBezTo>
                    <a:pt x="1064" y="3403"/>
                    <a:pt x="1017" y="3419"/>
                    <a:pt x="969" y="3419"/>
                  </a:cubicBezTo>
                  <a:cubicBezTo>
                    <a:pt x="905" y="3419"/>
                    <a:pt x="826" y="3387"/>
                    <a:pt x="762" y="3339"/>
                  </a:cubicBezTo>
                  <a:cubicBezTo>
                    <a:pt x="730" y="3324"/>
                    <a:pt x="682" y="3324"/>
                    <a:pt x="651" y="3356"/>
                  </a:cubicBezTo>
                  <a:cubicBezTo>
                    <a:pt x="619" y="3387"/>
                    <a:pt x="635" y="3435"/>
                    <a:pt x="667" y="3467"/>
                  </a:cubicBezTo>
                  <a:cubicBezTo>
                    <a:pt x="730" y="3514"/>
                    <a:pt x="794" y="3546"/>
                    <a:pt x="873" y="3562"/>
                  </a:cubicBezTo>
                  <a:lnTo>
                    <a:pt x="873" y="3657"/>
                  </a:lnTo>
                  <a:cubicBezTo>
                    <a:pt x="873" y="3705"/>
                    <a:pt x="905" y="3737"/>
                    <a:pt x="953" y="3737"/>
                  </a:cubicBezTo>
                  <a:cubicBezTo>
                    <a:pt x="1001" y="3737"/>
                    <a:pt x="1033" y="3705"/>
                    <a:pt x="1033" y="3657"/>
                  </a:cubicBezTo>
                  <a:lnTo>
                    <a:pt x="1033" y="3578"/>
                  </a:lnTo>
                  <a:cubicBezTo>
                    <a:pt x="1112" y="3562"/>
                    <a:pt x="1208" y="3499"/>
                    <a:pt x="1239" y="3387"/>
                  </a:cubicBezTo>
                  <a:lnTo>
                    <a:pt x="1239" y="3371"/>
                  </a:lnTo>
                  <a:cubicBezTo>
                    <a:pt x="1255" y="3292"/>
                    <a:pt x="1223" y="3228"/>
                    <a:pt x="1176" y="3181"/>
                  </a:cubicBezTo>
                  <a:close/>
                </a:path>
              </a:pathLst>
            </a:custGeom>
            <a:solidFill>
              <a:schemeClr val="accent2"/>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grpSp>
      <p:grpSp>
        <p:nvGrpSpPr>
          <p:cNvPr id="6" name="Group 5">
            <a:extLst>
              <a:ext uri="{FF2B5EF4-FFF2-40B4-BE49-F238E27FC236}">
                <a16:creationId xmlns:a16="http://schemas.microsoft.com/office/drawing/2014/main" id="{583E8DBE-0FAB-A541-9A67-9C4DC9CC0759}"/>
              </a:ext>
            </a:extLst>
          </p:cNvPr>
          <p:cNvGrpSpPr/>
          <p:nvPr/>
        </p:nvGrpSpPr>
        <p:grpSpPr>
          <a:xfrm>
            <a:off x="6688687" y="3961646"/>
            <a:ext cx="1066800" cy="782578"/>
            <a:chOff x="13376579" y="7952752"/>
            <a:chExt cx="2133600" cy="1565156"/>
          </a:xfrm>
        </p:grpSpPr>
        <p:sp>
          <p:nvSpPr>
            <p:cNvPr id="57" name="TextBox 56"/>
            <p:cNvSpPr txBox="1"/>
            <p:nvPr/>
          </p:nvSpPr>
          <p:spPr>
            <a:xfrm>
              <a:off x="13376579" y="8963910"/>
              <a:ext cx="2133600" cy="553998"/>
            </a:xfrm>
            <a:prstGeom prst="rect">
              <a:avLst/>
            </a:prstGeom>
            <a:noFill/>
          </p:spPr>
          <p:txBody>
            <a:bodyPr wrap="square" rtlCol="0">
              <a:spAutoFit/>
            </a:bodyPr>
            <a:lstStyle/>
            <a:p>
              <a:pPr algn="ctr" defTabSz="457200" fontAlgn="base">
                <a:spcBef>
                  <a:spcPct val="0"/>
                </a:spcBef>
                <a:spcAft>
                  <a:spcPct val="0"/>
                </a:spcAft>
              </a:pPr>
              <a:r>
                <a:rPr lang="en-US" sz="1200" dirty="0">
                  <a:solidFill>
                    <a:srgbClr val="000000"/>
                  </a:solidFill>
                  <a:latin typeface="Arial" charset="0"/>
                  <a:ea typeface="ＭＳ Ｐゴシック" charset="0"/>
                </a:rPr>
                <a:t>Spreadsheet</a:t>
              </a:r>
            </a:p>
          </p:txBody>
        </p:sp>
        <p:sp>
          <p:nvSpPr>
            <p:cNvPr id="122" name="Freeform: Shape 1">
              <a:extLst>
                <a:ext uri="{FF2B5EF4-FFF2-40B4-BE49-F238E27FC236}">
                  <a16:creationId xmlns:a16="http://schemas.microsoft.com/office/drawing/2014/main" id="{D438D56F-02E5-41CA-B180-C3D42F11C270}"/>
                </a:ext>
              </a:extLst>
            </p:cNvPr>
            <p:cNvSpPr/>
            <p:nvPr/>
          </p:nvSpPr>
          <p:spPr>
            <a:xfrm>
              <a:off x="14069638" y="7952752"/>
              <a:ext cx="976091" cy="987166"/>
            </a:xfrm>
            <a:custGeom>
              <a:avLst/>
              <a:gdLst/>
              <a:ahLst/>
              <a:cxnLst>
                <a:cxn ang="3cd4">
                  <a:pos x="hc" y="t"/>
                </a:cxn>
                <a:cxn ang="cd2">
                  <a:pos x="l" y="vc"/>
                </a:cxn>
                <a:cxn ang="cd4">
                  <a:pos x="hc" y="b"/>
                </a:cxn>
                <a:cxn ang="0">
                  <a:pos x="r" y="vc"/>
                </a:cxn>
              </a:cxnLst>
              <a:rect l="l" t="t" r="r" b="b"/>
              <a:pathLst>
                <a:path w="4343" h="4214">
                  <a:moveTo>
                    <a:pt x="3308" y="1161"/>
                  </a:moveTo>
                  <a:lnTo>
                    <a:pt x="2148" y="16"/>
                  </a:lnTo>
                  <a:cubicBezTo>
                    <a:pt x="2132" y="0"/>
                    <a:pt x="2116" y="0"/>
                    <a:pt x="2084" y="0"/>
                  </a:cubicBezTo>
                  <a:lnTo>
                    <a:pt x="80" y="0"/>
                  </a:lnTo>
                  <a:cubicBezTo>
                    <a:pt x="32" y="0"/>
                    <a:pt x="0" y="31"/>
                    <a:pt x="0" y="79"/>
                  </a:cubicBezTo>
                  <a:lnTo>
                    <a:pt x="0" y="4135"/>
                  </a:lnTo>
                  <a:cubicBezTo>
                    <a:pt x="0" y="4167"/>
                    <a:pt x="32" y="4214"/>
                    <a:pt x="80" y="4214"/>
                  </a:cubicBezTo>
                  <a:lnTo>
                    <a:pt x="3245" y="4214"/>
                  </a:lnTo>
                  <a:cubicBezTo>
                    <a:pt x="3293" y="4214"/>
                    <a:pt x="3325" y="4167"/>
                    <a:pt x="3325" y="4135"/>
                  </a:cubicBezTo>
                  <a:lnTo>
                    <a:pt x="3325" y="3642"/>
                  </a:lnTo>
                  <a:lnTo>
                    <a:pt x="4088" y="3642"/>
                  </a:lnTo>
                  <a:cubicBezTo>
                    <a:pt x="4231" y="3642"/>
                    <a:pt x="4343" y="3530"/>
                    <a:pt x="4343" y="3387"/>
                  </a:cubicBezTo>
                  <a:lnTo>
                    <a:pt x="4343" y="2354"/>
                  </a:lnTo>
                  <a:cubicBezTo>
                    <a:pt x="4343" y="2211"/>
                    <a:pt x="4231" y="2099"/>
                    <a:pt x="4088" y="2099"/>
                  </a:cubicBezTo>
                  <a:lnTo>
                    <a:pt x="3325" y="2099"/>
                  </a:lnTo>
                  <a:lnTo>
                    <a:pt x="3325" y="1224"/>
                  </a:lnTo>
                  <a:cubicBezTo>
                    <a:pt x="3325" y="1193"/>
                    <a:pt x="3325" y="1176"/>
                    <a:pt x="3308" y="1161"/>
                  </a:cubicBezTo>
                  <a:close/>
                  <a:moveTo>
                    <a:pt x="2211" y="318"/>
                  </a:moveTo>
                  <a:lnTo>
                    <a:pt x="3038" y="1129"/>
                  </a:lnTo>
                  <a:lnTo>
                    <a:pt x="2211" y="1129"/>
                  </a:lnTo>
                  <a:close/>
                  <a:moveTo>
                    <a:pt x="3165" y="4056"/>
                  </a:moveTo>
                  <a:lnTo>
                    <a:pt x="160" y="4056"/>
                  </a:lnTo>
                  <a:lnTo>
                    <a:pt x="160" y="159"/>
                  </a:lnTo>
                  <a:lnTo>
                    <a:pt x="2052" y="159"/>
                  </a:lnTo>
                  <a:lnTo>
                    <a:pt x="2052" y="1209"/>
                  </a:lnTo>
                  <a:cubicBezTo>
                    <a:pt x="2052" y="1256"/>
                    <a:pt x="2100" y="1288"/>
                    <a:pt x="2132" y="1288"/>
                  </a:cubicBezTo>
                  <a:lnTo>
                    <a:pt x="3165" y="1288"/>
                  </a:lnTo>
                  <a:lnTo>
                    <a:pt x="3165" y="2099"/>
                  </a:lnTo>
                  <a:lnTo>
                    <a:pt x="1464" y="2099"/>
                  </a:lnTo>
                  <a:cubicBezTo>
                    <a:pt x="1320" y="2099"/>
                    <a:pt x="1209" y="2211"/>
                    <a:pt x="1209" y="2354"/>
                  </a:cubicBezTo>
                  <a:lnTo>
                    <a:pt x="1209" y="3387"/>
                  </a:lnTo>
                  <a:cubicBezTo>
                    <a:pt x="1209" y="3530"/>
                    <a:pt x="1320" y="3642"/>
                    <a:pt x="1464" y="3642"/>
                  </a:cubicBezTo>
                  <a:lnTo>
                    <a:pt x="3165" y="3642"/>
                  </a:lnTo>
                  <a:close/>
                  <a:moveTo>
                    <a:pt x="4183" y="2354"/>
                  </a:moveTo>
                  <a:lnTo>
                    <a:pt x="4183" y="3387"/>
                  </a:lnTo>
                  <a:cubicBezTo>
                    <a:pt x="4183" y="3451"/>
                    <a:pt x="4152" y="3483"/>
                    <a:pt x="4088" y="3483"/>
                  </a:cubicBezTo>
                  <a:lnTo>
                    <a:pt x="1464" y="3483"/>
                  </a:lnTo>
                  <a:cubicBezTo>
                    <a:pt x="1416" y="3483"/>
                    <a:pt x="1368" y="3451"/>
                    <a:pt x="1368" y="3387"/>
                  </a:cubicBezTo>
                  <a:lnTo>
                    <a:pt x="1368" y="2354"/>
                  </a:lnTo>
                  <a:cubicBezTo>
                    <a:pt x="1368" y="2290"/>
                    <a:pt x="1416" y="2258"/>
                    <a:pt x="1464" y="2258"/>
                  </a:cubicBezTo>
                  <a:lnTo>
                    <a:pt x="4088" y="2258"/>
                  </a:lnTo>
                  <a:cubicBezTo>
                    <a:pt x="4152" y="2258"/>
                    <a:pt x="4183" y="2290"/>
                    <a:pt x="4183" y="2354"/>
                  </a:cubicBezTo>
                  <a:close/>
                  <a:moveTo>
                    <a:pt x="2323" y="2863"/>
                  </a:moveTo>
                  <a:lnTo>
                    <a:pt x="2529" y="2576"/>
                  </a:lnTo>
                  <a:lnTo>
                    <a:pt x="2529" y="2545"/>
                  </a:lnTo>
                  <a:cubicBezTo>
                    <a:pt x="2513" y="2529"/>
                    <a:pt x="2513" y="2529"/>
                    <a:pt x="2498" y="2529"/>
                  </a:cubicBezTo>
                  <a:lnTo>
                    <a:pt x="2402" y="2529"/>
                  </a:lnTo>
                  <a:cubicBezTo>
                    <a:pt x="2397" y="2534"/>
                    <a:pt x="2386" y="2529"/>
                    <a:pt x="2386" y="2545"/>
                  </a:cubicBezTo>
                  <a:lnTo>
                    <a:pt x="2243" y="2735"/>
                  </a:lnTo>
                  <a:lnTo>
                    <a:pt x="2116" y="2545"/>
                  </a:lnTo>
                  <a:cubicBezTo>
                    <a:pt x="2100" y="2529"/>
                    <a:pt x="2100" y="2529"/>
                    <a:pt x="2084" y="2529"/>
                  </a:cubicBezTo>
                  <a:lnTo>
                    <a:pt x="1989" y="2529"/>
                  </a:lnTo>
                  <a:cubicBezTo>
                    <a:pt x="1972" y="2529"/>
                    <a:pt x="1972" y="2529"/>
                    <a:pt x="1957" y="2545"/>
                  </a:cubicBezTo>
                  <a:lnTo>
                    <a:pt x="1957" y="2576"/>
                  </a:lnTo>
                  <a:lnTo>
                    <a:pt x="2163" y="2863"/>
                  </a:lnTo>
                  <a:lnTo>
                    <a:pt x="1941" y="3181"/>
                  </a:lnTo>
                  <a:lnTo>
                    <a:pt x="1941" y="3212"/>
                  </a:lnTo>
                  <a:cubicBezTo>
                    <a:pt x="1957" y="3212"/>
                    <a:pt x="1957" y="3229"/>
                    <a:pt x="1972" y="3229"/>
                  </a:cubicBezTo>
                  <a:lnTo>
                    <a:pt x="2068" y="3229"/>
                  </a:lnTo>
                  <a:lnTo>
                    <a:pt x="2084" y="3212"/>
                  </a:lnTo>
                  <a:lnTo>
                    <a:pt x="2243" y="2974"/>
                  </a:lnTo>
                  <a:lnTo>
                    <a:pt x="2402" y="3212"/>
                  </a:lnTo>
                  <a:cubicBezTo>
                    <a:pt x="2413" y="3218"/>
                    <a:pt x="2418" y="3229"/>
                    <a:pt x="2434" y="3229"/>
                  </a:cubicBezTo>
                  <a:lnTo>
                    <a:pt x="2529" y="3229"/>
                  </a:lnTo>
                  <a:lnTo>
                    <a:pt x="2545" y="3212"/>
                  </a:lnTo>
                  <a:cubicBezTo>
                    <a:pt x="2561" y="3197"/>
                    <a:pt x="2561" y="3181"/>
                    <a:pt x="2545" y="3181"/>
                  </a:cubicBezTo>
                  <a:close/>
                  <a:moveTo>
                    <a:pt x="3022" y="3085"/>
                  </a:moveTo>
                  <a:lnTo>
                    <a:pt x="2720" y="3085"/>
                  </a:lnTo>
                  <a:lnTo>
                    <a:pt x="2720" y="2560"/>
                  </a:lnTo>
                  <a:cubicBezTo>
                    <a:pt x="2720" y="2545"/>
                    <a:pt x="2704" y="2529"/>
                    <a:pt x="2689" y="2529"/>
                  </a:cubicBezTo>
                  <a:lnTo>
                    <a:pt x="2609" y="2529"/>
                  </a:lnTo>
                  <a:cubicBezTo>
                    <a:pt x="2593" y="2529"/>
                    <a:pt x="2577" y="2545"/>
                    <a:pt x="2577" y="2560"/>
                  </a:cubicBezTo>
                  <a:lnTo>
                    <a:pt x="2577" y="3197"/>
                  </a:lnTo>
                  <a:cubicBezTo>
                    <a:pt x="2577" y="3212"/>
                    <a:pt x="2593" y="3229"/>
                    <a:pt x="2609" y="3229"/>
                  </a:cubicBezTo>
                  <a:lnTo>
                    <a:pt x="3007" y="3229"/>
                  </a:lnTo>
                  <a:cubicBezTo>
                    <a:pt x="3022" y="3229"/>
                    <a:pt x="3022" y="3212"/>
                    <a:pt x="3038" y="3197"/>
                  </a:cubicBezTo>
                  <a:lnTo>
                    <a:pt x="3038" y="3117"/>
                  </a:lnTo>
                  <a:lnTo>
                    <a:pt x="3038" y="3101"/>
                  </a:lnTo>
                  <a:cubicBezTo>
                    <a:pt x="3038" y="3085"/>
                    <a:pt x="3027" y="3090"/>
                    <a:pt x="3022" y="3085"/>
                  </a:cubicBezTo>
                  <a:close/>
                  <a:moveTo>
                    <a:pt x="3118" y="2560"/>
                  </a:moveTo>
                  <a:cubicBezTo>
                    <a:pt x="3102" y="2576"/>
                    <a:pt x="3086" y="2592"/>
                    <a:pt x="3070" y="2624"/>
                  </a:cubicBezTo>
                  <a:cubicBezTo>
                    <a:pt x="3054" y="2656"/>
                    <a:pt x="3038" y="2688"/>
                    <a:pt x="3038" y="2720"/>
                  </a:cubicBezTo>
                  <a:cubicBezTo>
                    <a:pt x="3038" y="2751"/>
                    <a:pt x="3054" y="2783"/>
                    <a:pt x="3054" y="2799"/>
                  </a:cubicBezTo>
                  <a:cubicBezTo>
                    <a:pt x="3070" y="2831"/>
                    <a:pt x="3086" y="2847"/>
                    <a:pt x="3102" y="2863"/>
                  </a:cubicBezTo>
                  <a:cubicBezTo>
                    <a:pt x="3118" y="2878"/>
                    <a:pt x="3150" y="2894"/>
                    <a:pt x="3181" y="2910"/>
                  </a:cubicBezTo>
                  <a:cubicBezTo>
                    <a:pt x="3198" y="2910"/>
                    <a:pt x="3229" y="2926"/>
                    <a:pt x="3261" y="2926"/>
                  </a:cubicBezTo>
                  <a:lnTo>
                    <a:pt x="3341" y="2942"/>
                  </a:lnTo>
                  <a:cubicBezTo>
                    <a:pt x="3372" y="2942"/>
                    <a:pt x="3388" y="2958"/>
                    <a:pt x="3404" y="2958"/>
                  </a:cubicBezTo>
                  <a:lnTo>
                    <a:pt x="3420" y="2974"/>
                  </a:lnTo>
                  <a:cubicBezTo>
                    <a:pt x="3436" y="2974"/>
                    <a:pt x="3431" y="2985"/>
                    <a:pt x="3436" y="2990"/>
                  </a:cubicBezTo>
                  <a:lnTo>
                    <a:pt x="3436" y="3021"/>
                  </a:lnTo>
                  <a:lnTo>
                    <a:pt x="3436" y="3054"/>
                  </a:lnTo>
                  <a:cubicBezTo>
                    <a:pt x="3436" y="3069"/>
                    <a:pt x="3420" y="3069"/>
                    <a:pt x="3420" y="3085"/>
                  </a:cubicBezTo>
                  <a:cubicBezTo>
                    <a:pt x="3404" y="3085"/>
                    <a:pt x="3399" y="3096"/>
                    <a:pt x="3388" y="3101"/>
                  </a:cubicBezTo>
                  <a:lnTo>
                    <a:pt x="3325" y="3101"/>
                  </a:lnTo>
                  <a:cubicBezTo>
                    <a:pt x="3277" y="3101"/>
                    <a:pt x="3229" y="3101"/>
                    <a:pt x="3213" y="3085"/>
                  </a:cubicBezTo>
                  <a:cubicBezTo>
                    <a:pt x="3198" y="3069"/>
                    <a:pt x="3181" y="3038"/>
                    <a:pt x="3165" y="3006"/>
                  </a:cubicBezTo>
                  <a:cubicBezTo>
                    <a:pt x="3165" y="2990"/>
                    <a:pt x="3150" y="2974"/>
                    <a:pt x="3134" y="2974"/>
                  </a:cubicBezTo>
                  <a:lnTo>
                    <a:pt x="3054" y="2974"/>
                  </a:lnTo>
                  <a:lnTo>
                    <a:pt x="3038" y="2990"/>
                  </a:lnTo>
                  <a:lnTo>
                    <a:pt x="3022" y="3006"/>
                  </a:lnTo>
                  <a:cubicBezTo>
                    <a:pt x="3038" y="3054"/>
                    <a:pt x="3038" y="3085"/>
                    <a:pt x="3054" y="3117"/>
                  </a:cubicBezTo>
                  <a:cubicBezTo>
                    <a:pt x="3070" y="3149"/>
                    <a:pt x="3102" y="3165"/>
                    <a:pt x="3118" y="3181"/>
                  </a:cubicBezTo>
                  <a:cubicBezTo>
                    <a:pt x="3150" y="3197"/>
                    <a:pt x="3181" y="3212"/>
                    <a:pt x="3213" y="3229"/>
                  </a:cubicBezTo>
                  <a:cubicBezTo>
                    <a:pt x="3245" y="3229"/>
                    <a:pt x="3277" y="3244"/>
                    <a:pt x="3325" y="3244"/>
                  </a:cubicBezTo>
                  <a:cubicBezTo>
                    <a:pt x="3356" y="3244"/>
                    <a:pt x="3404" y="3229"/>
                    <a:pt x="3436" y="3229"/>
                  </a:cubicBezTo>
                  <a:cubicBezTo>
                    <a:pt x="3468" y="3212"/>
                    <a:pt x="3499" y="3197"/>
                    <a:pt x="3516" y="3181"/>
                  </a:cubicBezTo>
                  <a:cubicBezTo>
                    <a:pt x="3531" y="3165"/>
                    <a:pt x="3563" y="3133"/>
                    <a:pt x="3563" y="3101"/>
                  </a:cubicBezTo>
                  <a:cubicBezTo>
                    <a:pt x="3579" y="3085"/>
                    <a:pt x="3579" y="3054"/>
                    <a:pt x="3579" y="3021"/>
                  </a:cubicBezTo>
                  <a:cubicBezTo>
                    <a:pt x="3579" y="2958"/>
                    <a:pt x="3563" y="2910"/>
                    <a:pt x="3531" y="2878"/>
                  </a:cubicBezTo>
                  <a:cubicBezTo>
                    <a:pt x="3499" y="2847"/>
                    <a:pt x="3436" y="2815"/>
                    <a:pt x="3372" y="2799"/>
                  </a:cubicBezTo>
                  <a:lnTo>
                    <a:pt x="3277" y="2783"/>
                  </a:lnTo>
                  <a:lnTo>
                    <a:pt x="3229" y="2783"/>
                  </a:lnTo>
                  <a:cubicBezTo>
                    <a:pt x="3213" y="2767"/>
                    <a:pt x="3213" y="2767"/>
                    <a:pt x="3198" y="2767"/>
                  </a:cubicBezTo>
                  <a:lnTo>
                    <a:pt x="3198" y="2735"/>
                  </a:lnTo>
                  <a:cubicBezTo>
                    <a:pt x="3181" y="2735"/>
                    <a:pt x="3181" y="2720"/>
                    <a:pt x="3181" y="2703"/>
                  </a:cubicBezTo>
                  <a:cubicBezTo>
                    <a:pt x="3187" y="2698"/>
                    <a:pt x="3181" y="2688"/>
                    <a:pt x="3198" y="2688"/>
                  </a:cubicBezTo>
                  <a:cubicBezTo>
                    <a:pt x="3198" y="2672"/>
                    <a:pt x="3198" y="2672"/>
                    <a:pt x="3213" y="2656"/>
                  </a:cubicBezTo>
                  <a:cubicBezTo>
                    <a:pt x="3224" y="2651"/>
                    <a:pt x="3229" y="2656"/>
                    <a:pt x="3245" y="2640"/>
                  </a:cubicBezTo>
                  <a:lnTo>
                    <a:pt x="3308" y="2640"/>
                  </a:lnTo>
                  <a:lnTo>
                    <a:pt x="3372" y="2640"/>
                  </a:lnTo>
                  <a:cubicBezTo>
                    <a:pt x="3388" y="2656"/>
                    <a:pt x="3388" y="2656"/>
                    <a:pt x="3404" y="2656"/>
                  </a:cubicBezTo>
                  <a:cubicBezTo>
                    <a:pt x="3404" y="2672"/>
                    <a:pt x="3420" y="2672"/>
                    <a:pt x="3420" y="2688"/>
                  </a:cubicBezTo>
                  <a:cubicBezTo>
                    <a:pt x="3436" y="2703"/>
                    <a:pt x="3436" y="2703"/>
                    <a:pt x="3436" y="2720"/>
                  </a:cubicBezTo>
                  <a:cubicBezTo>
                    <a:pt x="3436" y="2735"/>
                    <a:pt x="3452" y="2751"/>
                    <a:pt x="3468" y="2751"/>
                  </a:cubicBezTo>
                  <a:lnTo>
                    <a:pt x="3547" y="2735"/>
                  </a:lnTo>
                  <a:cubicBezTo>
                    <a:pt x="3563" y="2735"/>
                    <a:pt x="3558" y="2725"/>
                    <a:pt x="3563" y="2720"/>
                  </a:cubicBezTo>
                  <a:cubicBezTo>
                    <a:pt x="3579" y="2720"/>
                    <a:pt x="3574" y="2709"/>
                    <a:pt x="3579" y="2703"/>
                  </a:cubicBezTo>
                  <a:cubicBezTo>
                    <a:pt x="3563" y="2672"/>
                    <a:pt x="3563" y="2656"/>
                    <a:pt x="3547" y="2624"/>
                  </a:cubicBezTo>
                  <a:cubicBezTo>
                    <a:pt x="3547" y="2608"/>
                    <a:pt x="3531" y="2592"/>
                    <a:pt x="3499" y="2560"/>
                  </a:cubicBezTo>
                  <a:cubicBezTo>
                    <a:pt x="3484" y="2545"/>
                    <a:pt x="3452" y="2529"/>
                    <a:pt x="3420" y="2529"/>
                  </a:cubicBezTo>
                  <a:cubicBezTo>
                    <a:pt x="3388" y="2512"/>
                    <a:pt x="3356" y="2512"/>
                    <a:pt x="3308" y="2512"/>
                  </a:cubicBezTo>
                  <a:lnTo>
                    <a:pt x="3213" y="2512"/>
                  </a:lnTo>
                  <a:cubicBezTo>
                    <a:pt x="3181" y="2529"/>
                    <a:pt x="3150" y="2545"/>
                    <a:pt x="3118" y="2560"/>
                  </a:cubicBezTo>
                  <a:close/>
                </a:path>
              </a:pathLst>
            </a:custGeom>
            <a:solidFill>
              <a:schemeClr val="accent2"/>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grpSp>
      <p:grpSp>
        <p:nvGrpSpPr>
          <p:cNvPr id="5" name="Group 4">
            <a:extLst>
              <a:ext uri="{FF2B5EF4-FFF2-40B4-BE49-F238E27FC236}">
                <a16:creationId xmlns:a16="http://schemas.microsoft.com/office/drawing/2014/main" id="{36ECE9E4-F2B8-7548-BD13-9226C858FCB9}"/>
              </a:ext>
            </a:extLst>
          </p:cNvPr>
          <p:cNvGrpSpPr/>
          <p:nvPr/>
        </p:nvGrpSpPr>
        <p:grpSpPr>
          <a:xfrm>
            <a:off x="4528555" y="3973073"/>
            <a:ext cx="990600" cy="771151"/>
            <a:chOff x="9056316" y="8003298"/>
            <a:chExt cx="1981200" cy="1542302"/>
          </a:xfrm>
        </p:grpSpPr>
        <p:sp>
          <p:nvSpPr>
            <p:cNvPr id="59" name="TextBox 58"/>
            <p:cNvSpPr txBox="1"/>
            <p:nvPr/>
          </p:nvSpPr>
          <p:spPr>
            <a:xfrm>
              <a:off x="9056316" y="8991602"/>
              <a:ext cx="1981200" cy="553998"/>
            </a:xfrm>
            <a:prstGeom prst="rect">
              <a:avLst/>
            </a:prstGeom>
            <a:noFill/>
          </p:spPr>
          <p:txBody>
            <a:bodyPr wrap="square" rtlCol="0">
              <a:spAutoFit/>
            </a:bodyPr>
            <a:lstStyle/>
            <a:p>
              <a:pPr algn="ctr" defTabSz="457200" fontAlgn="base">
                <a:spcBef>
                  <a:spcPct val="0"/>
                </a:spcBef>
                <a:spcAft>
                  <a:spcPct val="0"/>
                </a:spcAft>
              </a:pPr>
              <a:r>
                <a:rPr lang="en-US" sz="1200" dirty="0">
                  <a:solidFill>
                    <a:srgbClr val="000000"/>
                  </a:solidFill>
                  <a:latin typeface="Arial" charset="0"/>
                  <a:ea typeface="ＭＳ Ｐゴシック" charset="0"/>
                </a:rPr>
                <a:t>Proprietary</a:t>
              </a:r>
            </a:p>
          </p:txBody>
        </p:sp>
        <p:sp>
          <p:nvSpPr>
            <p:cNvPr id="125" name="Freeform: Shape 2">
              <a:extLst>
                <a:ext uri="{FF2B5EF4-FFF2-40B4-BE49-F238E27FC236}">
                  <a16:creationId xmlns:a16="http://schemas.microsoft.com/office/drawing/2014/main" id="{4414803C-0810-4C31-91FF-3544C7373FD2}"/>
                </a:ext>
              </a:extLst>
            </p:cNvPr>
            <p:cNvSpPr/>
            <p:nvPr/>
          </p:nvSpPr>
          <p:spPr>
            <a:xfrm>
              <a:off x="9654828" y="8003298"/>
              <a:ext cx="784176" cy="985911"/>
            </a:xfrm>
            <a:custGeom>
              <a:avLst/>
              <a:gdLst/>
              <a:ahLst/>
              <a:cxnLst>
                <a:cxn ang="3cd4">
                  <a:pos x="hc" y="t"/>
                </a:cxn>
                <a:cxn ang="cd2">
                  <a:pos x="l" y="vc"/>
                </a:cxn>
                <a:cxn ang="cd4">
                  <a:pos x="hc" y="b"/>
                </a:cxn>
                <a:cxn ang="0">
                  <a:pos x="r" y="vc"/>
                </a:cxn>
              </a:cxnLst>
              <a:rect l="l" t="t" r="r" b="b"/>
              <a:pathLst>
                <a:path w="3324" h="4214">
                  <a:moveTo>
                    <a:pt x="3324" y="4135"/>
                  </a:moveTo>
                  <a:cubicBezTo>
                    <a:pt x="3324" y="1224"/>
                    <a:pt x="3324" y="1224"/>
                    <a:pt x="3324" y="1224"/>
                  </a:cubicBezTo>
                  <a:cubicBezTo>
                    <a:pt x="3324" y="1209"/>
                    <a:pt x="3324" y="1177"/>
                    <a:pt x="3308" y="1161"/>
                  </a:cubicBezTo>
                  <a:cubicBezTo>
                    <a:pt x="2147" y="32"/>
                    <a:pt x="2147" y="32"/>
                    <a:pt x="2147" y="32"/>
                  </a:cubicBezTo>
                  <a:cubicBezTo>
                    <a:pt x="2131" y="16"/>
                    <a:pt x="2115" y="0"/>
                    <a:pt x="2099" y="0"/>
                  </a:cubicBezTo>
                  <a:cubicBezTo>
                    <a:pt x="79" y="0"/>
                    <a:pt x="79" y="0"/>
                    <a:pt x="79" y="0"/>
                  </a:cubicBezTo>
                  <a:cubicBezTo>
                    <a:pt x="31" y="0"/>
                    <a:pt x="0" y="32"/>
                    <a:pt x="0" y="79"/>
                  </a:cubicBezTo>
                  <a:cubicBezTo>
                    <a:pt x="0" y="4135"/>
                    <a:pt x="0" y="4135"/>
                    <a:pt x="0" y="4135"/>
                  </a:cubicBezTo>
                  <a:cubicBezTo>
                    <a:pt x="0" y="4183"/>
                    <a:pt x="31" y="4214"/>
                    <a:pt x="79" y="4214"/>
                  </a:cubicBezTo>
                  <a:cubicBezTo>
                    <a:pt x="3245" y="4214"/>
                    <a:pt x="3245" y="4214"/>
                    <a:pt x="3245" y="4214"/>
                  </a:cubicBezTo>
                  <a:cubicBezTo>
                    <a:pt x="3292" y="4214"/>
                    <a:pt x="3324" y="4183"/>
                    <a:pt x="3324" y="4135"/>
                  </a:cubicBezTo>
                  <a:close/>
                  <a:moveTo>
                    <a:pt x="2227" y="318"/>
                  </a:moveTo>
                  <a:cubicBezTo>
                    <a:pt x="3038" y="1129"/>
                    <a:pt x="3038" y="1129"/>
                    <a:pt x="3038" y="1129"/>
                  </a:cubicBezTo>
                  <a:cubicBezTo>
                    <a:pt x="2227" y="1129"/>
                    <a:pt x="2227" y="1129"/>
                    <a:pt x="2227" y="1129"/>
                  </a:cubicBezTo>
                  <a:close/>
                  <a:moveTo>
                    <a:pt x="159" y="4056"/>
                  </a:moveTo>
                  <a:cubicBezTo>
                    <a:pt x="159" y="159"/>
                    <a:pt x="159" y="159"/>
                    <a:pt x="159" y="159"/>
                  </a:cubicBezTo>
                  <a:cubicBezTo>
                    <a:pt x="2067" y="159"/>
                    <a:pt x="2067" y="159"/>
                    <a:pt x="2067" y="159"/>
                  </a:cubicBezTo>
                  <a:cubicBezTo>
                    <a:pt x="2067" y="1209"/>
                    <a:pt x="2067" y="1209"/>
                    <a:pt x="2067" y="1209"/>
                  </a:cubicBezTo>
                  <a:cubicBezTo>
                    <a:pt x="2067" y="1256"/>
                    <a:pt x="2099" y="1288"/>
                    <a:pt x="2147" y="1288"/>
                  </a:cubicBezTo>
                  <a:cubicBezTo>
                    <a:pt x="3165" y="1288"/>
                    <a:pt x="3165" y="1288"/>
                    <a:pt x="3165" y="1288"/>
                  </a:cubicBezTo>
                  <a:cubicBezTo>
                    <a:pt x="3165" y="4056"/>
                    <a:pt x="3165" y="4056"/>
                    <a:pt x="3165" y="4056"/>
                  </a:cubicBezTo>
                  <a:close/>
                </a:path>
              </a:pathLst>
            </a:custGeom>
            <a:solidFill>
              <a:schemeClr val="accent2"/>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grpSp>
      <p:sp>
        <p:nvSpPr>
          <p:cNvPr id="127" name="Freeform: Shape 10">
            <a:extLst>
              <a:ext uri="{FF2B5EF4-FFF2-40B4-BE49-F238E27FC236}">
                <a16:creationId xmlns:a16="http://schemas.microsoft.com/office/drawing/2014/main" id="{3357C853-4264-4397-A0A3-22BFA34619A3}"/>
              </a:ext>
            </a:extLst>
          </p:cNvPr>
          <p:cNvSpPr/>
          <p:nvPr/>
        </p:nvSpPr>
        <p:spPr>
          <a:xfrm>
            <a:off x="8493627" y="4956926"/>
            <a:ext cx="767340" cy="575460"/>
          </a:xfrm>
          <a:custGeom>
            <a:avLst/>
            <a:gdLst/>
            <a:ahLst/>
            <a:cxnLst>
              <a:cxn ang="3cd4">
                <a:pos x="hc" y="t"/>
              </a:cxn>
              <a:cxn ang="cd2">
                <a:pos x="l" y="vc"/>
              </a:cxn>
              <a:cxn ang="cd4">
                <a:pos x="hc" y="b"/>
              </a:cxn>
              <a:cxn ang="0">
                <a:pos x="r" y="vc"/>
              </a:cxn>
            </a:cxnLst>
            <a:rect l="l" t="t" r="r" b="b"/>
            <a:pathLst>
              <a:path w="4264" h="3198">
                <a:moveTo>
                  <a:pt x="80" y="382"/>
                </a:moveTo>
                <a:cubicBezTo>
                  <a:pt x="111" y="382"/>
                  <a:pt x="159" y="350"/>
                  <a:pt x="159" y="302"/>
                </a:cubicBezTo>
                <a:lnTo>
                  <a:pt x="159" y="159"/>
                </a:lnTo>
                <a:lnTo>
                  <a:pt x="668" y="159"/>
                </a:lnTo>
                <a:lnTo>
                  <a:pt x="1480" y="2275"/>
                </a:lnTo>
                <a:cubicBezTo>
                  <a:pt x="1480" y="2307"/>
                  <a:pt x="1511" y="2323"/>
                  <a:pt x="1544" y="2323"/>
                </a:cubicBezTo>
                <a:lnTo>
                  <a:pt x="3675" y="2323"/>
                </a:lnTo>
                <a:cubicBezTo>
                  <a:pt x="3707" y="2323"/>
                  <a:pt x="3739" y="2307"/>
                  <a:pt x="3755" y="2275"/>
                </a:cubicBezTo>
                <a:lnTo>
                  <a:pt x="4264" y="875"/>
                </a:lnTo>
                <a:cubicBezTo>
                  <a:pt x="4264" y="859"/>
                  <a:pt x="4264" y="827"/>
                  <a:pt x="4248" y="812"/>
                </a:cubicBezTo>
                <a:cubicBezTo>
                  <a:pt x="4248" y="795"/>
                  <a:pt x="4216" y="779"/>
                  <a:pt x="4201" y="764"/>
                </a:cubicBezTo>
                <a:lnTo>
                  <a:pt x="1368" y="350"/>
                </a:lnTo>
                <a:cubicBezTo>
                  <a:pt x="1321" y="350"/>
                  <a:pt x="1289" y="382"/>
                  <a:pt x="1273" y="430"/>
                </a:cubicBezTo>
                <a:cubicBezTo>
                  <a:pt x="1273" y="461"/>
                  <a:pt x="1305" y="509"/>
                  <a:pt x="1353" y="509"/>
                </a:cubicBezTo>
                <a:lnTo>
                  <a:pt x="4073" y="907"/>
                </a:lnTo>
                <a:lnTo>
                  <a:pt x="3612" y="2164"/>
                </a:lnTo>
                <a:lnTo>
                  <a:pt x="1607" y="2164"/>
                </a:lnTo>
                <a:lnTo>
                  <a:pt x="796" y="48"/>
                </a:lnTo>
                <a:cubicBezTo>
                  <a:pt x="780" y="16"/>
                  <a:pt x="748" y="0"/>
                  <a:pt x="716" y="0"/>
                </a:cubicBezTo>
                <a:lnTo>
                  <a:pt x="80" y="0"/>
                </a:lnTo>
                <a:cubicBezTo>
                  <a:pt x="32" y="0"/>
                  <a:pt x="0" y="32"/>
                  <a:pt x="0" y="79"/>
                </a:cubicBezTo>
                <a:lnTo>
                  <a:pt x="0" y="302"/>
                </a:lnTo>
                <a:cubicBezTo>
                  <a:pt x="0" y="350"/>
                  <a:pt x="32" y="382"/>
                  <a:pt x="80" y="382"/>
                </a:cubicBezTo>
                <a:close/>
                <a:moveTo>
                  <a:pt x="1655" y="2800"/>
                </a:moveTo>
                <a:cubicBezTo>
                  <a:pt x="1655" y="3007"/>
                  <a:pt x="1830" y="3198"/>
                  <a:pt x="2053" y="3198"/>
                </a:cubicBezTo>
                <a:cubicBezTo>
                  <a:pt x="2275" y="3198"/>
                  <a:pt x="2450" y="3007"/>
                  <a:pt x="2450" y="2800"/>
                </a:cubicBezTo>
                <a:cubicBezTo>
                  <a:pt x="2450" y="2577"/>
                  <a:pt x="2275" y="2403"/>
                  <a:pt x="2053" y="2403"/>
                </a:cubicBezTo>
                <a:cubicBezTo>
                  <a:pt x="1830" y="2403"/>
                  <a:pt x="1655" y="2577"/>
                  <a:pt x="1655" y="2800"/>
                </a:cubicBezTo>
                <a:close/>
                <a:moveTo>
                  <a:pt x="2291" y="2800"/>
                </a:moveTo>
                <a:cubicBezTo>
                  <a:pt x="2291" y="2927"/>
                  <a:pt x="2180" y="3039"/>
                  <a:pt x="2053" y="3039"/>
                </a:cubicBezTo>
                <a:cubicBezTo>
                  <a:pt x="1925" y="3039"/>
                  <a:pt x="1814" y="2927"/>
                  <a:pt x="1814" y="2800"/>
                </a:cubicBezTo>
                <a:cubicBezTo>
                  <a:pt x="1814" y="2673"/>
                  <a:pt x="1925" y="2561"/>
                  <a:pt x="2053" y="2561"/>
                </a:cubicBezTo>
                <a:cubicBezTo>
                  <a:pt x="2180" y="2561"/>
                  <a:pt x="2291" y="2673"/>
                  <a:pt x="2291" y="2800"/>
                </a:cubicBezTo>
                <a:close/>
                <a:moveTo>
                  <a:pt x="2768" y="2800"/>
                </a:moveTo>
                <a:cubicBezTo>
                  <a:pt x="2768" y="3007"/>
                  <a:pt x="2944" y="3198"/>
                  <a:pt x="3166" y="3198"/>
                </a:cubicBezTo>
                <a:cubicBezTo>
                  <a:pt x="3389" y="3198"/>
                  <a:pt x="3564" y="3007"/>
                  <a:pt x="3564" y="2800"/>
                </a:cubicBezTo>
                <a:cubicBezTo>
                  <a:pt x="3564" y="2577"/>
                  <a:pt x="3389" y="2403"/>
                  <a:pt x="3166" y="2403"/>
                </a:cubicBezTo>
                <a:cubicBezTo>
                  <a:pt x="2944" y="2403"/>
                  <a:pt x="2768" y="2577"/>
                  <a:pt x="2768" y="2800"/>
                </a:cubicBezTo>
                <a:close/>
                <a:moveTo>
                  <a:pt x="3405" y="2800"/>
                </a:moveTo>
                <a:cubicBezTo>
                  <a:pt x="3405" y="2927"/>
                  <a:pt x="3293" y="3039"/>
                  <a:pt x="3166" y="3039"/>
                </a:cubicBezTo>
                <a:cubicBezTo>
                  <a:pt x="3039" y="3039"/>
                  <a:pt x="2928" y="2927"/>
                  <a:pt x="2928" y="2800"/>
                </a:cubicBezTo>
                <a:cubicBezTo>
                  <a:pt x="2928" y="2673"/>
                  <a:pt x="3039" y="2561"/>
                  <a:pt x="3166" y="2561"/>
                </a:cubicBezTo>
                <a:cubicBezTo>
                  <a:pt x="3293" y="2561"/>
                  <a:pt x="3405" y="2673"/>
                  <a:pt x="3405" y="2800"/>
                </a:cubicBezTo>
                <a:close/>
                <a:moveTo>
                  <a:pt x="1813" y="1448"/>
                </a:moveTo>
                <a:cubicBezTo>
                  <a:pt x="1733" y="1607"/>
                  <a:pt x="1781" y="1782"/>
                  <a:pt x="1909" y="1877"/>
                </a:cubicBezTo>
                <a:cubicBezTo>
                  <a:pt x="1972" y="1925"/>
                  <a:pt x="2052" y="1957"/>
                  <a:pt x="2115" y="1957"/>
                </a:cubicBezTo>
                <a:lnTo>
                  <a:pt x="2943" y="1957"/>
                </a:lnTo>
                <a:cubicBezTo>
                  <a:pt x="3165" y="1941"/>
                  <a:pt x="3292" y="1798"/>
                  <a:pt x="3292" y="1591"/>
                </a:cubicBezTo>
                <a:cubicBezTo>
                  <a:pt x="3292" y="1416"/>
                  <a:pt x="3181" y="1321"/>
                  <a:pt x="3118" y="1289"/>
                </a:cubicBezTo>
                <a:cubicBezTo>
                  <a:pt x="3134" y="1146"/>
                  <a:pt x="3054" y="1002"/>
                  <a:pt x="2911" y="923"/>
                </a:cubicBezTo>
                <a:cubicBezTo>
                  <a:pt x="2767" y="843"/>
                  <a:pt x="2561" y="859"/>
                  <a:pt x="2433" y="955"/>
                </a:cubicBezTo>
                <a:cubicBezTo>
                  <a:pt x="2418" y="970"/>
                  <a:pt x="2386" y="986"/>
                  <a:pt x="2370" y="1002"/>
                </a:cubicBezTo>
                <a:cubicBezTo>
                  <a:pt x="2274" y="955"/>
                  <a:pt x="2163" y="970"/>
                  <a:pt x="2067" y="1034"/>
                </a:cubicBezTo>
                <a:cubicBezTo>
                  <a:pt x="1972" y="1098"/>
                  <a:pt x="1924" y="1193"/>
                  <a:pt x="1924" y="1289"/>
                </a:cubicBezTo>
                <a:cubicBezTo>
                  <a:pt x="1892" y="1321"/>
                  <a:pt x="1845" y="1352"/>
                  <a:pt x="1813" y="1448"/>
                </a:cubicBezTo>
                <a:close/>
                <a:moveTo>
                  <a:pt x="1956" y="1512"/>
                </a:moveTo>
                <a:cubicBezTo>
                  <a:pt x="1972" y="1448"/>
                  <a:pt x="2004" y="1432"/>
                  <a:pt x="2036" y="1416"/>
                </a:cubicBezTo>
                <a:cubicBezTo>
                  <a:pt x="2052" y="1416"/>
                  <a:pt x="2067" y="1400"/>
                  <a:pt x="2083" y="1368"/>
                </a:cubicBezTo>
                <a:lnTo>
                  <a:pt x="2083" y="1336"/>
                </a:lnTo>
                <a:lnTo>
                  <a:pt x="2083" y="1289"/>
                </a:lnTo>
                <a:cubicBezTo>
                  <a:pt x="2083" y="1241"/>
                  <a:pt x="2115" y="1193"/>
                  <a:pt x="2147" y="1161"/>
                </a:cubicBezTo>
                <a:cubicBezTo>
                  <a:pt x="2179" y="1146"/>
                  <a:pt x="2210" y="1130"/>
                  <a:pt x="2243" y="1130"/>
                </a:cubicBezTo>
                <a:cubicBezTo>
                  <a:pt x="2258" y="1130"/>
                  <a:pt x="2290" y="1146"/>
                  <a:pt x="2306" y="1146"/>
                </a:cubicBezTo>
                <a:cubicBezTo>
                  <a:pt x="2322" y="1161"/>
                  <a:pt x="2338" y="1177"/>
                  <a:pt x="2338" y="1161"/>
                </a:cubicBezTo>
                <a:cubicBezTo>
                  <a:pt x="2354" y="1193"/>
                  <a:pt x="2370" y="1193"/>
                  <a:pt x="2401" y="1193"/>
                </a:cubicBezTo>
                <a:cubicBezTo>
                  <a:pt x="2433" y="1193"/>
                  <a:pt x="2449" y="1177"/>
                  <a:pt x="2465" y="1161"/>
                </a:cubicBezTo>
                <a:cubicBezTo>
                  <a:pt x="2481" y="1146"/>
                  <a:pt x="2497" y="1098"/>
                  <a:pt x="2529" y="1082"/>
                </a:cubicBezTo>
                <a:cubicBezTo>
                  <a:pt x="2609" y="1018"/>
                  <a:pt x="2736" y="1018"/>
                  <a:pt x="2831" y="1066"/>
                </a:cubicBezTo>
                <a:cubicBezTo>
                  <a:pt x="2911" y="1113"/>
                  <a:pt x="2958" y="1193"/>
                  <a:pt x="2958" y="1289"/>
                </a:cubicBezTo>
                <a:lnTo>
                  <a:pt x="2958" y="1336"/>
                </a:lnTo>
                <a:cubicBezTo>
                  <a:pt x="2958" y="1368"/>
                  <a:pt x="2974" y="1400"/>
                  <a:pt x="3006" y="1416"/>
                </a:cubicBezTo>
                <a:cubicBezTo>
                  <a:pt x="3022" y="1416"/>
                  <a:pt x="3134" y="1464"/>
                  <a:pt x="3134" y="1591"/>
                </a:cubicBezTo>
                <a:cubicBezTo>
                  <a:pt x="3134" y="1686"/>
                  <a:pt x="3101" y="1782"/>
                  <a:pt x="2943" y="1798"/>
                </a:cubicBezTo>
                <a:lnTo>
                  <a:pt x="2115" y="1798"/>
                </a:lnTo>
                <a:cubicBezTo>
                  <a:pt x="2083" y="1798"/>
                  <a:pt x="2036" y="1782"/>
                  <a:pt x="2004" y="1750"/>
                </a:cubicBezTo>
                <a:cubicBezTo>
                  <a:pt x="1924" y="1703"/>
                  <a:pt x="1909" y="1591"/>
                  <a:pt x="1956" y="1512"/>
                </a:cubicBezTo>
                <a:close/>
              </a:path>
            </a:pathLst>
          </a:custGeom>
          <a:solidFill>
            <a:schemeClr val="accent2"/>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grpSp>
        <p:nvGrpSpPr>
          <p:cNvPr id="9" name="Group 8">
            <a:extLst>
              <a:ext uri="{FF2B5EF4-FFF2-40B4-BE49-F238E27FC236}">
                <a16:creationId xmlns:a16="http://schemas.microsoft.com/office/drawing/2014/main" id="{7F79E5C9-5D4C-B744-BEF7-E96E37AA0DF4}"/>
              </a:ext>
            </a:extLst>
          </p:cNvPr>
          <p:cNvGrpSpPr/>
          <p:nvPr/>
        </p:nvGrpSpPr>
        <p:grpSpPr>
          <a:xfrm>
            <a:off x="6726787" y="1775745"/>
            <a:ext cx="990600" cy="831516"/>
            <a:chOff x="13452779" y="3366170"/>
            <a:chExt cx="1981200" cy="1663032"/>
          </a:xfrm>
        </p:grpSpPr>
        <p:sp>
          <p:nvSpPr>
            <p:cNvPr id="53" name="TextBox 52"/>
            <p:cNvSpPr txBox="1"/>
            <p:nvPr/>
          </p:nvSpPr>
          <p:spPr>
            <a:xfrm>
              <a:off x="13452779" y="4475204"/>
              <a:ext cx="1981200" cy="553998"/>
            </a:xfrm>
            <a:prstGeom prst="rect">
              <a:avLst/>
            </a:prstGeom>
            <a:noFill/>
          </p:spPr>
          <p:txBody>
            <a:bodyPr wrap="square" rtlCol="0">
              <a:spAutoFit/>
            </a:bodyPr>
            <a:lstStyle/>
            <a:p>
              <a:pPr algn="ctr" defTabSz="457200" fontAlgn="base">
                <a:spcBef>
                  <a:spcPct val="0"/>
                </a:spcBef>
                <a:spcAft>
                  <a:spcPct val="0"/>
                </a:spcAft>
              </a:pPr>
              <a:r>
                <a:rPr lang="en-US" sz="1200" dirty="0">
                  <a:solidFill>
                    <a:srgbClr val="000000"/>
                  </a:solidFill>
                  <a:latin typeface="Arial" charset="0"/>
                  <a:ea typeface="ＭＳ Ｐゴシック" charset="0"/>
                </a:rPr>
                <a:t>EDI</a:t>
              </a:r>
            </a:p>
          </p:txBody>
        </p:sp>
        <p:sp>
          <p:nvSpPr>
            <p:cNvPr id="129" name="Freeform: Shape 2">
              <a:extLst>
                <a:ext uri="{FF2B5EF4-FFF2-40B4-BE49-F238E27FC236}">
                  <a16:creationId xmlns:a16="http://schemas.microsoft.com/office/drawing/2014/main" id="{F4CC7E0C-1AC2-47CB-A726-2D31C2F62248}"/>
                </a:ext>
              </a:extLst>
            </p:cNvPr>
            <p:cNvSpPr/>
            <p:nvPr/>
          </p:nvSpPr>
          <p:spPr>
            <a:xfrm>
              <a:off x="14059336" y="3366170"/>
              <a:ext cx="996694" cy="1058931"/>
            </a:xfrm>
            <a:custGeom>
              <a:avLst/>
              <a:gdLst/>
              <a:ahLst/>
              <a:cxnLst>
                <a:cxn ang="3cd4">
                  <a:pos x="hc" y="t"/>
                </a:cxn>
                <a:cxn ang="cd2">
                  <a:pos x="l" y="vc"/>
                </a:cxn>
                <a:cxn ang="cd4">
                  <a:pos x="hc" y="b"/>
                </a:cxn>
                <a:cxn ang="0">
                  <a:pos x="r" y="vc"/>
                </a:cxn>
              </a:cxnLst>
              <a:rect l="l" t="t" r="r" b="b"/>
              <a:pathLst>
                <a:path w="4342" h="4215">
                  <a:moveTo>
                    <a:pt x="4088" y="2100"/>
                  </a:moveTo>
                  <a:lnTo>
                    <a:pt x="3324" y="2100"/>
                  </a:lnTo>
                  <a:lnTo>
                    <a:pt x="3324" y="1225"/>
                  </a:lnTo>
                  <a:cubicBezTo>
                    <a:pt x="3324" y="1209"/>
                    <a:pt x="3309" y="1177"/>
                    <a:pt x="3309" y="1161"/>
                  </a:cubicBezTo>
                  <a:lnTo>
                    <a:pt x="2148" y="16"/>
                  </a:lnTo>
                  <a:cubicBezTo>
                    <a:pt x="2131" y="16"/>
                    <a:pt x="2116" y="0"/>
                    <a:pt x="2084" y="0"/>
                  </a:cubicBezTo>
                  <a:lnTo>
                    <a:pt x="80" y="0"/>
                  </a:lnTo>
                  <a:cubicBezTo>
                    <a:pt x="32" y="0"/>
                    <a:pt x="0" y="32"/>
                    <a:pt x="0" y="80"/>
                  </a:cubicBezTo>
                  <a:lnTo>
                    <a:pt x="0" y="4136"/>
                  </a:lnTo>
                  <a:cubicBezTo>
                    <a:pt x="0" y="4167"/>
                    <a:pt x="32" y="4215"/>
                    <a:pt x="80" y="4215"/>
                  </a:cubicBezTo>
                  <a:lnTo>
                    <a:pt x="3245" y="4215"/>
                  </a:lnTo>
                  <a:cubicBezTo>
                    <a:pt x="3293" y="4215"/>
                    <a:pt x="3324" y="4167"/>
                    <a:pt x="3324" y="4136"/>
                  </a:cubicBezTo>
                  <a:lnTo>
                    <a:pt x="3324" y="3658"/>
                  </a:lnTo>
                  <a:lnTo>
                    <a:pt x="4088" y="3658"/>
                  </a:lnTo>
                  <a:cubicBezTo>
                    <a:pt x="4231" y="3658"/>
                    <a:pt x="4342" y="3531"/>
                    <a:pt x="4342" y="3404"/>
                  </a:cubicBezTo>
                  <a:lnTo>
                    <a:pt x="4342" y="2354"/>
                  </a:lnTo>
                  <a:cubicBezTo>
                    <a:pt x="4342" y="2211"/>
                    <a:pt x="4231" y="2100"/>
                    <a:pt x="4088" y="2100"/>
                  </a:cubicBezTo>
                  <a:close/>
                  <a:moveTo>
                    <a:pt x="2211" y="319"/>
                  </a:moveTo>
                  <a:lnTo>
                    <a:pt x="3038" y="1129"/>
                  </a:lnTo>
                  <a:lnTo>
                    <a:pt x="2211" y="1129"/>
                  </a:lnTo>
                  <a:close/>
                  <a:moveTo>
                    <a:pt x="3166" y="4056"/>
                  </a:moveTo>
                  <a:lnTo>
                    <a:pt x="159" y="4056"/>
                  </a:lnTo>
                  <a:lnTo>
                    <a:pt x="159" y="159"/>
                  </a:lnTo>
                  <a:lnTo>
                    <a:pt x="2052" y="159"/>
                  </a:lnTo>
                  <a:lnTo>
                    <a:pt x="2052" y="1209"/>
                  </a:lnTo>
                  <a:cubicBezTo>
                    <a:pt x="2052" y="1257"/>
                    <a:pt x="2100" y="1289"/>
                    <a:pt x="2131" y="1289"/>
                  </a:cubicBezTo>
                  <a:lnTo>
                    <a:pt x="3166" y="1289"/>
                  </a:lnTo>
                  <a:lnTo>
                    <a:pt x="3166" y="2100"/>
                  </a:lnTo>
                  <a:lnTo>
                    <a:pt x="1464" y="2100"/>
                  </a:lnTo>
                  <a:cubicBezTo>
                    <a:pt x="1321" y="2100"/>
                    <a:pt x="1209" y="2211"/>
                    <a:pt x="1209" y="2354"/>
                  </a:cubicBezTo>
                  <a:lnTo>
                    <a:pt x="1209" y="3404"/>
                  </a:lnTo>
                  <a:cubicBezTo>
                    <a:pt x="1209" y="3531"/>
                    <a:pt x="1321" y="3658"/>
                    <a:pt x="1464" y="3658"/>
                  </a:cubicBezTo>
                  <a:lnTo>
                    <a:pt x="3166" y="3658"/>
                  </a:lnTo>
                  <a:close/>
                  <a:moveTo>
                    <a:pt x="4184" y="3404"/>
                  </a:moveTo>
                  <a:cubicBezTo>
                    <a:pt x="4184" y="3452"/>
                    <a:pt x="4152" y="3500"/>
                    <a:pt x="4088" y="3500"/>
                  </a:cubicBezTo>
                  <a:lnTo>
                    <a:pt x="1464" y="3500"/>
                  </a:lnTo>
                  <a:cubicBezTo>
                    <a:pt x="1416" y="3500"/>
                    <a:pt x="1368" y="3452"/>
                    <a:pt x="1368" y="3404"/>
                  </a:cubicBezTo>
                  <a:lnTo>
                    <a:pt x="1368" y="2354"/>
                  </a:lnTo>
                  <a:cubicBezTo>
                    <a:pt x="1368" y="2291"/>
                    <a:pt x="1416" y="2259"/>
                    <a:pt x="1464" y="2259"/>
                  </a:cubicBezTo>
                  <a:lnTo>
                    <a:pt x="4088" y="2259"/>
                  </a:lnTo>
                  <a:cubicBezTo>
                    <a:pt x="4152" y="2259"/>
                    <a:pt x="4184" y="2291"/>
                    <a:pt x="4184" y="2354"/>
                  </a:cubicBezTo>
                  <a:close/>
                  <a:moveTo>
                    <a:pt x="2577" y="3086"/>
                  </a:moveTo>
                  <a:lnTo>
                    <a:pt x="2259" y="3086"/>
                  </a:lnTo>
                  <a:lnTo>
                    <a:pt x="2259" y="2927"/>
                  </a:lnTo>
                  <a:lnTo>
                    <a:pt x="2545" y="2927"/>
                  </a:lnTo>
                  <a:cubicBezTo>
                    <a:pt x="2561" y="2927"/>
                    <a:pt x="2577" y="2927"/>
                    <a:pt x="2577" y="2895"/>
                  </a:cubicBezTo>
                  <a:lnTo>
                    <a:pt x="2577" y="2831"/>
                  </a:lnTo>
                  <a:cubicBezTo>
                    <a:pt x="2577" y="2816"/>
                    <a:pt x="2561" y="2800"/>
                    <a:pt x="2545" y="2800"/>
                  </a:cubicBezTo>
                  <a:lnTo>
                    <a:pt x="2259" y="2800"/>
                  </a:lnTo>
                  <a:lnTo>
                    <a:pt x="2259" y="2656"/>
                  </a:lnTo>
                  <a:lnTo>
                    <a:pt x="2561" y="2656"/>
                  </a:lnTo>
                  <a:cubicBezTo>
                    <a:pt x="2577" y="2656"/>
                    <a:pt x="2593" y="2640"/>
                    <a:pt x="2593" y="2625"/>
                  </a:cubicBezTo>
                  <a:lnTo>
                    <a:pt x="2593" y="2561"/>
                  </a:lnTo>
                  <a:cubicBezTo>
                    <a:pt x="2593" y="2545"/>
                    <a:pt x="2577" y="2529"/>
                    <a:pt x="2561" y="2529"/>
                  </a:cubicBezTo>
                  <a:lnTo>
                    <a:pt x="2148" y="2529"/>
                  </a:lnTo>
                  <a:cubicBezTo>
                    <a:pt x="2131" y="2529"/>
                    <a:pt x="2116" y="2545"/>
                    <a:pt x="2116" y="2561"/>
                  </a:cubicBezTo>
                  <a:lnTo>
                    <a:pt x="2116" y="3197"/>
                  </a:lnTo>
                  <a:cubicBezTo>
                    <a:pt x="2116" y="3213"/>
                    <a:pt x="2131" y="3229"/>
                    <a:pt x="2148" y="3229"/>
                  </a:cubicBezTo>
                  <a:lnTo>
                    <a:pt x="2577" y="3229"/>
                  </a:lnTo>
                  <a:cubicBezTo>
                    <a:pt x="2582" y="3218"/>
                    <a:pt x="2593" y="3213"/>
                    <a:pt x="2593" y="3197"/>
                  </a:cubicBezTo>
                  <a:lnTo>
                    <a:pt x="2609" y="3134"/>
                  </a:lnTo>
                  <a:lnTo>
                    <a:pt x="2609" y="3102"/>
                  </a:lnTo>
                  <a:cubicBezTo>
                    <a:pt x="2593" y="3102"/>
                    <a:pt x="2593" y="3086"/>
                    <a:pt x="2577" y="3086"/>
                  </a:cubicBezTo>
                  <a:close/>
                  <a:moveTo>
                    <a:pt x="3149" y="2609"/>
                  </a:moveTo>
                  <a:cubicBezTo>
                    <a:pt x="3118" y="2577"/>
                    <a:pt x="3086" y="2561"/>
                    <a:pt x="3038" y="2545"/>
                  </a:cubicBezTo>
                  <a:cubicBezTo>
                    <a:pt x="3006" y="2529"/>
                    <a:pt x="2959" y="2529"/>
                    <a:pt x="2911" y="2529"/>
                  </a:cubicBezTo>
                  <a:lnTo>
                    <a:pt x="2688" y="2529"/>
                  </a:lnTo>
                  <a:cubicBezTo>
                    <a:pt x="2672" y="2529"/>
                    <a:pt x="2657" y="2545"/>
                    <a:pt x="2657" y="2561"/>
                  </a:cubicBezTo>
                  <a:lnTo>
                    <a:pt x="2657" y="3197"/>
                  </a:lnTo>
                  <a:cubicBezTo>
                    <a:pt x="2657" y="3213"/>
                    <a:pt x="2672" y="3229"/>
                    <a:pt x="2688" y="3229"/>
                  </a:cubicBezTo>
                  <a:lnTo>
                    <a:pt x="2879" y="3229"/>
                  </a:lnTo>
                  <a:cubicBezTo>
                    <a:pt x="2943" y="3229"/>
                    <a:pt x="2991" y="3213"/>
                    <a:pt x="3022" y="3197"/>
                  </a:cubicBezTo>
                  <a:cubicBezTo>
                    <a:pt x="3070" y="3181"/>
                    <a:pt x="3102" y="3165"/>
                    <a:pt x="3134" y="3134"/>
                  </a:cubicBezTo>
                  <a:cubicBezTo>
                    <a:pt x="3166" y="3102"/>
                    <a:pt x="3197" y="3070"/>
                    <a:pt x="3213" y="3022"/>
                  </a:cubicBezTo>
                  <a:cubicBezTo>
                    <a:pt x="3229" y="2974"/>
                    <a:pt x="3229" y="2927"/>
                    <a:pt x="3229" y="2879"/>
                  </a:cubicBezTo>
                  <a:cubicBezTo>
                    <a:pt x="3229" y="2816"/>
                    <a:pt x="3229" y="2768"/>
                    <a:pt x="3213" y="2720"/>
                  </a:cubicBezTo>
                  <a:cubicBezTo>
                    <a:pt x="3197" y="2672"/>
                    <a:pt x="3181" y="2640"/>
                    <a:pt x="3149" y="2609"/>
                  </a:cubicBezTo>
                  <a:close/>
                  <a:moveTo>
                    <a:pt x="2800" y="2656"/>
                  </a:moveTo>
                  <a:lnTo>
                    <a:pt x="2911" y="2656"/>
                  </a:lnTo>
                  <a:cubicBezTo>
                    <a:pt x="2943" y="2656"/>
                    <a:pt x="2975" y="2656"/>
                    <a:pt x="2991" y="2672"/>
                  </a:cubicBezTo>
                  <a:cubicBezTo>
                    <a:pt x="3006" y="2688"/>
                    <a:pt x="3038" y="2688"/>
                    <a:pt x="3038" y="2704"/>
                  </a:cubicBezTo>
                  <a:cubicBezTo>
                    <a:pt x="3054" y="2736"/>
                    <a:pt x="3070" y="2752"/>
                    <a:pt x="3070" y="2783"/>
                  </a:cubicBezTo>
                  <a:cubicBezTo>
                    <a:pt x="3086" y="2800"/>
                    <a:pt x="3086" y="2831"/>
                    <a:pt x="3086" y="2879"/>
                  </a:cubicBezTo>
                  <a:cubicBezTo>
                    <a:pt x="3086" y="2943"/>
                    <a:pt x="3070" y="3006"/>
                    <a:pt x="3038" y="3038"/>
                  </a:cubicBezTo>
                  <a:cubicBezTo>
                    <a:pt x="3006" y="3070"/>
                    <a:pt x="2959" y="3086"/>
                    <a:pt x="2895" y="3086"/>
                  </a:cubicBezTo>
                  <a:lnTo>
                    <a:pt x="2800" y="3086"/>
                  </a:lnTo>
                  <a:close/>
                  <a:moveTo>
                    <a:pt x="3404" y="2529"/>
                  </a:moveTo>
                  <a:lnTo>
                    <a:pt x="3324" y="2529"/>
                  </a:lnTo>
                  <a:cubicBezTo>
                    <a:pt x="3309" y="2529"/>
                    <a:pt x="3293" y="2545"/>
                    <a:pt x="3293" y="2561"/>
                  </a:cubicBezTo>
                  <a:lnTo>
                    <a:pt x="3293" y="3197"/>
                  </a:lnTo>
                  <a:cubicBezTo>
                    <a:pt x="3293" y="3213"/>
                    <a:pt x="3309" y="3229"/>
                    <a:pt x="3324" y="3229"/>
                  </a:cubicBezTo>
                  <a:lnTo>
                    <a:pt x="3404" y="3229"/>
                  </a:lnTo>
                  <a:cubicBezTo>
                    <a:pt x="3420" y="3229"/>
                    <a:pt x="3436" y="3213"/>
                    <a:pt x="3436" y="3197"/>
                  </a:cubicBezTo>
                  <a:lnTo>
                    <a:pt x="3436" y="2561"/>
                  </a:lnTo>
                  <a:cubicBezTo>
                    <a:pt x="3436" y="2545"/>
                    <a:pt x="3420" y="2529"/>
                    <a:pt x="3404" y="2529"/>
                  </a:cubicBezTo>
                  <a:close/>
                </a:path>
              </a:pathLst>
            </a:custGeom>
            <a:solidFill>
              <a:schemeClr val="accent2"/>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grpSp>
      <p:grpSp>
        <p:nvGrpSpPr>
          <p:cNvPr id="3" name="Group 2">
            <a:extLst>
              <a:ext uri="{FF2B5EF4-FFF2-40B4-BE49-F238E27FC236}">
                <a16:creationId xmlns:a16="http://schemas.microsoft.com/office/drawing/2014/main" id="{4D7C12AE-25E9-3F4D-B379-C4A2C1DAA1E7}"/>
              </a:ext>
            </a:extLst>
          </p:cNvPr>
          <p:cNvGrpSpPr/>
          <p:nvPr/>
        </p:nvGrpSpPr>
        <p:grpSpPr>
          <a:xfrm>
            <a:off x="6726787" y="4909755"/>
            <a:ext cx="990600" cy="777993"/>
            <a:chOff x="13452779" y="9806147"/>
            <a:chExt cx="1981200" cy="1555985"/>
          </a:xfrm>
        </p:grpSpPr>
        <p:sp>
          <p:nvSpPr>
            <p:cNvPr id="64" name="TextBox 63"/>
            <p:cNvSpPr txBox="1"/>
            <p:nvPr/>
          </p:nvSpPr>
          <p:spPr>
            <a:xfrm>
              <a:off x="13452779" y="10808134"/>
              <a:ext cx="1981200" cy="553998"/>
            </a:xfrm>
            <a:prstGeom prst="rect">
              <a:avLst/>
            </a:prstGeom>
            <a:noFill/>
          </p:spPr>
          <p:txBody>
            <a:bodyPr wrap="square" rtlCol="0">
              <a:spAutoFit/>
            </a:bodyPr>
            <a:lstStyle/>
            <a:p>
              <a:pPr algn="ctr" defTabSz="457200" fontAlgn="base">
                <a:spcBef>
                  <a:spcPct val="0"/>
                </a:spcBef>
                <a:spcAft>
                  <a:spcPct val="0"/>
                </a:spcAft>
              </a:pPr>
              <a:r>
                <a:rPr lang="en-US" sz="1200" dirty="0">
                  <a:solidFill>
                    <a:srgbClr val="000000"/>
                  </a:solidFill>
                  <a:latin typeface="Arial" charset="0"/>
                  <a:ea typeface="ＭＳ Ｐゴシック" charset="0"/>
                </a:rPr>
                <a:t>XML</a:t>
              </a:r>
            </a:p>
          </p:txBody>
        </p:sp>
        <p:sp>
          <p:nvSpPr>
            <p:cNvPr id="131" name="Freeform: Shape 3">
              <a:extLst>
                <a:ext uri="{FF2B5EF4-FFF2-40B4-BE49-F238E27FC236}">
                  <a16:creationId xmlns:a16="http://schemas.microsoft.com/office/drawing/2014/main" id="{3FC3FC9F-28F9-400A-AE61-FDECF071BCA4}"/>
                </a:ext>
              </a:extLst>
            </p:cNvPr>
            <p:cNvSpPr/>
            <p:nvPr/>
          </p:nvSpPr>
          <p:spPr>
            <a:xfrm>
              <a:off x="14075772" y="9806147"/>
              <a:ext cx="963822" cy="978386"/>
            </a:xfrm>
            <a:custGeom>
              <a:avLst/>
              <a:gdLst/>
              <a:ahLst/>
              <a:cxnLst>
                <a:cxn ang="3cd4">
                  <a:pos x="hc" y="t"/>
                </a:cxn>
                <a:cxn ang="cd2">
                  <a:pos x="l" y="vc"/>
                </a:cxn>
                <a:cxn ang="cd4">
                  <a:pos x="hc" y="b"/>
                </a:cxn>
                <a:cxn ang="0">
                  <a:pos x="r" y="vc"/>
                </a:cxn>
              </a:cxnLst>
              <a:rect l="l" t="t" r="r" b="b"/>
              <a:pathLst>
                <a:path w="4341" h="4215">
                  <a:moveTo>
                    <a:pt x="4087" y="2100"/>
                  </a:moveTo>
                  <a:lnTo>
                    <a:pt x="3324" y="2100"/>
                  </a:lnTo>
                  <a:lnTo>
                    <a:pt x="3324" y="1225"/>
                  </a:lnTo>
                  <a:cubicBezTo>
                    <a:pt x="3324" y="1209"/>
                    <a:pt x="3324" y="1193"/>
                    <a:pt x="3308" y="1177"/>
                  </a:cubicBezTo>
                  <a:lnTo>
                    <a:pt x="2146" y="32"/>
                  </a:lnTo>
                  <a:cubicBezTo>
                    <a:pt x="2131" y="16"/>
                    <a:pt x="2115" y="0"/>
                    <a:pt x="2099" y="0"/>
                  </a:cubicBezTo>
                  <a:lnTo>
                    <a:pt x="79" y="0"/>
                  </a:lnTo>
                  <a:cubicBezTo>
                    <a:pt x="31" y="0"/>
                    <a:pt x="0" y="48"/>
                    <a:pt x="0" y="80"/>
                  </a:cubicBezTo>
                  <a:lnTo>
                    <a:pt x="0" y="4136"/>
                  </a:lnTo>
                  <a:cubicBezTo>
                    <a:pt x="0" y="4183"/>
                    <a:pt x="31" y="4215"/>
                    <a:pt x="79" y="4215"/>
                  </a:cubicBezTo>
                  <a:lnTo>
                    <a:pt x="3244" y="4215"/>
                  </a:lnTo>
                  <a:cubicBezTo>
                    <a:pt x="3291" y="4215"/>
                    <a:pt x="3324" y="4183"/>
                    <a:pt x="3324" y="4136"/>
                  </a:cubicBezTo>
                  <a:lnTo>
                    <a:pt x="3324" y="3658"/>
                  </a:lnTo>
                  <a:lnTo>
                    <a:pt x="4087" y="3658"/>
                  </a:lnTo>
                  <a:cubicBezTo>
                    <a:pt x="4230" y="3658"/>
                    <a:pt x="4341" y="3547"/>
                    <a:pt x="4341" y="3404"/>
                  </a:cubicBezTo>
                  <a:lnTo>
                    <a:pt x="4341" y="2354"/>
                  </a:lnTo>
                  <a:cubicBezTo>
                    <a:pt x="4341" y="2211"/>
                    <a:pt x="4230" y="2100"/>
                    <a:pt x="4087" y="2100"/>
                  </a:cubicBezTo>
                  <a:close/>
                  <a:moveTo>
                    <a:pt x="2226" y="319"/>
                  </a:moveTo>
                  <a:lnTo>
                    <a:pt x="3037" y="1129"/>
                  </a:lnTo>
                  <a:lnTo>
                    <a:pt x="2226" y="1129"/>
                  </a:lnTo>
                  <a:close/>
                  <a:moveTo>
                    <a:pt x="3164" y="4056"/>
                  </a:moveTo>
                  <a:lnTo>
                    <a:pt x="158" y="4056"/>
                  </a:lnTo>
                  <a:lnTo>
                    <a:pt x="158" y="159"/>
                  </a:lnTo>
                  <a:lnTo>
                    <a:pt x="2067" y="159"/>
                  </a:lnTo>
                  <a:lnTo>
                    <a:pt x="2067" y="1209"/>
                  </a:lnTo>
                  <a:cubicBezTo>
                    <a:pt x="2067" y="1257"/>
                    <a:pt x="2099" y="1289"/>
                    <a:pt x="2146" y="1289"/>
                  </a:cubicBezTo>
                  <a:lnTo>
                    <a:pt x="3164" y="1289"/>
                  </a:lnTo>
                  <a:lnTo>
                    <a:pt x="3164" y="2100"/>
                  </a:lnTo>
                  <a:lnTo>
                    <a:pt x="1463" y="2100"/>
                  </a:lnTo>
                  <a:cubicBezTo>
                    <a:pt x="1336" y="2100"/>
                    <a:pt x="1208" y="2211"/>
                    <a:pt x="1208" y="2354"/>
                  </a:cubicBezTo>
                  <a:lnTo>
                    <a:pt x="1208" y="3404"/>
                  </a:lnTo>
                  <a:cubicBezTo>
                    <a:pt x="1208" y="3547"/>
                    <a:pt x="1336" y="3658"/>
                    <a:pt x="1463" y="3658"/>
                  </a:cubicBezTo>
                  <a:lnTo>
                    <a:pt x="3164" y="3658"/>
                  </a:lnTo>
                  <a:close/>
                  <a:moveTo>
                    <a:pt x="4182" y="3404"/>
                  </a:moveTo>
                  <a:cubicBezTo>
                    <a:pt x="4182" y="3452"/>
                    <a:pt x="4151" y="3500"/>
                    <a:pt x="4087" y="3500"/>
                  </a:cubicBezTo>
                  <a:lnTo>
                    <a:pt x="1463" y="3500"/>
                  </a:lnTo>
                  <a:cubicBezTo>
                    <a:pt x="1415" y="3500"/>
                    <a:pt x="1367" y="3452"/>
                    <a:pt x="1367" y="3404"/>
                  </a:cubicBezTo>
                  <a:lnTo>
                    <a:pt x="1367" y="2354"/>
                  </a:lnTo>
                  <a:cubicBezTo>
                    <a:pt x="1367" y="2307"/>
                    <a:pt x="1415" y="2259"/>
                    <a:pt x="1463" y="2259"/>
                  </a:cubicBezTo>
                  <a:lnTo>
                    <a:pt x="4087" y="2259"/>
                  </a:lnTo>
                  <a:cubicBezTo>
                    <a:pt x="4151" y="2259"/>
                    <a:pt x="4182" y="2307"/>
                    <a:pt x="4182" y="2354"/>
                  </a:cubicBezTo>
                  <a:close/>
                  <a:moveTo>
                    <a:pt x="2242" y="2863"/>
                  </a:moveTo>
                  <a:lnTo>
                    <a:pt x="2433" y="2577"/>
                  </a:lnTo>
                  <a:lnTo>
                    <a:pt x="2433" y="2545"/>
                  </a:lnTo>
                  <a:cubicBezTo>
                    <a:pt x="2422" y="2540"/>
                    <a:pt x="2417" y="2529"/>
                    <a:pt x="2401" y="2529"/>
                  </a:cubicBezTo>
                  <a:lnTo>
                    <a:pt x="2321" y="2529"/>
                  </a:lnTo>
                  <a:cubicBezTo>
                    <a:pt x="2306" y="2529"/>
                    <a:pt x="2300" y="2540"/>
                    <a:pt x="2290" y="2545"/>
                  </a:cubicBezTo>
                  <a:lnTo>
                    <a:pt x="2146" y="2752"/>
                  </a:lnTo>
                  <a:lnTo>
                    <a:pt x="2019" y="2545"/>
                  </a:lnTo>
                  <a:cubicBezTo>
                    <a:pt x="2003" y="2545"/>
                    <a:pt x="2003" y="2529"/>
                    <a:pt x="1988" y="2529"/>
                  </a:cubicBezTo>
                  <a:lnTo>
                    <a:pt x="1892" y="2529"/>
                  </a:lnTo>
                  <a:cubicBezTo>
                    <a:pt x="1876" y="2529"/>
                    <a:pt x="1876" y="2545"/>
                    <a:pt x="1860" y="2545"/>
                  </a:cubicBezTo>
                  <a:cubicBezTo>
                    <a:pt x="1860" y="2561"/>
                    <a:pt x="1860" y="2577"/>
                    <a:pt x="1876" y="2577"/>
                  </a:cubicBezTo>
                  <a:lnTo>
                    <a:pt x="2067" y="2863"/>
                  </a:lnTo>
                  <a:lnTo>
                    <a:pt x="1860" y="3181"/>
                  </a:lnTo>
                  <a:cubicBezTo>
                    <a:pt x="1845" y="3197"/>
                    <a:pt x="1850" y="3202"/>
                    <a:pt x="1845" y="3213"/>
                  </a:cubicBezTo>
                  <a:cubicBezTo>
                    <a:pt x="1860" y="3229"/>
                    <a:pt x="1860" y="3229"/>
                    <a:pt x="1876" y="3229"/>
                  </a:cubicBezTo>
                  <a:cubicBezTo>
                    <a:pt x="1971" y="3229"/>
                    <a:pt x="1939" y="3229"/>
                    <a:pt x="1971" y="3229"/>
                  </a:cubicBezTo>
                  <a:cubicBezTo>
                    <a:pt x="1977" y="3224"/>
                    <a:pt x="1988" y="3229"/>
                    <a:pt x="1988" y="3213"/>
                  </a:cubicBezTo>
                  <a:lnTo>
                    <a:pt x="2146" y="2991"/>
                  </a:lnTo>
                  <a:lnTo>
                    <a:pt x="2306" y="3213"/>
                  </a:lnTo>
                  <a:cubicBezTo>
                    <a:pt x="2306" y="3229"/>
                    <a:pt x="2321" y="3229"/>
                    <a:pt x="2337" y="3229"/>
                  </a:cubicBezTo>
                  <a:lnTo>
                    <a:pt x="2433" y="3229"/>
                  </a:lnTo>
                  <a:cubicBezTo>
                    <a:pt x="2438" y="3224"/>
                    <a:pt x="2449" y="3229"/>
                    <a:pt x="2449" y="3213"/>
                  </a:cubicBezTo>
                  <a:cubicBezTo>
                    <a:pt x="2464" y="3197"/>
                    <a:pt x="2464" y="3197"/>
                    <a:pt x="2449" y="3181"/>
                  </a:cubicBezTo>
                  <a:close/>
                  <a:moveTo>
                    <a:pt x="3117" y="2529"/>
                  </a:moveTo>
                  <a:lnTo>
                    <a:pt x="3021" y="2529"/>
                  </a:lnTo>
                  <a:cubicBezTo>
                    <a:pt x="3005" y="2529"/>
                    <a:pt x="3005" y="2545"/>
                    <a:pt x="2990" y="2545"/>
                  </a:cubicBezTo>
                  <a:lnTo>
                    <a:pt x="2815" y="3022"/>
                  </a:lnTo>
                  <a:lnTo>
                    <a:pt x="2640" y="2545"/>
                  </a:lnTo>
                  <a:cubicBezTo>
                    <a:pt x="2629" y="2540"/>
                    <a:pt x="2624" y="2529"/>
                    <a:pt x="2608" y="2529"/>
                  </a:cubicBezTo>
                  <a:lnTo>
                    <a:pt x="2512" y="2529"/>
                  </a:lnTo>
                  <a:cubicBezTo>
                    <a:pt x="2496" y="2529"/>
                    <a:pt x="2481" y="2545"/>
                    <a:pt x="2481" y="2561"/>
                  </a:cubicBezTo>
                  <a:cubicBezTo>
                    <a:pt x="2481" y="3197"/>
                    <a:pt x="2481" y="2985"/>
                    <a:pt x="2481" y="3197"/>
                  </a:cubicBezTo>
                  <a:cubicBezTo>
                    <a:pt x="2481" y="3213"/>
                    <a:pt x="2496" y="3229"/>
                    <a:pt x="2512" y="3229"/>
                  </a:cubicBezTo>
                  <a:lnTo>
                    <a:pt x="2576" y="3229"/>
                  </a:lnTo>
                  <a:cubicBezTo>
                    <a:pt x="2608" y="3229"/>
                    <a:pt x="2608" y="3213"/>
                    <a:pt x="2608" y="3197"/>
                  </a:cubicBezTo>
                  <a:cubicBezTo>
                    <a:pt x="2608" y="2863"/>
                    <a:pt x="2608" y="2974"/>
                    <a:pt x="2608" y="2863"/>
                  </a:cubicBezTo>
                  <a:lnTo>
                    <a:pt x="2751" y="3213"/>
                  </a:lnTo>
                  <a:cubicBezTo>
                    <a:pt x="2751" y="3229"/>
                    <a:pt x="2767" y="3229"/>
                    <a:pt x="2783" y="3229"/>
                  </a:cubicBezTo>
                  <a:lnTo>
                    <a:pt x="2846" y="3229"/>
                  </a:lnTo>
                  <a:cubicBezTo>
                    <a:pt x="2862" y="3229"/>
                    <a:pt x="2862" y="3229"/>
                    <a:pt x="2878" y="3213"/>
                  </a:cubicBezTo>
                  <a:lnTo>
                    <a:pt x="3021" y="2863"/>
                  </a:lnTo>
                  <a:cubicBezTo>
                    <a:pt x="3021" y="3197"/>
                    <a:pt x="3021" y="3086"/>
                    <a:pt x="3021" y="3197"/>
                  </a:cubicBezTo>
                  <a:cubicBezTo>
                    <a:pt x="3021" y="3213"/>
                    <a:pt x="3037" y="3229"/>
                    <a:pt x="3053" y="3229"/>
                  </a:cubicBezTo>
                  <a:lnTo>
                    <a:pt x="3117" y="3229"/>
                  </a:lnTo>
                  <a:cubicBezTo>
                    <a:pt x="3133" y="3229"/>
                    <a:pt x="3148" y="3213"/>
                    <a:pt x="3148" y="3197"/>
                  </a:cubicBezTo>
                  <a:cubicBezTo>
                    <a:pt x="3148" y="2561"/>
                    <a:pt x="3148" y="2773"/>
                    <a:pt x="3148" y="2561"/>
                  </a:cubicBezTo>
                  <a:cubicBezTo>
                    <a:pt x="3148" y="2545"/>
                    <a:pt x="3133" y="2529"/>
                    <a:pt x="3117" y="2529"/>
                  </a:cubicBezTo>
                  <a:close/>
                  <a:moveTo>
                    <a:pt x="3673" y="3102"/>
                  </a:moveTo>
                  <a:lnTo>
                    <a:pt x="3371" y="3102"/>
                  </a:lnTo>
                  <a:cubicBezTo>
                    <a:pt x="3371" y="2561"/>
                    <a:pt x="3371" y="2741"/>
                    <a:pt x="3371" y="2561"/>
                  </a:cubicBezTo>
                  <a:cubicBezTo>
                    <a:pt x="3371" y="2545"/>
                    <a:pt x="3355" y="2529"/>
                    <a:pt x="3339" y="2529"/>
                  </a:cubicBezTo>
                  <a:lnTo>
                    <a:pt x="3260" y="2529"/>
                  </a:lnTo>
                  <a:cubicBezTo>
                    <a:pt x="3244" y="2529"/>
                    <a:pt x="3228" y="2545"/>
                    <a:pt x="3228" y="2561"/>
                  </a:cubicBezTo>
                  <a:cubicBezTo>
                    <a:pt x="3228" y="3197"/>
                    <a:pt x="3228" y="2985"/>
                    <a:pt x="3228" y="3197"/>
                  </a:cubicBezTo>
                  <a:cubicBezTo>
                    <a:pt x="3228" y="3213"/>
                    <a:pt x="3244" y="3229"/>
                    <a:pt x="3260" y="3229"/>
                  </a:cubicBezTo>
                  <a:lnTo>
                    <a:pt x="3657" y="3229"/>
                  </a:lnTo>
                  <a:cubicBezTo>
                    <a:pt x="3673" y="3229"/>
                    <a:pt x="3678" y="3218"/>
                    <a:pt x="3689" y="3213"/>
                  </a:cubicBezTo>
                  <a:lnTo>
                    <a:pt x="3705" y="3134"/>
                  </a:lnTo>
                  <a:lnTo>
                    <a:pt x="3705" y="3102"/>
                  </a:lnTo>
                  <a:close/>
                </a:path>
              </a:pathLst>
            </a:custGeom>
            <a:solidFill>
              <a:schemeClr val="accent2"/>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grpSp>
      <p:sp>
        <p:nvSpPr>
          <p:cNvPr id="80" name="Freeform: Shape 9">
            <a:extLst>
              <a:ext uri="{FF2B5EF4-FFF2-40B4-BE49-F238E27FC236}">
                <a16:creationId xmlns:a16="http://schemas.microsoft.com/office/drawing/2014/main" id="{BCFBB26F-B0DA-9441-9BE5-44A1CAA49E41}"/>
              </a:ext>
            </a:extLst>
          </p:cNvPr>
          <p:cNvSpPr/>
          <p:nvPr/>
        </p:nvSpPr>
        <p:spPr>
          <a:xfrm>
            <a:off x="2655086" y="1220212"/>
            <a:ext cx="868701" cy="436564"/>
          </a:xfrm>
          <a:custGeom>
            <a:avLst/>
            <a:gdLst/>
            <a:ahLst/>
            <a:cxnLst>
              <a:cxn ang="3cd4">
                <a:pos x="hc" y="t"/>
              </a:cxn>
              <a:cxn ang="cd2">
                <a:pos x="l" y="vc"/>
              </a:cxn>
              <a:cxn ang="cd4">
                <a:pos x="hc" y="b"/>
              </a:cxn>
              <a:cxn ang="0">
                <a:pos x="r" y="vc"/>
              </a:cxn>
            </a:cxnLst>
            <a:rect l="l" t="t" r="r" b="b"/>
            <a:pathLst>
              <a:path w="5887" h="2959">
                <a:moveTo>
                  <a:pt x="3103" y="1464"/>
                </a:moveTo>
                <a:lnTo>
                  <a:pt x="2276" y="1464"/>
                </a:lnTo>
                <a:cubicBezTo>
                  <a:pt x="2228" y="1464"/>
                  <a:pt x="2196" y="1495"/>
                  <a:pt x="2196" y="1543"/>
                </a:cubicBezTo>
                <a:lnTo>
                  <a:pt x="2196" y="1861"/>
                </a:lnTo>
                <a:cubicBezTo>
                  <a:pt x="2196" y="1909"/>
                  <a:pt x="2228" y="1941"/>
                  <a:pt x="2276" y="1941"/>
                </a:cubicBezTo>
                <a:lnTo>
                  <a:pt x="3103" y="1941"/>
                </a:lnTo>
                <a:cubicBezTo>
                  <a:pt x="3135" y="1941"/>
                  <a:pt x="3182" y="1909"/>
                  <a:pt x="3182" y="1861"/>
                </a:cubicBezTo>
                <a:lnTo>
                  <a:pt x="3182" y="1543"/>
                </a:lnTo>
                <a:cubicBezTo>
                  <a:pt x="3182" y="1495"/>
                  <a:pt x="3135" y="1464"/>
                  <a:pt x="3103" y="1464"/>
                </a:cubicBezTo>
                <a:close/>
                <a:moveTo>
                  <a:pt x="3024" y="1782"/>
                </a:moveTo>
                <a:lnTo>
                  <a:pt x="2355" y="1782"/>
                </a:lnTo>
                <a:lnTo>
                  <a:pt x="2355" y="1623"/>
                </a:lnTo>
                <a:lnTo>
                  <a:pt x="3024" y="1623"/>
                </a:lnTo>
                <a:close/>
                <a:moveTo>
                  <a:pt x="3103" y="2068"/>
                </a:moveTo>
                <a:lnTo>
                  <a:pt x="2276" y="2068"/>
                </a:lnTo>
                <a:cubicBezTo>
                  <a:pt x="2228" y="2068"/>
                  <a:pt x="2196" y="2100"/>
                  <a:pt x="2196" y="2148"/>
                </a:cubicBezTo>
                <a:lnTo>
                  <a:pt x="2196" y="2466"/>
                </a:lnTo>
                <a:cubicBezTo>
                  <a:pt x="2196" y="2498"/>
                  <a:pt x="2228" y="2546"/>
                  <a:pt x="2276" y="2546"/>
                </a:cubicBezTo>
                <a:lnTo>
                  <a:pt x="3103" y="2546"/>
                </a:lnTo>
                <a:cubicBezTo>
                  <a:pt x="3135" y="2546"/>
                  <a:pt x="3182" y="2498"/>
                  <a:pt x="3182" y="2466"/>
                </a:cubicBezTo>
                <a:lnTo>
                  <a:pt x="3182" y="2148"/>
                </a:lnTo>
                <a:cubicBezTo>
                  <a:pt x="3182" y="2100"/>
                  <a:pt x="3135" y="2068"/>
                  <a:pt x="3103" y="2068"/>
                </a:cubicBezTo>
                <a:close/>
                <a:moveTo>
                  <a:pt x="3024" y="2386"/>
                </a:moveTo>
                <a:lnTo>
                  <a:pt x="2355" y="2386"/>
                </a:lnTo>
                <a:lnTo>
                  <a:pt x="2355" y="2228"/>
                </a:lnTo>
                <a:lnTo>
                  <a:pt x="3024" y="2228"/>
                </a:lnTo>
                <a:close/>
                <a:moveTo>
                  <a:pt x="1448" y="2068"/>
                </a:moveTo>
                <a:lnTo>
                  <a:pt x="637" y="2068"/>
                </a:lnTo>
                <a:cubicBezTo>
                  <a:pt x="590" y="2068"/>
                  <a:pt x="557" y="2100"/>
                  <a:pt x="557" y="2148"/>
                </a:cubicBezTo>
                <a:lnTo>
                  <a:pt x="557" y="2466"/>
                </a:lnTo>
                <a:cubicBezTo>
                  <a:pt x="557" y="2498"/>
                  <a:pt x="590" y="2546"/>
                  <a:pt x="637" y="2546"/>
                </a:cubicBezTo>
                <a:lnTo>
                  <a:pt x="1448" y="2546"/>
                </a:lnTo>
                <a:cubicBezTo>
                  <a:pt x="1496" y="2546"/>
                  <a:pt x="1528" y="2498"/>
                  <a:pt x="1528" y="2466"/>
                </a:cubicBezTo>
                <a:lnTo>
                  <a:pt x="1528" y="2148"/>
                </a:lnTo>
                <a:cubicBezTo>
                  <a:pt x="1528" y="2100"/>
                  <a:pt x="1496" y="2068"/>
                  <a:pt x="1448" y="2068"/>
                </a:cubicBezTo>
                <a:close/>
                <a:moveTo>
                  <a:pt x="1369" y="2386"/>
                </a:moveTo>
                <a:lnTo>
                  <a:pt x="717" y="2386"/>
                </a:lnTo>
                <a:lnTo>
                  <a:pt x="717" y="2228"/>
                </a:lnTo>
                <a:lnTo>
                  <a:pt x="1369" y="2228"/>
                </a:lnTo>
                <a:close/>
                <a:moveTo>
                  <a:pt x="1448" y="1464"/>
                </a:moveTo>
                <a:lnTo>
                  <a:pt x="637" y="1464"/>
                </a:lnTo>
                <a:cubicBezTo>
                  <a:pt x="590" y="1464"/>
                  <a:pt x="557" y="1495"/>
                  <a:pt x="557" y="1543"/>
                </a:cubicBezTo>
                <a:lnTo>
                  <a:pt x="557" y="1861"/>
                </a:lnTo>
                <a:cubicBezTo>
                  <a:pt x="557" y="1909"/>
                  <a:pt x="590" y="1941"/>
                  <a:pt x="637" y="1941"/>
                </a:cubicBezTo>
                <a:lnTo>
                  <a:pt x="1448" y="1941"/>
                </a:lnTo>
                <a:cubicBezTo>
                  <a:pt x="1496" y="1941"/>
                  <a:pt x="1528" y="1909"/>
                  <a:pt x="1528" y="1861"/>
                </a:cubicBezTo>
                <a:lnTo>
                  <a:pt x="1528" y="1543"/>
                </a:lnTo>
                <a:cubicBezTo>
                  <a:pt x="1528" y="1495"/>
                  <a:pt x="1496" y="1464"/>
                  <a:pt x="1448" y="1464"/>
                </a:cubicBezTo>
                <a:close/>
                <a:moveTo>
                  <a:pt x="1369" y="1782"/>
                </a:moveTo>
                <a:lnTo>
                  <a:pt x="717" y="1782"/>
                </a:lnTo>
                <a:lnTo>
                  <a:pt x="717" y="1623"/>
                </a:lnTo>
                <a:lnTo>
                  <a:pt x="1369" y="1623"/>
                </a:lnTo>
                <a:close/>
                <a:moveTo>
                  <a:pt x="3644" y="2959"/>
                </a:moveTo>
                <a:lnTo>
                  <a:pt x="5808" y="2959"/>
                </a:lnTo>
                <a:cubicBezTo>
                  <a:pt x="5855" y="2959"/>
                  <a:pt x="5887" y="2928"/>
                  <a:pt x="5887" y="2880"/>
                </a:cubicBezTo>
                <a:lnTo>
                  <a:pt x="5887" y="2673"/>
                </a:lnTo>
                <a:cubicBezTo>
                  <a:pt x="5887" y="2625"/>
                  <a:pt x="5855" y="2593"/>
                  <a:pt x="5808" y="2593"/>
                </a:cubicBezTo>
                <a:lnTo>
                  <a:pt x="5664" y="2593"/>
                </a:lnTo>
                <a:lnTo>
                  <a:pt x="5664" y="1114"/>
                </a:lnTo>
                <a:cubicBezTo>
                  <a:pt x="5664" y="1066"/>
                  <a:pt x="5633" y="1034"/>
                  <a:pt x="5585" y="1034"/>
                </a:cubicBezTo>
                <a:lnTo>
                  <a:pt x="3724" y="1034"/>
                </a:lnTo>
                <a:lnTo>
                  <a:pt x="3724" y="80"/>
                </a:lnTo>
                <a:cubicBezTo>
                  <a:pt x="3724" y="47"/>
                  <a:pt x="3692" y="0"/>
                  <a:pt x="3644" y="0"/>
                </a:cubicBezTo>
                <a:lnTo>
                  <a:pt x="80" y="0"/>
                </a:lnTo>
                <a:cubicBezTo>
                  <a:pt x="48" y="0"/>
                  <a:pt x="0" y="47"/>
                  <a:pt x="0" y="80"/>
                </a:cubicBezTo>
                <a:lnTo>
                  <a:pt x="0" y="2880"/>
                </a:lnTo>
                <a:cubicBezTo>
                  <a:pt x="0" y="2928"/>
                  <a:pt x="48" y="2959"/>
                  <a:pt x="80" y="2959"/>
                </a:cubicBezTo>
                <a:lnTo>
                  <a:pt x="3421" y="2959"/>
                </a:lnTo>
                <a:close/>
                <a:moveTo>
                  <a:pt x="5506" y="1193"/>
                </a:moveTo>
                <a:lnTo>
                  <a:pt x="5506" y="2673"/>
                </a:lnTo>
                <a:cubicBezTo>
                  <a:pt x="5506" y="2720"/>
                  <a:pt x="5553" y="2752"/>
                  <a:pt x="5585" y="2752"/>
                </a:cubicBezTo>
                <a:lnTo>
                  <a:pt x="5728" y="2752"/>
                </a:lnTo>
                <a:lnTo>
                  <a:pt x="5728" y="2800"/>
                </a:lnTo>
                <a:lnTo>
                  <a:pt x="3644" y="2800"/>
                </a:lnTo>
                <a:lnTo>
                  <a:pt x="3501" y="2800"/>
                </a:lnTo>
                <a:lnTo>
                  <a:pt x="3501" y="2752"/>
                </a:lnTo>
                <a:lnTo>
                  <a:pt x="3644" y="2752"/>
                </a:lnTo>
                <a:cubicBezTo>
                  <a:pt x="3692" y="2752"/>
                  <a:pt x="3724" y="2720"/>
                  <a:pt x="3724" y="2673"/>
                </a:cubicBezTo>
                <a:lnTo>
                  <a:pt x="3724" y="2498"/>
                </a:lnTo>
                <a:lnTo>
                  <a:pt x="3724" y="2482"/>
                </a:lnTo>
                <a:lnTo>
                  <a:pt x="3724" y="1193"/>
                </a:lnTo>
                <a:close/>
                <a:moveTo>
                  <a:pt x="160" y="159"/>
                </a:moveTo>
                <a:lnTo>
                  <a:pt x="3564" y="159"/>
                </a:lnTo>
                <a:lnTo>
                  <a:pt x="3564" y="1098"/>
                </a:lnTo>
                <a:lnTo>
                  <a:pt x="3564" y="1114"/>
                </a:lnTo>
                <a:lnTo>
                  <a:pt x="3564" y="2593"/>
                </a:lnTo>
                <a:lnTo>
                  <a:pt x="3421" y="2593"/>
                </a:lnTo>
                <a:cubicBezTo>
                  <a:pt x="3373" y="2593"/>
                  <a:pt x="3342" y="2625"/>
                  <a:pt x="3342" y="2673"/>
                </a:cubicBezTo>
                <a:lnTo>
                  <a:pt x="3342" y="2800"/>
                </a:lnTo>
                <a:lnTo>
                  <a:pt x="160" y="2800"/>
                </a:lnTo>
                <a:close/>
              </a:path>
            </a:pathLst>
          </a:custGeom>
          <a:solidFill>
            <a:schemeClr val="accent2"/>
          </a:solidFill>
          <a:ln cap="flat">
            <a:noFill/>
            <a:prstDash val="solid"/>
          </a:ln>
        </p:spPr>
        <p:txBody>
          <a:bodyPr vert="horz" wrap="none" lIns="45000" tIns="22500" rIns="45000" bIns="22500" anchor="ctr" anchorCtr="1" compatLnSpc="0"/>
          <a:lstStyle/>
          <a:p>
            <a:pPr defTabSz="457200" fontAlgn="base" hangingPunct="0"/>
            <a:endParaRPr lang="en-CA" sz="900" dirty="0">
              <a:solidFill>
                <a:srgbClr val="000000"/>
              </a:solidFill>
              <a:latin typeface="Arial" pitchFamily="18"/>
              <a:ea typeface="SimSun" pitchFamily="2"/>
              <a:cs typeface="Lucida Sans" pitchFamily="2"/>
            </a:endParaRPr>
          </a:p>
        </p:txBody>
      </p:sp>
      <p:sp>
        <p:nvSpPr>
          <p:cNvPr id="81" name="Freeform: Shape 18">
            <a:extLst>
              <a:ext uri="{FF2B5EF4-FFF2-40B4-BE49-F238E27FC236}">
                <a16:creationId xmlns:a16="http://schemas.microsoft.com/office/drawing/2014/main" id="{A081B359-2B22-6245-A4A7-CD95AFB98F09}"/>
              </a:ext>
            </a:extLst>
          </p:cNvPr>
          <p:cNvSpPr/>
          <p:nvPr/>
        </p:nvSpPr>
        <p:spPr>
          <a:xfrm>
            <a:off x="2654315" y="2037364"/>
            <a:ext cx="870242" cy="380370"/>
          </a:xfrm>
          <a:custGeom>
            <a:avLst/>
            <a:gdLst/>
            <a:ahLst/>
            <a:cxnLst>
              <a:cxn ang="3cd4">
                <a:pos x="hc" y="t"/>
              </a:cxn>
              <a:cxn ang="cd2">
                <a:pos x="l" y="vc"/>
              </a:cxn>
              <a:cxn ang="cd4">
                <a:pos x="hc" y="b"/>
              </a:cxn>
              <a:cxn ang="0">
                <a:pos x="r" y="vc"/>
              </a:cxn>
            </a:cxnLst>
            <a:rect l="l" t="t" r="r" b="b"/>
            <a:pathLst>
              <a:path w="6478" h="2832">
                <a:moveTo>
                  <a:pt x="430" y="2832"/>
                </a:moveTo>
                <a:cubicBezTo>
                  <a:pt x="668" y="2832"/>
                  <a:pt x="844" y="2641"/>
                  <a:pt x="844" y="2418"/>
                </a:cubicBezTo>
                <a:cubicBezTo>
                  <a:pt x="844" y="2180"/>
                  <a:pt x="668" y="1989"/>
                  <a:pt x="430" y="1989"/>
                </a:cubicBezTo>
                <a:cubicBezTo>
                  <a:pt x="191" y="1989"/>
                  <a:pt x="0" y="2180"/>
                  <a:pt x="0" y="2418"/>
                </a:cubicBezTo>
                <a:cubicBezTo>
                  <a:pt x="0" y="2641"/>
                  <a:pt x="191" y="2832"/>
                  <a:pt x="430" y="2832"/>
                </a:cubicBezTo>
                <a:close/>
                <a:moveTo>
                  <a:pt x="430" y="2148"/>
                </a:moveTo>
                <a:cubicBezTo>
                  <a:pt x="573" y="2148"/>
                  <a:pt x="684" y="2259"/>
                  <a:pt x="684" y="2418"/>
                </a:cubicBezTo>
                <a:cubicBezTo>
                  <a:pt x="684" y="2562"/>
                  <a:pt x="573" y="2673"/>
                  <a:pt x="430" y="2673"/>
                </a:cubicBezTo>
                <a:cubicBezTo>
                  <a:pt x="287" y="2673"/>
                  <a:pt x="159" y="2562"/>
                  <a:pt x="159" y="2418"/>
                </a:cubicBezTo>
                <a:cubicBezTo>
                  <a:pt x="159" y="2259"/>
                  <a:pt x="287" y="2148"/>
                  <a:pt x="430" y="2148"/>
                </a:cubicBezTo>
                <a:close/>
                <a:moveTo>
                  <a:pt x="6412" y="2116"/>
                </a:moveTo>
                <a:lnTo>
                  <a:pt x="6412" y="2084"/>
                </a:lnTo>
                <a:cubicBezTo>
                  <a:pt x="6412" y="2069"/>
                  <a:pt x="6412" y="2036"/>
                  <a:pt x="6396" y="2021"/>
                </a:cubicBezTo>
                <a:lnTo>
                  <a:pt x="6396" y="1925"/>
                </a:lnTo>
                <a:cubicBezTo>
                  <a:pt x="6412" y="1909"/>
                  <a:pt x="6412" y="1893"/>
                  <a:pt x="6412" y="1862"/>
                </a:cubicBezTo>
                <a:lnTo>
                  <a:pt x="6412" y="1575"/>
                </a:lnTo>
                <a:cubicBezTo>
                  <a:pt x="6412" y="1464"/>
                  <a:pt x="6332" y="1353"/>
                  <a:pt x="6221" y="1336"/>
                </a:cubicBezTo>
                <a:lnTo>
                  <a:pt x="5410" y="1178"/>
                </a:lnTo>
                <a:cubicBezTo>
                  <a:pt x="5394" y="1178"/>
                  <a:pt x="5346" y="1130"/>
                  <a:pt x="5298" y="1034"/>
                </a:cubicBezTo>
                <a:lnTo>
                  <a:pt x="5139" y="748"/>
                </a:lnTo>
                <a:cubicBezTo>
                  <a:pt x="5139" y="716"/>
                  <a:pt x="5139" y="700"/>
                  <a:pt x="5123" y="684"/>
                </a:cubicBezTo>
                <a:lnTo>
                  <a:pt x="5012" y="509"/>
                </a:lnTo>
                <a:lnTo>
                  <a:pt x="4980" y="445"/>
                </a:lnTo>
                <a:cubicBezTo>
                  <a:pt x="4964" y="445"/>
                  <a:pt x="4948" y="430"/>
                  <a:pt x="4916" y="414"/>
                </a:cubicBezTo>
                <a:lnTo>
                  <a:pt x="4503" y="48"/>
                </a:lnTo>
                <a:cubicBezTo>
                  <a:pt x="4487" y="32"/>
                  <a:pt x="4482" y="37"/>
                  <a:pt x="4471" y="32"/>
                </a:cubicBezTo>
                <a:cubicBezTo>
                  <a:pt x="4439" y="16"/>
                  <a:pt x="4392" y="0"/>
                  <a:pt x="4344" y="0"/>
                </a:cubicBezTo>
                <a:lnTo>
                  <a:pt x="4105" y="0"/>
                </a:lnTo>
                <a:cubicBezTo>
                  <a:pt x="4041" y="0"/>
                  <a:pt x="3993" y="48"/>
                  <a:pt x="3993" y="111"/>
                </a:cubicBezTo>
                <a:lnTo>
                  <a:pt x="3993" y="557"/>
                </a:lnTo>
                <a:lnTo>
                  <a:pt x="3993" y="2005"/>
                </a:lnTo>
                <a:lnTo>
                  <a:pt x="3262" y="2005"/>
                </a:lnTo>
                <a:cubicBezTo>
                  <a:pt x="3230" y="2005"/>
                  <a:pt x="3198" y="2021"/>
                  <a:pt x="3166" y="2036"/>
                </a:cubicBezTo>
                <a:cubicBezTo>
                  <a:pt x="3150" y="2053"/>
                  <a:pt x="3135" y="2084"/>
                  <a:pt x="3135" y="2116"/>
                </a:cubicBezTo>
                <a:cubicBezTo>
                  <a:pt x="3055" y="2036"/>
                  <a:pt x="2959" y="1989"/>
                  <a:pt x="2832" y="1989"/>
                </a:cubicBezTo>
                <a:cubicBezTo>
                  <a:pt x="2673" y="1989"/>
                  <a:pt x="2530" y="2084"/>
                  <a:pt x="2466" y="2212"/>
                </a:cubicBezTo>
                <a:cubicBezTo>
                  <a:pt x="2387" y="2084"/>
                  <a:pt x="2244" y="1989"/>
                  <a:pt x="2084" y="1989"/>
                </a:cubicBezTo>
                <a:cubicBezTo>
                  <a:pt x="1862" y="1989"/>
                  <a:pt x="1671" y="2180"/>
                  <a:pt x="1671" y="2418"/>
                </a:cubicBezTo>
                <a:cubicBezTo>
                  <a:pt x="1671" y="2641"/>
                  <a:pt x="1862" y="2832"/>
                  <a:pt x="2084" y="2832"/>
                </a:cubicBezTo>
                <a:cubicBezTo>
                  <a:pt x="2244" y="2832"/>
                  <a:pt x="2387" y="2753"/>
                  <a:pt x="2466" y="2609"/>
                </a:cubicBezTo>
                <a:cubicBezTo>
                  <a:pt x="2530" y="2753"/>
                  <a:pt x="2673" y="2832"/>
                  <a:pt x="2832" y="2832"/>
                </a:cubicBezTo>
                <a:cubicBezTo>
                  <a:pt x="3055" y="2832"/>
                  <a:pt x="3230" y="2673"/>
                  <a:pt x="3246" y="2450"/>
                </a:cubicBezTo>
                <a:lnTo>
                  <a:pt x="3262" y="2450"/>
                </a:lnTo>
                <a:lnTo>
                  <a:pt x="5155" y="2450"/>
                </a:lnTo>
                <a:lnTo>
                  <a:pt x="5187" y="2562"/>
                </a:lnTo>
                <a:cubicBezTo>
                  <a:pt x="5203" y="2578"/>
                  <a:pt x="5235" y="2609"/>
                  <a:pt x="5266" y="2609"/>
                </a:cubicBezTo>
                <a:lnTo>
                  <a:pt x="5283" y="2609"/>
                </a:lnTo>
                <a:cubicBezTo>
                  <a:pt x="5362" y="2753"/>
                  <a:pt x="5505" y="2832"/>
                  <a:pt x="5664" y="2832"/>
                </a:cubicBezTo>
                <a:cubicBezTo>
                  <a:pt x="5871" y="2832"/>
                  <a:pt x="6030" y="2689"/>
                  <a:pt x="6078" y="2498"/>
                </a:cubicBezTo>
                <a:lnTo>
                  <a:pt x="6284" y="2498"/>
                </a:lnTo>
                <a:cubicBezTo>
                  <a:pt x="6380" y="2498"/>
                  <a:pt x="6428" y="2466"/>
                  <a:pt x="6460" y="2402"/>
                </a:cubicBezTo>
                <a:cubicBezTo>
                  <a:pt x="6475" y="2355"/>
                  <a:pt x="6492" y="2244"/>
                  <a:pt x="6460" y="2164"/>
                </a:cubicBezTo>
                <a:cubicBezTo>
                  <a:pt x="6444" y="2148"/>
                  <a:pt x="6444" y="2132"/>
                  <a:pt x="6412" y="2116"/>
                </a:cubicBezTo>
                <a:close/>
                <a:moveTo>
                  <a:pt x="2084" y="2673"/>
                </a:moveTo>
                <a:cubicBezTo>
                  <a:pt x="1941" y="2673"/>
                  <a:pt x="1830" y="2562"/>
                  <a:pt x="1830" y="2418"/>
                </a:cubicBezTo>
                <a:cubicBezTo>
                  <a:pt x="1830" y="2259"/>
                  <a:pt x="1941" y="2148"/>
                  <a:pt x="2084" y="2148"/>
                </a:cubicBezTo>
                <a:cubicBezTo>
                  <a:pt x="2228" y="2148"/>
                  <a:pt x="2355" y="2259"/>
                  <a:pt x="2355" y="2418"/>
                </a:cubicBezTo>
                <a:cubicBezTo>
                  <a:pt x="2355" y="2562"/>
                  <a:pt x="2228" y="2673"/>
                  <a:pt x="2084" y="2673"/>
                </a:cubicBezTo>
                <a:close/>
                <a:moveTo>
                  <a:pt x="2832" y="2673"/>
                </a:moveTo>
                <a:cubicBezTo>
                  <a:pt x="2689" y="2673"/>
                  <a:pt x="2578" y="2562"/>
                  <a:pt x="2578" y="2418"/>
                </a:cubicBezTo>
                <a:cubicBezTo>
                  <a:pt x="2578" y="2259"/>
                  <a:pt x="2689" y="2148"/>
                  <a:pt x="2832" y="2148"/>
                </a:cubicBezTo>
                <a:cubicBezTo>
                  <a:pt x="2975" y="2148"/>
                  <a:pt x="3102" y="2259"/>
                  <a:pt x="3102" y="2418"/>
                </a:cubicBezTo>
                <a:cubicBezTo>
                  <a:pt x="3102" y="2562"/>
                  <a:pt x="2975" y="2673"/>
                  <a:pt x="2832" y="2673"/>
                </a:cubicBezTo>
                <a:close/>
                <a:moveTo>
                  <a:pt x="5664" y="2673"/>
                </a:moveTo>
                <a:cubicBezTo>
                  <a:pt x="5521" y="2673"/>
                  <a:pt x="5394" y="2562"/>
                  <a:pt x="5394" y="2418"/>
                </a:cubicBezTo>
                <a:cubicBezTo>
                  <a:pt x="5394" y="2259"/>
                  <a:pt x="5521" y="2148"/>
                  <a:pt x="5664" y="2148"/>
                </a:cubicBezTo>
                <a:cubicBezTo>
                  <a:pt x="5807" y="2148"/>
                  <a:pt x="5919" y="2259"/>
                  <a:pt x="5919" y="2418"/>
                </a:cubicBezTo>
                <a:cubicBezTo>
                  <a:pt x="5919" y="2562"/>
                  <a:pt x="5807" y="2673"/>
                  <a:pt x="5664" y="2673"/>
                </a:cubicBezTo>
                <a:close/>
                <a:moveTo>
                  <a:pt x="6284" y="2339"/>
                </a:moveTo>
                <a:lnTo>
                  <a:pt x="6078" y="2339"/>
                </a:lnTo>
                <a:cubicBezTo>
                  <a:pt x="6030" y="2132"/>
                  <a:pt x="5871" y="1989"/>
                  <a:pt x="5664" y="1989"/>
                </a:cubicBezTo>
                <a:cubicBezTo>
                  <a:pt x="5457" y="1989"/>
                  <a:pt x="5298" y="2132"/>
                  <a:pt x="5250" y="2307"/>
                </a:cubicBezTo>
                <a:lnTo>
                  <a:pt x="5250" y="2323"/>
                </a:lnTo>
                <a:cubicBezTo>
                  <a:pt x="5219" y="2307"/>
                  <a:pt x="5203" y="2291"/>
                  <a:pt x="5171" y="2291"/>
                </a:cubicBezTo>
                <a:lnTo>
                  <a:pt x="3293" y="2291"/>
                </a:lnTo>
                <a:lnTo>
                  <a:pt x="3293" y="2164"/>
                </a:lnTo>
                <a:lnTo>
                  <a:pt x="4026" y="2164"/>
                </a:lnTo>
                <a:cubicBezTo>
                  <a:pt x="4057" y="2164"/>
                  <a:pt x="4089" y="2148"/>
                  <a:pt x="4105" y="2132"/>
                </a:cubicBezTo>
                <a:cubicBezTo>
                  <a:pt x="4137" y="2100"/>
                  <a:pt x="4153" y="2069"/>
                  <a:pt x="4153" y="2021"/>
                </a:cubicBezTo>
                <a:lnTo>
                  <a:pt x="4153" y="159"/>
                </a:lnTo>
                <a:lnTo>
                  <a:pt x="4344" y="159"/>
                </a:lnTo>
                <a:cubicBezTo>
                  <a:pt x="4360" y="159"/>
                  <a:pt x="4375" y="159"/>
                  <a:pt x="4407" y="175"/>
                </a:cubicBezTo>
                <a:lnTo>
                  <a:pt x="4837" y="541"/>
                </a:lnTo>
                <a:lnTo>
                  <a:pt x="4853" y="557"/>
                </a:lnTo>
                <a:lnTo>
                  <a:pt x="4980" y="732"/>
                </a:lnTo>
                <a:lnTo>
                  <a:pt x="4980" y="796"/>
                </a:lnTo>
                <a:lnTo>
                  <a:pt x="5155" y="1098"/>
                </a:lnTo>
                <a:cubicBezTo>
                  <a:pt x="5203" y="1193"/>
                  <a:pt x="5283" y="1305"/>
                  <a:pt x="5378" y="1336"/>
                </a:cubicBezTo>
                <a:lnTo>
                  <a:pt x="6189" y="1496"/>
                </a:lnTo>
                <a:cubicBezTo>
                  <a:pt x="6237" y="1496"/>
                  <a:pt x="6253" y="1527"/>
                  <a:pt x="6253" y="1575"/>
                </a:cubicBezTo>
                <a:lnTo>
                  <a:pt x="6253" y="1830"/>
                </a:lnTo>
                <a:cubicBezTo>
                  <a:pt x="6237" y="1846"/>
                  <a:pt x="6237" y="1862"/>
                  <a:pt x="6237" y="1893"/>
                </a:cubicBezTo>
                <a:lnTo>
                  <a:pt x="6237" y="2069"/>
                </a:lnTo>
                <a:cubicBezTo>
                  <a:pt x="6237" y="2084"/>
                  <a:pt x="6237" y="2116"/>
                  <a:pt x="6269" y="2132"/>
                </a:cubicBezTo>
                <a:cubicBezTo>
                  <a:pt x="6269" y="2180"/>
                  <a:pt x="6301" y="2212"/>
                  <a:pt x="6317" y="2244"/>
                </a:cubicBezTo>
                <a:cubicBezTo>
                  <a:pt x="6332" y="2259"/>
                  <a:pt x="6317" y="2323"/>
                  <a:pt x="6332" y="2323"/>
                </a:cubicBezTo>
                <a:cubicBezTo>
                  <a:pt x="6316" y="2328"/>
                  <a:pt x="6317" y="2339"/>
                  <a:pt x="6284" y="2339"/>
                </a:cubicBezTo>
                <a:close/>
                <a:moveTo>
                  <a:pt x="80" y="1862"/>
                </a:moveTo>
                <a:lnTo>
                  <a:pt x="3755" y="1862"/>
                </a:lnTo>
                <a:cubicBezTo>
                  <a:pt x="3803" y="1862"/>
                  <a:pt x="3835" y="1830"/>
                  <a:pt x="3835" y="1782"/>
                </a:cubicBezTo>
                <a:lnTo>
                  <a:pt x="3835" y="80"/>
                </a:lnTo>
                <a:cubicBezTo>
                  <a:pt x="3835" y="32"/>
                  <a:pt x="3803" y="0"/>
                  <a:pt x="3755" y="0"/>
                </a:cubicBezTo>
                <a:lnTo>
                  <a:pt x="80" y="0"/>
                </a:lnTo>
                <a:cubicBezTo>
                  <a:pt x="48" y="0"/>
                  <a:pt x="0" y="32"/>
                  <a:pt x="0" y="80"/>
                </a:cubicBezTo>
                <a:lnTo>
                  <a:pt x="0" y="1782"/>
                </a:lnTo>
                <a:cubicBezTo>
                  <a:pt x="0" y="1830"/>
                  <a:pt x="48" y="1862"/>
                  <a:pt x="80" y="1862"/>
                </a:cubicBezTo>
                <a:close/>
                <a:moveTo>
                  <a:pt x="159" y="159"/>
                </a:moveTo>
                <a:lnTo>
                  <a:pt x="3675" y="159"/>
                </a:lnTo>
                <a:lnTo>
                  <a:pt x="3675" y="1702"/>
                </a:lnTo>
                <a:lnTo>
                  <a:pt x="159" y="1702"/>
                </a:lnTo>
                <a:close/>
              </a:path>
            </a:pathLst>
          </a:custGeom>
          <a:solidFill>
            <a:schemeClr val="accent2"/>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sp>
        <p:nvSpPr>
          <p:cNvPr id="82" name="Freeform: Shape 10">
            <a:extLst>
              <a:ext uri="{FF2B5EF4-FFF2-40B4-BE49-F238E27FC236}">
                <a16:creationId xmlns:a16="http://schemas.microsoft.com/office/drawing/2014/main" id="{155FD76B-9A23-D14A-8754-FD56E652C5EF}"/>
              </a:ext>
            </a:extLst>
          </p:cNvPr>
          <p:cNvSpPr/>
          <p:nvPr/>
        </p:nvSpPr>
        <p:spPr>
          <a:xfrm>
            <a:off x="2880108" y="2604353"/>
            <a:ext cx="418657" cy="570972"/>
          </a:xfrm>
          <a:custGeom>
            <a:avLst/>
            <a:gdLst/>
            <a:ahLst/>
            <a:cxnLst>
              <a:cxn ang="3cd4">
                <a:pos x="hc" y="t"/>
              </a:cxn>
              <a:cxn ang="cd2">
                <a:pos x="l" y="vc"/>
              </a:cxn>
              <a:cxn ang="cd4">
                <a:pos x="hc" y="b"/>
              </a:cxn>
              <a:cxn ang="0">
                <a:pos x="r" y="vc"/>
              </a:cxn>
            </a:cxnLst>
            <a:rect l="l" t="t" r="r" b="b"/>
            <a:pathLst>
              <a:path w="3500" h="4773">
                <a:moveTo>
                  <a:pt x="2943" y="0"/>
                </a:moveTo>
                <a:lnTo>
                  <a:pt x="556" y="0"/>
                </a:lnTo>
                <a:cubicBezTo>
                  <a:pt x="509" y="0"/>
                  <a:pt x="477" y="32"/>
                  <a:pt x="477" y="80"/>
                </a:cubicBezTo>
                <a:lnTo>
                  <a:pt x="477" y="637"/>
                </a:lnTo>
                <a:lnTo>
                  <a:pt x="79" y="637"/>
                </a:lnTo>
                <a:cubicBezTo>
                  <a:pt x="31" y="637"/>
                  <a:pt x="0" y="668"/>
                  <a:pt x="0" y="716"/>
                </a:cubicBezTo>
                <a:lnTo>
                  <a:pt x="0" y="4693"/>
                </a:lnTo>
                <a:cubicBezTo>
                  <a:pt x="0" y="4725"/>
                  <a:pt x="31" y="4773"/>
                  <a:pt x="79" y="4773"/>
                </a:cubicBezTo>
                <a:lnTo>
                  <a:pt x="3420" y="4773"/>
                </a:lnTo>
                <a:cubicBezTo>
                  <a:pt x="3452" y="4773"/>
                  <a:pt x="3500" y="4725"/>
                  <a:pt x="3500" y="4693"/>
                </a:cubicBezTo>
                <a:lnTo>
                  <a:pt x="3500" y="716"/>
                </a:lnTo>
                <a:cubicBezTo>
                  <a:pt x="3500" y="668"/>
                  <a:pt x="3452" y="637"/>
                  <a:pt x="3420" y="637"/>
                </a:cubicBezTo>
                <a:lnTo>
                  <a:pt x="3022" y="637"/>
                </a:lnTo>
                <a:lnTo>
                  <a:pt x="3022" y="80"/>
                </a:lnTo>
                <a:cubicBezTo>
                  <a:pt x="3022" y="32"/>
                  <a:pt x="2974" y="0"/>
                  <a:pt x="2943" y="0"/>
                </a:cubicBezTo>
                <a:close/>
                <a:moveTo>
                  <a:pt x="636" y="159"/>
                </a:moveTo>
                <a:lnTo>
                  <a:pt x="2863" y="159"/>
                </a:lnTo>
                <a:lnTo>
                  <a:pt x="2863" y="637"/>
                </a:lnTo>
                <a:lnTo>
                  <a:pt x="636" y="637"/>
                </a:lnTo>
                <a:close/>
                <a:moveTo>
                  <a:pt x="3340" y="4614"/>
                </a:moveTo>
                <a:lnTo>
                  <a:pt x="158" y="4614"/>
                </a:lnTo>
                <a:lnTo>
                  <a:pt x="158" y="795"/>
                </a:lnTo>
                <a:lnTo>
                  <a:pt x="556" y="795"/>
                </a:lnTo>
                <a:lnTo>
                  <a:pt x="2943" y="795"/>
                </a:lnTo>
                <a:lnTo>
                  <a:pt x="3340" y="795"/>
                </a:lnTo>
                <a:close/>
                <a:moveTo>
                  <a:pt x="1511" y="1114"/>
                </a:moveTo>
                <a:lnTo>
                  <a:pt x="556" y="1114"/>
                </a:lnTo>
                <a:cubicBezTo>
                  <a:pt x="509" y="1114"/>
                  <a:pt x="477" y="1146"/>
                  <a:pt x="477" y="1193"/>
                </a:cubicBezTo>
                <a:lnTo>
                  <a:pt x="477" y="1989"/>
                </a:lnTo>
                <a:cubicBezTo>
                  <a:pt x="477" y="2037"/>
                  <a:pt x="509" y="2068"/>
                  <a:pt x="556" y="2068"/>
                </a:cubicBezTo>
                <a:lnTo>
                  <a:pt x="1511" y="2068"/>
                </a:lnTo>
                <a:cubicBezTo>
                  <a:pt x="1558" y="2068"/>
                  <a:pt x="1591" y="2037"/>
                  <a:pt x="1591" y="1989"/>
                </a:cubicBezTo>
                <a:lnTo>
                  <a:pt x="1591" y="1193"/>
                </a:lnTo>
                <a:cubicBezTo>
                  <a:pt x="1591" y="1146"/>
                  <a:pt x="1558" y="1114"/>
                  <a:pt x="1511" y="1114"/>
                </a:cubicBezTo>
                <a:close/>
                <a:moveTo>
                  <a:pt x="1431" y="1909"/>
                </a:moveTo>
                <a:lnTo>
                  <a:pt x="636" y="1909"/>
                </a:lnTo>
                <a:lnTo>
                  <a:pt x="636" y="1273"/>
                </a:lnTo>
                <a:lnTo>
                  <a:pt x="1431" y="1273"/>
                </a:lnTo>
                <a:close/>
                <a:moveTo>
                  <a:pt x="1988" y="1114"/>
                </a:moveTo>
                <a:cubicBezTo>
                  <a:pt x="1940" y="1114"/>
                  <a:pt x="1909" y="1146"/>
                  <a:pt x="1909" y="1193"/>
                </a:cubicBezTo>
                <a:lnTo>
                  <a:pt x="1909" y="1989"/>
                </a:lnTo>
                <a:cubicBezTo>
                  <a:pt x="1909" y="2037"/>
                  <a:pt x="1940" y="2068"/>
                  <a:pt x="1988" y="2068"/>
                </a:cubicBezTo>
                <a:lnTo>
                  <a:pt x="2943" y="2068"/>
                </a:lnTo>
                <a:cubicBezTo>
                  <a:pt x="2974" y="2068"/>
                  <a:pt x="3022" y="2037"/>
                  <a:pt x="3022" y="1989"/>
                </a:cubicBezTo>
                <a:lnTo>
                  <a:pt x="3022" y="1193"/>
                </a:lnTo>
                <a:cubicBezTo>
                  <a:pt x="3022" y="1146"/>
                  <a:pt x="2974" y="1114"/>
                  <a:pt x="2943" y="1114"/>
                </a:cubicBezTo>
                <a:close/>
                <a:moveTo>
                  <a:pt x="2863" y="1909"/>
                </a:moveTo>
                <a:lnTo>
                  <a:pt x="2068" y="1909"/>
                </a:lnTo>
                <a:lnTo>
                  <a:pt x="2068" y="1273"/>
                </a:lnTo>
                <a:lnTo>
                  <a:pt x="2863" y="1273"/>
                </a:lnTo>
                <a:close/>
                <a:moveTo>
                  <a:pt x="1511" y="2228"/>
                </a:moveTo>
                <a:lnTo>
                  <a:pt x="556" y="2228"/>
                </a:lnTo>
                <a:cubicBezTo>
                  <a:pt x="509" y="2228"/>
                  <a:pt x="477" y="2259"/>
                  <a:pt x="477" y="2307"/>
                </a:cubicBezTo>
                <a:lnTo>
                  <a:pt x="477" y="3102"/>
                </a:lnTo>
                <a:cubicBezTo>
                  <a:pt x="477" y="3150"/>
                  <a:pt x="509" y="3182"/>
                  <a:pt x="556" y="3182"/>
                </a:cubicBezTo>
                <a:lnTo>
                  <a:pt x="1511" y="3182"/>
                </a:lnTo>
                <a:cubicBezTo>
                  <a:pt x="1558" y="3182"/>
                  <a:pt x="1591" y="3150"/>
                  <a:pt x="1591" y="3102"/>
                </a:cubicBezTo>
                <a:lnTo>
                  <a:pt x="1591" y="2307"/>
                </a:lnTo>
                <a:cubicBezTo>
                  <a:pt x="1591" y="2259"/>
                  <a:pt x="1558" y="2228"/>
                  <a:pt x="1511" y="2228"/>
                </a:cubicBezTo>
                <a:close/>
                <a:moveTo>
                  <a:pt x="1431" y="3023"/>
                </a:moveTo>
                <a:lnTo>
                  <a:pt x="636" y="3023"/>
                </a:lnTo>
                <a:lnTo>
                  <a:pt x="636" y="2386"/>
                </a:lnTo>
                <a:lnTo>
                  <a:pt x="1431" y="2386"/>
                </a:lnTo>
                <a:close/>
                <a:moveTo>
                  <a:pt x="2943" y="2228"/>
                </a:moveTo>
                <a:lnTo>
                  <a:pt x="1988" y="2228"/>
                </a:lnTo>
                <a:cubicBezTo>
                  <a:pt x="1940" y="2228"/>
                  <a:pt x="1909" y="2259"/>
                  <a:pt x="1909" y="2307"/>
                </a:cubicBezTo>
                <a:lnTo>
                  <a:pt x="1909" y="3102"/>
                </a:lnTo>
                <a:cubicBezTo>
                  <a:pt x="1909" y="3150"/>
                  <a:pt x="1940" y="3182"/>
                  <a:pt x="1988" y="3182"/>
                </a:cubicBezTo>
                <a:lnTo>
                  <a:pt x="2943" y="3182"/>
                </a:lnTo>
                <a:cubicBezTo>
                  <a:pt x="2974" y="3182"/>
                  <a:pt x="3022" y="3150"/>
                  <a:pt x="3022" y="3102"/>
                </a:cubicBezTo>
                <a:lnTo>
                  <a:pt x="3022" y="2307"/>
                </a:lnTo>
                <a:cubicBezTo>
                  <a:pt x="3022" y="2259"/>
                  <a:pt x="2974" y="2228"/>
                  <a:pt x="2943" y="2228"/>
                </a:cubicBezTo>
                <a:close/>
                <a:moveTo>
                  <a:pt x="2863" y="3023"/>
                </a:moveTo>
                <a:lnTo>
                  <a:pt x="2068" y="3023"/>
                </a:lnTo>
                <a:lnTo>
                  <a:pt x="2068" y="2386"/>
                </a:lnTo>
                <a:lnTo>
                  <a:pt x="2863" y="2386"/>
                </a:lnTo>
                <a:close/>
                <a:moveTo>
                  <a:pt x="1511" y="3341"/>
                </a:moveTo>
                <a:lnTo>
                  <a:pt x="556" y="3341"/>
                </a:lnTo>
                <a:cubicBezTo>
                  <a:pt x="509" y="3341"/>
                  <a:pt x="477" y="3373"/>
                  <a:pt x="477" y="3420"/>
                </a:cubicBezTo>
                <a:lnTo>
                  <a:pt x="477" y="4216"/>
                </a:lnTo>
                <a:cubicBezTo>
                  <a:pt x="477" y="4264"/>
                  <a:pt x="509" y="4296"/>
                  <a:pt x="556" y="4296"/>
                </a:cubicBezTo>
                <a:lnTo>
                  <a:pt x="1511" y="4296"/>
                </a:lnTo>
                <a:cubicBezTo>
                  <a:pt x="1558" y="4296"/>
                  <a:pt x="1591" y="4264"/>
                  <a:pt x="1591" y="4216"/>
                </a:cubicBezTo>
                <a:lnTo>
                  <a:pt x="1591" y="3420"/>
                </a:lnTo>
                <a:cubicBezTo>
                  <a:pt x="1591" y="3373"/>
                  <a:pt x="1558" y="3341"/>
                  <a:pt x="1511" y="3341"/>
                </a:cubicBezTo>
                <a:close/>
                <a:moveTo>
                  <a:pt x="1431" y="4137"/>
                </a:moveTo>
                <a:lnTo>
                  <a:pt x="636" y="4137"/>
                </a:lnTo>
                <a:lnTo>
                  <a:pt x="636" y="3500"/>
                </a:lnTo>
                <a:lnTo>
                  <a:pt x="1431" y="3500"/>
                </a:lnTo>
                <a:close/>
                <a:moveTo>
                  <a:pt x="2943" y="3341"/>
                </a:moveTo>
                <a:lnTo>
                  <a:pt x="1988" y="3341"/>
                </a:lnTo>
                <a:cubicBezTo>
                  <a:pt x="1940" y="3341"/>
                  <a:pt x="1909" y="3373"/>
                  <a:pt x="1909" y="3420"/>
                </a:cubicBezTo>
                <a:lnTo>
                  <a:pt x="1909" y="4216"/>
                </a:lnTo>
                <a:cubicBezTo>
                  <a:pt x="1909" y="4264"/>
                  <a:pt x="1940" y="4296"/>
                  <a:pt x="1988" y="4296"/>
                </a:cubicBezTo>
                <a:lnTo>
                  <a:pt x="2943" y="4296"/>
                </a:lnTo>
                <a:cubicBezTo>
                  <a:pt x="2974" y="4296"/>
                  <a:pt x="3022" y="4264"/>
                  <a:pt x="3022" y="4216"/>
                </a:cubicBezTo>
                <a:lnTo>
                  <a:pt x="3022" y="3420"/>
                </a:lnTo>
                <a:cubicBezTo>
                  <a:pt x="3022" y="3373"/>
                  <a:pt x="2974" y="3341"/>
                  <a:pt x="2943" y="3341"/>
                </a:cubicBezTo>
                <a:close/>
                <a:moveTo>
                  <a:pt x="2863" y="4137"/>
                </a:moveTo>
                <a:lnTo>
                  <a:pt x="2068" y="4137"/>
                </a:lnTo>
                <a:lnTo>
                  <a:pt x="2068" y="3500"/>
                </a:lnTo>
                <a:lnTo>
                  <a:pt x="2863" y="3500"/>
                </a:lnTo>
                <a:close/>
              </a:path>
            </a:pathLst>
          </a:custGeom>
          <a:solidFill>
            <a:schemeClr val="accent2"/>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sp>
        <p:nvSpPr>
          <p:cNvPr id="83" name="Freeform: Shape 10">
            <a:extLst>
              <a:ext uri="{FF2B5EF4-FFF2-40B4-BE49-F238E27FC236}">
                <a16:creationId xmlns:a16="http://schemas.microsoft.com/office/drawing/2014/main" id="{CB79A656-91F8-A943-9231-A116A9B68630}"/>
              </a:ext>
            </a:extLst>
          </p:cNvPr>
          <p:cNvSpPr/>
          <p:nvPr/>
        </p:nvSpPr>
        <p:spPr>
          <a:xfrm>
            <a:off x="2676861" y="3316793"/>
            <a:ext cx="825150" cy="342827"/>
          </a:xfrm>
          <a:custGeom>
            <a:avLst/>
            <a:gdLst/>
            <a:ahLst/>
            <a:cxnLst>
              <a:cxn ang="3cd4">
                <a:pos x="hc" y="t"/>
              </a:cxn>
              <a:cxn ang="cd2">
                <a:pos x="l" y="vc"/>
              </a:cxn>
              <a:cxn ang="cd4">
                <a:pos x="hc" y="b"/>
              </a:cxn>
              <a:cxn ang="0">
                <a:pos x="r" y="vc"/>
              </a:cxn>
            </a:cxnLst>
            <a:rect l="l" t="t" r="r" b="b"/>
            <a:pathLst>
              <a:path w="5934" h="2466">
                <a:moveTo>
                  <a:pt x="4661" y="2068"/>
                </a:moveTo>
                <a:lnTo>
                  <a:pt x="5584" y="2068"/>
                </a:lnTo>
                <a:cubicBezTo>
                  <a:pt x="5632" y="2068"/>
                  <a:pt x="5664" y="2036"/>
                  <a:pt x="5664" y="1989"/>
                </a:cubicBezTo>
                <a:lnTo>
                  <a:pt x="5664" y="859"/>
                </a:lnTo>
                <a:cubicBezTo>
                  <a:pt x="5664" y="811"/>
                  <a:pt x="5632" y="780"/>
                  <a:pt x="5584" y="780"/>
                </a:cubicBezTo>
                <a:lnTo>
                  <a:pt x="4661" y="780"/>
                </a:lnTo>
                <a:cubicBezTo>
                  <a:pt x="4630" y="780"/>
                  <a:pt x="4582" y="811"/>
                  <a:pt x="4582" y="859"/>
                </a:cubicBezTo>
                <a:lnTo>
                  <a:pt x="4582" y="1989"/>
                </a:lnTo>
                <a:cubicBezTo>
                  <a:pt x="4582" y="2036"/>
                  <a:pt x="4630" y="2068"/>
                  <a:pt x="4661" y="2068"/>
                </a:cubicBezTo>
                <a:close/>
                <a:moveTo>
                  <a:pt x="4741" y="939"/>
                </a:moveTo>
                <a:lnTo>
                  <a:pt x="5505" y="939"/>
                </a:lnTo>
                <a:lnTo>
                  <a:pt x="5505" y="1909"/>
                </a:lnTo>
                <a:lnTo>
                  <a:pt x="4741" y="1909"/>
                </a:lnTo>
                <a:close/>
                <a:moveTo>
                  <a:pt x="3484" y="2068"/>
                </a:moveTo>
                <a:lnTo>
                  <a:pt x="4407" y="2068"/>
                </a:lnTo>
                <a:cubicBezTo>
                  <a:pt x="4455" y="2068"/>
                  <a:pt x="4487" y="2036"/>
                  <a:pt x="4487" y="1989"/>
                </a:cubicBezTo>
                <a:lnTo>
                  <a:pt x="4487" y="859"/>
                </a:lnTo>
                <a:cubicBezTo>
                  <a:pt x="4487" y="811"/>
                  <a:pt x="4455" y="780"/>
                  <a:pt x="4407" y="780"/>
                </a:cubicBezTo>
                <a:lnTo>
                  <a:pt x="3484" y="780"/>
                </a:lnTo>
                <a:cubicBezTo>
                  <a:pt x="3452" y="780"/>
                  <a:pt x="3405" y="811"/>
                  <a:pt x="3405" y="859"/>
                </a:cubicBezTo>
                <a:lnTo>
                  <a:pt x="3405" y="1989"/>
                </a:lnTo>
                <a:cubicBezTo>
                  <a:pt x="3405" y="2036"/>
                  <a:pt x="3452" y="2068"/>
                  <a:pt x="3484" y="2068"/>
                </a:cubicBezTo>
                <a:close/>
                <a:moveTo>
                  <a:pt x="3564" y="939"/>
                </a:moveTo>
                <a:lnTo>
                  <a:pt x="4327" y="939"/>
                </a:lnTo>
                <a:lnTo>
                  <a:pt x="4327" y="1909"/>
                </a:lnTo>
                <a:lnTo>
                  <a:pt x="3564" y="1909"/>
                </a:lnTo>
                <a:close/>
                <a:moveTo>
                  <a:pt x="79" y="2466"/>
                </a:moveTo>
                <a:lnTo>
                  <a:pt x="1607" y="2466"/>
                </a:lnTo>
                <a:lnTo>
                  <a:pt x="1909" y="2466"/>
                </a:lnTo>
                <a:lnTo>
                  <a:pt x="5855" y="2466"/>
                </a:lnTo>
                <a:cubicBezTo>
                  <a:pt x="5887" y="2466"/>
                  <a:pt x="5918" y="2435"/>
                  <a:pt x="5934" y="2387"/>
                </a:cubicBezTo>
                <a:lnTo>
                  <a:pt x="5934" y="2212"/>
                </a:lnTo>
                <a:lnTo>
                  <a:pt x="5934" y="2196"/>
                </a:lnTo>
                <a:lnTo>
                  <a:pt x="5934" y="1989"/>
                </a:lnTo>
                <a:lnTo>
                  <a:pt x="5934" y="1973"/>
                </a:lnTo>
                <a:lnTo>
                  <a:pt x="5934" y="80"/>
                </a:lnTo>
                <a:cubicBezTo>
                  <a:pt x="5934" y="32"/>
                  <a:pt x="5887" y="0"/>
                  <a:pt x="5855" y="0"/>
                </a:cubicBezTo>
                <a:lnTo>
                  <a:pt x="79" y="0"/>
                </a:lnTo>
                <a:cubicBezTo>
                  <a:pt x="32" y="0"/>
                  <a:pt x="0" y="32"/>
                  <a:pt x="0" y="80"/>
                </a:cubicBezTo>
                <a:lnTo>
                  <a:pt x="0" y="2387"/>
                </a:lnTo>
                <a:cubicBezTo>
                  <a:pt x="0" y="2435"/>
                  <a:pt x="32" y="2466"/>
                  <a:pt x="79" y="2466"/>
                </a:cubicBezTo>
                <a:close/>
                <a:moveTo>
                  <a:pt x="1830" y="2307"/>
                </a:moveTo>
                <a:lnTo>
                  <a:pt x="1687" y="2307"/>
                </a:lnTo>
                <a:lnTo>
                  <a:pt x="1687" y="1830"/>
                </a:lnTo>
                <a:lnTo>
                  <a:pt x="1830" y="1830"/>
                </a:lnTo>
                <a:close/>
                <a:moveTo>
                  <a:pt x="159" y="159"/>
                </a:moveTo>
                <a:lnTo>
                  <a:pt x="5775" y="159"/>
                </a:lnTo>
                <a:lnTo>
                  <a:pt x="5775" y="2180"/>
                </a:lnTo>
                <a:lnTo>
                  <a:pt x="5775" y="2307"/>
                </a:lnTo>
                <a:lnTo>
                  <a:pt x="1989" y="2307"/>
                </a:lnTo>
                <a:lnTo>
                  <a:pt x="1989" y="1750"/>
                </a:lnTo>
                <a:cubicBezTo>
                  <a:pt x="1989" y="1718"/>
                  <a:pt x="1957" y="1687"/>
                  <a:pt x="1909" y="1687"/>
                </a:cubicBezTo>
                <a:lnTo>
                  <a:pt x="1607" y="1687"/>
                </a:lnTo>
                <a:cubicBezTo>
                  <a:pt x="1559" y="1687"/>
                  <a:pt x="1527" y="1718"/>
                  <a:pt x="1527" y="1750"/>
                </a:cubicBezTo>
                <a:lnTo>
                  <a:pt x="1527" y="2307"/>
                </a:lnTo>
                <a:lnTo>
                  <a:pt x="159" y="2307"/>
                </a:lnTo>
                <a:close/>
                <a:moveTo>
                  <a:pt x="3134" y="1241"/>
                </a:moveTo>
                <a:lnTo>
                  <a:pt x="3134" y="859"/>
                </a:lnTo>
                <a:cubicBezTo>
                  <a:pt x="3134" y="811"/>
                  <a:pt x="3102" y="780"/>
                  <a:pt x="3055" y="780"/>
                </a:cubicBezTo>
                <a:lnTo>
                  <a:pt x="461" y="780"/>
                </a:lnTo>
                <a:cubicBezTo>
                  <a:pt x="414" y="780"/>
                  <a:pt x="382" y="811"/>
                  <a:pt x="382" y="859"/>
                </a:cubicBezTo>
                <a:lnTo>
                  <a:pt x="382" y="1241"/>
                </a:lnTo>
                <a:cubicBezTo>
                  <a:pt x="382" y="1289"/>
                  <a:pt x="414" y="1321"/>
                  <a:pt x="461" y="1321"/>
                </a:cubicBezTo>
                <a:lnTo>
                  <a:pt x="3055" y="1321"/>
                </a:lnTo>
                <a:cubicBezTo>
                  <a:pt x="3102" y="1321"/>
                  <a:pt x="3134" y="1289"/>
                  <a:pt x="3134" y="1241"/>
                </a:cubicBezTo>
                <a:close/>
                <a:moveTo>
                  <a:pt x="2975" y="1162"/>
                </a:moveTo>
                <a:lnTo>
                  <a:pt x="541" y="1162"/>
                </a:lnTo>
                <a:lnTo>
                  <a:pt x="541" y="939"/>
                </a:lnTo>
                <a:lnTo>
                  <a:pt x="2975" y="939"/>
                </a:lnTo>
                <a:close/>
              </a:path>
            </a:pathLst>
          </a:custGeom>
          <a:solidFill>
            <a:schemeClr val="accent2"/>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sp>
        <p:nvSpPr>
          <p:cNvPr id="84" name="Freeform: Shape 9">
            <a:extLst>
              <a:ext uri="{FF2B5EF4-FFF2-40B4-BE49-F238E27FC236}">
                <a16:creationId xmlns:a16="http://schemas.microsoft.com/office/drawing/2014/main" id="{B5052BE1-07C1-B245-8C13-8201A4F8FB8A}"/>
              </a:ext>
            </a:extLst>
          </p:cNvPr>
          <p:cNvSpPr/>
          <p:nvPr/>
        </p:nvSpPr>
        <p:spPr>
          <a:xfrm>
            <a:off x="2827547" y="3955683"/>
            <a:ext cx="523779" cy="525709"/>
          </a:xfrm>
          <a:custGeom>
            <a:avLst/>
            <a:gdLst/>
            <a:ahLst/>
            <a:cxnLst>
              <a:cxn ang="3cd4">
                <a:pos x="hc" y="t"/>
              </a:cxn>
              <a:cxn ang="cd2">
                <a:pos x="l" y="vc"/>
              </a:cxn>
              <a:cxn ang="cd4">
                <a:pos x="hc" y="b"/>
              </a:cxn>
              <a:cxn ang="0">
                <a:pos x="r" y="vc"/>
              </a:cxn>
            </a:cxnLst>
            <a:rect l="l" t="t" r="r" b="b"/>
            <a:pathLst>
              <a:path w="4072" h="4087">
                <a:moveTo>
                  <a:pt x="318" y="4087"/>
                </a:moveTo>
                <a:lnTo>
                  <a:pt x="3817" y="4087"/>
                </a:lnTo>
                <a:cubicBezTo>
                  <a:pt x="3897" y="4087"/>
                  <a:pt x="3960" y="4056"/>
                  <a:pt x="4008" y="4008"/>
                </a:cubicBezTo>
                <a:cubicBezTo>
                  <a:pt x="4056" y="3944"/>
                  <a:pt x="4072" y="3881"/>
                  <a:pt x="4072" y="3817"/>
                </a:cubicBezTo>
                <a:lnTo>
                  <a:pt x="3850" y="222"/>
                </a:lnTo>
                <a:cubicBezTo>
                  <a:pt x="3850" y="95"/>
                  <a:pt x="3738" y="0"/>
                  <a:pt x="3627" y="0"/>
                </a:cubicBezTo>
                <a:lnTo>
                  <a:pt x="3197" y="0"/>
                </a:lnTo>
                <a:cubicBezTo>
                  <a:pt x="3070" y="0"/>
                  <a:pt x="2975" y="95"/>
                  <a:pt x="2959" y="207"/>
                </a:cubicBezTo>
                <a:lnTo>
                  <a:pt x="2815" y="1797"/>
                </a:lnTo>
                <a:lnTo>
                  <a:pt x="2784" y="1797"/>
                </a:lnTo>
                <a:lnTo>
                  <a:pt x="2688" y="1797"/>
                </a:lnTo>
                <a:lnTo>
                  <a:pt x="2688" y="1304"/>
                </a:lnTo>
                <a:cubicBezTo>
                  <a:pt x="2688" y="1272"/>
                  <a:pt x="2688" y="1257"/>
                  <a:pt x="2657" y="1240"/>
                </a:cubicBezTo>
                <a:cubicBezTo>
                  <a:pt x="2641" y="1224"/>
                  <a:pt x="2609" y="1224"/>
                  <a:pt x="2577" y="1224"/>
                </a:cubicBezTo>
                <a:lnTo>
                  <a:pt x="1384" y="1781"/>
                </a:lnTo>
                <a:lnTo>
                  <a:pt x="1384" y="1384"/>
                </a:lnTo>
                <a:cubicBezTo>
                  <a:pt x="1384" y="1352"/>
                  <a:pt x="1368" y="1336"/>
                  <a:pt x="1352" y="1320"/>
                </a:cubicBezTo>
                <a:cubicBezTo>
                  <a:pt x="1321" y="1304"/>
                  <a:pt x="1288" y="1304"/>
                  <a:pt x="1273" y="1320"/>
                </a:cubicBezTo>
                <a:lnTo>
                  <a:pt x="48" y="1972"/>
                </a:lnTo>
                <a:cubicBezTo>
                  <a:pt x="16" y="1988"/>
                  <a:pt x="0" y="2004"/>
                  <a:pt x="0" y="2036"/>
                </a:cubicBezTo>
                <a:lnTo>
                  <a:pt x="0" y="3754"/>
                </a:lnTo>
                <a:cubicBezTo>
                  <a:pt x="0" y="3929"/>
                  <a:pt x="143" y="4087"/>
                  <a:pt x="318" y="4087"/>
                </a:cubicBezTo>
                <a:close/>
                <a:moveTo>
                  <a:pt x="160" y="2084"/>
                </a:moveTo>
                <a:lnTo>
                  <a:pt x="1225" y="1511"/>
                </a:lnTo>
                <a:lnTo>
                  <a:pt x="1225" y="1876"/>
                </a:lnTo>
                <a:cubicBezTo>
                  <a:pt x="1225" y="1924"/>
                  <a:pt x="1257" y="1956"/>
                  <a:pt x="1305" y="1956"/>
                </a:cubicBezTo>
                <a:lnTo>
                  <a:pt x="1384" y="1956"/>
                </a:lnTo>
                <a:cubicBezTo>
                  <a:pt x="1400" y="1956"/>
                  <a:pt x="1416" y="1956"/>
                  <a:pt x="1416" y="1940"/>
                </a:cubicBezTo>
                <a:lnTo>
                  <a:pt x="2529" y="1431"/>
                </a:lnTo>
                <a:lnTo>
                  <a:pt x="2529" y="1876"/>
                </a:lnTo>
                <a:cubicBezTo>
                  <a:pt x="2529" y="1924"/>
                  <a:pt x="2577" y="1956"/>
                  <a:pt x="2609" y="1956"/>
                </a:cubicBezTo>
                <a:lnTo>
                  <a:pt x="2704" y="1956"/>
                </a:lnTo>
                <a:lnTo>
                  <a:pt x="2704" y="3022"/>
                </a:lnTo>
                <a:cubicBezTo>
                  <a:pt x="2704" y="3069"/>
                  <a:pt x="2736" y="3102"/>
                  <a:pt x="2768" y="3102"/>
                </a:cubicBezTo>
                <a:cubicBezTo>
                  <a:pt x="2815" y="3102"/>
                  <a:pt x="2847" y="3069"/>
                  <a:pt x="2863" y="3022"/>
                </a:cubicBezTo>
                <a:lnTo>
                  <a:pt x="3118" y="222"/>
                </a:lnTo>
                <a:cubicBezTo>
                  <a:pt x="3118" y="191"/>
                  <a:pt x="3150" y="159"/>
                  <a:pt x="3197" y="159"/>
                </a:cubicBezTo>
                <a:lnTo>
                  <a:pt x="3627" y="159"/>
                </a:lnTo>
                <a:cubicBezTo>
                  <a:pt x="3659" y="159"/>
                  <a:pt x="3690" y="191"/>
                  <a:pt x="3690" y="222"/>
                </a:cubicBezTo>
                <a:lnTo>
                  <a:pt x="3913" y="3817"/>
                </a:lnTo>
                <a:cubicBezTo>
                  <a:pt x="3913" y="3849"/>
                  <a:pt x="3913" y="3865"/>
                  <a:pt x="3881" y="3897"/>
                </a:cubicBezTo>
                <a:cubicBezTo>
                  <a:pt x="3865" y="3912"/>
                  <a:pt x="3850" y="3929"/>
                  <a:pt x="3817" y="3929"/>
                </a:cubicBezTo>
                <a:lnTo>
                  <a:pt x="318" y="3929"/>
                </a:lnTo>
                <a:cubicBezTo>
                  <a:pt x="239" y="3929"/>
                  <a:pt x="160" y="3849"/>
                  <a:pt x="160" y="3754"/>
                </a:cubicBezTo>
                <a:close/>
                <a:moveTo>
                  <a:pt x="812" y="3403"/>
                </a:moveTo>
                <a:cubicBezTo>
                  <a:pt x="859" y="3403"/>
                  <a:pt x="891" y="3372"/>
                  <a:pt x="891" y="3340"/>
                </a:cubicBezTo>
                <a:lnTo>
                  <a:pt x="891" y="3102"/>
                </a:lnTo>
                <a:cubicBezTo>
                  <a:pt x="891" y="3054"/>
                  <a:pt x="859" y="3022"/>
                  <a:pt x="812" y="3022"/>
                </a:cubicBezTo>
                <a:cubicBezTo>
                  <a:pt x="779" y="3022"/>
                  <a:pt x="732" y="3054"/>
                  <a:pt x="732" y="3102"/>
                </a:cubicBezTo>
                <a:lnTo>
                  <a:pt x="732" y="3340"/>
                </a:lnTo>
                <a:cubicBezTo>
                  <a:pt x="732" y="3372"/>
                  <a:pt x="779" y="3403"/>
                  <a:pt x="812" y="3403"/>
                </a:cubicBezTo>
                <a:close/>
                <a:moveTo>
                  <a:pt x="1431" y="3403"/>
                </a:moveTo>
                <a:cubicBezTo>
                  <a:pt x="1479" y="3403"/>
                  <a:pt x="1511" y="3372"/>
                  <a:pt x="1511" y="3340"/>
                </a:cubicBezTo>
                <a:lnTo>
                  <a:pt x="1511" y="3102"/>
                </a:lnTo>
                <a:cubicBezTo>
                  <a:pt x="1511" y="3054"/>
                  <a:pt x="1479" y="3022"/>
                  <a:pt x="1431" y="3022"/>
                </a:cubicBezTo>
                <a:cubicBezTo>
                  <a:pt x="1384" y="3022"/>
                  <a:pt x="1352" y="3054"/>
                  <a:pt x="1352" y="3102"/>
                </a:cubicBezTo>
                <a:lnTo>
                  <a:pt x="1352" y="3340"/>
                </a:lnTo>
                <a:cubicBezTo>
                  <a:pt x="1352" y="3372"/>
                  <a:pt x="1384" y="3403"/>
                  <a:pt x="1431" y="3403"/>
                </a:cubicBezTo>
                <a:close/>
                <a:moveTo>
                  <a:pt x="2052" y="3403"/>
                </a:moveTo>
                <a:cubicBezTo>
                  <a:pt x="2100" y="3403"/>
                  <a:pt x="2132" y="3372"/>
                  <a:pt x="2132" y="3340"/>
                </a:cubicBezTo>
                <a:lnTo>
                  <a:pt x="2132" y="3102"/>
                </a:lnTo>
                <a:cubicBezTo>
                  <a:pt x="2132" y="3054"/>
                  <a:pt x="2100" y="3022"/>
                  <a:pt x="2052" y="3022"/>
                </a:cubicBezTo>
                <a:cubicBezTo>
                  <a:pt x="2005" y="3022"/>
                  <a:pt x="1972" y="3054"/>
                  <a:pt x="1972" y="3102"/>
                </a:cubicBezTo>
                <a:lnTo>
                  <a:pt x="1972" y="3340"/>
                </a:lnTo>
                <a:cubicBezTo>
                  <a:pt x="1972" y="3372"/>
                  <a:pt x="2005" y="3403"/>
                  <a:pt x="2052" y="3403"/>
                </a:cubicBezTo>
                <a:close/>
                <a:moveTo>
                  <a:pt x="812" y="2672"/>
                </a:moveTo>
                <a:cubicBezTo>
                  <a:pt x="859" y="2672"/>
                  <a:pt x="891" y="2640"/>
                  <a:pt x="891" y="2593"/>
                </a:cubicBezTo>
                <a:lnTo>
                  <a:pt x="891" y="2370"/>
                </a:lnTo>
                <a:cubicBezTo>
                  <a:pt x="891" y="2322"/>
                  <a:pt x="859" y="2290"/>
                  <a:pt x="812" y="2290"/>
                </a:cubicBezTo>
                <a:cubicBezTo>
                  <a:pt x="779" y="2290"/>
                  <a:pt x="732" y="2322"/>
                  <a:pt x="732" y="2370"/>
                </a:cubicBezTo>
                <a:lnTo>
                  <a:pt x="732" y="2593"/>
                </a:lnTo>
                <a:cubicBezTo>
                  <a:pt x="732" y="2640"/>
                  <a:pt x="779" y="2672"/>
                  <a:pt x="812" y="2672"/>
                </a:cubicBezTo>
                <a:close/>
                <a:moveTo>
                  <a:pt x="1431" y="2672"/>
                </a:moveTo>
                <a:cubicBezTo>
                  <a:pt x="1479" y="2672"/>
                  <a:pt x="1511" y="2640"/>
                  <a:pt x="1511" y="2593"/>
                </a:cubicBezTo>
                <a:lnTo>
                  <a:pt x="1511" y="2370"/>
                </a:lnTo>
                <a:cubicBezTo>
                  <a:pt x="1511" y="2322"/>
                  <a:pt x="1479" y="2290"/>
                  <a:pt x="1431" y="2290"/>
                </a:cubicBezTo>
                <a:cubicBezTo>
                  <a:pt x="1384" y="2290"/>
                  <a:pt x="1352" y="2322"/>
                  <a:pt x="1352" y="2370"/>
                </a:cubicBezTo>
                <a:lnTo>
                  <a:pt x="1352" y="2593"/>
                </a:lnTo>
                <a:cubicBezTo>
                  <a:pt x="1352" y="2640"/>
                  <a:pt x="1384" y="2672"/>
                  <a:pt x="1431" y="2672"/>
                </a:cubicBezTo>
                <a:close/>
                <a:moveTo>
                  <a:pt x="2052" y="2672"/>
                </a:moveTo>
                <a:cubicBezTo>
                  <a:pt x="2100" y="2672"/>
                  <a:pt x="2132" y="2640"/>
                  <a:pt x="2132" y="2593"/>
                </a:cubicBezTo>
                <a:lnTo>
                  <a:pt x="2132" y="2370"/>
                </a:lnTo>
                <a:cubicBezTo>
                  <a:pt x="2132" y="2322"/>
                  <a:pt x="2100" y="2290"/>
                  <a:pt x="2052" y="2290"/>
                </a:cubicBezTo>
                <a:cubicBezTo>
                  <a:pt x="2005" y="2290"/>
                  <a:pt x="1972" y="2322"/>
                  <a:pt x="1972" y="2370"/>
                </a:cubicBezTo>
                <a:lnTo>
                  <a:pt x="1972" y="2593"/>
                </a:lnTo>
                <a:cubicBezTo>
                  <a:pt x="1972" y="2640"/>
                  <a:pt x="2005" y="2672"/>
                  <a:pt x="2052" y="2672"/>
                </a:cubicBezTo>
                <a:close/>
              </a:path>
            </a:pathLst>
          </a:custGeom>
          <a:solidFill>
            <a:schemeClr val="accent2"/>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sp>
        <p:nvSpPr>
          <p:cNvPr id="88" name="Freeform: Shape 9">
            <a:extLst>
              <a:ext uri="{FF2B5EF4-FFF2-40B4-BE49-F238E27FC236}">
                <a16:creationId xmlns:a16="http://schemas.microsoft.com/office/drawing/2014/main" id="{1C958931-442A-494F-8FFA-CC279E52C65F}"/>
              </a:ext>
            </a:extLst>
          </p:cNvPr>
          <p:cNvSpPr/>
          <p:nvPr/>
        </p:nvSpPr>
        <p:spPr>
          <a:xfrm>
            <a:off x="2655086" y="4919653"/>
            <a:ext cx="868701" cy="436564"/>
          </a:xfrm>
          <a:custGeom>
            <a:avLst/>
            <a:gdLst/>
            <a:ahLst/>
            <a:cxnLst>
              <a:cxn ang="3cd4">
                <a:pos x="hc" y="t"/>
              </a:cxn>
              <a:cxn ang="cd2">
                <a:pos x="l" y="vc"/>
              </a:cxn>
              <a:cxn ang="cd4">
                <a:pos x="hc" y="b"/>
              </a:cxn>
              <a:cxn ang="0">
                <a:pos x="r" y="vc"/>
              </a:cxn>
            </a:cxnLst>
            <a:rect l="l" t="t" r="r" b="b"/>
            <a:pathLst>
              <a:path w="5887" h="2959">
                <a:moveTo>
                  <a:pt x="3103" y="1464"/>
                </a:moveTo>
                <a:lnTo>
                  <a:pt x="2276" y="1464"/>
                </a:lnTo>
                <a:cubicBezTo>
                  <a:pt x="2228" y="1464"/>
                  <a:pt x="2196" y="1495"/>
                  <a:pt x="2196" y="1543"/>
                </a:cubicBezTo>
                <a:lnTo>
                  <a:pt x="2196" y="1861"/>
                </a:lnTo>
                <a:cubicBezTo>
                  <a:pt x="2196" y="1909"/>
                  <a:pt x="2228" y="1941"/>
                  <a:pt x="2276" y="1941"/>
                </a:cubicBezTo>
                <a:lnTo>
                  <a:pt x="3103" y="1941"/>
                </a:lnTo>
                <a:cubicBezTo>
                  <a:pt x="3135" y="1941"/>
                  <a:pt x="3182" y="1909"/>
                  <a:pt x="3182" y="1861"/>
                </a:cubicBezTo>
                <a:lnTo>
                  <a:pt x="3182" y="1543"/>
                </a:lnTo>
                <a:cubicBezTo>
                  <a:pt x="3182" y="1495"/>
                  <a:pt x="3135" y="1464"/>
                  <a:pt x="3103" y="1464"/>
                </a:cubicBezTo>
                <a:close/>
                <a:moveTo>
                  <a:pt x="3024" y="1782"/>
                </a:moveTo>
                <a:lnTo>
                  <a:pt x="2355" y="1782"/>
                </a:lnTo>
                <a:lnTo>
                  <a:pt x="2355" y="1623"/>
                </a:lnTo>
                <a:lnTo>
                  <a:pt x="3024" y="1623"/>
                </a:lnTo>
                <a:close/>
                <a:moveTo>
                  <a:pt x="3103" y="2068"/>
                </a:moveTo>
                <a:lnTo>
                  <a:pt x="2276" y="2068"/>
                </a:lnTo>
                <a:cubicBezTo>
                  <a:pt x="2228" y="2068"/>
                  <a:pt x="2196" y="2100"/>
                  <a:pt x="2196" y="2148"/>
                </a:cubicBezTo>
                <a:lnTo>
                  <a:pt x="2196" y="2466"/>
                </a:lnTo>
                <a:cubicBezTo>
                  <a:pt x="2196" y="2498"/>
                  <a:pt x="2228" y="2546"/>
                  <a:pt x="2276" y="2546"/>
                </a:cubicBezTo>
                <a:lnTo>
                  <a:pt x="3103" y="2546"/>
                </a:lnTo>
                <a:cubicBezTo>
                  <a:pt x="3135" y="2546"/>
                  <a:pt x="3182" y="2498"/>
                  <a:pt x="3182" y="2466"/>
                </a:cubicBezTo>
                <a:lnTo>
                  <a:pt x="3182" y="2148"/>
                </a:lnTo>
                <a:cubicBezTo>
                  <a:pt x="3182" y="2100"/>
                  <a:pt x="3135" y="2068"/>
                  <a:pt x="3103" y="2068"/>
                </a:cubicBezTo>
                <a:close/>
                <a:moveTo>
                  <a:pt x="3024" y="2386"/>
                </a:moveTo>
                <a:lnTo>
                  <a:pt x="2355" y="2386"/>
                </a:lnTo>
                <a:lnTo>
                  <a:pt x="2355" y="2228"/>
                </a:lnTo>
                <a:lnTo>
                  <a:pt x="3024" y="2228"/>
                </a:lnTo>
                <a:close/>
                <a:moveTo>
                  <a:pt x="1448" y="2068"/>
                </a:moveTo>
                <a:lnTo>
                  <a:pt x="637" y="2068"/>
                </a:lnTo>
                <a:cubicBezTo>
                  <a:pt x="590" y="2068"/>
                  <a:pt x="557" y="2100"/>
                  <a:pt x="557" y="2148"/>
                </a:cubicBezTo>
                <a:lnTo>
                  <a:pt x="557" y="2466"/>
                </a:lnTo>
                <a:cubicBezTo>
                  <a:pt x="557" y="2498"/>
                  <a:pt x="590" y="2546"/>
                  <a:pt x="637" y="2546"/>
                </a:cubicBezTo>
                <a:lnTo>
                  <a:pt x="1448" y="2546"/>
                </a:lnTo>
                <a:cubicBezTo>
                  <a:pt x="1496" y="2546"/>
                  <a:pt x="1528" y="2498"/>
                  <a:pt x="1528" y="2466"/>
                </a:cubicBezTo>
                <a:lnTo>
                  <a:pt x="1528" y="2148"/>
                </a:lnTo>
                <a:cubicBezTo>
                  <a:pt x="1528" y="2100"/>
                  <a:pt x="1496" y="2068"/>
                  <a:pt x="1448" y="2068"/>
                </a:cubicBezTo>
                <a:close/>
                <a:moveTo>
                  <a:pt x="1369" y="2386"/>
                </a:moveTo>
                <a:lnTo>
                  <a:pt x="717" y="2386"/>
                </a:lnTo>
                <a:lnTo>
                  <a:pt x="717" y="2228"/>
                </a:lnTo>
                <a:lnTo>
                  <a:pt x="1369" y="2228"/>
                </a:lnTo>
                <a:close/>
                <a:moveTo>
                  <a:pt x="1448" y="1464"/>
                </a:moveTo>
                <a:lnTo>
                  <a:pt x="637" y="1464"/>
                </a:lnTo>
                <a:cubicBezTo>
                  <a:pt x="590" y="1464"/>
                  <a:pt x="557" y="1495"/>
                  <a:pt x="557" y="1543"/>
                </a:cubicBezTo>
                <a:lnTo>
                  <a:pt x="557" y="1861"/>
                </a:lnTo>
                <a:cubicBezTo>
                  <a:pt x="557" y="1909"/>
                  <a:pt x="590" y="1941"/>
                  <a:pt x="637" y="1941"/>
                </a:cubicBezTo>
                <a:lnTo>
                  <a:pt x="1448" y="1941"/>
                </a:lnTo>
                <a:cubicBezTo>
                  <a:pt x="1496" y="1941"/>
                  <a:pt x="1528" y="1909"/>
                  <a:pt x="1528" y="1861"/>
                </a:cubicBezTo>
                <a:lnTo>
                  <a:pt x="1528" y="1543"/>
                </a:lnTo>
                <a:cubicBezTo>
                  <a:pt x="1528" y="1495"/>
                  <a:pt x="1496" y="1464"/>
                  <a:pt x="1448" y="1464"/>
                </a:cubicBezTo>
                <a:close/>
                <a:moveTo>
                  <a:pt x="1369" y="1782"/>
                </a:moveTo>
                <a:lnTo>
                  <a:pt x="717" y="1782"/>
                </a:lnTo>
                <a:lnTo>
                  <a:pt x="717" y="1623"/>
                </a:lnTo>
                <a:lnTo>
                  <a:pt x="1369" y="1623"/>
                </a:lnTo>
                <a:close/>
                <a:moveTo>
                  <a:pt x="3644" y="2959"/>
                </a:moveTo>
                <a:lnTo>
                  <a:pt x="5808" y="2959"/>
                </a:lnTo>
                <a:cubicBezTo>
                  <a:pt x="5855" y="2959"/>
                  <a:pt x="5887" y="2928"/>
                  <a:pt x="5887" y="2880"/>
                </a:cubicBezTo>
                <a:lnTo>
                  <a:pt x="5887" y="2673"/>
                </a:lnTo>
                <a:cubicBezTo>
                  <a:pt x="5887" y="2625"/>
                  <a:pt x="5855" y="2593"/>
                  <a:pt x="5808" y="2593"/>
                </a:cubicBezTo>
                <a:lnTo>
                  <a:pt x="5664" y="2593"/>
                </a:lnTo>
                <a:lnTo>
                  <a:pt x="5664" y="1114"/>
                </a:lnTo>
                <a:cubicBezTo>
                  <a:pt x="5664" y="1066"/>
                  <a:pt x="5633" y="1034"/>
                  <a:pt x="5585" y="1034"/>
                </a:cubicBezTo>
                <a:lnTo>
                  <a:pt x="3724" y="1034"/>
                </a:lnTo>
                <a:lnTo>
                  <a:pt x="3724" y="80"/>
                </a:lnTo>
                <a:cubicBezTo>
                  <a:pt x="3724" y="47"/>
                  <a:pt x="3692" y="0"/>
                  <a:pt x="3644" y="0"/>
                </a:cubicBezTo>
                <a:lnTo>
                  <a:pt x="80" y="0"/>
                </a:lnTo>
                <a:cubicBezTo>
                  <a:pt x="48" y="0"/>
                  <a:pt x="0" y="47"/>
                  <a:pt x="0" y="80"/>
                </a:cubicBezTo>
                <a:lnTo>
                  <a:pt x="0" y="2880"/>
                </a:lnTo>
                <a:cubicBezTo>
                  <a:pt x="0" y="2928"/>
                  <a:pt x="48" y="2959"/>
                  <a:pt x="80" y="2959"/>
                </a:cubicBezTo>
                <a:lnTo>
                  <a:pt x="3421" y="2959"/>
                </a:lnTo>
                <a:close/>
                <a:moveTo>
                  <a:pt x="5506" y="1193"/>
                </a:moveTo>
                <a:lnTo>
                  <a:pt x="5506" y="2673"/>
                </a:lnTo>
                <a:cubicBezTo>
                  <a:pt x="5506" y="2720"/>
                  <a:pt x="5553" y="2752"/>
                  <a:pt x="5585" y="2752"/>
                </a:cubicBezTo>
                <a:lnTo>
                  <a:pt x="5728" y="2752"/>
                </a:lnTo>
                <a:lnTo>
                  <a:pt x="5728" y="2800"/>
                </a:lnTo>
                <a:lnTo>
                  <a:pt x="3644" y="2800"/>
                </a:lnTo>
                <a:lnTo>
                  <a:pt x="3501" y="2800"/>
                </a:lnTo>
                <a:lnTo>
                  <a:pt x="3501" y="2752"/>
                </a:lnTo>
                <a:lnTo>
                  <a:pt x="3644" y="2752"/>
                </a:lnTo>
                <a:cubicBezTo>
                  <a:pt x="3692" y="2752"/>
                  <a:pt x="3724" y="2720"/>
                  <a:pt x="3724" y="2673"/>
                </a:cubicBezTo>
                <a:lnTo>
                  <a:pt x="3724" y="2498"/>
                </a:lnTo>
                <a:lnTo>
                  <a:pt x="3724" y="2482"/>
                </a:lnTo>
                <a:lnTo>
                  <a:pt x="3724" y="1193"/>
                </a:lnTo>
                <a:close/>
                <a:moveTo>
                  <a:pt x="160" y="159"/>
                </a:moveTo>
                <a:lnTo>
                  <a:pt x="3564" y="159"/>
                </a:lnTo>
                <a:lnTo>
                  <a:pt x="3564" y="1098"/>
                </a:lnTo>
                <a:lnTo>
                  <a:pt x="3564" y="1114"/>
                </a:lnTo>
                <a:lnTo>
                  <a:pt x="3564" y="2593"/>
                </a:lnTo>
                <a:lnTo>
                  <a:pt x="3421" y="2593"/>
                </a:lnTo>
                <a:cubicBezTo>
                  <a:pt x="3373" y="2593"/>
                  <a:pt x="3342" y="2625"/>
                  <a:pt x="3342" y="2673"/>
                </a:cubicBezTo>
                <a:lnTo>
                  <a:pt x="3342" y="2800"/>
                </a:lnTo>
                <a:lnTo>
                  <a:pt x="160" y="2800"/>
                </a:lnTo>
                <a:close/>
              </a:path>
            </a:pathLst>
          </a:custGeom>
          <a:solidFill>
            <a:schemeClr val="accent2"/>
          </a:solidFill>
          <a:ln cap="flat">
            <a:noFill/>
            <a:prstDash val="solid"/>
          </a:ln>
        </p:spPr>
        <p:txBody>
          <a:bodyPr vert="horz" wrap="none" lIns="45000" tIns="22500" rIns="45000" bIns="22500" anchor="ctr" anchorCtr="1" compatLnSpc="0"/>
          <a:lstStyle/>
          <a:p>
            <a:pPr defTabSz="457200" fontAlgn="base" hangingPunct="0"/>
            <a:endParaRPr lang="en-CA" sz="900" dirty="0">
              <a:solidFill>
                <a:srgbClr val="000000"/>
              </a:solidFill>
              <a:latin typeface="Arial" pitchFamily="18"/>
              <a:ea typeface="SimSun" pitchFamily="2"/>
              <a:cs typeface="Lucida Sans" pitchFamily="2"/>
            </a:endParaRPr>
          </a:p>
        </p:txBody>
      </p:sp>
      <p:grpSp>
        <p:nvGrpSpPr>
          <p:cNvPr id="7" name="Group 6">
            <a:extLst>
              <a:ext uri="{FF2B5EF4-FFF2-40B4-BE49-F238E27FC236}">
                <a16:creationId xmlns:a16="http://schemas.microsoft.com/office/drawing/2014/main" id="{10B23098-F4A1-564D-9C94-9BB5EF29BC88}"/>
              </a:ext>
            </a:extLst>
          </p:cNvPr>
          <p:cNvGrpSpPr/>
          <p:nvPr/>
        </p:nvGrpSpPr>
        <p:grpSpPr>
          <a:xfrm>
            <a:off x="6726787" y="2782024"/>
            <a:ext cx="990600" cy="908913"/>
            <a:chOff x="13452779" y="5649775"/>
            <a:chExt cx="1981200" cy="1817825"/>
          </a:xfrm>
        </p:grpSpPr>
        <p:sp>
          <p:nvSpPr>
            <p:cNvPr id="52" name="TextBox 51"/>
            <p:cNvSpPr txBox="1"/>
            <p:nvPr/>
          </p:nvSpPr>
          <p:spPr>
            <a:xfrm>
              <a:off x="13452779" y="6913602"/>
              <a:ext cx="1981200" cy="553998"/>
            </a:xfrm>
            <a:prstGeom prst="rect">
              <a:avLst/>
            </a:prstGeom>
            <a:noFill/>
          </p:spPr>
          <p:txBody>
            <a:bodyPr wrap="square" rtlCol="0">
              <a:spAutoFit/>
            </a:bodyPr>
            <a:lstStyle/>
            <a:p>
              <a:pPr algn="ctr" defTabSz="457200" fontAlgn="base">
                <a:spcBef>
                  <a:spcPct val="0"/>
                </a:spcBef>
                <a:spcAft>
                  <a:spcPct val="0"/>
                </a:spcAft>
              </a:pPr>
              <a:r>
                <a:rPr lang="en-US" sz="1200" dirty="0">
                  <a:solidFill>
                    <a:srgbClr val="000000"/>
                  </a:solidFill>
                  <a:latin typeface="Arial" charset="0"/>
                  <a:ea typeface="ＭＳ Ｐゴシック" charset="0"/>
                </a:rPr>
                <a:t>Facsimile</a:t>
              </a:r>
            </a:p>
          </p:txBody>
        </p:sp>
        <p:sp>
          <p:nvSpPr>
            <p:cNvPr id="135" name="Freeform: Shape 8">
              <a:extLst>
                <a:ext uri="{FF2B5EF4-FFF2-40B4-BE49-F238E27FC236}">
                  <a16:creationId xmlns:a16="http://schemas.microsoft.com/office/drawing/2014/main" id="{3531925A-E0E1-D644-9C81-1D9B43F7CBD5}"/>
                </a:ext>
              </a:extLst>
            </p:cNvPr>
            <p:cNvSpPr/>
            <p:nvPr/>
          </p:nvSpPr>
          <p:spPr>
            <a:xfrm>
              <a:off x="13858855" y="5649775"/>
              <a:ext cx="1169049" cy="1322827"/>
            </a:xfrm>
            <a:custGeom>
              <a:avLst/>
              <a:gdLst/>
              <a:ahLst/>
              <a:cxnLst>
                <a:cxn ang="3cd4">
                  <a:pos x="hc" y="t"/>
                </a:cxn>
                <a:cxn ang="cd2">
                  <a:pos x="l" y="vc"/>
                </a:cxn>
                <a:cxn ang="cd4">
                  <a:pos x="hc" y="b"/>
                </a:cxn>
                <a:cxn ang="0">
                  <a:pos x="r" y="vc"/>
                </a:cxn>
              </a:cxnLst>
              <a:rect l="l" t="t" r="r" b="b"/>
              <a:pathLst>
                <a:path w="4836" h="5472">
                  <a:moveTo>
                    <a:pt x="1702" y="3229"/>
                  </a:moveTo>
                  <a:cubicBezTo>
                    <a:pt x="1654" y="3229"/>
                    <a:pt x="1623" y="3262"/>
                    <a:pt x="1623" y="3309"/>
                  </a:cubicBezTo>
                  <a:lnTo>
                    <a:pt x="1623" y="3850"/>
                  </a:lnTo>
                  <a:cubicBezTo>
                    <a:pt x="1623" y="3881"/>
                    <a:pt x="1654" y="3914"/>
                    <a:pt x="1702" y="3914"/>
                  </a:cubicBezTo>
                  <a:lnTo>
                    <a:pt x="4215" y="3914"/>
                  </a:lnTo>
                  <a:cubicBezTo>
                    <a:pt x="4263" y="3914"/>
                    <a:pt x="4295" y="3881"/>
                    <a:pt x="4295" y="3850"/>
                  </a:cubicBezTo>
                  <a:lnTo>
                    <a:pt x="4295" y="3309"/>
                  </a:lnTo>
                  <a:cubicBezTo>
                    <a:pt x="4295" y="3262"/>
                    <a:pt x="4263" y="3229"/>
                    <a:pt x="4215" y="3229"/>
                  </a:cubicBezTo>
                  <a:close/>
                  <a:moveTo>
                    <a:pt x="4136" y="3771"/>
                  </a:moveTo>
                  <a:lnTo>
                    <a:pt x="1782" y="3771"/>
                  </a:lnTo>
                  <a:lnTo>
                    <a:pt x="1782" y="3389"/>
                  </a:lnTo>
                  <a:lnTo>
                    <a:pt x="4136" y="3389"/>
                  </a:lnTo>
                  <a:close/>
                  <a:moveTo>
                    <a:pt x="4215" y="0"/>
                  </a:moveTo>
                  <a:lnTo>
                    <a:pt x="1527" y="0"/>
                  </a:lnTo>
                  <a:cubicBezTo>
                    <a:pt x="1479" y="0"/>
                    <a:pt x="1448" y="33"/>
                    <a:pt x="1448" y="80"/>
                  </a:cubicBezTo>
                  <a:lnTo>
                    <a:pt x="1448" y="2689"/>
                  </a:lnTo>
                  <a:lnTo>
                    <a:pt x="1002" y="2689"/>
                  </a:lnTo>
                  <a:cubicBezTo>
                    <a:pt x="923" y="2514"/>
                    <a:pt x="748" y="2387"/>
                    <a:pt x="541" y="2387"/>
                  </a:cubicBezTo>
                  <a:cubicBezTo>
                    <a:pt x="239" y="2387"/>
                    <a:pt x="0" y="2625"/>
                    <a:pt x="0" y="2911"/>
                  </a:cubicBezTo>
                  <a:lnTo>
                    <a:pt x="0" y="4947"/>
                  </a:lnTo>
                  <a:cubicBezTo>
                    <a:pt x="0" y="5234"/>
                    <a:pt x="239" y="5472"/>
                    <a:pt x="541" y="5472"/>
                  </a:cubicBezTo>
                  <a:cubicBezTo>
                    <a:pt x="748" y="5472"/>
                    <a:pt x="923" y="5361"/>
                    <a:pt x="1002" y="5170"/>
                  </a:cubicBezTo>
                  <a:lnTo>
                    <a:pt x="4486" y="5170"/>
                  </a:lnTo>
                  <a:cubicBezTo>
                    <a:pt x="4708" y="5170"/>
                    <a:pt x="4836" y="4916"/>
                    <a:pt x="4836" y="4677"/>
                  </a:cubicBezTo>
                  <a:lnTo>
                    <a:pt x="4836" y="3102"/>
                  </a:lnTo>
                  <a:cubicBezTo>
                    <a:pt x="4836" y="2848"/>
                    <a:pt x="4693" y="2689"/>
                    <a:pt x="4486" y="2689"/>
                  </a:cubicBezTo>
                  <a:lnTo>
                    <a:pt x="4295" y="2689"/>
                  </a:lnTo>
                  <a:lnTo>
                    <a:pt x="4295" y="80"/>
                  </a:lnTo>
                  <a:cubicBezTo>
                    <a:pt x="4295" y="33"/>
                    <a:pt x="4263" y="0"/>
                    <a:pt x="4215" y="0"/>
                  </a:cubicBezTo>
                  <a:close/>
                  <a:moveTo>
                    <a:pt x="907" y="4947"/>
                  </a:moveTo>
                  <a:cubicBezTo>
                    <a:pt x="907" y="5154"/>
                    <a:pt x="732" y="5313"/>
                    <a:pt x="541" y="5313"/>
                  </a:cubicBezTo>
                  <a:cubicBezTo>
                    <a:pt x="334" y="5313"/>
                    <a:pt x="160" y="5154"/>
                    <a:pt x="160" y="4947"/>
                  </a:cubicBezTo>
                  <a:lnTo>
                    <a:pt x="160" y="2911"/>
                  </a:lnTo>
                  <a:cubicBezTo>
                    <a:pt x="160" y="2720"/>
                    <a:pt x="334" y="2545"/>
                    <a:pt x="541" y="2545"/>
                  </a:cubicBezTo>
                  <a:cubicBezTo>
                    <a:pt x="732" y="2545"/>
                    <a:pt x="907" y="2720"/>
                    <a:pt x="907" y="2911"/>
                  </a:cubicBezTo>
                  <a:close/>
                  <a:moveTo>
                    <a:pt x="1607" y="160"/>
                  </a:moveTo>
                  <a:lnTo>
                    <a:pt x="4136" y="160"/>
                  </a:lnTo>
                  <a:lnTo>
                    <a:pt x="4136" y="2689"/>
                  </a:lnTo>
                  <a:lnTo>
                    <a:pt x="1607" y="2689"/>
                  </a:lnTo>
                  <a:close/>
                  <a:moveTo>
                    <a:pt x="4486" y="2848"/>
                  </a:moveTo>
                  <a:cubicBezTo>
                    <a:pt x="4661" y="2848"/>
                    <a:pt x="4677" y="3023"/>
                    <a:pt x="4677" y="3102"/>
                  </a:cubicBezTo>
                  <a:lnTo>
                    <a:pt x="4677" y="4677"/>
                  </a:lnTo>
                  <a:cubicBezTo>
                    <a:pt x="4677" y="4804"/>
                    <a:pt x="4613" y="5027"/>
                    <a:pt x="4486" y="5027"/>
                  </a:cubicBezTo>
                  <a:lnTo>
                    <a:pt x="1066" y="5027"/>
                  </a:lnTo>
                  <a:lnTo>
                    <a:pt x="1066" y="4947"/>
                  </a:lnTo>
                  <a:lnTo>
                    <a:pt x="1066" y="2911"/>
                  </a:lnTo>
                  <a:lnTo>
                    <a:pt x="1066" y="2848"/>
                  </a:lnTo>
                  <a:lnTo>
                    <a:pt x="1527" y="2848"/>
                  </a:lnTo>
                  <a:lnTo>
                    <a:pt x="4215" y="2848"/>
                  </a:lnTo>
                  <a:close/>
                  <a:moveTo>
                    <a:pt x="3770" y="796"/>
                  </a:moveTo>
                  <a:lnTo>
                    <a:pt x="1973" y="796"/>
                  </a:lnTo>
                  <a:cubicBezTo>
                    <a:pt x="1925" y="796"/>
                    <a:pt x="1893" y="843"/>
                    <a:pt x="1893" y="875"/>
                  </a:cubicBezTo>
                  <a:cubicBezTo>
                    <a:pt x="1893" y="923"/>
                    <a:pt x="1925" y="955"/>
                    <a:pt x="1973" y="955"/>
                  </a:cubicBezTo>
                  <a:lnTo>
                    <a:pt x="3770" y="955"/>
                  </a:lnTo>
                  <a:cubicBezTo>
                    <a:pt x="3802" y="955"/>
                    <a:pt x="3850" y="923"/>
                    <a:pt x="3850" y="875"/>
                  </a:cubicBezTo>
                  <a:cubicBezTo>
                    <a:pt x="3850" y="843"/>
                    <a:pt x="3802" y="796"/>
                    <a:pt x="3770" y="796"/>
                  </a:cubicBezTo>
                  <a:close/>
                  <a:moveTo>
                    <a:pt x="3770" y="1337"/>
                  </a:moveTo>
                  <a:lnTo>
                    <a:pt x="1973" y="1337"/>
                  </a:lnTo>
                  <a:cubicBezTo>
                    <a:pt x="1925" y="1337"/>
                    <a:pt x="1893" y="1369"/>
                    <a:pt x="1893" y="1416"/>
                  </a:cubicBezTo>
                  <a:cubicBezTo>
                    <a:pt x="1893" y="1464"/>
                    <a:pt x="1925" y="1496"/>
                    <a:pt x="1973" y="1496"/>
                  </a:cubicBezTo>
                  <a:lnTo>
                    <a:pt x="3770" y="1496"/>
                  </a:lnTo>
                  <a:cubicBezTo>
                    <a:pt x="3802" y="1496"/>
                    <a:pt x="3850" y="1464"/>
                    <a:pt x="3850" y="1416"/>
                  </a:cubicBezTo>
                  <a:cubicBezTo>
                    <a:pt x="3850" y="1369"/>
                    <a:pt x="3802" y="1337"/>
                    <a:pt x="3770" y="1337"/>
                  </a:cubicBezTo>
                  <a:close/>
                  <a:moveTo>
                    <a:pt x="3770" y="1878"/>
                  </a:moveTo>
                  <a:lnTo>
                    <a:pt x="1973" y="1878"/>
                  </a:lnTo>
                  <a:cubicBezTo>
                    <a:pt x="1925" y="1878"/>
                    <a:pt x="1893" y="1909"/>
                    <a:pt x="1893" y="1957"/>
                  </a:cubicBezTo>
                  <a:cubicBezTo>
                    <a:pt x="1893" y="2005"/>
                    <a:pt x="1925" y="2036"/>
                    <a:pt x="1973" y="2036"/>
                  </a:cubicBezTo>
                  <a:lnTo>
                    <a:pt x="3770" y="2036"/>
                  </a:lnTo>
                  <a:cubicBezTo>
                    <a:pt x="3802" y="2036"/>
                    <a:pt x="3850" y="2005"/>
                    <a:pt x="3850" y="1957"/>
                  </a:cubicBezTo>
                  <a:cubicBezTo>
                    <a:pt x="3850" y="1909"/>
                    <a:pt x="3802" y="1878"/>
                    <a:pt x="3770" y="1878"/>
                  </a:cubicBezTo>
                  <a:close/>
                </a:path>
              </a:pathLst>
            </a:custGeom>
            <a:solidFill>
              <a:schemeClr val="accent2"/>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grpSp>
      <p:grpSp>
        <p:nvGrpSpPr>
          <p:cNvPr id="13" name="Group 12">
            <a:extLst>
              <a:ext uri="{FF2B5EF4-FFF2-40B4-BE49-F238E27FC236}">
                <a16:creationId xmlns:a16="http://schemas.microsoft.com/office/drawing/2014/main" id="{1023EAEB-E38F-E04D-B7F5-FC145A0A3ACD}"/>
              </a:ext>
            </a:extLst>
          </p:cNvPr>
          <p:cNvGrpSpPr/>
          <p:nvPr/>
        </p:nvGrpSpPr>
        <p:grpSpPr>
          <a:xfrm>
            <a:off x="5451390" y="1944917"/>
            <a:ext cx="1295400" cy="1138279"/>
            <a:chOff x="10901986" y="3375465"/>
            <a:chExt cx="2590800" cy="2276558"/>
          </a:xfrm>
        </p:grpSpPr>
        <p:sp>
          <p:nvSpPr>
            <p:cNvPr id="50" name="TextBox 49"/>
            <p:cNvSpPr txBox="1"/>
            <p:nvPr/>
          </p:nvSpPr>
          <p:spPr>
            <a:xfrm>
              <a:off x="10901986" y="4728693"/>
              <a:ext cx="2590800" cy="923330"/>
            </a:xfrm>
            <a:prstGeom prst="rect">
              <a:avLst/>
            </a:prstGeom>
            <a:noFill/>
          </p:spPr>
          <p:txBody>
            <a:bodyPr wrap="square" rtlCol="0">
              <a:spAutoFit/>
            </a:bodyPr>
            <a:lstStyle/>
            <a:p>
              <a:pPr algn="ctr" defTabSz="457200" fontAlgn="base">
                <a:spcBef>
                  <a:spcPct val="0"/>
                </a:spcBef>
                <a:spcAft>
                  <a:spcPct val="0"/>
                </a:spcAft>
              </a:pPr>
              <a:r>
                <a:rPr lang="en-US" sz="1200" dirty="0">
                  <a:solidFill>
                    <a:srgbClr val="000000"/>
                  </a:solidFill>
                  <a:latin typeface="Arial" charset="0"/>
                  <a:ea typeface="ＭＳ Ｐゴシック" charset="0"/>
                </a:rPr>
                <a:t>Retailer </a:t>
              </a:r>
            </a:p>
            <a:p>
              <a:pPr algn="ctr" defTabSz="457200" fontAlgn="base">
                <a:spcBef>
                  <a:spcPct val="0"/>
                </a:spcBef>
                <a:spcAft>
                  <a:spcPct val="0"/>
                </a:spcAft>
              </a:pPr>
              <a:r>
                <a:rPr lang="en-US" sz="1200" dirty="0">
                  <a:solidFill>
                    <a:srgbClr val="000000"/>
                  </a:solidFill>
                  <a:latin typeface="Arial" charset="0"/>
                  <a:ea typeface="ＭＳ Ｐゴシック" charset="0"/>
                </a:rPr>
                <a:t>new item form</a:t>
              </a:r>
            </a:p>
          </p:txBody>
        </p:sp>
        <p:sp>
          <p:nvSpPr>
            <p:cNvPr id="137" name="Freeform: Shape 18">
              <a:extLst>
                <a:ext uri="{FF2B5EF4-FFF2-40B4-BE49-F238E27FC236}">
                  <a16:creationId xmlns:a16="http://schemas.microsoft.com/office/drawing/2014/main" id="{7628D0D0-80D5-6E46-ADEE-12C2D3334ABF}"/>
                </a:ext>
              </a:extLst>
            </p:cNvPr>
            <p:cNvSpPr/>
            <p:nvPr/>
          </p:nvSpPr>
          <p:spPr>
            <a:xfrm>
              <a:off x="11673893" y="3375465"/>
              <a:ext cx="1046987" cy="1305043"/>
            </a:xfrm>
            <a:custGeom>
              <a:avLst/>
              <a:gdLst/>
              <a:ahLst/>
              <a:cxnLst>
                <a:cxn ang="3cd4">
                  <a:pos x="hc" y="t"/>
                </a:cxn>
                <a:cxn ang="cd2">
                  <a:pos x="l" y="vc"/>
                </a:cxn>
                <a:cxn ang="cd4">
                  <a:pos x="hc" y="b"/>
                </a:cxn>
                <a:cxn ang="0">
                  <a:pos x="r" y="vc"/>
                </a:cxn>
              </a:cxnLst>
              <a:rect l="l" t="t" r="r" b="b"/>
              <a:pathLst>
                <a:path w="4326" h="5392">
                  <a:moveTo>
                    <a:pt x="0" y="1256"/>
                  </a:moveTo>
                  <a:lnTo>
                    <a:pt x="0" y="5312"/>
                  </a:lnTo>
                  <a:cubicBezTo>
                    <a:pt x="0" y="5360"/>
                    <a:pt x="32" y="5392"/>
                    <a:pt x="79" y="5392"/>
                  </a:cubicBezTo>
                  <a:lnTo>
                    <a:pt x="3244" y="5392"/>
                  </a:lnTo>
                  <a:cubicBezTo>
                    <a:pt x="3292" y="5392"/>
                    <a:pt x="3324" y="5360"/>
                    <a:pt x="3324" y="5312"/>
                  </a:cubicBezTo>
                  <a:lnTo>
                    <a:pt x="3324" y="4803"/>
                  </a:lnTo>
                  <a:lnTo>
                    <a:pt x="3753" y="4803"/>
                  </a:lnTo>
                  <a:cubicBezTo>
                    <a:pt x="3785" y="4803"/>
                    <a:pt x="3833" y="4771"/>
                    <a:pt x="3833" y="4724"/>
                  </a:cubicBezTo>
                  <a:lnTo>
                    <a:pt x="3833" y="4215"/>
                  </a:lnTo>
                  <a:lnTo>
                    <a:pt x="4246" y="4215"/>
                  </a:lnTo>
                  <a:cubicBezTo>
                    <a:pt x="4294" y="4215"/>
                    <a:pt x="4326" y="4183"/>
                    <a:pt x="4326" y="4135"/>
                  </a:cubicBezTo>
                  <a:lnTo>
                    <a:pt x="4326" y="1224"/>
                  </a:lnTo>
                  <a:cubicBezTo>
                    <a:pt x="4326" y="1209"/>
                    <a:pt x="4310" y="1193"/>
                    <a:pt x="4310" y="1177"/>
                  </a:cubicBezTo>
                  <a:lnTo>
                    <a:pt x="3149" y="32"/>
                  </a:lnTo>
                  <a:cubicBezTo>
                    <a:pt x="3133" y="16"/>
                    <a:pt x="3117" y="0"/>
                    <a:pt x="3085" y="0"/>
                  </a:cubicBezTo>
                  <a:lnTo>
                    <a:pt x="1081" y="0"/>
                  </a:lnTo>
                  <a:cubicBezTo>
                    <a:pt x="1033" y="0"/>
                    <a:pt x="1002" y="48"/>
                    <a:pt x="1002" y="79"/>
                  </a:cubicBezTo>
                  <a:lnTo>
                    <a:pt x="1002" y="588"/>
                  </a:lnTo>
                  <a:lnTo>
                    <a:pt x="572" y="588"/>
                  </a:lnTo>
                  <a:cubicBezTo>
                    <a:pt x="541" y="588"/>
                    <a:pt x="493" y="636"/>
                    <a:pt x="493" y="668"/>
                  </a:cubicBezTo>
                  <a:lnTo>
                    <a:pt x="493" y="1177"/>
                  </a:lnTo>
                  <a:lnTo>
                    <a:pt x="79" y="1177"/>
                  </a:lnTo>
                  <a:cubicBezTo>
                    <a:pt x="32" y="1177"/>
                    <a:pt x="0" y="1224"/>
                    <a:pt x="0" y="1256"/>
                  </a:cubicBezTo>
                  <a:close/>
                  <a:moveTo>
                    <a:pt x="2226" y="1495"/>
                  </a:moveTo>
                  <a:lnTo>
                    <a:pt x="2576" y="1861"/>
                  </a:lnTo>
                  <a:lnTo>
                    <a:pt x="2592" y="1861"/>
                  </a:lnTo>
                  <a:lnTo>
                    <a:pt x="3038" y="2306"/>
                  </a:lnTo>
                  <a:lnTo>
                    <a:pt x="2226" y="2306"/>
                  </a:lnTo>
                  <a:close/>
                  <a:moveTo>
                    <a:pt x="2719" y="906"/>
                  </a:moveTo>
                  <a:lnTo>
                    <a:pt x="3085" y="1272"/>
                  </a:lnTo>
                  <a:lnTo>
                    <a:pt x="3546" y="1718"/>
                  </a:lnTo>
                  <a:lnTo>
                    <a:pt x="2719" y="1718"/>
                  </a:lnTo>
                  <a:close/>
                  <a:moveTo>
                    <a:pt x="3213" y="318"/>
                  </a:moveTo>
                  <a:lnTo>
                    <a:pt x="4040" y="1129"/>
                  </a:lnTo>
                  <a:lnTo>
                    <a:pt x="3213" y="1129"/>
                  </a:lnTo>
                  <a:close/>
                  <a:moveTo>
                    <a:pt x="3324" y="4644"/>
                  </a:moveTo>
                  <a:lnTo>
                    <a:pt x="3324" y="2402"/>
                  </a:lnTo>
                  <a:cubicBezTo>
                    <a:pt x="3324" y="2386"/>
                    <a:pt x="3324" y="2370"/>
                    <a:pt x="3308" y="2354"/>
                  </a:cubicBezTo>
                  <a:lnTo>
                    <a:pt x="2831" y="1877"/>
                  </a:lnTo>
                  <a:lnTo>
                    <a:pt x="3674" y="1877"/>
                  </a:lnTo>
                  <a:lnTo>
                    <a:pt x="3674" y="4644"/>
                  </a:lnTo>
                  <a:close/>
                  <a:moveTo>
                    <a:pt x="3833" y="4056"/>
                  </a:moveTo>
                  <a:lnTo>
                    <a:pt x="3833" y="1813"/>
                  </a:lnTo>
                  <a:cubicBezTo>
                    <a:pt x="3833" y="1797"/>
                    <a:pt x="3817" y="1781"/>
                    <a:pt x="3801" y="1765"/>
                  </a:cubicBezTo>
                  <a:lnTo>
                    <a:pt x="3324" y="1288"/>
                  </a:lnTo>
                  <a:lnTo>
                    <a:pt x="4167" y="1288"/>
                  </a:lnTo>
                  <a:lnTo>
                    <a:pt x="4167" y="4056"/>
                  </a:lnTo>
                  <a:close/>
                  <a:moveTo>
                    <a:pt x="1160" y="159"/>
                  </a:moveTo>
                  <a:lnTo>
                    <a:pt x="3053" y="159"/>
                  </a:lnTo>
                  <a:lnTo>
                    <a:pt x="3053" y="1018"/>
                  </a:lnTo>
                  <a:lnTo>
                    <a:pt x="2640" y="620"/>
                  </a:lnTo>
                  <a:cubicBezTo>
                    <a:pt x="2640" y="605"/>
                    <a:pt x="2608" y="588"/>
                    <a:pt x="2592" y="588"/>
                  </a:cubicBezTo>
                  <a:lnTo>
                    <a:pt x="1160" y="588"/>
                  </a:lnTo>
                  <a:close/>
                  <a:moveTo>
                    <a:pt x="652" y="748"/>
                  </a:moveTo>
                  <a:lnTo>
                    <a:pt x="2560" y="748"/>
                  </a:lnTo>
                  <a:lnTo>
                    <a:pt x="2560" y="1606"/>
                  </a:lnTo>
                  <a:lnTo>
                    <a:pt x="2147" y="1209"/>
                  </a:lnTo>
                  <a:cubicBezTo>
                    <a:pt x="2131" y="1193"/>
                    <a:pt x="2115" y="1177"/>
                    <a:pt x="2099" y="1177"/>
                  </a:cubicBezTo>
                  <a:lnTo>
                    <a:pt x="652" y="1177"/>
                  </a:lnTo>
                  <a:close/>
                  <a:moveTo>
                    <a:pt x="159" y="1336"/>
                  </a:moveTo>
                  <a:lnTo>
                    <a:pt x="2067" y="1336"/>
                  </a:lnTo>
                  <a:lnTo>
                    <a:pt x="2067" y="2386"/>
                  </a:lnTo>
                  <a:cubicBezTo>
                    <a:pt x="2067" y="2433"/>
                    <a:pt x="2099" y="2465"/>
                    <a:pt x="2147" y="2465"/>
                  </a:cubicBezTo>
                  <a:lnTo>
                    <a:pt x="3165" y="2465"/>
                  </a:lnTo>
                  <a:lnTo>
                    <a:pt x="3165" y="5232"/>
                  </a:lnTo>
                  <a:lnTo>
                    <a:pt x="159" y="5232"/>
                  </a:lnTo>
                  <a:close/>
                  <a:moveTo>
                    <a:pt x="731" y="2147"/>
                  </a:moveTo>
                  <a:lnTo>
                    <a:pt x="1638" y="2147"/>
                  </a:lnTo>
                  <a:cubicBezTo>
                    <a:pt x="1669" y="2147"/>
                    <a:pt x="1717" y="2115"/>
                    <a:pt x="1717" y="2068"/>
                  </a:cubicBezTo>
                  <a:cubicBezTo>
                    <a:pt x="1702" y="2020"/>
                    <a:pt x="1669" y="1988"/>
                    <a:pt x="1638" y="1988"/>
                  </a:cubicBezTo>
                  <a:lnTo>
                    <a:pt x="731" y="1988"/>
                  </a:lnTo>
                  <a:cubicBezTo>
                    <a:pt x="699" y="1988"/>
                    <a:pt x="652" y="2020"/>
                    <a:pt x="652" y="2068"/>
                  </a:cubicBezTo>
                  <a:cubicBezTo>
                    <a:pt x="652" y="2115"/>
                    <a:pt x="699" y="2147"/>
                    <a:pt x="731" y="2147"/>
                  </a:cubicBezTo>
                  <a:close/>
                  <a:moveTo>
                    <a:pt x="731" y="2656"/>
                  </a:moveTo>
                  <a:lnTo>
                    <a:pt x="1638" y="2656"/>
                  </a:lnTo>
                  <a:cubicBezTo>
                    <a:pt x="1669" y="2656"/>
                    <a:pt x="1717" y="2624"/>
                    <a:pt x="1717" y="2577"/>
                  </a:cubicBezTo>
                  <a:cubicBezTo>
                    <a:pt x="1702" y="2529"/>
                    <a:pt x="1669" y="2497"/>
                    <a:pt x="1638" y="2497"/>
                  </a:cubicBezTo>
                  <a:lnTo>
                    <a:pt x="731" y="2497"/>
                  </a:lnTo>
                  <a:cubicBezTo>
                    <a:pt x="699" y="2497"/>
                    <a:pt x="652" y="2529"/>
                    <a:pt x="652" y="2577"/>
                  </a:cubicBezTo>
                  <a:cubicBezTo>
                    <a:pt x="652" y="2624"/>
                    <a:pt x="699" y="2656"/>
                    <a:pt x="731" y="2656"/>
                  </a:cubicBezTo>
                  <a:close/>
                  <a:moveTo>
                    <a:pt x="2672" y="3006"/>
                  </a:moveTo>
                  <a:lnTo>
                    <a:pt x="715" y="3006"/>
                  </a:lnTo>
                  <a:cubicBezTo>
                    <a:pt x="684" y="3006"/>
                    <a:pt x="636" y="3038"/>
                    <a:pt x="636" y="3086"/>
                  </a:cubicBezTo>
                  <a:cubicBezTo>
                    <a:pt x="636" y="3133"/>
                    <a:pt x="684" y="3165"/>
                    <a:pt x="715" y="3165"/>
                  </a:cubicBezTo>
                  <a:lnTo>
                    <a:pt x="2672" y="3165"/>
                  </a:lnTo>
                  <a:cubicBezTo>
                    <a:pt x="2719" y="3165"/>
                    <a:pt x="2751" y="3133"/>
                    <a:pt x="2751" y="3086"/>
                  </a:cubicBezTo>
                  <a:cubicBezTo>
                    <a:pt x="2751" y="3054"/>
                    <a:pt x="2719" y="3006"/>
                    <a:pt x="2672" y="3006"/>
                  </a:cubicBezTo>
                  <a:close/>
                  <a:moveTo>
                    <a:pt x="2672" y="3531"/>
                  </a:moveTo>
                  <a:lnTo>
                    <a:pt x="715" y="3515"/>
                  </a:lnTo>
                  <a:cubicBezTo>
                    <a:pt x="684" y="3515"/>
                    <a:pt x="636" y="3563"/>
                    <a:pt x="636" y="3595"/>
                  </a:cubicBezTo>
                  <a:cubicBezTo>
                    <a:pt x="636" y="3642"/>
                    <a:pt x="684" y="3674"/>
                    <a:pt x="715" y="3674"/>
                  </a:cubicBezTo>
                  <a:lnTo>
                    <a:pt x="2672" y="3690"/>
                  </a:lnTo>
                  <a:cubicBezTo>
                    <a:pt x="2719" y="3690"/>
                    <a:pt x="2751" y="3642"/>
                    <a:pt x="2751" y="3610"/>
                  </a:cubicBezTo>
                  <a:cubicBezTo>
                    <a:pt x="2751" y="3563"/>
                    <a:pt x="2719" y="3531"/>
                    <a:pt x="2672" y="3531"/>
                  </a:cubicBezTo>
                  <a:close/>
                  <a:moveTo>
                    <a:pt x="2672" y="4040"/>
                  </a:moveTo>
                  <a:lnTo>
                    <a:pt x="715" y="4040"/>
                  </a:lnTo>
                  <a:cubicBezTo>
                    <a:pt x="684" y="4040"/>
                    <a:pt x="636" y="4072"/>
                    <a:pt x="636" y="4119"/>
                  </a:cubicBezTo>
                  <a:cubicBezTo>
                    <a:pt x="636" y="4151"/>
                    <a:pt x="684" y="4199"/>
                    <a:pt x="715" y="4199"/>
                  </a:cubicBezTo>
                  <a:lnTo>
                    <a:pt x="2672" y="4199"/>
                  </a:lnTo>
                  <a:cubicBezTo>
                    <a:pt x="2719" y="4199"/>
                    <a:pt x="2751" y="4167"/>
                    <a:pt x="2751" y="4119"/>
                  </a:cubicBezTo>
                  <a:cubicBezTo>
                    <a:pt x="2751" y="4072"/>
                    <a:pt x="2719" y="4040"/>
                    <a:pt x="2672" y="4040"/>
                  </a:cubicBezTo>
                  <a:close/>
                  <a:moveTo>
                    <a:pt x="2672" y="4549"/>
                  </a:moveTo>
                  <a:lnTo>
                    <a:pt x="715" y="4549"/>
                  </a:lnTo>
                  <a:cubicBezTo>
                    <a:pt x="684" y="4549"/>
                    <a:pt x="636" y="4580"/>
                    <a:pt x="636" y="4628"/>
                  </a:cubicBezTo>
                  <a:cubicBezTo>
                    <a:pt x="636" y="4676"/>
                    <a:pt x="684" y="4708"/>
                    <a:pt x="715" y="4708"/>
                  </a:cubicBezTo>
                  <a:lnTo>
                    <a:pt x="2672" y="4708"/>
                  </a:lnTo>
                  <a:cubicBezTo>
                    <a:pt x="2719" y="4708"/>
                    <a:pt x="2751" y="4676"/>
                    <a:pt x="2751" y="4628"/>
                  </a:cubicBezTo>
                  <a:cubicBezTo>
                    <a:pt x="2751" y="4580"/>
                    <a:pt x="2719" y="4549"/>
                    <a:pt x="2672" y="4549"/>
                  </a:cubicBezTo>
                  <a:close/>
                </a:path>
              </a:pathLst>
            </a:custGeom>
            <a:solidFill>
              <a:schemeClr val="accent2"/>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grpSp>
      <p:grpSp>
        <p:nvGrpSpPr>
          <p:cNvPr id="11" name="Group 10">
            <a:extLst>
              <a:ext uri="{FF2B5EF4-FFF2-40B4-BE49-F238E27FC236}">
                <a16:creationId xmlns:a16="http://schemas.microsoft.com/office/drawing/2014/main" id="{81F5A402-4454-7E4B-A1C9-8616C9F5E446}"/>
              </a:ext>
            </a:extLst>
          </p:cNvPr>
          <p:cNvGrpSpPr/>
          <p:nvPr/>
        </p:nvGrpSpPr>
        <p:grpSpPr>
          <a:xfrm>
            <a:off x="5603790" y="4638837"/>
            <a:ext cx="990600" cy="767119"/>
            <a:chOff x="11206786" y="8777598"/>
            <a:chExt cx="1981200" cy="1534237"/>
          </a:xfrm>
        </p:grpSpPr>
        <p:sp>
          <p:nvSpPr>
            <p:cNvPr id="56" name="TextBox 55"/>
            <p:cNvSpPr txBox="1"/>
            <p:nvPr/>
          </p:nvSpPr>
          <p:spPr>
            <a:xfrm>
              <a:off x="11206786" y="9757837"/>
              <a:ext cx="1981200" cy="553998"/>
            </a:xfrm>
            <a:prstGeom prst="rect">
              <a:avLst/>
            </a:prstGeom>
            <a:noFill/>
          </p:spPr>
          <p:txBody>
            <a:bodyPr wrap="square" rtlCol="0">
              <a:spAutoFit/>
            </a:bodyPr>
            <a:lstStyle/>
            <a:p>
              <a:pPr algn="ctr" defTabSz="457200" fontAlgn="base">
                <a:spcBef>
                  <a:spcPct val="0"/>
                </a:spcBef>
                <a:spcAft>
                  <a:spcPct val="0"/>
                </a:spcAft>
              </a:pPr>
              <a:r>
                <a:rPr lang="en-US" sz="1200" dirty="0">
                  <a:solidFill>
                    <a:srgbClr val="000000"/>
                  </a:solidFill>
                  <a:latin typeface="Arial" charset="0"/>
                  <a:ea typeface="ＭＳ Ｐゴシック" charset="0"/>
                </a:rPr>
                <a:t>Web portal</a:t>
              </a:r>
            </a:p>
          </p:txBody>
        </p:sp>
        <p:sp>
          <p:nvSpPr>
            <p:cNvPr id="138" name="Freeform: Shape 16">
              <a:extLst>
                <a:ext uri="{FF2B5EF4-FFF2-40B4-BE49-F238E27FC236}">
                  <a16:creationId xmlns:a16="http://schemas.microsoft.com/office/drawing/2014/main" id="{C1AA4150-0ED3-E44E-A000-01FB496DEB81}"/>
                </a:ext>
              </a:extLst>
            </p:cNvPr>
            <p:cNvSpPr/>
            <p:nvPr/>
          </p:nvSpPr>
          <p:spPr>
            <a:xfrm>
              <a:off x="11577588" y="8777598"/>
              <a:ext cx="1239597" cy="948026"/>
            </a:xfrm>
            <a:custGeom>
              <a:avLst/>
              <a:gdLst/>
              <a:ahLst/>
              <a:cxnLst>
                <a:cxn ang="3cd4">
                  <a:pos x="hc" y="t"/>
                </a:cxn>
                <a:cxn ang="cd2">
                  <a:pos x="l" y="vc"/>
                </a:cxn>
                <a:cxn ang="cd4">
                  <a:pos x="hc" y="b"/>
                </a:cxn>
                <a:cxn ang="0">
                  <a:pos x="r" y="vc"/>
                </a:cxn>
              </a:cxnLst>
              <a:rect l="l" t="t" r="r" b="b"/>
              <a:pathLst>
                <a:path w="5885" h="4501">
                  <a:moveTo>
                    <a:pt x="5615" y="1176"/>
                  </a:moveTo>
                  <a:cubicBezTo>
                    <a:pt x="3006" y="1176"/>
                    <a:pt x="3006" y="1176"/>
                    <a:pt x="3006" y="1176"/>
                  </a:cubicBezTo>
                  <a:lnTo>
                    <a:pt x="2990" y="1176"/>
                  </a:lnTo>
                  <a:cubicBezTo>
                    <a:pt x="2990" y="875"/>
                    <a:pt x="2990" y="875"/>
                    <a:pt x="2990" y="875"/>
                  </a:cubicBezTo>
                  <a:cubicBezTo>
                    <a:pt x="2975" y="302"/>
                    <a:pt x="2641" y="111"/>
                    <a:pt x="2434" y="48"/>
                  </a:cubicBezTo>
                  <a:cubicBezTo>
                    <a:pt x="2084" y="-64"/>
                    <a:pt x="1654" y="31"/>
                    <a:pt x="1511" y="238"/>
                  </a:cubicBezTo>
                  <a:lnTo>
                    <a:pt x="1495" y="238"/>
                  </a:lnTo>
                  <a:cubicBezTo>
                    <a:pt x="1145" y="238"/>
                    <a:pt x="891" y="509"/>
                    <a:pt x="891" y="875"/>
                  </a:cubicBezTo>
                  <a:cubicBezTo>
                    <a:pt x="891" y="1176"/>
                    <a:pt x="891" y="1176"/>
                    <a:pt x="891" y="1176"/>
                  </a:cubicBezTo>
                  <a:cubicBezTo>
                    <a:pt x="875" y="1176"/>
                    <a:pt x="843" y="1193"/>
                    <a:pt x="811" y="1209"/>
                  </a:cubicBezTo>
                  <a:cubicBezTo>
                    <a:pt x="764" y="1272"/>
                    <a:pt x="732" y="1336"/>
                    <a:pt x="748" y="1431"/>
                  </a:cubicBezTo>
                  <a:cubicBezTo>
                    <a:pt x="748" y="1813"/>
                    <a:pt x="748" y="1813"/>
                    <a:pt x="748" y="1813"/>
                  </a:cubicBezTo>
                  <a:cubicBezTo>
                    <a:pt x="748" y="1924"/>
                    <a:pt x="827" y="2020"/>
                    <a:pt x="954" y="2067"/>
                  </a:cubicBezTo>
                  <a:cubicBezTo>
                    <a:pt x="970" y="2402"/>
                    <a:pt x="1177" y="2783"/>
                    <a:pt x="1448" y="3006"/>
                  </a:cubicBezTo>
                  <a:cubicBezTo>
                    <a:pt x="1193" y="3387"/>
                    <a:pt x="1193" y="3387"/>
                    <a:pt x="1193" y="3387"/>
                  </a:cubicBezTo>
                  <a:cubicBezTo>
                    <a:pt x="954" y="3387"/>
                    <a:pt x="954" y="3387"/>
                    <a:pt x="954" y="3387"/>
                  </a:cubicBezTo>
                  <a:cubicBezTo>
                    <a:pt x="350" y="3387"/>
                    <a:pt x="0" y="3690"/>
                    <a:pt x="0" y="4230"/>
                  </a:cubicBezTo>
                  <a:cubicBezTo>
                    <a:pt x="0" y="4421"/>
                    <a:pt x="0" y="4421"/>
                    <a:pt x="0" y="4421"/>
                  </a:cubicBezTo>
                  <a:cubicBezTo>
                    <a:pt x="0" y="4469"/>
                    <a:pt x="32" y="4501"/>
                    <a:pt x="79" y="4501"/>
                  </a:cubicBezTo>
                  <a:cubicBezTo>
                    <a:pt x="127" y="4501"/>
                    <a:pt x="159" y="4469"/>
                    <a:pt x="159" y="4421"/>
                  </a:cubicBezTo>
                  <a:cubicBezTo>
                    <a:pt x="159" y="4230"/>
                    <a:pt x="159" y="4230"/>
                    <a:pt x="159" y="4230"/>
                  </a:cubicBezTo>
                  <a:cubicBezTo>
                    <a:pt x="159" y="3626"/>
                    <a:pt x="652" y="3547"/>
                    <a:pt x="954" y="3547"/>
                  </a:cubicBezTo>
                  <a:cubicBezTo>
                    <a:pt x="1225" y="3547"/>
                    <a:pt x="1225" y="3547"/>
                    <a:pt x="1225" y="3547"/>
                  </a:cubicBezTo>
                  <a:cubicBezTo>
                    <a:pt x="1257" y="3547"/>
                    <a:pt x="1288" y="3530"/>
                    <a:pt x="1305" y="3499"/>
                  </a:cubicBezTo>
                  <a:cubicBezTo>
                    <a:pt x="1591" y="3085"/>
                    <a:pt x="1591" y="3085"/>
                    <a:pt x="1591" y="3085"/>
                  </a:cubicBezTo>
                  <a:cubicBezTo>
                    <a:pt x="1702" y="3149"/>
                    <a:pt x="1829" y="3181"/>
                    <a:pt x="1972" y="3181"/>
                  </a:cubicBezTo>
                  <a:cubicBezTo>
                    <a:pt x="2115" y="3181"/>
                    <a:pt x="2259" y="3133"/>
                    <a:pt x="2386" y="3054"/>
                  </a:cubicBezTo>
                  <a:cubicBezTo>
                    <a:pt x="2672" y="3499"/>
                    <a:pt x="2672" y="3499"/>
                    <a:pt x="2672" y="3499"/>
                  </a:cubicBezTo>
                  <a:cubicBezTo>
                    <a:pt x="2688" y="3530"/>
                    <a:pt x="2704" y="3547"/>
                    <a:pt x="2736" y="3547"/>
                  </a:cubicBezTo>
                  <a:cubicBezTo>
                    <a:pt x="3006" y="3547"/>
                    <a:pt x="3006" y="3547"/>
                    <a:pt x="3006" y="3547"/>
                  </a:cubicBezTo>
                  <a:cubicBezTo>
                    <a:pt x="3420" y="3547"/>
                    <a:pt x="3865" y="3721"/>
                    <a:pt x="3865" y="4230"/>
                  </a:cubicBezTo>
                  <a:cubicBezTo>
                    <a:pt x="3865" y="4421"/>
                    <a:pt x="3865" y="4421"/>
                    <a:pt x="3865" y="4421"/>
                  </a:cubicBezTo>
                  <a:cubicBezTo>
                    <a:pt x="3865" y="4469"/>
                    <a:pt x="3897" y="4501"/>
                    <a:pt x="3945" y="4501"/>
                  </a:cubicBezTo>
                  <a:cubicBezTo>
                    <a:pt x="4406" y="4501"/>
                    <a:pt x="4406" y="4501"/>
                    <a:pt x="4406" y="4501"/>
                  </a:cubicBezTo>
                  <a:cubicBezTo>
                    <a:pt x="4422" y="4501"/>
                    <a:pt x="4454" y="4501"/>
                    <a:pt x="4469" y="4485"/>
                  </a:cubicBezTo>
                  <a:cubicBezTo>
                    <a:pt x="4486" y="4453"/>
                    <a:pt x="4486" y="4438"/>
                    <a:pt x="4486" y="4405"/>
                  </a:cubicBezTo>
                  <a:cubicBezTo>
                    <a:pt x="4359" y="3881"/>
                    <a:pt x="4359" y="3881"/>
                    <a:pt x="4359" y="3881"/>
                  </a:cubicBezTo>
                  <a:cubicBezTo>
                    <a:pt x="5615" y="3881"/>
                    <a:pt x="5615" y="3881"/>
                    <a:pt x="5615" y="3881"/>
                  </a:cubicBezTo>
                  <a:cubicBezTo>
                    <a:pt x="5758" y="3881"/>
                    <a:pt x="5885" y="3753"/>
                    <a:pt x="5885" y="3594"/>
                  </a:cubicBezTo>
                  <a:cubicBezTo>
                    <a:pt x="5885" y="1463"/>
                    <a:pt x="5885" y="1463"/>
                    <a:pt x="5885" y="1463"/>
                  </a:cubicBezTo>
                  <a:cubicBezTo>
                    <a:pt x="5885" y="1304"/>
                    <a:pt x="5758" y="1176"/>
                    <a:pt x="5615" y="1176"/>
                  </a:cubicBezTo>
                  <a:close/>
                  <a:moveTo>
                    <a:pt x="1972" y="3022"/>
                  </a:moveTo>
                  <a:cubicBezTo>
                    <a:pt x="1495" y="3022"/>
                    <a:pt x="1114" y="2465"/>
                    <a:pt x="1114" y="1988"/>
                  </a:cubicBezTo>
                  <a:cubicBezTo>
                    <a:pt x="1114" y="1940"/>
                    <a:pt x="1066" y="1908"/>
                    <a:pt x="1034" y="1908"/>
                  </a:cubicBezTo>
                  <a:cubicBezTo>
                    <a:pt x="970" y="1908"/>
                    <a:pt x="907" y="1861"/>
                    <a:pt x="907" y="1813"/>
                  </a:cubicBezTo>
                  <a:cubicBezTo>
                    <a:pt x="907" y="1431"/>
                    <a:pt x="907" y="1431"/>
                    <a:pt x="907" y="1431"/>
                  </a:cubicBezTo>
                  <a:cubicBezTo>
                    <a:pt x="907" y="1384"/>
                    <a:pt x="907" y="1352"/>
                    <a:pt x="923" y="1336"/>
                  </a:cubicBezTo>
                  <a:cubicBezTo>
                    <a:pt x="923" y="1320"/>
                    <a:pt x="939" y="1320"/>
                    <a:pt x="954" y="1320"/>
                  </a:cubicBezTo>
                  <a:cubicBezTo>
                    <a:pt x="987" y="1336"/>
                    <a:pt x="1002" y="1320"/>
                    <a:pt x="1018" y="1304"/>
                  </a:cubicBezTo>
                  <a:cubicBezTo>
                    <a:pt x="1050" y="1288"/>
                    <a:pt x="1050" y="1272"/>
                    <a:pt x="1050" y="1240"/>
                  </a:cubicBezTo>
                  <a:cubicBezTo>
                    <a:pt x="1050" y="875"/>
                    <a:pt x="1050" y="875"/>
                    <a:pt x="1050" y="875"/>
                  </a:cubicBezTo>
                  <a:cubicBezTo>
                    <a:pt x="1050" y="604"/>
                    <a:pt x="1241" y="397"/>
                    <a:pt x="1479" y="397"/>
                  </a:cubicBezTo>
                  <a:cubicBezTo>
                    <a:pt x="1527" y="397"/>
                    <a:pt x="1591" y="397"/>
                    <a:pt x="1639" y="334"/>
                  </a:cubicBezTo>
                  <a:cubicBezTo>
                    <a:pt x="1734" y="191"/>
                    <a:pt x="2084" y="95"/>
                    <a:pt x="2386" y="191"/>
                  </a:cubicBezTo>
                  <a:cubicBezTo>
                    <a:pt x="2577" y="254"/>
                    <a:pt x="2815" y="429"/>
                    <a:pt x="2832" y="875"/>
                  </a:cubicBezTo>
                  <a:cubicBezTo>
                    <a:pt x="2832" y="1240"/>
                    <a:pt x="2832" y="1240"/>
                    <a:pt x="2832" y="1240"/>
                  </a:cubicBezTo>
                  <a:cubicBezTo>
                    <a:pt x="2832" y="1288"/>
                    <a:pt x="2863" y="1320"/>
                    <a:pt x="2911" y="1320"/>
                  </a:cubicBezTo>
                  <a:cubicBezTo>
                    <a:pt x="2943" y="1320"/>
                    <a:pt x="2959" y="1336"/>
                    <a:pt x="2959" y="1336"/>
                  </a:cubicBezTo>
                  <a:cubicBezTo>
                    <a:pt x="2975" y="1336"/>
                    <a:pt x="2975" y="1336"/>
                    <a:pt x="2975" y="1336"/>
                  </a:cubicBezTo>
                  <a:cubicBezTo>
                    <a:pt x="2975" y="1352"/>
                    <a:pt x="2975" y="1399"/>
                    <a:pt x="2975" y="1431"/>
                  </a:cubicBezTo>
                  <a:cubicBezTo>
                    <a:pt x="2975" y="1813"/>
                    <a:pt x="2975" y="1813"/>
                    <a:pt x="2975" y="1813"/>
                  </a:cubicBezTo>
                  <a:cubicBezTo>
                    <a:pt x="2975" y="1861"/>
                    <a:pt x="2943" y="1908"/>
                    <a:pt x="2879" y="1908"/>
                  </a:cubicBezTo>
                  <a:cubicBezTo>
                    <a:pt x="2847" y="1908"/>
                    <a:pt x="2800" y="1940"/>
                    <a:pt x="2800" y="1988"/>
                  </a:cubicBezTo>
                  <a:cubicBezTo>
                    <a:pt x="2800" y="2465"/>
                    <a:pt x="2434" y="3022"/>
                    <a:pt x="1972" y="3022"/>
                  </a:cubicBezTo>
                  <a:close/>
                  <a:moveTo>
                    <a:pt x="4024" y="4342"/>
                  </a:moveTo>
                  <a:cubicBezTo>
                    <a:pt x="4024" y="4230"/>
                    <a:pt x="4024" y="4230"/>
                    <a:pt x="4024" y="4230"/>
                  </a:cubicBezTo>
                  <a:cubicBezTo>
                    <a:pt x="4024" y="4087"/>
                    <a:pt x="4008" y="3976"/>
                    <a:pt x="3961" y="3881"/>
                  </a:cubicBezTo>
                  <a:cubicBezTo>
                    <a:pt x="4104" y="3881"/>
                    <a:pt x="4104" y="3881"/>
                    <a:pt x="4104" y="3881"/>
                  </a:cubicBezTo>
                  <a:cubicBezTo>
                    <a:pt x="4199" y="3881"/>
                    <a:pt x="4199" y="3881"/>
                    <a:pt x="4199" y="3881"/>
                  </a:cubicBezTo>
                  <a:cubicBezTo>
                    <a:pt x="4311" y="4342"/>
                    <a:pt x="4311" y="4342"/>
                    <a:pt x="4311" y="4342"/>
                  </a:cubicBezTo>
                  <a:close/>
                  <a:moveTo>
                    <a:pt x="5726" y="3594"/>
                  </a:moveTo>
                  <a:cubicBezTo>
                    <a:pt x="5726" y="3658"/>
                    <a:pt x="5678" y="3721"/>
                    <a:pt x="5615" y="3721"/>
                  </a:cubicBezTo>
                  <a:cubicBezTo>
                    <a:pt x="4263" y="3721"/>
                    <a:pt x="4263" y="3721"/>
                    <a:pt x="4263" y="3721"/>
                  </a:cubicBezTo>
                  <a:cubicBezTo>
                    <a:pt x="4104" y="3721"/>
                    <a:pt x="4104" y="3721"/>
                    <a:pt x="4104" y="3721"/>
                  </a:cubicBezTo>
                  <a:cubicBezTo>
                    <a:pt x="3850" y="3721"/>
                    <a:pt x="3850" y="3721"/>
                    <a:pt x="3850" y="3721"/>
                  </a:cubicBezTo>
                  <a:cubicBezTo>
                    <a:pt x="3690" y="3499"/>
                    <a:pt x="3388" y="3387"/>
                    <a:pt x="3006" y="3387"/>
                  </a:cubicBezTo>
                  <a:cubicBezTo>
                    <a:pt x="2784" y="3387"/>
                    <a:pt x="2784" y="3387"/>
                    <a:pt x="2784" y="3387"/>
                  </a:cubicBezTo>
                  <a:cubicBezTo>
                    <a:pt x="2768" y="3372"/>
                    <a:pt x="2768" y="3372"/>
                    <a:pt x="2768" y="3372"/>
                  </a:cubicBezTo>
                  <a:cubicBezTo>
                    <a:pt x="5726" y="3372"/>
                    <a:pt x="5726" y="3372"/>
                    <a:pt x="5726" y="3372"/>
                  </a:cubicBezTo>
                  <a:close/>
                  <a:moveTo>
                    <a:pt x="5726" y="3212"/>
                  </a:moveTo>
                  <a:cubicBezTo>
                    <a:pt x="2672" y="3212"/>
                    <a:pt x="2672" y="3212"/>
                    <a:pt x="2672" y="3212"/>
                  </a:cubicBezTo>
                  <a:cubicBezTo>
                    <a:pt x="2513" y="2958"/>
                    <a:pt x="2513" y="2958"/>
                    <a:pt x="2513" y="2958"/>
                  </a:cubicBezTo>
                  <a:cubicBezTo>
                    <a:pt x="2768" y="2735"/>
                    <a:pt x="2943" y="2385"/>
                    <a:pt x="2959" y="2051"/>
                  </a:cubicBezTo>
                  <a:cubicBezTo>
                    <a:pt x="3070" y="2020"/>
                    <a:pt x="3133" y="1924"/>
                    <a:pt x="3133" y="1813"/>
                  </a:cubicBezTo>
                  <a:cubicBezTo>
                    <a:pt x="3133" y="1415"/>
                    <a:pt x="3133" y="1415"/>
                    <a:pt x="3133" y="1415"/>
                  </a:cubicBezTo>
                  <a:cubicBezTo>
                    <a:pt x="3133" y="1399"/>
                    <a:pt x="3133" y="1367"/>
                    <a:pt x="3133" y="1336"/>
                  </a:cubicBezTo>
                  <a:cubicBezTo>
                    <a:pt x="5615" y="1336"/>
                    <a:pt x="5615" y="1336"/>
                    <a:pt x="5615" y="1336"/>
                  </a:cubicBezTo>
                  <a:cubicBezTo>
                    <a:pt x="5678" y="1336"/>
                    <a:pt x="5726" y="1399"/>
                    <a:pt x="5726" y="1463"/>
                  </a:cubicBezTo>
                  <a:close/>
                </a:path>
              </a:pathLst>
            </a:custGeom>
            <a:solidFill>
              <a:schemeClr val="accent2"/>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grpSp>
    </p:spTree>
    <p:extLst>
      <p:ext uri="{BB962C8B-B14F-4D97-AF65-F5344CB8AC3E}">
        <p14:creationId xmlns:p14="http://schemas.microsoft.com/office/powerpoint/2010/main" val="694315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C0A552D-E72E-47D6-B4C9-F9CE9BD1FB73}"/>
              </a:ext>
            </a:extLst>
          </p:cNvPr>
          <p:cNvSpPr/>
          <p:nvPr/>
        </p:nvSpPr>
        <p:spPr>
          <a:xfrm>
            <a:off x="7981375" y="2701923"/>
            <a:ext cx="1306121" cy="35326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900" dirty="0">
              <a:solidFill>
                <a:srgbClr val="FFFFFF"/>
              </a:solidFill>
              <a:latin typeface="Arial"/>
            </a:endParaRPr>
          </a:p>
        </p:txBody>
      </p:sp>
      <p:sp>
        <p:nvSpPr>
          <p:cNvPr id="22" name="Rectangle 21">
            <a:extLst>
              <a:ext uri="{FF2B5EF4-FFF2-40B4-BE49-F238E27FC236}">
                <a16:creationId xmlns:a16="http://schemas.microsoft.com/office/drawing/2014/main" id="{4F428148-BA8F-4AFA-9171-E908AF72AB43}"/>
              </a:ext>
            </a:extLst>
          </p:cNvPr>
          <p:cNvSpPr/>
          <p:nvPr/>
        </p:nvSpPr>
        <p:spPr>
          <a:xfrm>
            <a:off x="3819729" y="2719832"/>
            <a:ext cx="1243386" cy="35326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900" dirty="0">
              <a:solidFill>
                <a:srgbClr val="FFFFFF"/>
              </a:solidFill>
              <a:latin typeface="Arial"/>
            </a:endParaRPr>
          </a:p>
        </p:txBody>
      </p:sp>
      <p:sp>
        <p:nvSpPr>
          <p:cNvPr id="5" name="Content Placeholder 4"/>
          <p:cNvSpPr>
            <a:spLocks noGrp="1"/>
          </p:cNvSpPr>
          <p:nvPr>
            <p:ph idx="11"/>
          </p:nvPr>
        </p:nvSpPr>
        <p:spPr>
          <a:xfrm>
            <a:off x="574581" y="1321924"/>
            <a:ext cx="5346591" cy="1072374"/>
          </a:xfrm>
        </p:spPr>
        <p:txBody>
          <a:bodyPr/>
          <a:lstStyle/>
          <a:p>
            <a:r>
              <a:rPr lang="en-US" dirty="0"/>
              <a:t>More than 210 million items stored</a:t>
            </a:r>
          </a:p>
          <a:p>
            <a:r>
              <a:rPr lang="en-US" dirty="0"/>
              <a:t>More than 700 attributes</a:t>
            </a:r>
          </a:p>
        </p:txBody>
      </p:sp>
      <p:sp>
        <p:nvSpPr>
          <p:cNvPr id="3" name="Content Placeholder 2">
            <a:extLst>
              <a:ext uri="{FF2B5EF4-FFF2-40B4-BE49-F238E27FC236}">
                <a16:creationId xmlns:a16="http://schemas.microsoft.com/office/drawing/2014/main" id="{1F041773-F992-4129-A453-B9D5F14CC5F2}"/>
              </a:ext>
            </a:extLst>
          </p:cNvPr>
          <p:cNvSpPr>
            <a:spLocks noGrp="1"/>
          </p:cNvSpPr>
          <p:nvPr>
            <p:ph idx="12"/>
          </p:nvPr>
        </p:nvSpPr>
        <p:spPr>
          <a:xfrm>
            <a:off x="5921172" y="1369660"/>
            <a:ext cx="5881768" cy="1204118"/>
          </a:xfrm>
          <a:solidFill>
            <a:schemeClr val="bg1"/>
          </a:solidFill>
        </p:spPr>
        <p:txBody>
          <a:bodyPr/>
          <a:lstStyle/>
          <a:p>
            <a:r>
              <a:rPr lang="en-US" dirty="0"/>
              <a:t>More than 5,800 suppliers/distributors</a:t>
            </a:r>
          </a:p>
          <a:p>
            <a:r>
              <a:rPr lang="en-US" dirty="0"/>
              <a:t>More than 200 retail hubs</a:t>
            </a:r>
          </a:p>
          <a:p>
            <a:endParaRPr lang="en-US" dirty="0"/>
          </a:p>
        </p:txBody>
      </p:sp>
      <p:sp>
        <p:nvSpPr>
          <p:cNvPr id="2" name="Title 1"/>
          <p:cNvSpPr>
            <a:spLocks noGrp="1"/>
          </p:cNvSpPr>
          <p:nvPr>
            <p:ph type="title"/>
          </p:nvPr>
        </p:nvSpPr>
        <p:spPr>
          <a:xfrm>
            <a:off x="565597" y="174600"/>
            <a:ext cx="11012301" cy="972704"/>
          </a:xfrm>
        </p:spPr>
        <p:txBody>
          <a:bodyPr/>
          <a:lstStyle/>
          <a:p>
            <a:r>
              <a:rPr lang="en-US" dirty="0"/>
              <a:t>Active Catalogue</a:t>
            </a:r>
            <a:br>
              <a:rPr lang="en-US" dirty="0"/>
            </a:br>
            <a:r>
              <a:rPr lang="en-US" sz="2000" dirty="0"/>
              <a:t>Retail’s leading data synchronization solution</a:t>
            </a:r>
            <a:endParaRPr lang="en-US" dirty="0"/>
          </a:p>
        </p:txBody>
      </p:sp>
      <p:sp>
        <p:nvSpPr>
          <p:cNvPr id="6" name="Freeform: Shape 6">
            <a:extLst>
              <a:ext uri="{FF2B5EF4-FFF2-40B4-BE49-F238E27FC236}">
                <a16:creationId xmlns:a16="http://schemas.microsoft.com/office/drawing/2014/main" id="{7DD22BB8-5981-4028-94D8-F37062A50F32}"/>
              </a:ext>
            </a:extLst>
          </p:cNvPr>
          <p:cNvSpPr/>
          <p:nvPr/>
        </p:nvSpPr>
        <p:spPr>
          <a:xfrm>
            <a:off x="10069033" y="3151223"/>
            <a:ext cx="769140" cy="560880"/>
          </a:xfrm>
          <a:custGeom>
            <a:avLst/>
            <a:gdLst/>
            <a:ahLst/>
            <a:cxnLst>
              <a:cxn ang="3cd4">
                <a:pos x="hc" y="t"/>
              </a:cxn>
              <a:cxn ang="cd2">
                <a:pos x="l" y="vc"/>
              </a:cxn>
              <a:cxn ang="cd4">
                <a:pos x="hc" y="b"/>
              </a:cxn>
              <a:cxn ang="0">
                <a:pos x="r" y="vc"/>
              </a:cxn>
            </a:cxnLst>
            <a:rect l="l" t="t" r="r" b="b"/>
            <a:pathLst>
              <a:path w="4274" h="3117">
                <a:moveTo>
                  <a:pt x="1479" y="2274"/>
                </a:moveTo>
                <a:cubicBezTo>
                  <a:pt x="1495" y="2306"/>
                  <a:pt x="1527" y="2322"/>
                  <a:pt x="1559" y="2322"/>
                </a:cubicBezTo>
                <a:lnTo>
                  <a:pt x="3674" y="2322"/>
                </a:lnTo>
                <a:cubicBezTo>
                  <a:pt x="3706" y="2322"/>
                  <a:pt x="3738" y="2306"/>
                  <a:pt x="3753" y="2274"/>
                </a:cubicBezTo>
                <a:lnTo>
                  <a:pt x="4262" y="875"/>
                </a:lnTo>
                <a:cubicBezTo>
                  <a:pt x="4278" y="859"/>
                  <a:pt x="4278" y="843"/>
                  <a:pt x="4262" y="811"/>
                </a:cubicBezTo>
                <a:cubicBezTo>
                  <a:pt x="4247" y="795"/>
                  <a:pt x="4231" y="780"/>
                  <a:pt x="4199" y="780"/>
                </a:cubicBezTo>
                <a:lnTo>
                  <a:pt x="1368" y="366"/>
                </a:lnTo>
                <a:cubicBezTo>
                  <a:pt x="1336" y="350"/>
                  <a:pt x="1288" y="381"/>
                  <a:pt x="1288" y="429"/>
                </a:cubicBezTo>
                <a:cubicBezTo>
                  <a:pt x="1272" y="477"/>
                  <a:pt x="1304" y="509"/>
                  <a:pt x="1352" y="525"/>
                </a:cubicBezTo>
                <a:lnTo>
                  <a:pt x="4087" y="923"/>
                </a:lnTo>
                <a:lnTo>
                  <a:pt x="3626" y="2163"/>
                </a:lnTo>
                <a:lnTo>
                  <a:pt x="1606" y="2163"/>
                </a:lnTo>
                <a:lnTo>
                  <a:pt x="795" y="48"/>
                </a:lnTo>
                <a:cubicBezTo>
                  <a:pt x="795" y="16"/>
                  <a:pt x="763" y="0"/>
                  <a:pt x="732" y="0"/>
                </a:cubicBezTo>
                <a:lnTo>
                  <a:pt x="79" y="0"/>
                </a:lnTo>
                <a:cubicBezTo>
                  <a:pt x="32" y="0"/>
                  <a:pt x="0" y="32"/>
                  <a:pt x="0" y="80"/>
                </a:cubicBezTo>
                <a:lnTo>
                  <a:pt x="0" y="318"/>
                </a:lnTo>
                <a:cubicBezTo>
                  <a:pt x="0" y="366"/>
                  <a:pt x="32" y="398"/>
                  <a:pt x="79" y="398"/>
                </a:cubicBezTo>
                <a:cubicBezTo>
                  <a:pt x="127" y="398"/>
                  <a:pt x="159" y="366"/>
                  <a:pt x="159" y="318"/>
                </a:cubicBezTo>
                <a:lnTo>
                  <a:pt x="159" y="159"/>
                </a:lnTo>
                <a:lnTo>
                  <a:pt x="668" y="159"/>
                </a:lnTo>
                <a:close/>
                <a:moveTo>
                  <a:pt x="2370" y="2799"/>
                </a:moveTo>
                <a:cubicBezTo>
                  <a:pt x="2370" y="2625"/>
                  <a:pt x="2226" y="2481"/>
                  <a:pt x="2051" y="2481"/>
                </a:cubicBezTo>
                <a:cubicBezTo>
                  <a:pt x="1877" y="2481"/>
                  <a:pt x="1750" y="2625"/>
                  <a:pt x="1750" y="2799"/>
                </a:cubicBezTo>
                <a:cubicBezTo>
                  <a:pt x="1750" y="2974"/>
                  <a:pt x="1877" y="3117"/>
                  <a:pt x="2051" y="3117"/>
                </a:cubicBezTo>
                <a:cubicBezTo>
                  <a:pt x="2226" y="3117"/>
                  <a:pt x="2370" y="2974"/>
                  <a:pt x="2370" y="2799"/>
                </a:cubicBezTo>
                <a:close/>
                <a:moveTo>
                  <a:pt x="1893" y="2799"/>
                </a:moveTo>
                <a:cubicBezTo>
                  <a:pt x="1893" y="2720"/>
                  <a:pt x="1972" y="2640"/>
                  <a:pt x="2051" y="2640"/>
                </a:cubicBezTo>
                <a:cubicBezTo>
                  <a:pt x="2147" y="2640"/>
                  <a:pt x="2211" y="2720"/>
                  <a:pt x="2211" y="2799"/>
                </a:cubicBezTo>
                <a:cubicBezTo>
                  <a:pt x="2211" y="2895"/>
                  <a:pt x="2147" y="2958"/>
                  <a:pt x="2051" y="2958"/>
                </a:cubicBezTo>
                <a:cubicBezTo>
                  <a:pt x="1972" y="2958"/>
                  <a:pt x="1893" y="2895"/>
                  <a:pt x="1893" y="2799"/>
                </a:cubicBezTo>
                <a:close/>
                <a:moveTo>
                  <a:pt x="3483" y="2799"/>
                </a:moveTo>
                <a:cubicBezTo>
                  <a:pt x="3483" y="2625"/>
                  <a:pt x="3340" y="2481"/>
                  <a:pt x="3181" y="2481"/>
                </a:cubicBezTo>
                <a:cubicBezTo>
                  <a:pt x="3006" y="2481"/>
                  <a:pt x="2863" y="2625"/>
                  <a:pt x="2863" y="2799"/>
                </a:cubicBezTo>
                <a:cubicBezTo>
                  <a:pt x="2863" y="2974"/>
                  <a:pt x="3006" y="3117"/>
                  <a:pt x="3181" y="3117"/>
                </a:cubicBezTo>
                <a:cubicBezTo>
                  <a:pt x="3340" y="3117"/>
                  <a:pt x="3483" y="2974"/>
                  <a:pt x="3483" y="2799"/>
                </a:cubicBezTo>
                <a:close/>
                <a:moveTo>
                  <a:pt x="3022" y="2799"/>
                </a:moveTo>
                <a:cubicBezTo>
                  <a:pt x="3022" y="2720"/>
                  <a:pt x="3086" y="2640"/>
                  <a:pt x="3181" y="2640"/>
                </a:cubicBezTo>
                <a:cubicBezTo>
                  <a:pt x="3260" y="2640"/>
                  <a:pt x="3324" y="2720"/>
                  <a:pt x="3324" y="2799"/>
                </a:cubicBezTo>
                <a:cubicBezTo>
                  <a:pt x="3324" y="2895"/>
                  <a:pt x="3260" y="2958"/>
                  <a:pt x="3181" y="2958"/>
                </a:cubicBezTo>
                <a:cubicBezTo>
                  <a:pt x="3086" y="2958"/>
                  <a:pt x="3022" y="2895"/>
                  <a:pt x="3022" y="2799"/>
                </a:cubicBezTo>
                <a:close/>
              </a:path>
            </a:pathLst>
          </a:custGeom>
          <a:solidFill>
            <a:schemeClr val="accent4"/>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sp>
        <p:nvSpPr>
          <p:cNvPr id="7" name="Freeform: Shape 6">
            <a:extLst>
              <a:ext uri="{FF2B5EF4-FFF2-40B4-BE49-F238E27FC236}">
                <a16:creationId xmlns:a16="http://schemas.microsoft.com/office/drawing/2014/main" id="{1A426C1A-082E-4807-A999-56985873A63A}"/>
              </a:ext>
            </a:extLst>
          </p:cNvPr>
          <p:cNvSpPr/>
          <p:nvPr/>
        </p:nvSpPr>
        <p:spPr>
          <a:xfrm>
            <a:off x="10108197" y="4331580"/>
            <a:ext cx="769140" cy="560880"/>
          </a:xfrm>
          <a:custGeom>
            <a:avLst/>
            <a:gdLst/>
            <a:ahLst/>
            <a:cxnLst>
              <a:cxn ang="3cd4">
                <a:pos x="hc" y="t"/>
              </a:cxn>
              <a:cxn ang="cd2">
                <a:pos x="l" y="vc"/>
              </a:cxn>
              <a:cxn ang="cd4">
                <a:pos x="hc" y="b"/>
              </a:cxn>
              <a:cxn ang="0">
                <a:pos x="r" y="vc"/>
              </a:cxn>
            </a:cxnLst>
            <a:rect l="l" t="t" r="r" b="b"/>
            <a:pathLst>
              <a:path w="4274" h="3117">
                <a:moveTo>
                  <a:pt x="1479" y="2274"/>
                </a:moveTo>
                <a:cubicBezTo>
                  <a:pt x="1495" y="2306"/>
                  <a:pt x="1527" y="2322"/>
                  <a:pt x="1559" y="2322"/>
                </a:cubicBezTo>
                <a:lnTo>
                  <a:pt x="3674" y="2322"/>
                </a:lnTo>
                <a:cubicBezTo>
                  <a:pt x="3706" y="2322"/>
                  <a:pt x="3738" y="2306"/>
                  <a:pt x="3753" y="2274"/>
                </a:cubicBezTo>
                <a:lnTo>
                  <a:pt x="4262" y="875"/>
                </a:lnTo>
                <a:cubicBezTo>
                  <a:pt x="4278" y="859"/>
                  <a:pt x="4278" y="843"/>
                  <a:pt x="4262" y="811"/>
                </a:cubicBezTo>
                <a:cubicBezTo>
                  <a:pt x="4247" y="795"/>
                  <a:pt x="4231" y="780"/>
                  <a:pt x="4199" y="780"/>
                </a:cubicBezTo>
                <a:lnTo>
                  <a:pt x="1368" y="366"/>
                </a:lnTo>
                <a:cubicBezTo>
                  <a:pt x="1336" y="350"/>
                  <a:pt x="1288" y="381"/>
                  <a:pt x="1288" y="429"/>
                </a:cubicBezTo>
                <a:cubicBezTo>
                  <a:pt x="1272" y="477"/>
                  <a:pt x="1304" y="509"/>
                  <a:pt x="1352" y="525"/>
                </a:cubicBezTo>
                <a:lnTo>
                  <a:pt x="4087" y="923"/>
                </a:lnTo>
                <a:lnTo>
                  <a:pt x="3626" y="2163"/>
                </a:lnTo>
                <a:lnTo>
                  <a:pt x="1606" y="2163"/>
                </a:lnTo>
                <a:lnTo>
                  <a:pt x="795" y="48"/>
                </a:lnTo>
                <a:cubicBezTo>
                  <a:pt x="795" y="16"/>
                  <a:pt x="763" y="0"/>
                  <a:pt x="732" y="0"/>
                </a:cubicBezTo>
                <a:lnTo>
                  <a:pt x="79" y="0"/>
                </a:lnTo>
                <a:cubicBezTo>
                  <a:pt x="32" y="0"/>
                  <a:pt x="0" y="32"/>
                  <a:pt x="0" y="80"/>
                </a:cubicBezTo>
                <a:lnTo>
                  <a:pt x="0" y="318"/>
                </a:lnTo>
                <a:cubicBezTo>
                  <a:pt x="0" y="366"/>
                  <a:pt x="32" y="398"/>
                  <a:pt x="79" y="398"/>
                </a:cubicBezTo>
                <a:cubicBezTo>
                  <a:pt x="127" y="398"/>
                  <a:pt x="159" y="366"/>
                  <a:pt x="159" y="318"/>
                </a:cubicBezTo>
                <a:lnTo>
                  <a:pt x="159" y="159"/>
                </a:lnTo>
                <a:lnTo>
                  <a:pt x="668" y="159"/>
                </a:lnTo>
                <a:close/>
                <a:moveTo>
                  <a:pt x="2370" y="2799"/>
                </a:moveTo>
                <a:cubicBezTo>
                  <a:pt x="2370" y="2625"/>
                  <a:pt x="2226" y="2481"/>
                  <a:pt x="2051" y="2481"/>
                </a:cubicBezTo>
                <a:cubicBezTo>
                  <a:pt x="1877" y="2481"/>
                  <a:pt x="1750" y="2625"/>
                  <a:pt x="1750" y="2799"/>
                </a:cubicBezTo>
                <a:cubicBezTo>
                  <a:pt x="1750" y="2974"/>
                  <a:pt x="1877" y="3117"/>
                  <a:pt x="2051" y="3117"/>
                </a:cubicBezTo>
                <a:cubicBezTo>
                  <a:pt x="2226" y="3117"/>
                  <a:pt x="2370" y="2974"/>
                  <a:pt x="2370" y="2799"/>
                </a:cubicBezTo>
                <a:close/>
                <a:moveTo>
                  <a:pt x="1893" y="2799"/>
                </a:moveTo>
                <a:cubicBezTo>
                  <a:pt x="1893" y="2720"/>
                  <a:pt x="1972" y="2640"/>
                  <a:pt x="2051" y="2640"/>
                </a:cubicBezTo>
                <a:cubicBezTo>
                  <a:pt x="2147" y="2640"/>
                  <a:pt x="2211" y="2720"/>
                  <a:pt x="2211" y="2799"/>
                </a:cubicBezTo>
                <a:cubicBezTo>
                  <a:pt x="2211" y="2895"/>
                  <a:pt x="2147" y="2958"/>
                  <a:pt x="2051" y="2958"/>
                </a:cubicBezTo>
                <a:cubicBezTo>
                  <a:pt x="1972" y="2958"/>
                  <a:pt x="1893" y="2895"/>
                  <a:pt x="1893" y="2799"/>
                </a:cubicBezTo>
                <a:close/>
                <a:moveTo>
                  <a:pt x="3483" y="2799"/>
                </a:moveTo>
                <a:cubicBezTo>
                  <a:pt x="3483" y="2625"/>
                  <a:pt x="3340" y="2481"/>
                  <a:pt x="3181" y="2481"/>
                </a:cubicBezTo>
                <a:cubicBezTo>
                  <a:pt x="3006" y="2481"/>
                  <a:pt x="2863" y="2625"/>
                  <a:pt x="2863" y="2799"/>
                </a:cubicBezTo>
                <a:cubicBezTo>
                  <a:pt x="2863" y="2974"/>
                  <a:pt x="3006" y="3117"/>
                  <a:pt x="3181" y="3117"/>
                </a:cubicBezTo>
                <a:cubicBezTo>
                  <a:pt x="3340" y="3117"/>
                  <a:pt x="3483" y="2974"/>
                  <a:pt x="3483" y="2799"/>
                </a:cubicBezTo>
                <a:close/>
                <a:moveTo>
                  <a:pt x="3022" y="2799"/>
                </a:moveTo>
                <a:cubicBezTo>
                  <a:pt x="3022" y="2720"/>
                  <a:pt x="3086" y="2640"/>
                  <a:pt x="3181" y="2640"/>
                </a:cubicBezTo>
                <a:cubicBezTo>
                  <a:pt x="3260" y="2640"/>
                  <a:pt x="3324" y="2720"/>
                  <a:pt x="3324" y="2799"/>
                </a:cubicBezTo>
                <a:cubicBezTo>
                  <a:pt x="3324" y="2895"/>
                  <a:pt x="3260" y="2958"/>
                  <a:pt x="3181" y="2958"/>
                </a:cubicBezTo>
                <a:cubicBezTo>
                  <a:pt x="3086" y="2958"/>
                  <a:pt x="3022" y="2895"/>
                  <a:pt x="3022" y="2799"/>
                </a:cubicBezTo>
                <a:close/>
              </a:path>
            </a:pathLst>
          </a:custGeom>
          <a:solidFill>
            <a:schemeClr val="accent4"/>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sp>
        <p:nvSpPr>
          <p:cNvPr id="8" name="Freeform: Shape 6">
            <a:extLst>
              <a:ext uri="{FF2B5EF4-FFF2-40B4-BE49-F238E27FC236}">
                <a16:creationId xmlns:a16="http://schemas.microsoft.com/office/drawing/2014/main" id="{1C8359F3-3BD3-48DA-821E-AB6D35B514E3}"/>
              </a:ext>
            </a:extLst>
          </p:cNvPr>
          <p:cNvSpPr/>
          <p:nvPr/>
        </p:nvSpPr>
        <p:spPr>
          <a:xfrm>
            <a:off x="10125437" y="5508599"/>
            <a:ext cx="769140" cy="560880"/>
          </a:xfrm>
          <a:custGeom>
            <a:avLst/>
            <a:gdLst/>
            <a:ahLst/>
            <a:cxnLst>
              <a:cxn ang="3cd4">
                <a:pos x="hc" y="t"/>
              </a:cxn>
              <a:cxn ang="cd2">
                <a:pos x="l" y="vc"/>
              </a:cxn>
              <a:cxn ang="cd4">
                <a:pos x="hc" y="b"/>
              </a:cxn>
              <a:cxn ang="0">
                <a:pos x="r" y="vc"/>
              </a:cxn>
            </a:cxnLst>
            <a:rect l="l" t="t" r="r" b="b"/>
            <a:pathLst>
              <a:path w="4274" h="3117">
                <a:moveTo>
                  <a:pt x="1479" y="2274"/>
                </a:moveTo>
                <a:cubicBezTo>
                  <a:pt x="1495" y="2306"/>
                  <a:pt x="1527" y="2322"/>
                  <a:pt x="1559" y="2322"/>
                </a:cubicBezTo>
                <a:lnTo>
                  <a:pt x="3674" y="2322"/>
                </a:lnTo>
                <a:cubicBezTo>
                  <a:pt x="3706" y="2322"/>
                  <a:pt x="3738" y="2306"/>
                  <a:pt x="3753" y="2274"/>
                </a:cubicBezTo>
                <a:lnTo>
                  <a:pt x="4262" y="875"/>
                </a:lnTo>
                <a:cubicBezTo>
                  <a:pt x="4278" y="859"/>
                  <a:pt x="4278" y="843"/>
                  <a:pt x="4262" y="811"/>
                </a:cubicBezTo>
                <a:cubicBezTo>
                  <a:pt x="4247" y="795"/>
                  <a:pt x="4231" y="780"/>
                  <a:pt x="4199" y="780"/>
                </a:cubicBezTo>
                <a:lnTo>
                  <a:pt x="1368" y="366"/>
                </a:lnTo>
                <a:cubicBezTo>
                  <a:pt x="1336" y="350"/>
                  <a:pt x="1288" y="381"/>
                  <a:pt x="1288" y="429"/>
                </a:cubicBezTo>
                <a:cubicBezTo>
                  <a:pt x="1272" y="477"/>
                  <a:pt x="1304" y="509"/>
                  <a:pt x="1352" y="525"/>
                </a:cubicBezTo>
                <a:lnTo>
                  <a:pt x="4087" y="923"/>
                </a:lnTo>
                <a:lnTo>
                  <a:pt x="3626" y="2163"/>
                </a:lnTo>
                <a:lnTo>
                  <a:pt x="1606" y="2163"/>
                </a:lnTo>
                <a:lnTo>
                  <a:pt x="795" y="48"/>
                </a:lnTo>
                <a:cubicBezTo>
                  <a:pt x="795" y="16"/>
                  <a:pt x="763" y="0"/>
                  <a:pt x="732" y="0"/>
                </a:cubicBezTo>
                <a:lnTo>
                  <a:pt x="79" y="0"/>
                </a:lnTo>
                <a:cubicBezTo>
                  <a:pt x="32" y="0"/>
                  <a:pt x="0" y="32"/>
                  <a:pt x="0" y="80"/>
                </a:cubicBezTo>
                <a:lnTo>
                  <a:pt x="0" y="318"/>
                </a:lnTo>
                <a:cubicBezTo>
                  <a:pt x="0" y="366"/>
                  <a:pt x="32" y="398"/>
                  <a:pt x="79" y="398"/>
                </a:cubicBezTo>
                <a:cubicBezTo>
                  <a:pt x="127" y="398"/>
                  <a:pt x="159" y="366"/>
                  <a:pt x="159" y="318"/>
                </a:cubicBezTo>
                <a:lnTo>
                  <a:pt x="159" y="159"/>
                </a:lnTo>
                <a:lnTo>
                  <a:pt x="668" y="159"/>
                </a:lnTo>
                <a:close/>
                <a:moveTo>
                  <a:pt x="2370" y="2799"/>
                </a:moveTo>
                <a:cubicBezTo>
                  <a:pt x="2370" y="2625"/>
                  <a:pt x="2226" y="2481"/>
                  <a:pt x="2051" y="2481"/>
                </a:cubicBezTo>
                <a:cubicBezTo>
                  <a:pt x="1877" y="2481"/>
                  <a:pt x="1750" y="2625"/>
                  <a:pt x="1750" y="2799"/>
                </a:cubicBezTo>
                <a:cubicBezTo>
                  <a:pt x="1750" y="2974"/>
                  <a:pt x="1877" y="3117"/>
                  <a:pt x="2051" y="3117"/>
                </a:cubicBezTo>
                <a:cubicBezTo>
                  <a:pt x="2226" y="3117"/>
                  <a:pt x="2370" y="2974"/>
                  <a:pt x="2370" y="2799"/>
                </a:cubicBezTo>
                <a:close/>
                <a:moveTo>
                  <a:pt x="1893" y="2799"/>
                </a:moveTo>
                <a:cubicBezTo>
                  <a:pt x="1893" y="2720"/>
                  <a:pt x="1972" y="2640"/>
                  <a:pt x="2051" y="2640"/>
                </a:cubicBezTo>
                <a:cubicBezTo>
                  <a:pt x="2147" y="2640"/>
                  <a:pt x="2211" y="2720"/>
                  <a:pt x="2211" y="2799"/>
                </a:cubicBezTo>
                <a:cubicBezTo>
                  <a:pt x="2211" y="2895"/>
                  <a:pt x="2147" y="2958"/>
                  <a:pt x="2051" y="2958"/>
                </a:cubicBezTo>
                <a:cubicBezTo>
                  <a:pt x="1972" y="2958"/>
                  <a:pt x="1893" y="2895"/>
                  <a:pt x="1893" y="2799"/>
                </a:cubicBezTo>
                <a:close/>
                <a:moveTo>
                  <a:pt x="3483" y="2799"/>
                </a:moveTo>
                <a:cubicBezTo>
                  <a:pt x="3483" y="2625"/>
                  <a:pt x="3340" y="2481"/>
                  <a:pt x="3181" y="2481"/>
                </a:cubicBezTo>
                <a:cubicBezTo>
                  <a:pt x="3006" y="2481"/>
                  <a:pt x="2863" y="2625"/>
                  <a:pt x="2863" y="2799"/>
                </a:cubicBezTo>
                <a:cubicBezTo>
                  <a:pt x="2863" y="2974"/>
                  <a:pt x="3006" y="3117"/>
                  <a:pt x="3181" y="3117"/>
                </a:cubicBezTo>
                <a:cubicBezTo>
                  <a:pt x="3340" y="3117"/>
                  <a:pt x="3483" y="2974"/>
                  <a:pt x="3483" y="2799"/>
                </a:cubicBezTo>
                <a:close/>
                <a:moveTo>
                  <a:pt x="3022" y="2799"/>
                </a:moveTo>
                <a:cubicBezTo>
                  <a:pt x="3022" y="2720"/>
                  <a:pt x="3086" y="2640"/>
                  <a:pt x="3181" y="2640"/>
                </a:cubicBezTo>
                <a:cubicBezTo>
                  <a:pt x="3260" y="2640"/>
                  <a:pt x="3324" y="2720"/>
                  <a:pt x="3324" y="2799"/>
                </a:cubicBezTo>
                <a:cubicBezTo>
                  <a:pt x="3324" y="2895"/>
                  <a:pt x="3260" y="2958"/>
                  <a:pt x="3181" y="2958"/>
                </a:cubicBezTo>
                <a:cubicBezTo>
                  <a:pt x="3086" y="2958"/>
                  <a:pt x="3022" y="2895"/>
                  <a:pt x="3022" y="2799"/>
                </a:cubicBezTo>
                <a:close/>
              </a:path>
            </a:pathLst>
          </a:custGeom>
          <a:solidFill>
            <a:schemeClr val="accent4"/>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sp>
        <p:nvSpPr>
          <p:cNvPr id="13" name="Freeform: Shape 18">
            <a:extLst>
              <a:ext uri="{FF2B5EF4-FFF2-40B4-BE49-F238E27FC236}">
                <a16:creationId xmlns:a16="http://schemas.microsoft.com/office/drawing/2014/main" id="{EFC0AB01-3059-4EF6-9E26-7EF3CC112C7E}"/>
              </a:ext>
            </a:extLst>
          </p:cNvPr>
          <p:cNvSpPr/>
          <p:nvPr/>
        </p:nvSpPr>
        <p:spPr>
          <a:xfrm>
            <a:off x="4137002" y="3954842"/>
            <a:ext cx="629775" cy="764907"/>
          </a:xfrm>
          <a:custGeom>
            <a:avLst/>
            <a:gdLst/>
            <a:ahLst/>
            <a:cxnLst>
              <a:cxn ang="3cd4">
                <a:pos x="hc" y="t"/>
              </a:cxn>
              <a:cxn ang="cd2">
                <a:pos x="l" y="vc"/>
              </a:cxn>
              <a:cxn ang="cd4">
                <a:pos x="hc" y="b"/>
              </a:cxn>
              <a:cxn ang="0">
                <a:pos x="r" y="vc"/>
              </a:cxn>
            </a:cxnLst>
            <a:rect l="l" t="t" r="r" b="b"/>
            <a:pathLst>
              <a:path w="4326" h="5392">
                <a:moveTo>
                  <a:pt x="0" y="1256"/>
                </a:moveTo>
                <a:lnTo>
                  <a:pt x="0" y="5312"/>
                </a:lnTo>
                <a:cubicBezTo>
                  <a:pt x="0" y="5360"/>
                  <a:pt x="32" y="5392"/>
                  <a:pt x="79" y="5392"/>
                </a:cubicBezTo>
                <a:lnTo>
                  <a:pt x="3244" y="5392"/>
                </a:lnTo>
                <a:cubicBezTo>
                  <a:pt x="3292" y="5392"/>
                  <a:pt x="3324" y="5360"/>
                  <a:pt x="3324" y="5312"/>
                </a:cubicBezTo>
                <a:lnTo>
                  <a:pt x="3324" y="4803"/>
                </a:lnTo>
                <a:lnTo>
                  <a:pt x="3753" y="4803"/>
                </a:lnTo>
                <a:cubicBezTo>
                  <a:pt x="3785" y="4803"/>
                  <a:pt x="3833" y="4771"/>
                  <a:pt x="3833" y="4724"/>
                </a:cubicBezTo>
                <a:lnTo>
                  <a:pt x="3833" y="4215"/>
                </a:lnTo>
                <a:lnTo>
                  <a:pt x="4246" y="4215"/>
                </a:lnTo>
                <a:cubicBezTo>
                  <a:pt x="4294" y="4215"/>
                  <a:pt x="4326" y="4183"/>
                  <a:pt x="4326" y="4135"/>
                </a:cubicBezTo>
                <a:lnTo>
                  <a:pt x="4326" y="1224"/>
                </a:lnTo>
                <a:cubicBezTo>
                  <a:pt x="4326" y="1209"/>
                  <a:pt x="4310" y="1193"/>
                  <a:pt x="4310" y="1177"/>
                </a:cubicBezTo>
                <a:lnTo>
                  <a:pt x="3149" y="32"/>
                </a:lnTo>
                <a:cubicBezTo>
                  <a:pt x="3133" y="16"/>
                  <a:pt x="3117" y="0"/>
                  <a:pt x="3085" y="0"/>
                </a:cubicBezTo>
                <a:lnTo>
                  <a:pt x="1081" y="0"/>
                </a:lnTo>
                <a:cubicBezTo>
                  <a:pt x="1033" y="0"/>
                  <a:pt x="1002" y="48"/>
                  <a:pt x="1002" y="79"/>
                </a:cubicBezTo>
                <a:lnTo>
                  <a:pt x="1002" y="588"/>
                </a:lnTo>
                <a:lnTo>
                  <a:pt x="572" y="588"/>
                </a:lnTo>
                <a:cubicBezTo>
                  <a:pt x="541" y="588"/>
                  <a:pt x="493" y="636"/>
                  <a:pt x="493" y="668"/>
                </a:cubicBezTo>
                <a:lnTo>
                  <a:pt x="493" y="1177"/>
                </a:lnTo>
                <a:lnTo>
                  <a:pt x="79" y="1177"/>
                </a:lnTo>
                <a:cubicBezTo>
                  <a:pt x="32" y="1177"/>
                  <a:pt x="0" y="1224"/>
                  <a:pt x="0" y="1256"/>
                </a:cubicBezTo>
                <a:close/>
                <a:moveTo>
                  <a:pt x="2226" y="1495"/>
                </a:moveTo>
                <a:lnTo>
                  <a:pt x="2576" y="1861"/>
                </a:lnTo>
                <a:lnTo>
                  <a:pt x="2592" y="1861"/>
                </a:lnTo>
                <a:lnTo>
                  <a:pt x="3038" y="2306"/>
                </a:lnTo>
                <a:lnTo>
                  <a:pt x="2226" y="2306"/>
                </a:lnTo>
                <a:close/>
                <a:moveTo>
                  <a:pt x="2719" y="906"/>
                </a:moveTo>
                <a:lnTo>
                  <a:pt x="3085" y="1272"/>
                </a:lnTo>
                <a:lnTo>
                  <a:pt x="3546" y="1718"/>
                </a:lnTo>
                <a:lnTo>
                  <a:pt x="2719" y="1718"/>
                </a:lnTo>
                <a:close/>
                <a:moveTo>
                  <a:pt x="3213" y="318"/>
                </a:moveTo>
                <a:lnTo>
                  <a:pt x="4040" y="1129"/>
                </a:lnTo>
                <a:lnTo>
                  <a:pt x="3213" y="1129"/>
                </a:lnTo>
                <a:close/>
                <a:moveTo>
                  <a:pt x="3324" y="4644"/>
                </a:moveTo>
                <a:lnTo>
                  <a:pt x="3324" y="2402"/>
                </a:lnTo>
                <a:cubicBezTo>
                  <a:pt x="3324" y="2386"/>
                  <a:pt x="3324" y="2370"/>
                  <a:pt x="3308" y="2354"/>
                </a:cubicBezTo>
                <a:lnTo>
                  <a:pt x="2831" y="1877"/>
                </a:lnTo>
                <a:lnTo>
                  <a:pt x="3674" y="1877"/>
                </a:lnTo>
                <a:lnTo>
                  <a:pt x="3674" y="4644"/>
                </a:lnTo>
                <a:close/>
                <a:moveTo>
                  <a:pt x="3833" y="4056"/>
                </a:moveTo>
                <a:lnTo>
                  <a:pt x="3833" y="1813"/>
                </a:lnTo>
                <a:cubicBezTo>
                  <a:pt x="3833" y="1797"/>
                  <a:pt x="3817" y="1781"/>
                  <a:pt x="3801" y="1765"/>
                </a:cubicBezTo>
                <a:lnTo>
                  <a:pt x="3324" y="1288"/>
                </a:lnTo>
                <a:lnTo>
                  <a:pt x="4167" y="1288"/>
                </a:lnTo>
                <a:lnTo>
                  <a:pt x="4167" y="4056"/>
                </a:lnTo>
                <a:close/>
                <a:moveTo>
                  <a:pt x="1160" y="159"/>
                </a:moveTo>
                <a:lnTo>
                  <a:pt x="3053" y="159"/>
                </a:lnTo>
                <a:lnTo>
                  <a:pt x="3053" y="1018"/>
                </a:lnTo>
                <a:lnTo>
                  <a:pt x="2640" y="620"/>
                </a:lnTo>
                <a:cubicBezTo>
                  <a:pt x="2640" y="605"/>
                  <a:pt x="2608" y="588"/>
                  <a:pt x="2592" y="588"/>
                </a:cubicBezTo>
                <a:lnTo>
                  <a:pt x="1160" y="588"/>
                </a:lnTo>
                <a:close/>
                <a:moveTo>
                  <a:pt x="652" y="748"/>
                </a:moveTo>
                <a:lnTo>
                  <a:pt x="2560" y="748"/>
                </a:lnTo>
                <a:lnTo>
                  <a:pt x="2560" y="1606"/>
                </a:lnTo>
                <a:lnTo>
                  <a:pt x="2147" y="1209"/>
                </a:lnTo>
                <a:cubicBezTo>
                  <a:pt x="2131" y="1193"/>
                  <a:pt x="2115" y="1177"/>
                  <a:pt x="2099" y="1177"/>
                </a:cubicBezTo>
                <a:lnTo>
                  <a:pt x="652" y="1177"/>
                </a:lnTo>
                <a:close/>
                <a:moveTo>
                  <a:pt x="159" y="1336"/>
                </a:moveTo>
                <a:lnTo>
                  <a:pt x="2067" y="1336"/>
                </a:lnTo>
                <a:lnTo>
                  <a:pt x="2067" y="2386"/>
                </a:lnTo>
                <a:cubicBezTo>
                  <a:pt x="2067" y="2433"/>
                  <a:pt x="2099" y="2465"/>
                  <a:pt x="2147" y="2465"/>
                </a:cubicBezTo>
                <a:lnTo>
                  <a:pt x="3165" y="2465"/>
                </a:lnTo>
                <a:lnTo>
                  <a:pt x="3165" y="5232"/>
                </a:lnTo>
                <a:lnTo>
                  <a:pt x="159" y="5232"/>
                </a:lnTo>
                <a:close/>
                <a:moveTo>
                  <a:pt x="731" y="2147"/>
                </a:moveTo>
                <a:lnTo>
                  <a:pt x="1638" y="2147"/>
                </a:lnTo>
                <a:cubicBezTo>
                  <a:pt x="1669" y="2147"/>
                  <a:pt x="1717" y="2115"/>
                  <a:pt x="1717" y="2068"/>
                </a:cubicBezTo>
                <a:cubicBezTo>
                  <a:pt x="1702" y="2020"/>
                  <a:pt x="1669" y="1988"/>
                  <a:pt x="1638" y="1988"/>
                </a:cubicBezTo>
                <a:lnTo>
                  <a:pt x="731" y="1988"/>
                </a:lnTo>
                <a:cubicBezTo>
                  <a:pt x="699" y="1988"/>
                  <a:pt x="652" y="2020"/>
                  <a:pt x="652" y="2068"/>
                </a:cubicBezTo>
                <a:cubicBezTo>
                  <a:pt x="652" y="2115"/>
                  <a:pt x="699" y="2147"/>
                  <a:pt x="731" y="2147"/>
                </a:cubicBezTo>
                <a:close/>
                <a:moveTo>
                  <a:pt x="731" y="2656"/>
                </a:moveTo>
                <a:lnTo>
                  <a:pt x="1638" y="2656"/>
                </a:lnTo>
                <a:cubicBezTo>
                  <a:pt x="1669" y="2656"/>
                  <a:pt x="1717" y="2624"/>
                  <a:pt x="1717" y="2577"/>
                </a:cubicBezTo>
                <a:cubicBezTo>
                  <a:pt x="1702" y="2529"/>
                  <a:pt x="1669" y="2497"/>
                  <a:pt x="1638" y="2497"/>
                </a:cubicBezTo>
                <a:lnTo>
                  <a:pt x="731" y="2497"/>
                </a:lnTo>
                <a:cubicBezTo>
                  <a:pt x="699" y="2497"/>
                  <a:pt x="652" y="2529"/>
                  <a:pt x="652" y="2577"/>
                </a:cubicBezTo>
                <a:cubicBezTo>
                  <a:pt x="652" y="2624"/>
                  <a:pt x="699" y="2656"/>
                  <a:pt x="731" y="2656"/>
                </a:cubicBezTo>
                <a:close/>
                <a:moveTo>
                  <a:pt x="2672" y="3006"/>
                </a:moveTo>
                <a:lnTo>
                  <a:pt x="715" y="3006"/>
                </a:lnTo>
                <a:cubicBezTo>
                  <a:pt x="684" y="3006"/>
                  <a:pt x="636" y="3038"/>
                  <a:pt x="636" y="3086"/>
                </a:cubicBezTo>
                <a:cubicBezTo>
                  <a:pt x="636" y="3133"/>
                  <a:pt x="684" y="3165"/>
                  <a:pt x="715" y="3165"/>
                </a:cubicBezTo>
                <a:lnTo>
                  <a:pt x="2672" y="3165"/>
                </a:lnTo>
                <a:cubicBezTo>
                  <a:pt x="2719" y="3165"/>
                  <a:pt x="2751" y="3133"/>
                  <a:pt x="2751" y="3086"/>
                </a:cubicBezTo>
                <a:cubicBezTo>
                  <a:pt x="2751" y="3054"/>
                  <a:pt x="2719" y="3006"/>
                  <a:pt x="2672" y="3006"/>
                </a:cubicBezTo>
                <a:close/>
                <a:moveTo>
                  <a:pt x="2672" y="3531"/>
                </a:moveTo>
                <a:lnTo>
                  <a:pt x="715" y="3515"/>
                </a:lnTo>
                <a:cubicBezTo>
                  <a:pt x="684" y="3515"/>
                  <a:pt x="636" y="3563"/>
                  <a:pt x="636" y="3595"/>
                </a:cubicBezTo>
                <a:cubicBezTo>
                  <a:pt x="636" y="3642"/>
                  <a:pt x="684" y="3674"/>
                  <a:pt x="715" y="3674"/>
                </a:cubicBezTo>
                <a:lnTo>
                  <a:pt x="2672" y="3690"/>
                </a:lnTo>
                <a:cubicBezTo>
                  <a:pt x="2719" y="3690"/>
                  <a:pt x="2751" y="3642"/>
                  <a:pt x="2751" y="3610"/>
                </a:cubicBezTo>
                <a:cubicBezTo>
                  <a:pt x="2751" y="3563"/>
                  <a:pt x="2719" y="3531"/>
                  <a:pt x="2672" y="3531"/>
                </a:cubicBezTo>
                <a:close/>
                <a:moveTo>
                  <a:pt x="2672" y="4040"/>
                </a:moveTo>
                <a:lnTo>
                  <a:pt x="715" y="4040"/>
                </a:lnTo>
                <a:cubicBezTo>
                  <a:pt x="684" y="4040"/>
                  <a:pt x="636" y="4072"/>
                  <a:pt x="636" y="4119"/>
                </a:cubicBezTo>
                <a:cubicBezTo>
                  <a:pt x="636" y="4151"/>
                  <a:pt x="684" y="4199"/>
                  <a:pt x="715" y="4199"/>
                </a:cubicBezTo>
                <a:lnTo>
                  <a:pt x="2672" y="4199"/>
                </a:lnTo>
                <a:cubicBezTo>
                  <a:pt x="2719" y="4199"/>
                  <a:pt x="2751" y="4167"/>
                  <a:pt x="2751" y="4119"/>
                </a:cubicBezTo>
                <a:cubicBezTo>
                  <a:pt x="2751" y="4072"/>
                  <a:pt x="2719" y="4040"/>
                  <a:pt x="2672" y="4040"/>
                </a:cubicBezTo>
                <a:close/>
                <a:moveTo>
                  <a:pt x="2672" y="4549"/>
                </a:moveTo>
                <a:lnTo>
                  <a:pt x="715" y="4549"/>
                </a:lnTo>
                <a:cubicBezTo>
                  <a:pt x="684" y="4549"/>
                  <a:pt x="636" y="4580"/>
                  <a:pt x="636" y="4628"/>
                </a:cubicBezTo>
                <a:cubicBezTo>
                  <a:pt x="636" y="4676"/>
                  <a:pt x="684" y="4708"/>
                  <a:pt x="715" y="4708"/>
                </a:cubicBezTo>
                <a:lnTo>
                  <a:pt x="2672" y="4708"/>
                </a:lnTo>
                <a:cubicBezTo>
                  <a:pt x="2719" y="4708"/>
                  <a:pt x="2751" y="4676"/>
                  <a:pt x="2751" y="4628"/>
                </a:cubicBezTo>
                <a:cubicBezTo>
                  <a:pt x="2751" y="4580"/>
                  <a:pt x="2719" y="4549"/>
                  <a:pt x="2672" y="4549"/>
                </a:cubicBezTo>
                <a:close/>
              </a:path>
            </a:pathLst>
          </a:custGeom>
          <a:solidFill>
            <a:schemeClr val="bg1"/>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sp>
        <p:nvSpPr>
          <p:cNvPr id="14" name="Freeform: Shape 18">
            <a:extLst>
              <a:ext uri="{FF2B5EF4-FFF2-40B4-BE49-F238E27FC236}">
                <a16:creationId xmlns:a16="http://schemas.microsoft.com/office/drawing/2014/main" id="{CEE063E7-CE90-4EEA-BE50-54EBC6994E89}"/>
              </a:ext>
            </a:extLst>
          </p:cNvPr>
          <p:cNvSpPr/>
          <p:nvPr/>
        </p:nvSpPr>
        <p:spPr>
          <a:xfrm>
            <a:off x="8359750" y="3954842"/>
            <a:ext cx="629775" cy="764907"/>
          </a:xfrm>
          <a:custGeom>
            <a:avLst/>
            <a:gdLst/>
            <a:ahLst/>
            <a:cxnLst>
              <a:cxn ang="3cd4">
                <a:pos x="hc" y="t"/>
              </a:cxn>
              <a:cxn ang="cd2">
                <a:pos x="l" y="vc"/>
              </a:cxn>
              <a:cxn ang="cd4">
                <a:pos x="hc" y="b"/>
              </a:cxn>
              <a:cxn ang="0">
                <a:pos x="r" y="vc"/>
              </a:cxn>
            </a:cxnLst>
            <a:rect l="l" t="t" r="r" b="b"/>
            <a:pathLst>
              <a:path w="4326" h="5392">
                <a:moveTo>
                  <a:pt x="0" y="1256"/>
                </a:moveTo>
                <a:lnTo>
                  <a:pt x="0" y="5312"/>
                </a:lnTo>
                <a:cubicBezTo>
                  <a:pt x="0" y="5360"/>
                  <a:pt x="32" y="5392"/>
                  <a:pt x="79" y="5392"/>
                </a:cubicBezTo>
                <a:lnTo>
                  <a:pt x="3244" y="5392"/>
                </a:lnTo>
                <a:cubicBezTo>
                  <a:pt x="3292" y="5392"/>
                  <a:pt x="3324" y="5360"/>
                  <a:pt x="3324" y="5312"/>
                </a:cubicBezTo>
                <a:lnTo>
                  <a:pt x="3324" y="4803"/>
                </a:lnTo>
                <a:lnTo>
                  <a:pt x="3753" y="4803"/>
                </a:lnTo>
                <a:cubicBezTo>
                  <a:pt x="3785" y="4803"/>
                  <a:pt x="3833" y="4771"/>
                  <a:pt x="3833" y="4724"/>
                </a:cubicBezTo>
                <a:lnTo>
                  <a:pt x="3833" y="4215"/>
                </a:lnTo>
                <a:lnTo>
                  <a:pt x="4246" y="4215"/>
                </a:lnTo>
                <a:cubicBezTo>
                  <a:pt x="4294" y="4215"/>
                  <a:pt x="4326" y="4183"/>
                  <a:pt x="4326" y="4135"/>
                </a:cubicBezTo>
                <a:lnTo>
                  <a:pt x="4326" y="1224"/>
                </a:lnTo>
                <a:cubicBezTo>
                  <a:pt x="4326" y="1209"/>
                  <a:pt x="4310" y="1193"/>
                  <a:pt x="4310" y="1177"/>
                </a:cubicBezTo>
                <a:lnTo>
                  <a:pt x="3149" y="32"/>
                </a:lnTo>
                <a:cubicBezTo>
                  <a:pt x="3133" y="16"/>
                  <a:pt x="3117" y="0"/>
                  <a:pt x="3085" y="0"/>
                </a:cubicBezTo>
                <a:lnTo>
                  <a:pt x="1081" y="0"/>
                </a:lnTo>
                <a:cubicBezTo>
                  <a:pt x="1033" y="0"/>
                  <a:pt x="1002" y="48"/>
                  <a:pt x="1002" y="79"/>
                </a:cubicBezTo>
                <a:lnTo>
                  <a:pt x="1002" y="588"/>
                </a:lnTo>
                <a:lnTo>
                  <a:pt x="572" y="588"/>
                </a:lnTo>
                <a:cubicBezTo>
                  <a:pt x="541" y="588"/>
                  <a:pt x="493" y="636"/>
                  <a:pt x="493" y="668"/>
                </a:cubicBezTo>
                <a:lnTo>
                  <a:pt x="493" y="1177"/>
                </a:lnTo>
                <a:lnTo>
                  <a:pt x="79" y="1177"/>
                </a:lnTo>
                <a:cubicBezTo>
                  <a:pt x="32" y="1177"/>
                  <a:pt x="0" y="1224"/>
                  <a:pt x="0" y="1256"/>
                </a:cubicBezTo>
                <a:close/>
                <a:moveTo>
                  <a:pt x="2226" y="1495"/>
                </a:moveTo>
                <a:lnTo>
                  <a:pt x="2576" y="1861"/>
                </a:lnTo>
                <a:lnTo>
                  <a:pt x="2592" y="1861"/>
                </a:lnTo>
                <a:lnTo>
                  <a:pt x="3038" y="2306"/>
                </a:lnTo>
                <a:lnTo>
                  <a:pt x="2226" y="2306"/>
                </a:lnTo>
                <a:close/>
                <a:moveTo>
                  <a:pt x="2719" y="906"/>
                </a:moveTo>
                <a:lnTo>
                  <a:pt x="3085" y="1272"/>
                </a:lnTo>
                <a:lnTo>
                  <a:pt x="3546" y="1718"/>
                </a:lnTo>
                <a:lnTo>
                  <a:pt x="2719" y="1718"/>
                </a:lnTo>
                <a:close/>
                <a:moveTo>
                  <a:pt x="3213" y="318"/>
                </a:moveTo>
                <a:lnTo>
                  <a:pt x="4040" y="1129"/>
                </a:lnTo>
                <a:lnTo>
                  <a:pt x="3213" y="1129"/>
                </a:lnTo>
                <a:close/>
                <a:moveTo>
                  <a:pt x="3324" y="4644"/>
                </a:moveTo>
                <a:lnTo>
                  <a:pt x="3324" y="2402"/>
                </a:lnTo>
                <a:cubicBezTo>
                  <a:pt x="3324" y="2386"/>
                  <a:pt x="3324" y="2370"/>
                  <a:pt x="3308" y="2354"/>
                </a:cubicBezTo>
                <a:lnTo>
                  <a:pt x="2831" y="1877"/>
                </a:lnTo>
                <a:lnTo>
                  <a:pt x="3674" y="1877"/>
                </a:lnTo>
                <a:lnTo>
                  <a:pt x="3674" y="4644"/>
                </a:lnTo>
                <a:close/>
                <a:moveTo>
                  <a:pt x="3833" y="4056"/>
                </a:moveTo>
                <a:lnTo>
                  <a:pt x="3833" y="1813"/>
                </a:lnTo>
                <a:cubicBezTo>
                  <a:pt x="3833" y="1797"/>
                  <a:pt x="3817" y="1781"/>
                  <a:pt x="3801" y="1765"/>
                </a:cubicBezTo>
                <a:lnTo>
                  <a:pt x="3324" y="1288"/>
                </a:lnTo>
                <a:lnTo>
                  <a:pt x="4167" y="1288"/>
                </a:lnTo>
                <a:lnTo>
                  <a:pt x="4167" y="4056"/>
                </a:lnTo>
                <a:close/>
                <a:moveTo>
                  <a:pt x="1160" y="159"/>
                </a:moveTo>
                <a:lnTo>
                  <a:pt x="3053" y="159"/>
                </a:lnTo>
                <a:lnTo>
                  <a:pt x="3053" y="1018"/>
                </a:lnTo>
                <a:lnTo>
                  <a:pt x="2640" y="620"/>
                </a:lnTo>
                <a:cubicBezTo>
                  <a:pt x="2640" y="605"/>
                  <a:pt x="2608" y="588"/>
                  <a:pt x="2592" y="588"/>
                </a:cubicBezTo>
                <a:lnTo>
                  <a:pt x="1160" y="588"/>
                </a:lnTo>
                <a:close/>
                <a:moveTo>
                  <a:pt x="652" y="748"/>
                </a:moveTo>
                <a:lnTo>
                  <a:pt x="2560" y="748"/>
                </a:lnTo>
                <a:lnTo>
                  <a:pt x="2560" y="1606"/>
                </a:lnTo>
                <a:lnTo>
                  <a:pt x="2147" y="1209"/>
                </a:lnTo>
                <a:cubicBezTo>
                  <a:pt x="2131" y="1193"/>
                  <a:pt x="2115" y="1177"/>
                  <a:pt x="2099" y="1177"/>
                </a:cubicBezTo>
                <a:lnTo>
                  <a:pt x="652" y="1177"/>
                </a:lnTo>
                <a:close/>
                <a:moveTo>
                  <a:pt x="159" y="1336"/>
                </a:moveTo>
                <a:lnTo>
                  <a:pt x="2067" y="1336"/>
                </a:lnTo>
                <a:lnTo>
                  <a:pt x="2067" y="2386"/>
                </a:lnTo>
                <a:cubicBezTo>
                  <a:pt x="2067" y="2433"/>
                  <a:pt x="2099" y="2465"/>
                  <a:pt x="2147" y="2465"/>
                </a:cubicBezTo>
                <a:lnTo>
                  <a:pt x="3165" y="2465"/>
                </a:lnTo>
                <a:lnTo>
                  <a:pt x="3165" y="5232"/>
                </a:lnTo>
                <a:lnTo>
                  <a:pt x="159" y="5232"/>
                </a:lnTo>
                <a:close/>
                <a:moveTo>
                  <a:pt x="731" y="2147"/>
                </a:moveTo>
                <a:lnTo>
                  <a:pt x="1638" y="2147"/>
                </a:lnTo>
                <a:cubicBezTo>
                  <a:pt x="1669" y="2147"/>
                  <a:pt x="1717" y="2115"/>
                  <a:pt x="1717" y="2068"/>
                </a:cubicBezTo>
                <a:cubicBezTo>
                  <a:pt x="1702" y="2020"/>
                  <a:pt x="1669" y="1988"/>
                  <a:pt x="1638" y="1988"/>
                </a:cubicBezTo>
                <a:lnTo>
                  <a:pt x="731" y="1988"/>
                </a:lnTo>
                <a:cubicBezTo>
                  <a:pt x="699" y="1988"/>
                  <a:pt x="652" y="2020"/>
                  <a:pt x="652" y="2068"/>
                </a:cubicBezTo>
                <a:cubicBezTo>
                  <a:pt x="652" y="2115"/>
                  <a:pt x="699" y="2147"/>
                  <a:pt x="731" y="2147"/>
                </a:cubicBezTo>
                <a:close/>
                <a:moveTo>
                  <a:pt x="731" y="2656"/>
                </a:moveTo>
                <a:lnTo>
                  <a:pt x="1638" y="2656"/>
                </a:lnTo>
                <a:cubicBezTo>
                  <a:pt x="1669" y="2656"/>
                  <a:pt x="1717" y="2624"/>
                  <a:pt x="1717" y="2577"/>
                </a:cubicBezTo>
                <a:cubicBezTo>
                  <a:pt x="1702" y="2529"/>
                  <a:pt x="1669" y="2497"/>
                  <a:pt x="1638" y="2497"/>
                </a:cubicBezTo>
                <a:lnTo>
                  <a:pt x="731" y="2497"/>
                </a:lnTo>
                <a:cubicBezTo>
                  <a:pt x="699" y="2497"/>
                  <a:pt x="652" y="2529"/>
                  <a:pt x="652" y="2577"/>
                </a:cubicBezTo>
                <a:cubicBezTo>
                  <a:pt x="652" y="2624"/>
                  <a:pt x="699" y="2656"/>
                  <a:pt x="731" y="2656"/>
                </a:cubicBezTo>
                <a:close/>
                <a:moveTo>
                  <a:pt x="2672" y="3006"/>
                </a:moveTo>
                <a:lnTo>
                  <a:pt x="715" y="3006"/>
                </a:lnTo>
                <a:cubicBezTo>
                  <a:pt x="684" y="3006"/>
                  <a:pt x="636" y="3038"/>
                  <a:pt x="636" y="3086"/>
                </a:cubicBezTo>
                <a:cubicBezTo>
                  <a:pt x="636" y="3133"/>
                  <a:pt x="684" y="3165"/>
                  <a:pt x="715" y="3165"/>
                </a:cubicBezTo>
                <a:lnTo>
                  <a:pt x="2672" y="3165"/>
                </a:lnTo>
                <a:cubicBezTo>
                  <a:pt x="2719" y="3165"/>
                  <a:pt x="2751" y="3133"/>
                  <a:pt x="2751" y="3086"/>
                </a:cubicBezTo>
                <a:cubicBezTo>
                  <a:pt x="2751" y="3054"/>
                  <a:pt x="2719" y="3006"/>
                  <a:pt x="2672" y="3006"/>
                </a:cubicBezTo>
                <a:close/>
                <a:moveTo>
                  <a:pt x="2672" y="3531"/>
                </a:moveTo>
                <a:lnTo>
                  <a:pt x="715" y="3515"/>
                </a:lnTo>
                <a:cubicBezTo>
                  <a:pt x="684" y="3515"/>
                  <a:pt x="636" y="3563"/>
                  <a:pt x="636" y="3595"/>
                </a:cubicBezTo>
                <a:cubicBezTo>
                  <a:pt x="636" y="3642"/>
                  <a:pt x="684" y="3674"/>
                  <a:pt x="715" y="3674"/>
                </a:cubicBezTo>
                <a:lnTo>
                  <a:pt x="2672" y="3690"/>
                </a:lnTo>
                <a:cubicBezTo>
                  <a:pt x="2719" y="3690"/>
                  <a:pt x="2751" y="3642"/>
                  <a:pt x="2751" y="3610"/>
                </a:cubicBezTo>
                <a:cubicBezTo>
                  <a:pt x="2751" y="3563"/>
                  <a:pt x="2719" y="3531"/>
                  <a:pt x="2672" y="3531"/>
                </a:cubicBezTo>
                <a:close/>
                <a:moveTo>
                  <a:pt x="2672" y="4040"/>
                </a:moveTo>
                <a:lnTo>
                  <a:pt x="715" y="4040"/>
                </a:lnTo>
                <a:cubicBezTo>
                  <a:pt x="684" y="4040"/>
                  <a:pt x="636" y="4072"/>
                  <a:pt x="636" y="4119"/>
                </a:cubicBezTo>
                <a:cubicBezTo>
                  <a:pt x="636" y="4151"/>
                  <a:pt x="684" y="4199"/>
                  <a:pt x="715" y="4199"/>
                </a:cubicBezTo>
                <a:lnTo>
                  <a:pt x="2672" y="4199"/>
                </a:lnTo>
                <a:cubicBezTo>
                  <a:pt x="2719" y="4199"/>
                  <a:pt x="2751" y="4167"/>
                  <a:pt x="2751" y="4119"/>
                </a:cubicBezTo>
                <a:cubicBezTo>
                  <a:pt x="2751" y="4072"/>
                  <a:pt x="2719" y="4040"/>
                  <a:pt x="2672" y="4040"/>
                </a:cubicBezTo>
                <a:close/>
                <a:moveTo>
                  <a:pt x="2672" y="4549"/>
                </a:moveTo>
                <a:lnTo>
                  <a:pt x="715" y="4549"/>
                </a:lnTo>
                <a:cubicBezTo>
                  <a:pt x="684" y="4549"/>
                  <a:pt x="636" y="4580"/>
                  <a:pt x="636" y="4628"/>
                </a:cubicBezTo>
                <a:cubicBezTo>
                  <a:pt x="636" y="4676"/>
                  <a:pt x="684" y="4708"/>
                  <a:pt x="715" y="4708"/>
                </a:cubicBezTo>
                <a:lnTo>
                  <a:pt x="2672" y="4708"/>
                </a:lnTo>
                <a:cubicBezTo>
                  <a:pt x="2719" y="4708"/>
                  <a:pt x="2751" y="4676"/>
                  <a:pt x="2751" y="4628"/>
                </a:cubicBezTo>
                <a:cubicBezTo>
                  <a:pt x="2751" y="4580"/>
                  <a:pt x="2719" y="4549"/>
                  <a:pt x="2672" y="4549"/>
                </a:cubicBezTo>
                <a:close/>
              </a:path>
            </a:pathLst>
          </a:custGeom>
          <a:solidFill>
            <a:schemeClr val="bg1"/>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sp>
        <p:nvSpPr>
          <p:cNvPr id="15" name="Freeform: Shape 3">
            <a:extLst>
              <a:ext uri="{FF2B5EF4-FFF2-40B4-BE49-F238E27FC236}">
                <a16:creationId xmlns:a16="http://schemas.microsoft.com/office/drawing/2014/main" id="{473BCD89-CA8E-4901-9CB8-1334F22C20DB}"/>
              </a:ext>
            </a:extLst>
          </p:cNvPr>
          <p:cNvSpPr/>
          <p:nvPr/>
        </p:nvSpPr>
        <p:spPr>
          <a:xfrm>
            <a:off x="4154322" y="5204543"/>
            <a:ext cx="673014" cy="662866"/>
          </a:xfrm>
          <a:custGeom>
            <a:avLst/>
            <a:gdLst/>
            <a:ahLst/>
            <a:cxnLst>
              <a:cxn ang="3cd4">
                <a:pos x="hc" y="t"/>
              </a:cxn>
              <a:cxn ang="cd2">
                <a:pos x="l" y="vc"/>
              </a:cxn>
              <a:cxn ang="cd4">
                <a:pos x="hc" y="b"/>
              </a:cxn>
              <a:cxn ang="0">
                <a:pos x="r" y="vc"/>
              </a:cxn>
            </a:cxnLst>
            <a:rect l="l" t="t" r="r" b="b"/>
            <a:pathLst>
              <a:path w="4342" h="4215">
                <a:moveTo>
                  <a:pt x="3324" y="2099"/>
                </a:moveTo>
                <a:lnTo>
                  <a:pt x="3324" y="1225"/>
                </a:lnTo>
                <a:cubicBezTo>
                  <a:pt x="3324" y="1209"/>
                  <a:pt x="3324" y="1177"/>
                  <a:pt x="3308" y="1177"/>
                </a:cubicBezTo>
                <a:lnTo>
                  <a:pt x="2147" y="32"/>
                </a:lnTo>
                <a:cubicBezTo>
                  <a:pt x="2132" y="16"/>
                  <a:pt x="2115" y="0"/>
                  <a:pt x="2084" y="0"/>
                </a:cubicBezTo>
                <a:lnTo>
                  <a:pt x="80" y="0"/>
                </a:lnTo>
                <a:cubicBezTo>
                  <a:pt x="32" y="0"/>
                  <a:pt x="0" y="32"/>
                  <a:pt x="0" y="80"/>
                </a:cubicBezTo>
                <a:lnTo>
                  <a:pt x="0" y="4135"/>
                </a:lnTo>
                <a:cubicBezTo>
                  <a:pt x="0" y="4183"/>
                  <a:pt x="32" y="4215"/>
                  <a:pt x="80" y="4215"/>
                </a:cubicBezTo>
                <a:lnTo>
                  <a:pt x="3245" y="4215"/>
                </a:lnTo>
                <a:cubicBezTo>
                  <a:pt x="3293" y="4215"/>
                  <a:pt x="3324" y="4183"/>
                  <a:pt x="3324" y="4135"/>
                </a:cubicBezTo>
                <a:lnTo>
                  <a:pt x="3324" y="3658"/>
                </a:lnTo>
                <a:lnTo>
                  <a:pt x="4088" y="3658"/>
                </a:lnTo>
                <a:cubicBezTo>
                  <a:pt x="4231" y="3658"/>
                  <a:pt x="4342" y="3547"/>
                  <a:pt x="4342" y="3404"/>
                </a:cubicBezTo>
                <a:lnTo>
                  <a:pt x="4342" y="2354"/>
                </a:lnTo>
                <a:cubicBezTo>
                  <a:pt x="4342" y="2211"/>
                  <a:pt x="4231" y="2099"/>
                  <a:pt x="4088" y="2099"/>
                </a:cubicBezTo>
                <a:close/>
                <a:moveTo>
                  <a:pt x="2211" y="318"/>
                </a:moveTo>
                <a:lnTo>
                  <a:pt x="3038" y="1129"/>
                </a:lnTo>
                <a:lnTo>
                  <a:pt x="2211" y="1129"/>
                </a:lnTo>
                <a:close/>
                <a:moveTo>
                  <a:pt x="3165" y="4056"/>
                </a:moveTo>
                <a:lnTo>
                  <a:pt x="159" y="4056"/>
                </a:lnTo>
                <a:lnTo>
                  <a:pt x="159" y="159"/>
                </a:lnTo>
                <a:lnTo>
                  <a:pt x="2052" y="159"/>
                </a:lnTo>
                <a:lnTo>
                  <a:pt x="2052" y="1209"/>
                </a:lnTo>
                <a:cubicBezTo>
                  <a:pt x="2052" y="1256"/>
                  <a:pt x="2100" y="1288"/>
                  <a:pt x="2132" y="1288"/>
                </a:cubicBezTo>
                <a:lnTo>
                  <a:pt x="3165" y="1288"/>
                </a:lnTo>
                <a:lnTo>
                  <a:pt x="3165" y="2099"/>
                </a:lnTo>
                <a:lnTo>
                  <a:pt x="1463" y="2099"/>
                </a:lnTo>
                <a:cubicBezTo>
                  <a:pt x="1320" y="2099"/>
                  <a:pt x="1209" y="2211"/>
                  <a:pt x="1209" y="2354"/>
                </a:cubicBezTo>
                <a:lnTo>
                  <a:pt x="1209" y="3404"/>
                </a:lnTo>
                <a:cubicBezTo>
                  <a:pt x="1209" y="3547"/>
                  <a:pt x="1320" y="3658"/>
                  <a:pt x="1463" y="3658"/>
                </a:cubicBezTo>
                <a:lnTo>
                  <a:pt x="3165" y="3658"/>
                </a:lnTo>
                <a:close/>
                <a:moveTo>
                  <a:pt x="4183" y="2354"/>
                </a:moveTo>
                <a:lnTo>
                  <a:pt x="4183" y="3404"/>
                </a:lnTo>
                <a:cubicBezTo>
                  <a:pt x="4183" y="3452"/>
                  <a:pt x="4151" y="3499"/>
                  <a:pt x="4088" y="3499"/>
                </a:cubicBezTo>
                <a:lnTo>
                  <a:pt x="1463" y="3499"/>
                </a:lnTo>
                <a:cubicBezTo>
                  <a:pt x="1416" y="3499"/>
                  <a:pt x="1368" y="3452"/>
                  <a:pt x="1368" y="3404"/>
                </a:cubicBezTo>
                <a:lnTo>
                  <a:pt x="1368" y="2354"/>
                </a:lnTo>
                <a:cubicBezTo>
                  <a:pt x="1368" y="2306"/>
                  <a:pt x="1416" y="2259"/>
                  <a:pt x="1463" y="2259"/>
                </a:cubicBezTo>
                <a:lnTo>
                  <a:pt x="4088" y="2259"/>
                </a:lnTo>
                <a:cubicBezTo>
                  <a:pt x="4151" y="2259"/>
                  <a:pt x="4183" y="2306"/>
                  <a:pt x="4183" y="2354"/>
                </a:cubicBezTo>
                <a:close/>
                <a:moveTo>
                  <a:pt x="2466" y="2958"/>
                </a:moveTo>
                <a:lnTo>
                  <a:pt x="2386" y="2958"/>
                </a:lnTo>
                <a:cubicBezTo>
                  <a:pt x="2370" y="2958"/>
                  <a:pt x="2354" y="2974"/>
                  <a:pt x="2354" y="2990"/>
                </a:cubicBezTo>
                <a:cubicBezTo>
                  <a:pt x="2354" y="3006"/>
                  <a:pt x="2338" y="3022"/>
                  <a:pt x="2338" y="3038"/>
                </a:cubicBezTo>
                <a:cubicBezTo>
                  <a:pt x="2338" y="3054"/>
                  <a:pt x="2322" y="3070"/>
                  <a:pt x="2306" y="3086"/>
                </a:cubicBezTo>
                <a:cubicBezTo>
                  <a:pt x="2296" y="3091"/>
                  <a:pt x="2290" y="3101"/>
                  <a:pt x="2275" y="3101"/>
                </a:cubicBezTo>
                <a:cubicBezTo>
                  <a:pt x="2259" y="3101"/>
                  <a:pt x="2227" y="3117"/>
                  <a:pt x="2211" y="3117"/>
                </a:cubicBezTo>
                <a:cubicBezTo>
                  <a:pt x="2179" y="3117"/>
                  <a:pt x="2163" y="3101"/>
                  <a:pt x="2132" y="3101"/>
                </a:cubicBezTo>
                <a:cubicBezTo>
                  <a:pt x="2115" y="3086"/>
                  <a:pt x="2100" y="3070"/>
                  <a:pt x="2084" y="3054"/>
                </a:cubicBezTo>
                <a:cubicBezTo>
                  <a:pt x="2068" y="3038"/>
                  <a:pt x="2052" y="3006"/>
                  <a:pt x="2052" y="2974"/>
                </a:cubicBezTo>
                <a:cubicBezTo>
                  <a:pt x="2036" y="2943"/>
                  <a:pt x="2036" y="2910"/>
                  <a:pt x="2036" y="2879"/>
                </a:cubicBezTo>
                <a:cubicBezTo>
                  <a:pt x="2036" y="2847"/>
                  <a:pt x="2036" y="2815"/>
                  <a:pt x="2052" y="2783"/>
                </a:cubicBezTo>
                <a:cubicBezTo>
                  <a:pt x="2052" y="2752"/>
                  <a:pt x="2068" y="2720"/>
                  <a:pt x="2084" y="2704"/>
                </a:cubicBezTo>
                <a:cubicBezTo>
                  <a:pt x="2100" y="2688"/>
                  <a:pt x="2115" y="2672"/>
                  <a:pt x="2132" y="2656"/>
                </a:cubicBezTo>
                <a:cubicBezTo>
                  <a:pt x="2163" y="2656"/>
                  <a:pt x="2179" y="2640"/>
                  <a:pt x="2211" y="2640"/>
                </a:cubicBezTo>
                <a:cubicBezTo>
                  <a:pt x="2227" y="2640"/>
                  <a:pt x="2243" y="2656"/>
                  <a:pt x="2259" y="2656"/>
                </a:cubicBezTo>
                <a:cubicBezTo>
                  <a:pt x="2275" y="2656"/>
                  <a:pt x="2290" y="2672"/>
                  <a:pt x="2306" y="2672"/>
                </a:cubicBezTo>
                <a:cubicBezTo>
                  <a:pt x="2306" y="2688"/>
                  <a:pt x="2322" y="2704"/>
                  <a:pt x="2322" y="2720"/>
                </a:cubicBezTo>
                <a:cubicBezTo>
                  <a:pt x="2338" y="2735"/>
                  <a:pt x="2338" y="2752"/>
                  <a:pt x="2354" y="2767"/>
                </a:cubicBezTo>
                <a:cubicBezTo>
                  <a:pt x="2354" y="2783"/>
                  <a:pt x="2370" y="2799"/>
                  <a:pt x="2386" y="2799"/>
                </a:cubicBezTo>
                <a:lnTo>
                  <a:pt x="2466" y="2783"/>
                </a:lnTo>
                <a:cubicBezTo>
                  <a:pt x="2471" y="2778"/>
                  <a:pt x="2481" y="2783"/>
                  <a:pt x="2481" y="2767"/>
                </a:cubicBezTo>
                <a:cubicBezTo>
                  <a:pt x="2481" y="2762"/>
                  <a:pt x="2497" y="2752"/>
                  <a:pt x="2481" y="2752"/>
                </a:cubicBezTo>
                <a:cubicBezTo>
                  <a:pt x="2481" y="2720"/>
                  <a:pt x="2466" y="2688"/>
                  <a:pt x="2466" y="2656"/>
                </a:cubicBezTo>
                <a:cubicBezTo>
                  <a:pt x="2450" y="2624"/>
                  <a:pt x="2433" y="2608"/>
                  <a:pt x="2402" y="2577"/>
                </a:cubicBezTo>
                <a:cubicBezTo>
                  <a:pt x="2386" y="2561"/>
                  <a:pt x="2354" y="2545"/>
                  <a:pt x="2322" y="2529"/>
                </a:cubicBezTo>
                <a:cubicBezTo>
                  <a:pt x="2290" y="2513"/>
                  <a:pt x="2243" y="2513"/>
                  <a:pt x="2211" y="2513"/>
                </a:cubicBezTo>
                <a:cubicBezTo>
                  <a:pt x="2163" y="2513"/>
                  <a:pt x="2115" y="2529"/>
                  <a:pt x="2084" y="2545"/>
                </a:cubicBezTo>
                <a:cubicBezTo>
                  <a:pt x="2052" y="2561"/>
                  <a:pt x="2004" y="2577"/>
                  <a:pt x="1988" y="2608"/>
                </a:cubicBezTo>
                <a:cubicBezTo>
                  <a:pt x="1957" y="2640"/>
                  <a:pt x="1924" y="2688"/>
                  <a:pt x="1909" y="2720"/>
                </a:cubicBezTo>
                <a:cubicBezTo>
                  <a:pt x="1893" y="2767"/>
                  <a:pt x="1893" y="2815"/>
                  <a:pt x="1893" y="2879"/>
                </a:cubicBezTo>
                <a:cubicBezTo>
                  <a:pt x="1893" y="2943"/>
                  <a:pt x="1893" y="2990"/>
                  <a:pt x="1909" y="3038"/>
                </a:cubicBezTo>
                <a:cubicBezTo>
                  <a:pt x="1924" y="3070"/>
                  <a:pt x="1957" y="3117"/>
                  <a:pt x="1972" y="3149"/>
                </a:cubicBezTo>
                <a:cubicBezTo>
                  <a:pt x="2004" y="3181"/>
                  <a:pt x="2036" y="3197"/>
                  <a:pt x="2084" y="3213"/>
                </a:cubicBezTo>
                <a:cubicBezTo>
                  <a:pt x="2115" y="3229"/>
                  <a:pt x="2163" y="3244"/>
                  <a:pt x="2211" y="3244"/>
                </a:cubicBezTo>
                <a:cubicBezTo>
                  <a:pt x="2259" y="3244"/>
                  <a:pt x="2290" y="3244"/>
                  <a:pt x="2322" y="3229"/>
                </a:cubicBezTo>
                <a:cubicBezTo>
                  <a:pt x="2354" y="3213"/>
                  <a:pt x="2386" y="3197"/>
                  <a:pt x="2418" y="3165"/>
                </a:cubicBezTo>
                <a:cubicBezTo>
                  <a:pt x="2433" y="3149"/>
                  <a:pt x="2450" y="3117"/>
                  <a:pt x="2466" y="3086"/>
                </a:cubicBezTo>
                <a:cubicBezTo>
                  <a:pt x="2481" y="3054"/>
                  <a:pt x="2497" y="3022"/>
                  <a:pt x="2497" y="2990"/>
                </a:cubicBezTo>
                <a:lnTo>
                  <a:pt x="2497" y="2974"/>
                </a:lnTo>
                <a:cubicBezTo>
                  <a:pt x="2481" y="2958"/>
                  <a:pt x="2481" y="2958"/>
                  <a:pt x="2466" y="2958"/>
                </a:cubicBezTo>
                <a:close/>
                <a:moveTo>
                  <a:pt x="2863" y="2815"/>
                </a:moveTo>
                <a:lnTo>
                  <a:pt x="2784" y="2799"/>
                </a:lnTo>
                <a:cubicBezTo>
                  <a:pt x="2752" y="2783"/>
                  <a:pt x="2736" y="2783"/>
                  <a:pt x="2720" y="2783"/>
                </a:cubicBezTo>
                <a:lnTo>
                  <a:pt x="2704" y="2767"/>
                </a:lnTo>
                <a:cubicBezTo>
                  <a:pt x="2688" y="2767"/>
                  <a:pt x="2693" y="2757"/>
                  <a:pt x="2688" y="2752"/>
                </a:cubicBezTo>
                <a:lnTo>
                  <a:pt x="2688" y="2720"/>
                </a:lnTo>
                <a:lnTo>
                  <a:pt x="2688" y="2688"/>
                </a:lnTo>
                <a:lnTo>
                  <a:pt x="2704" y="2672"/>
                </a:lnTo>
                <a:cubicBezTo>
                  <a:pt x="2720" y="2656"/>
                  <a:pt x="2720" y="2656"/>
                  <a:pt x="2736" y="2656"/>
                </a:cubicBezTo>
                <a:cubicBezTo>
                  <a:pt x="2768" y="2640"/>
                  <a:pt x="2784" y="2640"/>
                  <a:pt x="2815" y="2640"/>
                </a:cubicBezTo>
                <a:cubicBezTo>
                  <a:pt x="2831" y="2640"/>
                  <a:pt x="2847" y="2640"/>
                  <a:pt x="2863" y="2656"/>
                </a:cubicBezTo>
                <a:cubicBezTo>
                  <a:pt x="2879" y="2656"/>
                  <a:pt x="2895" y="2656"/>
                  <a:pt x="2895" y="2672"/>
                </a:cubicBezTo>
                <a:cubicBezTo>
                  <a:pt x="2911" y="2672"/>
                  <a:pt x="2911" y="2688"/>
                  <a:pt x="2927" y="2688"/>
                </a:cubicBezTo>
                <a:cubicBezTo>
                  <a:pt x="2927" y="2704"/>
                  <a:pt x="2927" y="2720"/>
                  <a:pt x="2942" y="2735"/>
                </a:cubicBezTo>
                <a:cubicBezTo>
                  <a:pt x="2942" y="2752"/>
                  <a:pt x="2959" y="2752"/>
                  <a:pt x="2974" y="2752"/>
                </a:cubicBezTo>
                <a:lnTo>
                  <a:pt x="3054" y="2735"/>
                </a:lnTo>
                <a:cubicBezTo>
                  <a:pt x="3059" y="2730"/>
                  <a:pt x="3070" y="2735"/>
                  <a:pt x="3070" y="2720"/>
                </a:cubicBezTo>
                <a:lnTo>
                  <a:pt x="3070" y="2704"/>
                </a:lnTo>
                <a:cubicBezTo>
                  <a:pt x="3070" y="2672"/>
                  <a:pt x="3054" y="2656"/>
                  <a:pt x="3054" y="2640"/>
                </a:cubicBezTo>
                <a:cubicBezTo>
                  <a:pt x="3038" y="2608"/>
                  <a:pt x="3022" y="2592"/>
                  <a:pt x="3006" y="2577"/>
                </a:cubicBezTo>
                <a:cubicBezTo>
                  <a:pt x="2974" y="2561"/>
                  <a:pt x="2959" y="2545"/>
                  <a:pt x="2927" y="2529"/>
                </a:cubicBezTo>
                <a:cubicBezTo>
                  <a:pt x="2895" y="2513"/>
                  <a:pt x="2847" y="2513"/>
                  <a:pt x="2799" y="2513"/>
                </a:cubicBezTo>
                <a:cubicBezTo>
                  <a:pt x="2768" y="2513"/>
                  <a:pt x="2736" y="2513"/>
                  <a:pt x="2704" y="2529"/>
                </a:cubicBezTo>
                <a:cubicBezTo>
                  <a:pt x="2672" y="2529"/>
                  <a:pt x="2641" y="2545"/>
                  <a:pt x="2624" y="2561"/>
                </a:cubicBezTo>
                <a:cubicBezTo>
                  <a:pt x="2593" y="2577"/>
                  <a:pt x="2577" y="2608"/>
                  <a:pt x="2561" y="2624"/>
                </a:cubicBezTo>
                <a:cubicBezTo>
                  <a:pt x="2545" y="2656"/>
                  <a:pt x="2545" y="2688"/>
                  <a:pt x="2545" y="2720"/>
                </a:cubicBezTo>
                <a:cubicBezTo>
                  <a:pt x="2545" y="2752"/>
                  <a:pt x="2545" y="2783"/>
                  <a:pt x="2561" y="2815"/>
                </a:cubicBezTo>
                <a:cubicBezTo>
                  <a:pt x="2561" y="2831"/>
                  <a:pt x="2577" y="2847"/>
                  <a:pt x="2609" y="2879"/>
                </a:cubicBezTo>
                <a:cubicBezTo>
                  <a:pt x="2624" y="2895"/>
                  <a:pt x="2641" y="2895"/>
                  <a:pt x="2672" y="2910"/>
                </a:cubicBezTo>
                <a:cubicBezTo>
                  <a:pt x="2704" y="2926"/>
                  <a:pt x="2736" y="2926"/>
                  <a:pt x="2768" y="2926"/>
                </a:cubicBezTo>
                <a:lnTo>
                  <a:pt x="2847" y="2943"/>
                </a:lnTo>
                <a:cubicBezTo>
                  <a:pt x="2863" y="2958"/>
                  <a:pt x="2879" y="2958"/>
                  <a:pt x="2895" y="2958"/>
                </a:cubicBezTo>
                <a:cubicBezTo>
                  <a:pt x="2911" y="2974"/>
                  <a:pt x="2911" y="2974"/>
                  <a:pt x="2927" y="2974"/>
                </a:cubicBezTo>
                <a:lnTo>
                  <a:pt x="2927" y="3006"/>
                </a:lnTo>
                <a:lnTo>
                  <a:pt x="2942" y="3022"/>
                </a:lnTo>
                <a:cubicBezTo>
                  <a:pt x="2942" y="3038"/>
                  <a:pt x="2927" y="3054"/>
                  <a:pt x="2927" y="3070"/>
                </a:cubicBezTo>
                <a:cubicBezTo>
                  <a:pt x="2922" y="3075"/>
                  <a:pt x="2927" y="3086"/>
                  <a:pt x="2911" y="3086"/>
                </a:cubicBezTo>
                <a:cubicBezTo>
                  <a:pt x="2911" y="3101"/>
                  <a:pt x="2895" y="3101"/>
                  <a:pt x="2879" y="3101"/>
                </a:cubicBezTo>
                <a:cubicBezTo>
                  <a:pt x="2863" y="3117"/>
                  <a:pt x="2847" y="3117"/>
                  <a:pt x="2815" y="3117"/>
                </a:cubicBezTo>
                <a:cubicBezTo>
                  <a:pt x="2768" y="3117"/>
                  <a:pt x="2736" y="3101"/>
                  <a:pt x="2704" y="3086"/>
                </a:cubicBezTo>
                <a:cubicBezTo>
                  <a:pt x="2688" y="3070"/>
                  <a:pt x="2672" y="3054"/>
                  <a:pt x="2672" y="3006"/>
                </a:cubicBezTo>
                <a:cubicBezTo>
                  <a:pt x="2672" y="2990"/>
                  <a:pt x="2656" y="2990"/>
                  <a:pt x="2641" y="2990"/>
                </a:cubicBezTo>
                <a:lnTo>
                  <a:pt x="2561" y="2990"/>
                </a:lnTo>
                <a:lnTo>
                  <a:pt x="2529" y="2990"/>
                </a:lnTo>
                <a:lnTo>
                  <a:pt x="2529" y="3022"/>
                </a:lnTo>
                <a:cubicBezTo>
                  <a:pt x="2529" y="3054"/>
                  <a:pt x="2545" y="3086"/>
                  <a:pt x="2561" y="3117"/>
                </a:cubicBezTo>
                <a:cubicBezTo>
                  <a:pt x="2577" y="3149"/>
                  <a:pt x="2593" y="3181"/>
                  <a:pt x="2624" y="3197"/>
                </a:cubicBezTo>
                <a:cubicBezTo>
                  <a:pt x="2641" y="3213"/>
                  <a:pt x="2672" y="3229"/>
                  <a:pt x="2704" y="3229"/>
                </a:cubicBezTo>
                <a:cubicBezTo>
                  <a:pt x="2736" y="3244"/>
                  <a:pt x="2784" y="3244"/>
                  <a:pt x="2815" y="3244"/>
                </a:cubicBezTo>
                <a:cubicBezTo>
                  <a:pt x="2863" y="3244"/>
                  <a:pt x="2895" y="3244"/>
                  <a:pt x="2927" y="3229"/>
                </a:cubicBezTo>
                <a:cubicBezTo>
                  <a:pt x="2959" y="3213"/>
                  <a:pt x="2990" y="3197"/>
                  <a:pt x="3006" y="3181"/>
                </a:cubicBezTo>
                <a:cubicBezTo>
                  <a:pt x="3038" y="3165"/>
                  <a:pt x="3054" y="3133"/>
                  <a:pt x="3070" y="3117"/>
                </a:cubicBezTo>
                <a:cubicBezTo>
                  <a:pt x="3070" y="3086"/>
                  <a:pt x="3086" y="3054"/>
                  <a:pt x="3086" y="3022"/>
                </a:cubicBezTo>
                <a:cubicBezTo>
                  <a:pt x="3086" y="2958"/>
                  <a:pt x="3070" y="2910"/>
                  <a:pt x="3022" y="2879"/>
                </a:cubicBezTo>
                <a:cubicBezTo>
                  <a:pt x="2990" y="2847"/>
                  <a:pt x="2942" y="2831"/>
                  <a:pt x="2863" y="2815"/>
                </a:cubicBezTo>
                <a:close/>
                <a:moveTo>
                  <a:pt x="3674" y="2529"/>
                </a:moveTo>
                <a:lnTo>
                  <a:pt x="3579" y="2529"/>
                </a:lnTo>
                <a:cubicBezTo>
                  <a:pt x="3563" y="2529"/>
                  <a:pt x="3563" y="2545"/>
                  <a:pt x="3547" y="2545"/>
                </a:cubicBezTo>
                <a:lnTo>
                  <a:pt x="3388" y="3006"/>
                </a:lnTo>
                <a:lnTo>
                  <a:pt x="3213" y="2545"/>
                </a:lnTo>
                <a:lnTo>
                  <a:pt x="3197" y="2529"/>
                </a:lnTo>
                <a:lnTo>
                  <a:pt x="3102" y="2529"/>
                </a:lnTo>
                <a:cubicBezTo>
                  <a:pt x="3086" y="2529"/>
                  <a:pt x="3086" y="2529"/>
                  <a:pt x="3070" y="2545"/>
                </a:cubicBezTo>
                <a:lnTo>
                  <a:pt x="3070" y="2577"/>
                </a:lnTo>
                <a:lnTo>
                  <a:pt x="3308" y="3213"/>
                </a:lnTo>
                <a:cubicBezTo>
                  <a:pt x="3324" y="3213"/>
                  <a:pt x="3324" y="3229"/>
                  <a:pt x="3340" y="3229"/>
                </a:cubicBezTo>
                <a:lnTo>
                  <a:pt x="3420" y="3229"/>
                </a:lnTo>
                <a:cubicBezTo>
                  <a:pt x="3436" y="3229"/>
                  <a:pt x="3441" y="3218"/>
                  <a:pt x="3451" y="3213"/>
                </a:cubicBezTo>
                <a:lnTo>
                  <a:pt x="3706" y="2577"/>
                </a:lnTo>
                <a:cubicBezTo>
                  <a:pt x="3706" y="2561"/>
                  <a:pt x="3706" y="2545"/>
                  <a:pt x="3690" y="2545"/>
                </a:cubicBezTo>
                <a:cubicBezTo>
                  <a:pt x="3690" y="2529"/>
                  <a:pt x="3679" y="2534"/>
                  <a:pt x="3674" y="2529"/>
                </a:cubicBezTo>
                <a:close/>
              </a:path>
            </a:pathLst>
          </a:custGeom>
          <a:solidFill>
            <a:schemeClr val="bg1"/>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sp>
        <p:nvSpPr>
          <p:cNvPr id="16" name="Freeform: Shape 16">
            <a:extLst>
              <a:ext uri="{FF2B5EF4-FFF2-40B4-BE49-F238E27FC236}">
                <a16:creationId xmlns:a16="http://schemas.microsoft.com/office/drawing/2014/main" id="{63D07D0E-592F-4EE7-8ADA-B1C0C6525ACC}"/>
              </a:ext>
            </a:extLst>
          </p:cNvPr>
          <p:cNvSpPr/>
          <p:nvPr/>
        </p:nvSpPr>
        <p:spPr>
          <a:xfrm>
            <a:off x="4063712" y="2847513"/>
            <a:ext cx="743307" cy="586753"/>
          </a:xfrm>
          <a:custGeom>
            <a:avLst/>
            <a:gdLst/>
            <a:ahLst/>
            <a:cxnLst>
              <a:cxn ang="3cd4">
                <a:pos x="hc" y="t"/>
              </a:cxn>
              <a:cxn ang="cd2">
                <a:pos x="l" y="vc"/>
              </a:cxn>
              <a:cxn ang="cd4">
                <a:pos x="hc" y="b"/>
              </a:cxn>
              <a:cxn ang="0">
                <a:pos x="r" y="vc"/>
              </a:cxn>
            </a:cxnLst>
            <a:rect l="l" t="t" r="r" b="b"/>
            <a:pathLst>
              <a:path w="5885" h="4501">
                <a:moveTo>
                  <a:pt x="5615" y="1176"/>
                </a:moveTo>
                <a:cubicBezTo>
                  <a:pt x="3006" y="1176"/>
                  <a:pt x="3006" y="1176"/>
                  <a:pt x="3006" y="1176"/>
                </a:cubicBezTo>
                <a:lnTo>
                  <a:pt x="2990" y="1176"/>
                </a:lnTo>
                <a:cubicBezTo>
                  <a:pt x="2990" y="875"/>
                  <a:pt x="2990" y="875"/>
                  <a:pt x="2990" y="875"/>
                </a:cubicBezTo>
                <a:cubicBezTo>
                  <a:pt x="2975" y="302"/>
                  <a:pt x="2641" y="111"/>
                  <a:pt x="2434" y="48"/>
                </a:cubicBezTo>
                <a:cubicBezTo>
                  <a:pt x="2084" y="-64"/>
                  <a:pt x="1654" y="31"/>
                  <a:pt x="1511" y="238"/>
                </a:cubicBezTo>
                <a:lnTo>
                  <a:pt x="1495" y="238"/>
                </a:lnTo>
                <a:cubicBezTo>
                  <a:pt x="1145" y="238"/>
                  <a:pt x="891" y="509"/>
                  <a:pt x="891" y="875"/>
                </a:cubicBezTo>
                <a:cubicBezTo>
                  <a:pt x="891" y="1176"/>
                  <a:pt x="891" y="1176"/>
                  <a:pt x="891" y="1176"/>
                </a:cubicBezTo>
                <a:cubicBezTo>
                  <a:pt x="875" y="1176"/>
                  <a:pt x="843" y="1193"/>
                  <a:pt x="811" y="1209"/>
                </a:cubicBezTo>
                <a:cubicBezTo>
                  <a:pt x="764" y="1272"/>
                  <a:pt x="732" y="1336"/>
                  <a:pt x="748" y="1431"/>
                </a:cubicBezTo>
                <a:cubicBezTo>
                  <a:pt x="748" y="1813"/>
                  <a:pt x="748" y="1813"/>
                  <a:pt x="748" y="1813"/>
                </a:cubicBezTo>
                <a:cubicBezTo>
                  <a:pt x="748" y="1924"/>
                  <a:pt x="827" y="2020"/>
                  <a:pt x="954" y="2067"/>
                </a:cubicBezTo>
                <a:cubicBezTo>
                  <a:pt x="970" y="2402"/>
                  <a:pt x="1177" y="2783"/>
                  <a:pt x="1448" y="3006"/>
                </a:cubicBezTo>
                <a:cubicBezTo>
                  <a:pt x="1193" y="3387"/>
                  <a:pt x="1193" y="3387"/>
                  <a:pt x="1193" y="3387"/>
                </a:cubicBezTo>
                <a:cubicBezTo>
                  <a:pt x="954" y="3387"/>
                  <a:pt x="954" y="3387"/>
                  <a:pt x="954" y="3387"/>
                </a:cubicBezTo>
                <a:cubicBezTo>
                  <a:pt x="350" y="3387"/>
                  <a:pt x="0" y="3690"/>
                  <a:pt x="0" y="4230"/>
                </a:cubicBezTo>
                <a:cubicBezTo>
                  <a:pt x="0" y="4421"/>
                  <a:pt x="0" y="4421"/>
                  <a:pt x="0" y="4421"/>
                </a:cubicBezTo>
                <a:cubicBezTo>
                  <a:pt x="0" y="4469"/>
                  <a:pt x="32" y="4501"/>
                  <a:pt x="79" y="4501"/>
                </a:cubicBezTo>
                <a:cubicBezTo>
                  <a:pt x="127" y="4501"/>
                  <a:pt x="159" y="4469"/>
                  <a:pt x="159" y="4421"/>
                </a:cubicBezTo>
                <a:cubicBezTo>
                  <a:pt x="159" y="4230"/>
                  <a:pt x="159" y="4230"/>
                  <a:pt x="159" y="4230"/>
                </a:cubicBezTo>
                <a:cubicBezTo>
                  <a:pt x="159" y="3626"/>
                  <a:pt x="652" y="3547"/>
                  <a:pt x="954" y="3547"/>
                </a:cubicBezTo>
                <a:cubicBezTo>
                  <a:pt x="1225" y="3547"/>
                  <a:pt x="1225" y="3547"/>
                  <a:pt x="1225" y="3547"/>
                </a:cubicBezTo>
                <a:cubicBezTo>
                  <a:pt x="1257" y="3547"/>
                  <a:pt x="1288" y="3530"/>
                  <a:pt x="1305" y="3499"/>
                </a:cubicBezTo>
                <a:cubicBezTo>
                  <a:pt x="1591" y="3085"/>
                  <a:pt x="1591" y="3085"/>
                  <a:pt x="1591" y="3085"/>
                </a:cubicBezTo>
                <a:cubicBezTo>
                  <a:pt x="1702" y="3149"/>
                  <a:pt x="1829" y="3181"/>
                  <a:pt x="1972" y="3181"/>
                </a:cubicBezTo>
                <a:cubicBezTo>
                  <a:pt x="2115" y="3181"/>
                  <a:pt x="2259" y="3133"/>
                  <a:pt x="2386" y="3054"/>
                </a:cubicBezTo>
                <a:cubicBezTo>
                  <a:pt x="2672" y="3499"/>
                  <a:pt x="2672" y="3499"/>
                  <a:pt x="2672" y="3499"/>
                </a:cubicBezTo>
                <a:cubicBezTo>
                  <a:pt x="2688" y="3530"/>
                  <a:pt x="2704" y="3547"/>
                  <a:pt x="2736" y="3547"/>
                </a:cubicBezTo>
                <a:cubicBezTo>
                  <a:pt x="3006" y="3547"/>
                  <a:pt x="3006" y="3547"/>
                  <a:pt x="3006" y="3547"/>
                </a:cubicBezTo>
                <a:cubicBezTo>
                  <a:pt x="3420" y="3547"/>
                  <a:pt x="3865" y="3721"/>
                  <a:pt x="3865" y="4230"/>
                </a:cubicBezTo>
                <a:cubicBezTo>
                  <a:pt x="3865" y="4421"/>
                  <a:pt x="3865" y="4421"/>
                  <a:pt x="3865" y="4421"/>
                </a:cubicBezTo>
                <a:cubicBezTo>
                  <a:pt x="3865" y="4469"/>
                  <a:pt x="3897" y="4501"/>
                  <a:pt x="3945" y="4501"/>
                </a:cubicBezTo>
                <a:cubicBezTo>
                  <a:pt x="4406" y="4501"/>
                  <a:pt x="4406" y="4501"/>
                  <a:pt x="4406" y="4501"/>
                </a:cubicBezTo>
                <a:cubicBezTo>
                  <a:pt x="4422" y="4501"/>
                  <a:pt x="4454" y="4501"/>
                  <a:pt x="4469" y="4485"/>
                </a:cubicBezTo>
                <a:cubicBezTo>
                  <a:pt x="4486" y="4453"/>
                  <a:pt x="4486" y="4438"/>
                  <a:pt x="4486" y="4405"/>
                </a:cubicBezTo>
                <a:cubicBezTo>
                  <a:pt x="4359" y="3881"/>
                  <a:pt x="4359" y="3881"/>
                  <a:pt x="4359" y="3881"/>
                </a:cubicBezTo>
                <a:cubicBezTo>
                  <a:pt x="5615" y="3881"/>
                  <a:pt x="5615" y="3881"/>
                  <a:pt x="5615" y="3881"/>
                </a:cubicBezTo>
                <a:cubicBezTo>
                  <a:pt x="5758" y="3881"/>
                  <a:pt x="5885" y="3753"/>
                  <a:pt x="5885" y="3594"/>
                </a:cubicBezTo>
                <a:cubicBezTo>
                  <a:pt x="5885" y="1463"/>
                  <a:pt x="5885" y="1463"/>
                  <a:pt x="5885" y="1463"/>
                </a:cubicBezTo>
                <a:cubicBezTo>
                  <a:pt x="5885" y="1304"/>
                  <a:pt x="5758" y="1176"/>
                  <a:pt x="5615" y="1176"/>
                </a:cubicBezTo>
                <a:close/>
                <a:moveTo>
                  <a:pt x="1972" y="3022"/>
                </a:moveTo>
                <a:cubicBezTo>
                  <a:pt x="1495" y="3022"/>
                  <a:pt x="1114" y="2465"/>
                  <a:pt x="1114" y="1988"/>
                </a:cubicBezTo>
                <a:cubicBezTo>
                  <a:pt x="1114" y="1940"/>
                  <a:pt x="1066" y="1908"/>
                  <a:pt x="1034" y="1908"/>
                </a:cubicBezTo>
                <a:cubicBezTo>
                  <a:pt x="970" y="1908"/>
                  <a:pt x="907" y="1861"/>
                  <a:pt x="907" y="1813"/>
                </a:cubicBezTo>
                <a:cubicBezTo>
                  <a:pt x="907" y="1431"/>
                  <a:pt x="907" y="1431"/>
                  <a:pt x="907" y="1431"/>
                </a:cubicBezTo>
                <a:cubicBezTo>
                  <a:pt x="907" y="1384"/>
                  <a:pt x="907" y="1352"/>
                  <a:pt x="923" y="1336"/>
                </a:cubicBezTo>
                <a:cubicBezTo>
                  <a:pt x="923" y="1320"/>
                  <a:pt x="939" y="1320"/>
                  <a:pt x="954" y="1320"/>
                </a:cubicBezTo>
                <a:cubicBezTo>
                  <a:pt x="987" y="1336"/>
                  <a:pt x="1002" y="1320"/>
                  <a:pt x="1018" y="1304"/>
                </a:cubicBezTo>
                <a:cubicBezTo>
                  <a:pt x="1050" y="1288"/>
                  <a:pt x="1050" y="1272"/>
                  <a:pt x="1050" y="1240"/>
                </a:cubicBezTo>
                <a:cubicBezTo>
                  <a:pt x="1050" y="875"/>
                  <a:pt x="1050" y="875"/>
                  <a:pt x="1050" y="875"/>
                </a:cubicBezTo>
                <a:cubicBezTo>
                  <a:pt x="1050" y="604"/>
                  <a:pt x="1241" y="397"/>
                  <a:pt x="1479" y="397"/>
                </a:cubicBezTo>
                <a:cubicBezTo>
                  <a:pt x="1527" y="397"/>
                  <a:pt x="1591" y="397"/>
                  <a:pt x="1639" y="334"/>
                </a:cubicBezTo>
                <a:cubicBezTo>
                  <a:pt x="1734" y="191"/>
                  <a:pt x="2084" y="95"/>
                  <a:pt x="2386" y="191"/>
                </a:cubicBezTo>
                <a:cubicBezTo>
                  <a:pt x="2577" y="254"/>
                  <a:pt x="2815" y="429"/>
                  <a:pt x="2832" y="875"/>
                </a:cubicBezTo>
                <a:cubicBezTo>
                  <a:pt x="2832" y="1240"/>
                  <a:pt x="2832" y="1240"/>
                  <a:pt x="2832" y="1240"/>
                </a:cubicBezTo>
                <a:cubicBezTo>
                  <a:pt x="2832" y="1288"/>
                  <a:pt x="2863" y="1320"/>
                  <a:pt x="2911" y="1320"/>
                </a:cubicBezTo>
                <a:cubicBezTo>
                  <a:pt x="2943" y="1320"/>
                  <a:pt x="2959" y="1336"/>
                  <a:pt x="2959" y="1336"/>
                </a:cubicBezTo>
                <a:cubicBezTo>
                  <a:pt x="2975" y="1336"/>
                  <a:pt x="2975" y="1336"/>
                  <a:pt x="2975" y="1336"/>
                </a:cubicBezTo>
                <a:cubicBezTo>
                  <a:pt x="2975" y="1352"/>
                  <a:pt x="2975" y="1399"/>
                  <a:pt x="2975" y="1431"/>
                </a:cubicBezTo>
                <a:cubicBezTo>
                  <a:pt x="2975" y="1813"/>
                  <a:pt x="2975" y="1813"/>
                  <a:pt x="2975" y="1813"/>
                </a:cubicBezTo>
                <a:cubicBezTo>
                  <a:pt x="2975" y="1861"/>
                  <a:pt x="2943" y="1908"/>
                  <a:pt x="2879" y="1908"/>
                </a:cubicBezTo>
                <a:cubicBezTo>
                  <a:pt x="2847" y="1908"/>
                  <a:pt x="2800" y="1940"/>
                  <a:pt x="2800" y="1988"/>
                </a:cubicBezTo>
                <a:cubicBezTo>
                  <a:pt x="2800" y="2465"/>
                  <a:pt x="2434" y="3022"/>
                  <a:pt x="1972" y="3022"/>
                </a:cubicBezTo>
                <a:close/>
                <a:moveTo>
                  <a:pt x="4024" y="4342"/>
                </a:moveTo>
                <a:cubicBezTo>
                  <a:pt x="4024" y="4230"/>
                  <a:pt x="4024" y="4230"/>
                  <a:pt x="4024" y="4230"/>
                </a:cubicBezTo>
                <a:cubicBezTo>
                  <a:pt x="4024" y="4087"/>
                  <a:pt x="4008" y="3976"/>
                  <a:pt x="3961" y="3881"/>
                </a:cubicBezTo>
                <a:cubicBezTo>
                  <a:pt x="4104" y="3881"/>
                  <a:pt x="4104" y="3881"/>
                  <a:pt x="4104" y="3881"/>
                </a:cubicBezTo>
                <a:cubicBezTo>
                  <a:pt x="4199" y="3881"/>
                  <a:pt x="4199" y="3881"/>
                  <a:pt x="4199" y="3881"/>
                </a:cubicBezTo>
                <a:cubicBezTo>
                  <a:pt x="4311" y="4342"/>
                  <a:pt x="4311" y="4342"/>
                  <a:pt x="4311" y="4342"/>
                </a:cubicBezTo>
                <a:close/>
                <a:moveTo>
                  <a:pt x="5726" y="3594"/>
                </a:moveTo>
                <a:cubicBezTo>
                  <a:pt x="5726" y="3658"/>
                  <a:pt x="5678" y="3721"/>
                  <a:pt x="5615" y="3721"/>
                </a:cubicBezTo>
                <a:cubicBezTo>
                  <a:pt x="4263" y="3721"/>
                  <a:pt x="4263" y="3721"/>
                  <a:pt x="4263" y="3721"/>
                </a:cubicBezTo>
                <a:cubicBezTo>
                  <a:pt x="4104" y="3721"/>
                  <a:pt x="4104" y="3721"/>
                  <a:pt x="4104" y="3721"/>
                </a:cubicBezTo>
                <a:cubicBezTo>
                  <a:pt x="3850" y="3721"/>
                  <a:pt x="3850" y="3721"/>
                  <a:pt x="3850" y="3721"/>
                </a:cubicBezTo>
                <a:cubicBezTo>
                  <a:pt x="3690" y="3499"/>
                  <a:pt x="3388" y="3387"/>
                  <a:pt x="3006" y="3387"/>
                </a:cubicBezTo>
                <a:cubicBezTo>
                  <a:pt x="2784" y="3387"/>
                  <a:pt x="2784" y="3387"/>
                  <a:pt x="2784" y="3387"/>
                </a:cubicBezTo>
                <a:cubicBezTo>
                  <a:pt x="2768" y="3372"/>
                  <a:pt x="2768" y="3372"/>
                  <a:pt x="2768" y="3372"/>
                </a:cubicBezTo>
                <a:cubicBezTo>
                  <a:pt x="5726" y="3372"/>
                  <a:pt x="5726" y="3372"/>
                  <a:pt x="5726" y="3372"/>
                </a:cubicBezTo>
                <a:close/>
                <a:moveTo>
                  <a:pt x="5726" y="3212"/>
                </a:moveTo>
                <a:cubicBezTo>
                  <a:pt x="2672" y="3212"/>
                  <a:pt x="2672" y="3212"/>
                  <a:pt x="2672" y="3212"/>
                </a:cubicBezTo>
                <a:cubicBezTo>
                  <a:pt x="2513" y="2958"/>
                  <a:pt x="2513" y="2958"/>
                  <a:pt x="2513" y="2958"/>
                </a:cubicBezTo>
                <a:cubicBezTo>
                  <a:pt x="2768" y="2735"/>
                  <a:pt x="2943" y="2385"/>
                  <a:pt x="2959" y="2051"/>
                </a:cubicBezTo>
                <a:cubicBezTo>
                  <a:pt x="3070" y="2020"/>
                  <a:pt x="3133" y="1924"/>
                  <a:pt x="3133" y="1813"/>
                </a:cubicBezTo>
                <a:cubicBezTo>
                  <a:pt x="3133" y="1415"/>
                  <a:pt x="3133" y="1415"/>
                  <a:pt x="3133" y="1415"/>
                </a:cubicBezTo>
                <a:cubicBezTo>
                  <a:pt x="3133" y="1399"/>
                  <a:pt x="3133" y="1367"/>
                  <a:pt x="3133" y="1336"/>
                </a:cubicBezTo>
                <a:cubicBezTo>
                  <a:pt x="5615" y="1336"/>
                  <a:pt x="5615" y="1336"/>
                  <a:pt x="5615" y="1336"/>
                </a:cubicBezTo>
                <a:cubicBezTo>
                  <a:pt x="5678" y="1336"/>
                  <a:pt x="5726" y="1399"/>
                  <a:pt x="5726" y="1463"/>
                </a:cubicBezTo>
                <a:close/>
              </a:path>
            </a:pathLst>
          </a:custGeom>
          <a:solidFill>
            <a:schemeClr val="bg1"/>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sp>
        <p:nvSpPr>
          <p:cNvPr id="17" name="Freeform: Shape 16">
            <a:extLst>
              <a:ext uri="{FF2B5EF4-FFF2-40B4-BE49-F238E27FC236}">
                <a16:creationId xmlns:a16="http://schemas.microsoft.com/office/drawing/2014/main" id="{5C86CC89-5DF6-42C3-99C9-45ADF10F94F6}"/>
              </a:ext>
            </a:extLst>
          </p:cNvPr>
          <p:cNvSpPr/>
          <p:nvPr/>
        </p:nvSpPr>
        <p:spPr>
          <a:xfrm>
            <a:off x="8302253" y="2847513"/>
            <a:ext cx="743307" cy="586753"/>
          </a:xfrm>
          <a:custGeom>
            <a:avLst/>
            <a:gdLst/>
            <a:ahLst/>
            <a:cxnLst>
              <a:cxn ang="3cd4">
                <a:pos x="hc" y="t"/>
              </a:cxn>
              <a:cxn ang="cd2">
                <a:pos x="l" y="vc"/>
              </a:cxn>
              <a:cxn ang="cd4">
                <a:pos x="hc" y="b"/>
              </a:cxn>
              <a:cxn ang="0">
                <a:pos x="r" y="vc"/>
              </a:cxn>
            </a:cxnLst>
            <a:rect l="l" t="t" r="r" b="b"/>
            <a:pathLst>
              <a:path w="5885" h="4501">
                <a:moveTo>
                  <a:pt x="5615" y="1176"/>
                </a:moveTo>
                <a:cubicBezTo>
                  <a:pt x="3006" y="1176"/>
                  <a:pt x="3006" y="1176"/>
                  <a:pt x="3006" y="1176"/>
                </a:cubicBezTo>
                <a:lnTo>
                  <a:pt x="2990" y="1176"/>
                </a:lnTo>
                <a:cubicBezTo>
                  <a:pt x="2990" y="875"/>
                  <a:pt x="2990" y="875"/>
                  <a:pt x="2990" y="875"/>
                </a:cubicBezTo>
                <a:cubicBezTo>
                  <a:pt x="2975" y="302"/>
                  <a:pt x="2641" y="111"/>
                  <a:pt x="2434" y="48"/>
                </a:cubicBezTo>
                <a:cubicBezTo>
                  <a:pt x="2084" y="-64"/>
                  <a:pt x="1654" y="31"/>
                  <a:pt x="1511" y="238"/>
                </a:cubicBezTo>
                <a:lnTo>
                  <a:pt x="1495" y="238"/>
                </a:lnTo>
                <a:cubicBezTo>
                  <a:pt x="1145" y="238"/>
                  <a:pt x="891" y="509"/>
                  <a:pt x="891" y="875"/>
                </a:cubicBezTo>
                <a:cubicBezTo>
                  <a:pt x="891" y="1176"/>
                  <a:pt x="891" y="1176"/>
                  <a:pt x="891" y="1176"/>
                </a:cubicBezTo>
                <a:cubicBezTo>
                  <a:pt x="875" y="1176"/>
                  <a:pt x="843" y="1193"/>
                  <a:pt x="811" y="1209"/>
                </a:cubicBezTo>
                <a:cubicBezTo>
                  <a:pt x="764" y="1272"/>
                  <a:pt x="732" y="1336"/>
                  <a:pt x="748" y="1431"/>
                </a:cubicBezTo>
                <a:cubicBezTo>
                  <a:pt x="748" y="1813"/>
                  <a:pt x="748" y="1813"/>
                  <a:pt x="748" y="1813"/>
                </a:cubicBezTo>
                <a:cubicBezTo>
                  <a:pt x="748" y="1924"/>
                  <a:pt x="827" y="2020"/>
                  <a:pt x="954" y="2067"/>
                </a:cubicBezTo>
                <a:cubicBezTo>
                  <a:pt x="970" y="2402"/>
                  <a:pt x="1177" y="2783"/>
                  <a:pt x="1448" y="3006"/>
                </a:cubicBezTo>
                <a:cubicBezTo>
                  <a:pt x="1193" y="3387"/>
                  <a:pt x="1193" y="3387"/>
                  <a:pt x="1193" y="3387"/>
                </a:cubicBezTo>
                <a:cubicBezTo>
                  <a:pt x="954" y="3387"/>
                  <a:pt x="954" y="3387"/>
                  <a:pt x="954" y="3387"/>
                </a:cubicBezTo>
                <a:cubicBezTo>
                  <a:pt x="350" y="3387"/>
                  <a:pt x="0" y="3690"/>
                  <a:pt x="0" y="4230"/>
                </a:cubicBezTo>
                <a:cubicBezTo>
                  <a:pt x="0" y="4421"/>
                  <a:pt x="0" y="4421"/>
                  <a:pt x="0" y="4421"/>
                </a:cubicBezTo>
                <a:cubicBezTo>
                  <a:pt x="0" y="4469"/>
                  <a:pt x="32" y="4501"/>
                  <a:pt x="79" y="4501"/>
                </a:cubicBezTo>
                <a:cubicBezTo>
                  <a:pt x="127" y="4501"/>
                  <a:pt x="159" y="4469"/>
                  <a:pt x="159" y="4421"/>
                </a:cubicBezTo>
                <a:cubicBezTo>
                  <a:pt x="159" y="4230"/>
                  <a:pt x="159" y="4230"/>
                  <a:pt x="159" y="4230"/>
                </a:cubicBezTo>
                <a:cubicBezTo>
                  <a:pt x="159" y="3626"/>
                  <a:pt x="652" y="3547"/>
                  <a:pt x="954" y="3547"/>
                </a:cubicBezTo>
                <a:cubicBezTo>
                  <a:pt x="1225" y="3547"/>
                  <a:pt x="1225" y="3547"/>
                  <a:pt x="1225" y="3547"/>
                </a:cubicBezTo>
                <a:cubicBezTo>
                  <a:pt x="1257" y="3547"/>
                  <a:pt x="1288" y="3530"/>
                  <a:pt x="1305" y="3499"/>
                </a:cubicBezTo>
                <a:cubicBezTo>
                  <a:pt x="1591" y="3085"/>
                  <a:pt x="1591" y="3085"/>
                  <a:pt x="1591" y="3085"/>
                </a:cubicBezTo>
                <a:cubicBezTo>
                  <a:pt x="1702" y="3149"/>
                  <a:pt x="1829" y="3181"/>
                  <a:pt x="1972" y="3181"/>
                </a:cubicBezTo>
                <a:cubicBezTo>
                  <a:pt x="2115" y="3181"/>
                  <a:pt x="2259" y="3133"/>
                  <a:pt x="2386" y="3054"/>
                </a:cubicBezTo>
                <a:cubicBezTo>
                  <a:pt x="2672" y="3499"/>
                  <a:pt x="2672" y="3499"/>
                  <a:pt x="2672" y="3499"/>
                </a:cubicBezTo>
                <a:cubicBezTo>
                  <a:pt x="2688" y="3530"/>
                  <a:pt x="2704" y="3547"/>
                  <a:pt x="2736" y="3547"/>
                </a:cubicBezTo>
                <a:cubicBezTo>
                  <a:pt x="3006" y="3547"/>
                  <a:pt x="3006" y="3547"/>
                  <a:pt x="3006" y="3547"/>
                </a:cubicBezTo>
                <a:cubicBezTo>
                  <a:pt x="3420" y="3547"/>
                  <a:pt x="3865" y="3721"/>
                  <a:pt x="3865" y="4230"/>
                </a:cubicBezTo>
                <a:cubicBezTo>
                  <a:pt x="3865" y="4421"/>
                  <a:pt x="3865" y="4421"/>
                  <a:pt x="3865" y="4421"/>
                </a:cubicBezTo>
                <a:cubicBezTo>
                  <a:pt x="3865" y="4469"/>
                  <a:pt x="3897" y="4501"/>
                  <a:pt x="3945" y="4501"/>
                </a:cubicBezTo>
                <a:cubicBezTo>
                  <a:pt x="4406" y="4501"/>
                  <a:pt x="4406" y="4501"/>
                  <a:pt x="4406" y="4501"/>
                </a:cubicBezTo>
                <a:cubicBezTo>
                  <a:pt x="4422" y="4501"/>
                  <a:pt x="4454" y="4501"/>
                  <a:pt x="4469" y="4485"/>
                </a:cubicBezTo>
                <a:cubicBezTo>
                  <a:pt x="4486" y="4453"/>
                  <a:pt x="4486" y="4438"/>
                  <a:pt x="4486" y="4405"/>
                </a:cubicBezTo>
                <a:cubicBezTo>
                  <a:pt x="4359" y="3881"/>
                  <a:pt x="4359" y="3881"/>
                  <a:pt x="4359" y="3881"/>
                </a:cubicBezTo>
                <a:cubicBezTo>
                  <a:pt x="5615" y="3881"/>
                  <a:pt x="5615" y="3881"/>
                  <a:pt x="5615" y="3881"/>
                </a:cubicBezTo>
                <a:cubicBezTo>
                  <a:pt x="5758" y="3881"/>
                  <a:pt x="5885" y="3753"/>
                  <a:pt x="5885" y="3594"/>
                </a:cubicBezTo>
                <a:cubicBezTo>
                  <a:pt x="5885" y="1463"/>
                  <a:pt x="5885" y="1463"/>
                  <a:pt x="5885" y="1463"/>
                </a:cubicBezTo>
                <a:cubicBezTo>
                  <a:pt x="5885" y="1304"/>
                  <a:pt x="5758" y="1176"/>
                  <a:pt x="5615" y="1176"/>
                </a:cubicBezTo>
                <a:close/>
                <a:moveTo>
                  <a:pt x="1972" y="3022"/>
                </a:moveTo>
                <a:cubicBezTo>
                  <a:pt x="1495" y="3022"/>
                  <a:pt x="1114" y="2465"/>
                  <a:pt x="1114" y="1988"/>
                </a:cubicBezTo>
                <a:cubicBezTo>
                  <a:pt x="1114" y="1940"/>
                  <a:pt x="1066" y="1908"/>
                  <a:pt x="1034" y="1908"/>
                </a:cubicBezTo>
                <a:cubicBezTo>
                  <a:pt x="970" y="1908"/>
                  <a:pt x="907" y="1861"/>
                  <a:pt x="907" y="1813"/>
                </a:cubicBezTo>
                <a:cubicBezTo>
                  <a:pt x="907" y="1431"/>
                  <a:pt x="907" y="1431"/>
                  <a:pt x="907" y="1431"/>
                </a:cubicBezTo>
                <a:cubicBezTo>
                  <a:pt x="907" y="1384"/>
                  <a:pt x="907" y="1352"/>
                  <a:pt x="923" y="1336"/>
                </a:cubicBezTo>
                <a:cubicBezTo>
                  <a:pt x="923" y="1320"/>
                  <a:pt x="939" y="1320"/>
                  <a:pt x="954" y="1320"/>
                </a:cubicBezTo>
                <a:cubicBezTo>
                  <a:pt x="987" y="1336"/>
                  <a:pt x="1002" y="1320"/>
                  <a:pt x="1018" y="1304"/>
                </a:cubicBezTo>
                <a:cubicBezTo>
                  <a:pt x="1050" y="1288"/>
                  <a:pt x="1050" y="1272"/>
                  <a:pt x="1050" y="1240"/>
                </a:cubicBezTo>
                <a:cubicBezTo>
                  <a:pt x="1050" y="875"/>
                  <a:pt x="1050" y="875"/>
                  <a:pt x="1050" y="875"/>
                </a:cubicBezTo>
                <a:cubicBezTo>
                  <a:pt x="1050" y="604"/>
                  <a:pt x="1241" y="397"/>
                  <a:pt x="1479" y="397"/>
                </a:cubicBezTo>
                <a:cubicBezTo>
                  <a:pt x="1527" y="397"/>
                  <a:pt x="1591" y="397"/>
                  <a:pt x="1639" y="334"/>
                </a:cubicBezTo>
                <a:cubicBezTo>
                  <a:pt x="1734" y="191"/>
                  <a:pt x="2084" y="95"/>
                  <a:pt x="2386" y="191"/>
                </a:cubicBezTo>
                <a:cubicBezTo>
                  <a:pt x="2577" y="254"/>
                  <a:pt x="2815" y="429"/>
                  <a:pt x="2832" y="875"/>
                </a:cubicBezTo>
                <a:cubicBezTo>
                  <a:pt x="2832" y="1240"/>
                  <a:pt x="2832" y="1240"/>
                  <a:pt x="2832" y="1240"/>
                </a:cubicBezTo>
                <a:cubicBezTo>
                  <a:pt x="2832" y="1288"/>
                  <a:pt x="2863" y="1320"/>
                  <a:pt x="2911" y="1320"/>
                </a:cubicBezTo>
                <a:cubicBezTo>
                  <a:pt x="2943" y="1320"/>
                  <a:pt x="2959" y="1336"/>
                  <a:pt x="2959" y="1336"/>
                </a:cubicBezTo>
                <a:cubicBezTo>
                  <a:pt x="2975" y="1336"/>
                  <a:pt x="2975" y="1336"/>
                  <a:pt x="2975" y="1336"/>
                </a:cubicBezTo>
                <a:cubicBezTo>
                  <a:pt x="2975" y="1352"/>
                  <a:pt x="2975" y="1399"/>
                  <a:pt x="2975" y="1431"/>
                </a:cubicBezTo>
                <a:cubicBezTo>
                  <a:pt x="2975" y="1813"/>
                  <a:pt x="2975" y="1813"/>
                  <a:pt x="2975" y="1813"/>
                </a:cubicBezTo>
                <a:cubicBezTo>
                  <a:pt x="2975" y="1861"/>
                  <a:pt x="2943" y="1908"/>
                  <a:pt x="2879" y="1908"/>
                </a:cubicBezTo>
                <a:cubicBezTo>
                  <a:pt x="2847" y="1908"/>
                  <a:pt x="2800" y="1940"/>
                  <a:pt x="2800" y="1988"/>
                </a:cubicBezTo>
                <a:cubicBezTo>
                  <a:pt x="2800" y="2465"/>
                  <a:pt x="2434" y="3022"/>
                  <a:pt x="1972" y="3022"/>
                </a:cubicBezTo>
                <a:close/>
                <a:moveTo>
                  <a:pt x="4024" y="4342"/>
                </a:moveTo>
                <a:cubicBezTo>
                  <a:pt x="4024" y="4230"/>
                  <a:pt x="4024" y="4230"/>
                  <a:pt x="4024" y="4230"/>
                </a:cubicBezTo>
                <a:cubicBezTo>
                  <a:pt x="4024" y="4087"/>
                  <a:pt x="4008" y="3976"/>
                  <a:pt x="3961" y="3881"/>
                </a:cubicBezTo>
                <a:cubicBezTo>
                  <a:pt x="4104" y="3881"/>
                  <a:pt x="4104" y="3881"/>
                  <a:pt x="4104" y="3881"/>
                </a:cubicBezTo>
                <a:cubicBezTo>
                  <a:pt x="4199" y="3881"/>
                  <a:pt x="4199" y="3881"/>
                  <a:pt x="4199" y="3881"/>
                </a:cubicBezTo>
                <a:cubicBezTo>
                  <a:pt x="4311" y="4342"/>
                  <a:pt x="4311" y="4342"/>
                  <a:pt x="4311" y="4342"/>
                </a:cubicBezTo>
                <a:close/>
                <a:moveTo>
                  <a:pt x="5726" y="3594"/>
                </a:moveTo>
                <a:cubicBezTo>
                  <a:pt x="5726" y="3658"/>
                  <a:pt x="5678" y="3721"/>
                  <a:pt x="5615" y="3721"/>
                </a:cubicBezTo>
                <a:cubicBezTo>
                  <a:pt x="4263" y="3721"/>
                  <a:pt x="4263" y="3721"/>
                  <a:pt x="4263" y="3721"/>
                </a:cubicBezTo>
                <a:cubicBezTo>
                  <a:pt x="4104" y="3721"/>
                  <a:pt x="4104" y="3721"/>
                  <a:pt x="4104" y="3721"/>
                </a:cubicBezTo>
                <a:cubicBezTo>
                  <a:pt x="3850" y="3721"/>
                  <a:pt x="3850" y="3721"/>
                  <a:pt x="3850" y="3721"/>
                </a:cubicBezTo>
                <a:cubicBezTo>
                  <a:pt x="3690" y="3499"/>
                  <a:pt x="3388" y="3387"/>
                  <a:pt x="3006" y="3387"/>
                </a:cubicBezTo>
                <a:cubicBezTo>
                  <a:pt x="2784" y="3387"/>
                  <a:pt x="2784" y="3387"/>
                  <a:pt x="2784" y="3387"/>
                </a:cubicBezTo>
                <a:cubicBezTo>
                  <a:pt x="2768" y="3372"/>
                  <a:pt x="2768" y="3372"/>
                  <a:pt x="2768" y="3372"/>
                </a:cubicBezTo>
                <a:cubicBezTo>
                  <a:pt x="5726" y="3372"/>
                  <a:pt x="5726" y="3372"/>
                  <a:pt x="5726" y="3372"/>
                </a:cubicBezTo>
                <a:close/>
                <a:moveTo>
                  <a:pt x="5726" y="3212"/>
                </a:moveTo>
                <a:cubicBezTo>
                  <a:pt x="2672" y="3212"/>
                  <a:pt x="2672" y="3212"/>
                  <a:pt x="2672" y="3212"/>
                </a:cubicBezTo>
                <a:cubicBezTo>
                  <a:pt x="2513" y="2958"/>
                  <a:pt x="2513" y="2958"/>
                  <a:pt x="2513" y="2958"/>
                </a:cubicBezTo>
                <a:cubicBezTo>
                  <a:pt x="2768" y="2735"/>
                  <a:pt x="2943" y="2385"/>
                  <a:pt x="2959" y="2051"/>
                </a:cubicBezTo>
                <a:cubicBezTo>
                  <a:pt x="3070" y="2020"/>
                  <a:pt x="3133" y="1924"/>
                  <a:pt x="3133" y="1813"/>
                </a:cubicBezTo>
                <a:cubicBezTo>
                  <a:pt x="3133" y="1415"/>
                  <a:pt x="3133" y="1415"/>
                  <a:pt x="3133" y="1415"/>
                </a:cubicBezTo>
                <a:cubicBezTo>
                  <a:pt x="3133" y="1399"/>
                  <a:pt x="3133" y="1367"/>
                  <a:pt x="3133" y="1336"/>
                </a:cubicBezTo>
                <a:cubicBezTo>
                  <a:pt x="5615" y="1336"/>
                  <a:pt x="5615" y="1336"/>
                  <a:pt x="5615" y="1336"/>
                </a:cubicBezTo>
                <a:cubicBezTo>
                  <a:pt x="5678" y="1336"/>
                  <a:pt x="5726" y="1399"/>
                  <a:pt x="5726" y="1463"/>
                </a:cubicBezTo>
                <a:close/>
              </a:path>
            </a:pathLst>
          </a:custGeom>
          <a:solidFill>
            <a:schemeClr val="bg1"/>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sp>
        <p:nvSpPr>
          <p:cNvPr id="18" name="Freeform: Shape 1">
            <a:extLst>
              <a:ext uri="{FF2B5EF4-FFF2-40B4-BE49-F238E27FC236}">
                <a16:creationId xmlns:a16="http://schemas.microsoft.com/office/drawing/2014/main" id="{BEC9BF7A-02C9-4CF6-ADEA-3DE5BEDB1F34}"/>
              </a:ext>
            </a:extLst>
          </p:cNvPr>
          <p:cNvSpPr/>
          <p:nvPr/>
        </p:nvSpPr>
        <p:spPr>
          <a:xfrm>
            <a:off x="6225207" y="4016783"/>
            <a:ext cx="646920" cy="772920"/>
          </a:xfrm>
          <a:custGeom>
            <a:avLst/>
            <a:gdLst/>
            <a:ahLst/>
            <a:cxnLst>
              <a:cxn ang="3cd4">
                <a:pos x="hc" y="t"/>
              </a:cxn>
              <a:cxn ang="cd2">
                <a:pos x="l" y="vc"/>
              </a:cxn>
              <a:cxn ang="cd4">
                <a:pos x="hc" y="b"/>
              </a:cxn>
              <a:cxn ang="0">
                <a:pos x="r" y="vc"/>
              </a:cxn>
            </a:cxnLst>
            <a:rect l="l" t="t" r="r" b="b"/>
            <a:pathLst>
              <a:path w="3595" h="4295">
                <a:moveTo>
                  <a:pt x="0" y="3642"/>
                </a:moveTo>
                <a:cubicBezTo>
                  <a:pt x="0" y="4072"/>
                  <a:pt x="923" y="4295"/>
                  <a:pt x="1798" y="4295"/>
                </a:cubicBezTo>
                <a:cubicBezTo>
                  <a:pt x="2656" y="4295"/>
                  <a:pt x="3595" y="4072"/>
                  <a:pt x="3595" y="3642"/>
                </a:cubicBezTo>
                <a:cubicBezTo>
                  <a:pt x="3595" y="653"/>
                  <a:pt x="3595" y="653"/>
                  <a:pt x="3595" y="653"/>
                </a:cubicBezTo>
                <a:cubicBezTo>
                  <a:pt x="3595" y="223"/>
                  <a:pt x="2656" y="0"/>
                  <a:pt x="1798" y="0"/>
                </a:cubicBezTo>
                <a:cubicBezTo>
                  <a:pt x="923" y="0"/>
                  <a:pt x="0" y="223"/>
                  <a:pt x="0" y="653"/>
                </a:cubicBezTo>
                <a:close/>
                <a:moveTo>
                  <a:pt x="191" y="954"/>
                </a:moveTo>
                <a:lnTo>
                  <a:pt x="191" y="971"/>
                </a:lnTo>
                <a:cubicBezTo>
                  <a:pt x="207" y="971"/>
                  <a:pt x="223" y="986"/>
                  <a:pt x="254" y="1002"/>
                </a:cubicBezTo>
                <a:cubicBezTo>
                  <a:pt x="271" y="1018"/>
                  <a:pt x="302" y="1034"/>
                  <a:pt x="318" y="1050"/>
                </a:cubicBezTo>
                <a:lnTo>
                  <a:pt x="334" y="1050"/>
                </a:lnTo>
                <a:cubicBezTo>
                  <a:pt x="350" y="1066"/>
                  <a:pt x="382" y="1066"/>
                  <a:pt x="398" y="1082"/>
                </a:cubicBezTo>
                <a:lnTo>
                  <a:pt x="414" y="1082"/>
                </a:lnTo>
                <a:cubicBezTo>
                  <a:pt x="429" y="1098"/>
                  <a:pt x="462" y="1114"/>
                  <a:pt x="493" y="1114"/>
                </a:cubicBezTo>
                <a:cubicBezTo>
                  <a:pt x="525" y="1129"/>
                  <a:pt x="557" y="1145"/>
                  <a:pt x="589" y="1145"/>
                </a:cubicBezTo>
                <a:cubicBezTo>
                  <a:pt x="620" y="1162"/>
                  <a:pt x="652" y="1177"/>
                  <a:pt x="684" y="1177"/>
                </a:cubicBezTo>
                <a:cubicBezTo>
                  <a:pt x="716" y="1193"/>
                  <a:pt x="748" y="1193"/>
                  <a:pt x="780" y="1209"/>
                </a:cubicBezTo>
                <a:cubicBezTo>
                  <a:pt x="795" y="1209"/>
                  <a:pt x="795" y="1209"/>
                  <a:pt x="795" y="1209"/>
                </a:cubicBezTo>
                <a:cubicBezTo>
                  <a:pt x="827" y="1209"/>
                  <a:pt x="859" y="1225"/>
                  <a:pt x="891" y="1225"/>
                </a:cubicBezTo>
                <a:lnTo>
                  <a:pt x="907" y="1225"/>
                </a:lnTo>
                <a:cubicBezTo>
                  <a:pt x="938" y="1241"/>
                  <a:pt x="971" y="1241"/>
                  <a:pt x="1002" y="1257"/>
                </a:cubicBezTo>
                <a:lnTo>
                  <a:pt x="1018" y="1257"/>
                </a:lnTo>
                <a:cubicBezTo>
                  <a:pt x="1050" y="1257"/>
                  <a:pt x="1081" y="1257"/>
                  <a:pt x="1129" y="1273"/>
                </a:cubicBezTo>
                <a:cubicBezTo>
                  <a:pt x="1161" y="1273"/>
                  <a:pt x="1209" y="1273"/>
                  <a:pt x="1241" y="1289"/>
                </a:cubicBezTo>
                <a:lnTo>
                  <a:pt x="1257" y="1289"/>
                </a:lnTo>
                <a:cubicBezTo>
                  <a:pt x="1289" y="1289"/>
                  <a:pt x="1320" y="1289"/>
                  <a:pt x="1352" y="1289"/>
                </a:cubicBezTo>
                <a:cubicBezTo>
                  <a:pt x="1368" y="1289"/>
                  <a:pt x="1368" y="1289"/>
                  <a:pt x="1368" y="1289"/>
                </a:cubicBezTo>
                <a:cubicBezTo>
                  <a:pt x="1400" y="1305"/>
                  <a:pt x="1447" y="1305"/>
                  <a:pt x="1480" y="1305"/>
                </a:cubicBezTo>
                <a:lnTo>
                  <a:pt x="1495" y="1305"/>
                </a:lnTo>
                <a:cubicBezTo>
                  <a:pt x="1527" y="1305"/>
                  <a:pt x="1559" y="1305"/>
                  <a:pt x="1607" y="1305"/>
                </a:cubicBezTo>
                <a:lnTo>
                  <a:pt x="1623" y="1305"/>
                </a:lnTo>
                <a:cubicBezTo>
                  <a:pt x="1638" y="1305"/>
                  <a:pt x="1654" y="1305"/>
                  <a:pt x="1670" y="1305"/>
                </a:cubicBezTo>
                <a:cubicBezTo>
                  <a:pt x="1686" y="1320"/>
                  <a:pt x="1702" y="1320"/>
                  <a:pt x="1718" y="1320"/>
                </a:cubicBezTo>
                <a:cubicBezTo>
                  <a:pt x="1734" y="1320"/>
                  <a:pt x="1734" y="1320"/>
                  <a:pt x="1734" y="1320"/>
                </a:cubicBezTo>
                <a:cubicBezTo>
                  <a:pt x="1750" y="1320"/>
                  <a:pt x="1781" y="1320"/>
                  <a:pt x="1798" y="1320"/>
                </a:cubicBezTo>
                <a:cubicBezTo>
                  <a:pt x="1813" y="1320"/>
                  <a:pt x="1829" y="1320"/>
                  <a:pt x="1845" y="1320"/>
                </a:cubicBezTo>
                <a:lnTo>
                  <a:pt x="1861" y="1320"/>
                </a:lnTo>
                <a:cubicBezTo>
                  <a:pt x="1877" y="1320"/>
                  <a:pt x="1893" y="1320"/>
                  <a:pt x="1909" y="1305"/>
                </a:cubicBezTo>
                <a:cubicBezTo>
                  <a:pt x="1941" y="1305"/>
                  <a:pt x="1956" y="1305"/>
                  <a:pt x="1972" y="1305"/>
                </a:cubicBezTo>
                <a:lnTo>
                  <a:pt x="1988" y="1305"/>
                </a:lnTo>
                <a:cubicBezTo>
                  <a:pt x="2020" y="1305"/>
                  <a:pt x="2052" y="1305"/>
                  <a:pt x="2099" y="1305"/>
                </a:cubicBezTo>
                <a:cubicBezTo>
                  <a:pt x="2147" y="1305"/>
                  <a:pt x="2179" y="1305"/>
                  <a:pt x="2211" y="1289"/>
                </a:cubicBezTo>
                <a:cubicBezTo>
                  <a:pt x="2227" y="1289"/>
                  <a:pt x="2227" y="1289"/>
                  <a:pt x="2227" y="1289"/>
                </a:cubicBezTo>
                <a:cubicBezTo>
                  <a:pt x="2259" y="1289"/>
                  <a:pt x="2307" y="1289"/>
                  <a:pt x="2338" y="1289"/>
                </a:cubicBezTo>
                <a:lnTo>
                  <a:pt x="2354" y="1289"/>
                </a:lnTo>
                <a:cubicBezTo>
                  <a:pt x="2386" y="1273"/>
                  <a:pt x="2418" y="1273"/>
                  <a:pt x="2450" y="1273"/>
                </a:cubicBezTo>
                <a:cubicBezTo>
                  <a:pt x="2465" y="1273"/>
                  <a:pt x="2465" y="1273"/>
                  <a:pt x="2465" y="1273"/>
                </a:cubicBezTo>
                <a:cubicBezTo>
                  <a:pt x="2497" y="1257"/>
                  <a:pt x="2529" y="1257"/>
                  <a:pt x="2577" y="1257"/>
                </a:cubicBezTo>
                <a:cubicBezTo>
                  <a:pt x="2608" y="1241"/>
                  <a:pt x="2656" y="1241"/>
                  <a:pt x="2688" y="1225"/>
                </a:cubicBezTo>
                <a:cubicBezTo>
                  <a:pt x="2720" y="1225"/>
                  <a:pt x="2752" y="1209"/>
                  <a:pt x="2799" y="1209"/>
                </a:cubicBezTo>
                <a:cubicBezTo>
                  <a:pt x="2831" y="1193"/>
                  <a:pt x="2863" y="1193"/>
                  <a:pt x="2895" y="1177"/>
                </a:cubicBezTo>
                <a:lnTo>
                  <a:pt x="2911" y="1177"/>
                </a:lnTo>
                <a:cubicBezTo>
                  <a:pt x="2943" y="1177"/>
                  <a:pt x="2974" y="1162"/>
                  <a:pt x="2990" y="1145"/>
                </a:cubicBezTo>
                <a:cubicBezTo>
                  <a:pt x="3006" y="1145"/>
                  <a:pt x="3006" y="1145"/>
                  <a:pt x="3006" y="1145"/>
                </a:cubicBezTo>
                <a:cubicBezTo>
                  <a:pt x="3038" y="1145"/>
                  <a:pt x="3070" y="1129"/>
                  <a:pt x="3086" y="1114"/>
                </a:cubicBezTo>
                <a:lnTo>
                  <a:pt x="3102" y="1114"/>
                </a:lnTo>
                <a:cubicBezTo>
                  <a:pt x="3134" y="1114"/>
                  <a:pt x="3149" y="1098"/>
                  <a:pt x="3181" y="1082"/>
                </a:cubicBezTo>
                <a:cubicBezTo>
                  <a:pt x="3213" y="1066"/>
                  <a:pt x="3229" y="1066"/>
                  <a:pt x="3261" y="1050"/>
                </a:cubicBezTo>
                <a:cubicBezTo>
                  <a:pt x="3293" y="1034"/>
                  <a:pt x="3308" y="1018"/>
                  <a:pt x="3325" y="1002"/>
                </a:cubicBezTo>
                <a:cubicBezTo>
                  <a:pt x="3340" y="1002"/>
                  <a:pt x="3340" y="1002"/>
                  <a:pt x="3340" y="1002"/>
                </a:cubicBezTo>
                <a:cubicBezTo>
                  <a:pt x="3356" y="986"/>
                  <a:pt x="3372" y="971"/>
                  <a:pt x="3404" y="971"/>
                </a:cubicBezTo>
                <a:cubicBezTo>
                  <a:pt x="3404" y="954"/>
                  <a:pt x="3404" y="954"/>
                  <a:pt x="3404" y="954"/>
                </a:cubicBezTo>
                <a:cubicBezTo>
                  <a:pt x="3420" y="954"/>
                  <a:pt x="3420" y="939"/>
                  <a:pt x="3436" y="939"/>
                </a:cubicBezTo>
                <a:cubicBezTo>
                  <a:pt x="3436" y="1654"/>
                  <a:pt x="3436" y="1654"/>
                  <a:pt x="3436" y="1654"/>
                </a:cubicBezTo>
                <a:cubicBezTo>
                  <a:pt x="3436" y="1893"/>
                  <a:pt x="2752" y="2147"/>
                  <a:pt x="1798" y="2147"/>
                </a:cubicBezTo>
                <a:cubicBezTo>
                  <a:pt x="827" y="2147"/>
                  <a:pt x="159" y="1893"/>
                  <a:pt x="159" y="1654"/>
                </a:cubicBezTo>
                <a:cubicBezTo>
                  <a:pt x="159" y="939"/>
                  <a:pt x="159" y="939"/>
                  <a:pt x="159" y="939"/>
                </a:cubicBezTo>
                <a:cubicBezTo>
                  <a:pt x="159" y="939"/>
                  <a:pt x="175" y="954"/>
                  <a:pt x="191" y="954"/>
                </a:cubicBezTo>
                <a:close/>
                <a:moveTo>
                  <a:pt x="3436" y="2641"/>
                </a:moveTo>
                <a:cubicBezTo>
                  <a:pt x="3436" y="2879"/>
                  <a:pt x="2752" y="3150"/>
                  <a:pt x="1798" y="3150"/>
                </a:cubicBezTo>
                <a:cubicBezTo>
                  <a:pt x="827" y="3150"/>
                  <a:pt x="159" y="2879"/>
                  <a:pt x="159" y="2641"/>
                </a:cubicBezTo>
                <a:cubicBezTo>
                  <a:pt x="159" y="1941"/>
                  <a:pt x="159" y="1941"/>
                  <a:pt x="159" y="1941"/>
                </a:cubicBezTo>
                <a:cubicBezTo>
                  <a:pt x="462" y="2180"/>
                  <a:pt x="1145" y="2307"/>
                  <a:pt x="1798" y="2307"/>
                </a:cubicBezTo>
                <a:cubicBezTo>
                  <a:pt x="2450" y="2307"/>
                  <a:pt x="3134" y="2180"/>
                  <a:pt x="3436" y="1941"/>
                </a:cubicBezTo>
                <a:close/>
                <a:moveTo>
                  <a:pt x="1798" y="4136"/>
                </a:moveTo>
                <a:cubicBezTo>
                  <a:pt x="827" y="4136"/>
                  <a:pt x="159" y="3881"/>
                  <a:pt x="159" y="3642"/>
                </a:cubicBezTo>
                <a:cubicBezTo>
                  <a:pt x="159" y="2927"/>
                  <a:pt x="159" y="2927"/>
                  <a:pt x="159" y="2927"/>
                </a:cubicBezTo>
                <a:cubicBezTo>
                  <a:pt x="462" y="3181"/>
                  <a:pt x="1145" y="3308"/>
                  <a:pt x="1798" y="3308"/>
                </a:cubicBezTo>
                <a:cubicBezTo>
                  <a:pt x="2450" y="3308"/>
                  <a:pt x="3134" y="3181"/>
                  <a:pt x="3436" y="2927"/>
                </a:cubicBezTo>
                <a:cubicBezTo>
                  <a:pt x="3436" y="3642"/>
                  <a:pt x="3436" y="3642"/>
                  <a:pt x="3436" y="3642"/>
                </a:cubicBezTo>
                <a:cubicBezTo>
                  <a:pt x="3436" y="3881"/>
                  <a:pt x="2752" y="4136"/>
                  <a:pt x="1798" y="4136"/>
                </a:cubicBezTo>
                <a:close/>
                <a:moveTo>
                  <a:pt x="1798" y="159"/>
                </a:moveTo>
                <a:cubicBezTo>
                  <a:pt x="2752" y="159"/>
                  <a:pt x="3436" y="414"/>
                  <a:pt x="3436" y="653"/>
                </a:cubicBezTo>
                <a:cubicBezTo>
                  <a:pt x="3436" y="891"/>
                  <a:pt x="2752" y="1162"/>
                  <a:pt x="1798" y="1162"/>
                </a:cubicBezTo>
                <a:cubicBezTo>
                  <a:pt x="827" y="1162"/>
                  <a:pt x="159" y="891"/>
                  <a:pt x="159" y="653"/>
                </a:cubicBezTo>
                <a:cubicBezTo>
                  <a:pt x="159" y="414"/>
                  <a:pt x="827" y="159"/>
                  <a:pt x="1798" y="159"/>
                </a:cubicBezTo>
                <a:close/>
              </a:path>
            </a:pathLst>
          </a:custGeom>
          <a:solidFill>
            <a:schemeClr val="accent4"/>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sp>
        <p:nvSpPr>
          <p:cNvPr id="21" name="TextBox 20">
            <a:extLst>
              <a:ext uri="{FF2B5EF4-FFF2-40B4-BE49-F238E27FC236}">
                <a16:creationId xmlns:a16="http://schemas.microsoft.com/office/drawing/2014/main" id="{B875BA61-E316-4155-A58B-40C0E6A868A0}"/>
              </a:ext>
            </a:extLst>
          </p:cNvPr>
          <p:cNvSpPr txBox="1"/>
          <p:nvPr/>
        </p:nvSpPr>
        <p:spPr>
          <a:xfrm>
            <a:off x="1710442" y="2542656"/>
            <a:ext cx="1271346" cy="461665"/>
          </a:xfrm>
          <a:prstGeom prst="rect">
            <a:avLst/>
          </a:prstGeom>
          <a:noFill/>
        </p:spPr>
        <p:txBody>
          <a:bodyPr wrap="square" rtlCol="0">
            <a:spAutoFit/>
          </a:bodyPr>
          <a:lstStyle/>
          <a:p>
            <a:pPr defTabSz="457200" fontAlgn="base">
              <a:spcBef>
                <a:spcPct val="0"/>
              </a:spcBef>
              <a:spcAft>
                <a:spcPct val="0"/>
              </a:spcAft>
            </a:pPr>
            <a:r>
              <a:rPr lang="en-US" sz="2400" dirty="0">
                <a:solidFill>
                  <a:srgbClr val="4F3690"/>
                </a:solidFill>
                <a:latin typeface="Arial" charset="0"/>
                <a:ea typeface="ＭＳ Ｐゴシック" charset="0"/>
              </a:rPr>
              <a:t>Collect</a:t>
            </a:r>
          </a:p>
        </p:txBody>
      </p:sp>
      <p:sp>
        <p:nvSpPr>
          <p:cNvPr id="24" name="TextBox 23">
            <a:extLst>
              <a:ext uri="{FF2B5EF4-FFF2-40B4-BE49-F238E27FC236}">
                <a16:creationId xmlns:a16="http://schemas.microsoft.com/office/drawing/2014/main" id="{027E0C5D-3E4D-48FF-8F2A-F03F8CB453EB}"/>
              </a:ext>
            </a:extLst>
          </p:cNvPr>
          <p:cNvSpPr txBox="1"/>
          <p:nvPr/>
        </p:nvSpPr>
        <p:spPr>
          <a:xfrm>
            <a:off x="9503853" y="2542990"/>
            <a:ext cx="1874680" cy="461665"/>
          </a:xfrm>
          <a:prstGeom prst="rect">
            <a:avLst/>
          </a:prstGeom>
          <a:noFill/>
        </p:spPr>
        <p:txBody>
          <a:bodyPr wrap="square" rtlCol="0">
            <a:spAutoFit/>
          </a:bodyPr>
          <a:lstStyle/>
          <a:p>
            <a:pPr defTabSz="457200" fontAlgn="base">
              <a:spcBef>
                <a:spcPct val="0"/>
              </a:spcBef>
              <a:spcAft>
                <a:spcPct val="0"/>
              </a:spcAft>
            </a:pPr>
            <a:r>
              <a:rPr lang="en-US" sz="2400" dirty="0">
                <a:solidFill>
                  <a:srgbClr val="00B8BA"/>
                </a:solidFill>
                <a:latin typeface="Arial" charset="0"/>
                <a:ea typeface="ＭＳ Ｐゴシック" charset="0"/>
              </a:rPr>
              <a:t>Synchronize</a:t>
            </a:r>
          </a:p>
        </p:txBody>
      </p:sp>
      <p:sp>
        <p:nvSpPr>
          <p:cNvPr id="25" name="TextBox 24">
            <a:extLst>
              <a:ext uri="{FF2B5EF4-FFF2-40B4-BE49-F238E27FC236}">
                <a16:creationId xmlns:a16="http://schemas.microsoft.com/office/drawing/2014/main" id="{76624EE8-46C7-49D6-B813-1509DA64AE0B}"/>
              </a:ext>
            </a:extLst>
          </p:cNvPr>
          <p:cNvSpPr txBox="1"/>
          <p:nvPr/>
        </p:nvSpPr>
        <p:spPr>
          <a:xfrm>
            <a:off x="5995076" y="2545057"/>
            <a:ext cx="1204762" cy="461665"/>
          </a:xfrm>
          <a:prstGeom prst="rect">
            <a:avLst/>
          </a:prstGeom>
          <a:noFill/>
        </p:spPr>
        <p:txBody>
          <a:bodyPr wrap="square" rtlCol="0">
            <a:spAutoFit/>
          </a:bodyPr>
          <a:lstStyle/>
          <a:p>
            <a:pPr defTabSz="457200" fontAlgn="base">
              <a:spcBef>
                <a:spcPct val="0"/>
              </a:spcBef>
              <a:spcAft>
                <a:spcPct val="0"/>
              </a:spcAft>
            </a:pPr>
            <a:r>
              <a:rPr lang="en-US" sz="2400" dirty="0">
                <a:solidFill>
                  <a:srgbClr val="00B8BA"/>
                </a:solidFill>
                <a:latin typeface="Arial" charset="0"/>
                <a:ea typeface="ＭＳ Ｐゴシック" charset="0"/>
              </a:rPr>
              <a:t>Publish</a:t>
            </a:r>
          </a:p>
        </p:txBody>
      </p:sp>
      <p:sp>
        <p:nvSpPr>
          <p:cNvPr id="26" name="TextBox 25">
            <a:extLst>
              <a:ext uri="{FF2B5EF4-FFF2-40B4-BE49-F238E27FC236}">
                <a16:creationId xmlns:a16="http://schemas.microsoft.com/office/drawing/2014/main" id="{2F4B7002-60A7-4492-9286-E49C4CAF0923}"/>
              </a:ext>
            </a:extLst>
          </p:cNvPr>
          <p:cNvSpPr txBox="1"/>
          <p:nvPr/>
        </p:nvSpPr>
        <p:spPr>
          <a:xfrm>
            <a:off x="5359861" y="4826665"/>
            <a:ext cx="2400187" cy="400110"/>
          </a:xfrm>
          <a:prstGeom prst="rect">
            <a:avLst/>
          </a:prstGeom>
          <a:noFill/>
        </p:spPr>
        <p:txBody>
          <a:bodyPr wrap="square" rtlCol="0">
            <a:spAutoFit/>
          </a:bodyPr>
          <a:lstStyle/>
          <a:p>
            <a:pPr algn="ctr" defTabSz="457200" fontAlgn="base">
              <a:spcBef>
                <a:spcPct val="0"/>
              </a:spcBef>
              <a:spcAft>
                <a:spcPct val="0"/>
              </a:spcAft>
            </a:pPr>
            <a:r>
              <a:rPr lang="en-US" sz="2000" dirty="0">
                <a:solidFill>
                  <a:srgbClr val="00B8BA"/>
                </a:solidFill>
                <a:latin typeface="Arial" charset="0"/>
                <a:ea typeface="ＭＳ Ｐゴシック" charset="0"/>
              </a:rPr>
              <a:t>Active Catalogue</a:t>
            </a:r>
          </a:p>
        </p:txBody>
      </p:sp>
      <p:sp>
        <p:nvSpPr>
          <p:cNvPr id="27" name="TextBox 26">
            <a:extLst>
              <a:ext uri="{FF2B5EF4-FFF2-40B4-BE49-F238E27FC236}">
                <a16:creationId xmlns:a16="http://schemas.microsoft.com/office/drawing/2014/main" id="{723055D8-50D0-4B60-99AF-26DEFF231FD3}"/>
              </a:ext>
            </a:extLst>
          </p:cNvPr>
          <p:cNvSpPr txBox="1"/>
          <p:nvPr/>
        </p:nvSpPr>
        <p:spPr>
          <a:xfrm>
            <a:off x="3763702" y="3522784"/>
            <a:ext cx="1295400" cy="307777"/>
          </a:xfrm>
          <a:prstGeom prst="rect">
            <a:avLst/>
          </a:prstGeom>
          <a:noFill/>
        </p:spPr>
        <p:txBody>
          <a:bodyPr wrap="square" rtlCol="0">
            <a:spAutoFit/>
          </a:bodyPr>
          <a:lstStyle/>
          <a:p>
            <a:pPr algn="ctr" defTabSz="457200" fontAlgn="base">
              <a:spcBef>
                <a:spcPct val="0"/>
              </a:spcBef>
              <a:spcAft>
                <a:spcPct val="0"/>
              </a:spcAft>
            </a:pPr>
            <a:r>
              <a:rPr lang="en-US" sz="1400" dirty="0">
                <a:solidFill>
                  <a:srgbClr val="FFFFFF"/>
                </a:solidFill>
                <a:latin typeface="Arial" charset="0"/>
                <a:ea typeface="ＭＳ Ｐゴシック" charset="0"/>
              </a:rPr>
              <a:t>Web UI</a:t>
            </a:r>
          </a:p>
        </p:txBody>
      </p:sp>
      <p:sp>
        <p:nvSpPr>
          <p:cNvPr id="28" name="TextBox 27">
            <a:extLst>
              <a:ext uri="{FF2B5EF4-FFF2-40B4-BE49-F238E27FC236}">
                <a16:creationId xmlns:a16="http://schemas.microsoft.com/office/drawing/2014/main" id="{681C9F4B-3A84-43D4-9FB8-7E3DDE5E75D9}"/>
              </a:ext>
            </a:extLst>
          </p:cNvPr>
          <p:cNvSpPr txBox="1"/>
          <p:nvPr/>
        </p:nvSpPr>
        <p:spPr>
          <a:xfrm>
            <a:off x="3817807" y="4777139"/>
            <a:ext cx="1245307" cy="307777"/>
          </a:xfrm>
          <a:prstGeom prst="rect">
            <a:avLst/>
          </a:prstGeom>
          <a:noFill/>
        </p:spPr>
        <p:txBody>
          <a:bodyPr wrap="square" rtlCol="0">
            <a:spAutoFit/>
          </a:bodyPr>
          <a:lstStyle/>
          <a:p>
            <a:pPr algn="ctr" defTabSz="457200" fontAlgn="base">
              <a:spcBef>
                <a:spcPct val="0"/>
              </a:spcBef>
              <a:spcAft>
                <a:spcPct val="0"/>
              </a:spcAft>
            </a:pPr>
            <a:r>
              <a:rPr lang="en-US" sz="1400" dirty="0">
                <a:solidFill>
                  <a:srgbClr val="FFFFFF"/>
                </a:solidFill>
                <a:latin typeface="Arial" charset="0"/>
                <a:ea typeface="ＭＳ Ｐゴシック" charset="0"/>
              </a:rPr>
              <a:t>Batch</a:t>
            </a:r>
          </a:p>
        </p:txBody>
      </p:sp>
      <p:sp>
        <p:nvSpPr>
          <p:cNvPr id="31" name="TextBox 30">
            <a:extLst>
              <a:ext uri="{FF2B5EF4-FFF2-40B4-BE49-F238E27FC236}">
                <a16:creationId xmlns:a16="http://schemas.microsoft.com/office/drawing/2014/main" id="{BC48FC6E-AC0A-44A1-85D4-D14922BE512D}"/>
              </a:ext>
            </a:extLst>
          </p:cNvPr>
          <p:cNvSpPr txBox="1"/>
          <p:nvPr/>
        </p:nvSpPr>
        <p:spPr>
          <a:xfrm>
            <a:off x="3763702" y="5900747"/>
            <a:ext cx="1295400" cy="307777"/>
          </a:xfrm>
          <a:prstGeom prst="rect">
            <a:avLst/>
          </a:prstGeom>
          <a:noFill/>
        </p:spPr>
        <p:txBody>
          <a:bodyPr wrap="square" rtlCol="0">
            <a:spAutoFit/>
          </a:bodyPr>
          <a:lstStyle/>
          <a:p>
            <a:pPr algn="ctr" defTabSz="457200" fontAlgn="base">
              <a:spcBef>
                <a:spcPct val="0"/>
              </a:spcBef>
              <a:spcAft>
                <a:spcPct val="0"/>
              </a:spcAft>
            </a:pPr>
            <a:r>
              <a:rPr lang="en-US" sz="1400" dirty="0">
                <a:solidFill>
                  <a:srgbClr val="FFFFFF"/>
                </a:solidFill>
                <a:latin typeface="Arial" charset="0"/>
                <a:ea typeface="ＭＳ Ｐゴシック" charset="0"/>
              </a:rPr>
              <a:t>Flat file</a:t>
            </a:r>
          </a:p>
        </p:txBody>
      </p:sp>
      <p:sp>
        <p:nvSpPr>
          <p:cNvPr id="32" name="TextBox 31">
            <a:extLst>
              <a:ext uri="{FF2B5EF4-FFF2-40B4-BE49-F238E27FC236}">
                <a16:creationId xmlns:a16="http://schemas.microsoft.com/office/drawing/2014/main" id="{BCDED9DC-4A0A-4C42-9FC5-B8B3DE9E69E6}"/>
              </a:ext>
            </a:extLst>
          </p:cNvPr>
          <p:cNvSpPr txBox="1"/>
          <p:nvPr/>
        </p:nvSpPr>
        <p:spPr>
          <a:xfrm>
            <a:off x="7992095" y="3522784"/>
            <a:ext cx="1295400" cy="307777"/>
          </a:xfrm>
          <a:prstGeom prst="rect">
            <a:avLst/>
          </a:prstGeom>
          <a:noFill/>
        </p:spPr>
        <p:txBody>
          <a:bodyPr wrap="square" rtlCol="0">
            <a:spAutoFit/>
          </a:bodyPr>
          <a:lstStyle/>
          <a:p>
            <a:pPr algn="ctr" defTabSz="457200" fontAlgn="base">
              <a:spcBef>
                <a:spcPct val="0"/>
              </a:spcBef>
              <a:spcAft>
                <a:spcPct val="0"/>
              </a:spcAft>
            </a:pPr>
            <a:r>
              <a:rPr lang="en-US" sz="1400" dirty="0">
                <a:solidFill>
                  <a:srgbClr val="FFFFFF"/>
                </a:solidFill>
                <a:latin typeface="Arial" charset="0"/>
                <a:ea typeface="ＭＳ Ｐゴシック" charset="0"/>
              </a:rPr>
              <a:t>Web UI</a:t>
            </a:r>
          </a:p>
        </p:txBody>
      </p:sp>
      <p:sp>
        <p:nvSpPr>
          <p:cNvPr id="33" name="TextBox 32">
            <a:extLst>
              <a:ext uri="{FF2B5EF4-FFF2-40B4-BE49-F238E27FC236}">
                <a16:creationId xmlns:a16="http://schemas.microsoft.com/office/drawing/2014/main" id="{FBF0A4AC-9569-46F1-8DF6-FDB7C3D485A5}"/>
              </a:ext>
            </a:extLst>
          </p:cNvPr>
          <p:cNvSpPr txBox="1"/>
          <p:nvPr/>
        </p:nvSpPr>
        <p:spPr>
          <a:xfrm>
            <a:off x="7979454" y="4777139"/>
            <a:ext cx="1297321" cy="307777"/>
          </a:xfrm>
          <a:prstGeom prst="rect">
            <a:avLst/>
          </a:prstGeom>
          <a:noFill/>
        </p:spPr>
        <p:txBody>
          <a:bodyPr wrap="square" rtlCol="0">
            <a:spAutoFit/>
          </a:bodyPr>
          <a:lstStyle/>
          <a:p>
            <a:pPr algn="ctr" defTabSz="457200" fontAlgn="base">
              <a:spcBef>
                <a:spcPct val="0"/>
              </a:spcBef>
              <a:spcAft>
                <a:spcPct val="0"/>
              </a:spcAft>
            </a:pPr>
            <a:r>
              <a:rPr lang="en-US" sz="1400" dirty="0">
                <a:solidFill>
                  <a:srgbClr val="FFFFFF"/>
                </a:solidFill>
                <a:latin typeface="Arial" charset="0"/>
                <a:ea typeface="ＭＳ Ｐゴシック" charset="0"/>
              </a:rPr>
              <a:t>Batch</a:t>
            </a:r>
          </a:p>
        </p:txBody>
      </p:sp>
      <p:sp>
        <p:nvSpPr>
          <p:cNvPr id="34" name="TextBox 33">
            <a:extLst>
              <a:ext uri="{FF2B5EF4-FFF2-40B4-BE49-F238E27FC236}">
                <a16:creationId xmlns:a16="http://schemas.microsoft.com/office/drawing/2014/main" id="{CCC562DB-816B-41CB-A09D-885F7BDAAAEB}"/>
              </a:ext>
            </a:extLst>
          </p:cNvPr>
          <p:cNvSpPr txBox="1"/>
          <p:nvPr/>
        </p:nvSpPr>
        <p:spPr>
          <a:xfrm>
            <a:off x="10877337" y="3243835"/>
            <a:ext cx="925603" cy="307777"/>
          </a:xfrm>
          <a:prstGeom prst="rect">
            <a:avLst/>
          </a:prstGeom>
          <a:noFill/>
        </p:spPr>
        <p:txBody>
          <a:bodyPr wrap="square" rtlCol="0">
            <a:spAutoFit/>
          </a:bodyPr>
          <a:lstStyle/>
          <a:p>
            <a:pPr algn="ctr" defTabSz="457200" fontAlgn="base">
              <a:spcBef>
                <a:spcPct val="0"/>
              </a:spcBef>
              <a:spcAft>
                <a:spcPct val="0"/>
              </a:spcAft>
            </a:pPr>
            <a:r>
              <a:rPr lang="en-US" sz="1400" dirty="0">
                <a:solidFill>
                  <a:srgbClr val="00B8BA"/>
                </a:solidFill>
                <a:latin typeface="Arial" charset="0"/>
                <a:ea typeface="ＭＳ Ｐゴシック" charset="0"/>
              </a:rPr>
              <a:t>Retailer</a:t>
            </a:r>
          </a:p>
        </p:txBody>
      </p:sp>
      <p:cxnSp>
        <p:nvCxnSpPr>
          <p:cNvPr id="38" name="Straight Connector 37">
            <a:extLst>
              <a:ext uri="{FF2B5EF4-FFF2-40B4-BE49-F238E27FC236}">
                <a16:creationId xmlns:a16="http://schemas.microsoft.com/office/drawing/2014/main" id="{AB36CFD0-BFDE-49F4-A763-53FC3019C673}"/>
              </a:ext>
            </a:extLst>
          </p:cNvPr>
          <p:cNvCxnSpPr>
            <a:cxnSpLocks/>
          </p:cNvCxnSpPr>
          <p:nvPr/>
        </p:nvCxnSpPr>
        <p:spPr>
          <a:xfrm>
            <a:off x="2681813" y="3309935"/>
            <a:ext cx="1035752" cy="0"/>
          </a:xfrm>
          <a:prstGeom prst="line">
            <a:avLst/>
          </a:prstGeom>
          <a:ln w="12700">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64EE314-1F74-40B7-A78E-1645EE307DD2}"/>
              </a:ext>
            </a:extLst>
          </p:cNvPr>
          <p:cNvCxnSpPr>
            <a:cxnSpLocks/>
          </p:cNvCxnSpPr>
          <p:nvPr/>
        </p:nvCxnSpPr>
        <p:spPr>
          <a:xfrm>
            <a:off x="2681813" y="5657009"/>
            <a:ext cx="1035752" cy="0"/>
          </a:xfrm>
          <a:prstGeom prst="line">
            <a:avLst/>
          </a:prstGeom>
          <a:ln w="12700">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C11FED4-549D-481A-A0DE-ACE8FA4DC565}"/>
              </a:ext>
            </a:extLst>
          </p:cNvPr>
          <p:cNvCxnSpPr>
            <a:cxnSpLocks/>
          </p:cNvCxnSpPr>
          <p:nvPr/>
        </p:nvCxnSpPr>
        <p:spPr>
          <a:xfrm>
            <a:off x="3349078" y="4522350"/>
            <a:ext cx="368487" cy="0"/>
          </a:xfrm>
          <a:prstGeom prst="line">
            <a:avLst/>
          </a:prstGeom>
          <a:ln w="12700">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BF5534C-B893-4E38-8651-57994B0740A1}"/>
              </a:ext>
            </a:extLst>
          </p:cNvPr>
          <p:cNvCxnSpPr>
            <a:cxnSpLocks/>
          </p:cNvCxnSpPr>
          <p:nvPr/>
        </p:nvCxnSpPr>
        <p:spPr>
          <a:xfrm>
            <a:off x="5162947" y="4521661"/>
            <a:ext cx="184677" cy="1"/>
          </a:xfrm>
          <a:prstGeom prst="line">
            <a:avLst/>
          </a:prstGeom>
          <a:ln w="12700">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182FDD7-356B-4A4E-B55B-88F484461E97}"/>
              </a:ext>
            </a:extLst>
          </p:cNvPr>
          <p:cNvCxnSpPr>
            <a:cxnSpLocks/>
          </p:cNvCxnSpPr>
          <p:nvPr/>
        </p:nvCxnSpPr>
        <p:spPr>
          <a:xfrm>
            <a:off x="7761968" y="4521661"/>
            <a:ext cx="115349" cy="0"/>
          </a:xfrm>
          <a:prstGeom prst="line">
            <a:avLst/>
          </a:prstGeom>
          <a:ln w="12700">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2344449-AAA4-495E-BBBA-5764D3CD0E81}"/>
              </a:ext>
            </a:extLst>
          </p:cNvPr>
          <p:cNvCxnSpPr>
            <a:cxnSpLocks/>
          </p:cNvCxnSpPr>
          <p:nvPr/>
        </p:nvCxnSpPr>
        <p:spPr>
          <a:xfrm>
            <a:off x="9362530" y="4518025"/>
            <a:ext cx="654050" cy="0"/>
          </a:xfrm>
          <a:prstGeom prst="line">
            <a:avLst/>
          </a:prstGeom>
          <a:ln w="12700">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310F6AF-EF3D-40DE-94FF-3C373BCC9881}"/>
              </a:ext>
            </a:extLst>
          </p:cNvPr>
          <p:cNvCxnSpPr/>
          <p:nvPr/>
        </p:nvCxnSpPr>
        <p:spPr>
          <a:xfrm>
            <a:off x="9648280" y="3375482"/>
            <a:ext cx="50800" cy="2403609"/>
          </a:xfrm>
          <a:prstGeom prst="line">
            <a:avLst/>
          </a:prstGeom>
          <a:ln w="12700">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F949C60-D6D6-4B96-8738-B15036BA46BD}"/>
              </a:ext>
            </a:extLst>
          </p:cNvPr>
          <p:cNvCxnSpPr>
            <a:cxnSpLocks/>
          </p:cNvCxnSpPr>
          <p:nvPr/>
        </p:nvCxnSpPr>
        <p:spPr>
          <a:xfrm>
            <a:off x="9648280" y="3381551"/>
            <a:ext cx="368300" cy="0"/>
          </a:xfrm>
          <a:prstGeom prst="line">
            <a:avLst/>
          </a:prstGeom>
          <a:ln w="12700">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B3DF249-6FA0-4E9B-8A98-9B4F69CF6607}"/>
              </a:ext>
            </a:extLst>
          </p:cNvPr>
          <p:cNvCxnSpPr/>
          <p:nvPr/>
        </p:nvCxnSpPr>
        <p:spPr>
          <a:xfrm>
            <a:off x="9699080" y="5779091"/>
            <a:ext cx="317500" cy="0"/>
          </a:xfrm>
          <a:prstGeom prst="line">
            <a:avLst/>
          </a:prstGeom>
          <a:ln w="12700">
            <a:solidFill>
              <a:schemeClr val="accent5"/>
            </a:solidFill>
            <a:tailEnd type="non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6EB680D2-187D-4CEB-AC3A-4663A9E7B080}"/>
              </a:ext>
            </a:extLst>
          </p:cNvPr>
          <p:cNvSpPr txBox="1"/>
          <p:nvPr/>
        </p:nvSpPr>
        <p:spPr>
          <a:xfrm>
            <a:off x="7981375" y="5900747"/>
            <a:ext cx="1295400" cy="307777"/>
          </a:xfrm>
          <a:prstGeom prst="rect">
            <a:avLst/>
          </a:prstGeom>
          <a:noFill/>
        </p:spPr>
        <p:txBody>
          <a:bodyPr wrap="square" rtlCol="0">
            <a:spAutoFit/>
          </a:bodyPr>
          <a:lstStyle/>
          <a:p>
            <a:pPr algn="ctr" defTabSz="457200" fontAlgn="base">
              <a:spcBef>
                <a:spcPct val="0"/>
              </a:spcBef>
              <a:spcAft>
                <a:spcPct val="0"/>
              </a:spcAft>
            </a:pPr>
            <a:r>
              <a:rPr lang="en-US" sz="1400" dirty="0">
                <a:solidFill>
                  <a:srgbClr val="FFFFFF"/>
                </a:solidFill>
                <a:latin typeface="Arial" charset="0"/>
                <a:ea typeface="ＭＳ Ｐゴシック" charset="0"/>
              </a:rPr>
              <a:t>Real time</a:t>
            </a:r>
          </a:p>
        </p:txBody>
      </p:sp>
      <p:sp>
        <p:nvSpPr>
          <p:cNvPr id="66" name="TextBox 65">
            <a:extLst>
              <a:ext uri="{FF2B5EF4-FFF2-40B4-BE49-F238E27FC236}">
                <a16:creationId xmlns:a16="http://schemas.microsoft.com/office/drawing/2014/main" id="{7D6E18E1-06D8-4248-BFE4-839A09AAFB6D}"/>
              </a:ext>
            </a:extLst>
          </p:cNvPr>
          <p:cNvSpPr txBox="1"/>
          <p:nvPr/>
        </p:nvSpPr>
        <p:spPr>
          <a:xfrm>
            <a:off x="10877337" y="5601037"/>
            <a:ext cx="855181" cy="307777"/>
          </a:xfrm>
          <a:prstGeom prst="rect">
            <a:avLst/>
          </a:prstGeom>
          <a:noFill/>
        </p:spPr>
        <p:txBody>
          <a:bodyPr wrap="square" rtlCol="0">
            <a:spAutoFit/>
          </a:bodyPr>
          <a:lstStyle/>
          <a:p>
            <a:pPr algn="ctr" defTabSz="457200" fontAlgn="base">
              <a:spcBef>
                <a:spcPct val="0"/>
              </a:spcBef>
              <a:spcAft>
                <a:spcPct val="0"/>
              </a:spcAft>
            </a:pPr>
            <a:r>
              <a:rPr lang="en-US" sz="1400" dirty="0">
                <a:solidFill>
                  <a:srgbClr val="00B8BA"/>
                </a:solidFill>
                <a:latin typeface="Arial" charset="0"/>
                <a:ea typeface="ＭＳ Ｐゴシック" charset="0"/>
              </a:rPr>
              <a:t>Retailer</a:t>
            </a:r>
          </a:p>
        </p:txBody>
      </p:sp>
      <p:sp>
        <p:nvSpPr>
          <p:cNvPr id="67" name="TextBox 66">
            <a:extLst>
              <a:ext uri="{FF2B5EF4-FFF2-40B4-BE49-F238E27FC236}">
                <a16:creationId xmlns:a16="http://schemas.microsoft.com/office/drawing/2014/main" id="{156F588D-047F-4AB1-8180-1A3AE9980F15}"/>
              </a:ext>
            </a:extLst>
          </p:cNvPr>
          <p:cNvSpPr txBox="1"/>
          <p:nvPr/>
        </p:nvSpPr>
        <p:spPr>
          <a:xfrm>
            <a:off x="10877337" y="4404728"/>
            <a:ext cx="874803" cy="307777"/>
          </a:xfrm>
          <a:prstGeom prst="rect">
            <a:avLst/>
          </a:prstGeom>
          <a:noFill/>
        </p:spPr>
        <p:txBody>
          <a:bodyPr wrap="square" rtlCol="0">
            <a:spAutoFit/>
          </a:bodyPr>
          <a:lstStyle/>
          <a:p>
            <a:pPr algn="ctr" defTabSz="457200" fontAlgn="base">
              <a:spcBef>
                <a:spcPct val="0"/>
              </a:spcBef>
              <a:spcAft>
                <a:spcPct val="0"/>
              </a:spcAft>
            </a:pPr>
            <a:r>
              <a:rPr lang="en-US" sz="1400" dirty="0">
                <a:solidFill>
                  <a:srgbClr val="00B8BA"/>
                </a:solidFill>
                <a:latin typeface="Arial" charset="0"/>
                <a:ea typeface="ＭＳ Ｐゴシック" charset="0"/>
              </a:rPr>
              <a:t>Retailer</a:t>
            </a:r>
          </a:p>
        </p:txBody>
      </p:sp>
      <p:sp>
        <p:nvSpPr>
          <p:cNvPr id="68" name="TextBox 67">
            <a:extLst>
              <a:ext uri="{FF2B5EF4-FFF2-40B4-BE49-F238E27FC236}">
                <a16:creationId xmlns:a16="http://schemas.microsoft.com/office/drawing/2014/main" id="{78576516-1511-4CCA-87F5-5A384B9FD132}"/>
              </a:ext>
            </a:extLst>
          </p:cNvPr>
          <p:cNvSpPr txBox="1"/>
          <p:nvPr/>
        </p:nvSpPr>
        <p:spPr>
          <a:xfrm>
            <a:off x="565620" y="3236735"/>
            <a:ext cx="754733" cy="307777"/>
          </a:xfrm>
          <a:prstGeom prst="rect">
            <a:avLst/>
          </a:prstGeom>
          <a:noFill/>
        </p:spPr>
        <p:txBody>
          <a:bodyPr wrap="square" rtlCol="0">
            <a:spAutoFit/>
          </a:bodyPr>
          <a:lstStyle/>
          <a:p>
            <a:pPr defTabSz="457200" fontAlgn="base">
              <a:spcBef>
                <a:spcPct val="0"/>
              </a:spcBef>
              <a:spcAft>
                <a:spcPct val="0"/>
              </a:spcAft>
            </a:pPr>
            <a:r>
              <a:rPr lang="en-US" sz="1400" dirty="0">
                <a:solidFill>
                  <a:srgbClr val="4F3690"/>
                </a:solidFill>
                <a:latin typeface="Arial" charset="0"/>
                <a:ea typeface="ＭＳ Ｐゴシック" charset="0"/>
              </a:rPr>
              <a:t>Vendor</a:t>
            </a:r>
          </a:p>
        </p:txBody>
      </p:sp>
      <p:sp>
        <p:nvSpPr>
          <p:cNvPr id="69" name="TextBox 68">
            <a:extLst>
              <a:ext uri="{FF2B5EF4-FFF2-40B4-BE49-F238E27FC236}">
                <a16:creationId xmlns:a16="http://schemas.microsoft.com/office/drawing/2014/main" id="{D8258435-9528-4494-A1A0-37CF4229757B}"/>
              </a:ext>
            </a:extLst>
          </p:cNvPr>
          <p:cNvSpPr txBox="1"/>
          <p:nvPr/>
        </p:nvSpPr>
        <p:spPr>
          <a:xfrm>
            <a:off x="565620" y="4397613"/>
            <a:ext cx="1010513" cy="307777"/>
          </a:xfrm>
          <a:prstGeom prst="rect">
            <a:avLst/>
          </a:prstGeom>
          <a:noFill/>
        </p:spPr>
        <p:txBody>
          <a:bodyPr wrap="square" rtlCol="0">
            <a:spAutoFit/>
          </a:bodyPr>
          <a:lstStyle/>
          <a:p>
            <a:pPr defTabSz="457200" fontAlgn="base">
              <a:spcBef>
                <a:spcPct val="0"/>
              </a:spcBef>
              <a:spcAft>
                <a:spcPct val="0"/>
              </a:spcAft>
            </a:pPr>
            <a:r>
              <a:rPr lang="en-US" sz="1400" dirty="0">
                <a:solidFill>
                  <a:srgbClr val="4F3690"/>
                </a:solidFill>
                <a:latin typeface="Arial" charset="0"/>
                <a:ea typeface="ＭＳ Ｐゴシック" charset="0"/>
              </a:rPr>
              <a:t>Distributor</a:t>
            </a:r>
          </a:p>
        </p:txBody>
      </p:sp>
      <p:sp>
        <p:nvSpPr>
          <p:cNvPr id="70" name="TextBox 69">
            <a:extLst>
              <a:ext uri="{FF2B5EF4-FFF2-40B4-BE49-F238E27FC236}">
                <a16:creationId xmlns:a16="http://schemas.microsoft.com/office/drawing/2014/main" id="{E834798A-FCFB-4C01-9E05-856DE51FE5CC}"/>
              </a:ext>
            </a:extLst>
          </p:cNvPr>
          <p:cNvSpPr txBox="1"/>
          <p:nvPr/>
        </p:nvSpPr>
        <p:spPr>
          <a:xfrm>
            <a:off x="565620" y="5552143"/>
            <a:ext cx="1303474" cy="307777"/>
          </a:xfrm>
          <a:prstGeom prst="rect">
            <a:avLst/>
          </a:prstGeom>
          <a:noFill/>
        </p:spPr>
        <p:txBody>
          <a:bodyPr wrap="square" rtlCol="0">
            <a:spAutoFit/>
          </a:bodyPr>
          <a:lstStyle/>
          <a:p>
            <a:pPr defTabSz="457200" fontAlgn="base">
              <a:spcBef>
                <a:spcPct val="0"/>
              </a:spcBef>
              <a:spcAft>
                <a:spcPct val="0"/>
              </a:spcAft>
            </a:pPr>
            <a:r>
              <a:rPr lang="en-US" sz="1400" dirty="0">
                <a:solidFill>
                  <a:srgbClr val="4F3690"/>
                </a:solidFill>
                <a:latin typeface="Arial" charset="0"/>
                <a:ea typeface="ＭＳ Ｐゴシック" charset="0"/>
              </a:rPr>
              <a:t>Manufacturer</a:t>
            </a:r>
          </a:p>
        </p:txBody>
      </p:sp>
      <p:sp>
        <p:nvSpPr>
          <p:cNvPr id="48" name="Freeform: Shape 9">
            <a:extLst>
              <a:ext uri="{FF2B5EF4-FFF2-40B4-BE49-F238E27FC236}">
                <a16:creationId xmlns:a16="http://schemas.microsoft.com/office/drawing/2014/main" id="{C12EE8C7-DDAB-D54B-9173-22B841F12D4D}"/>
              </a:ext>
            </a:extLst>
          </p:cNvPr>
          <p:cNvSpPr/>
          <p:nvPr/>
        </p:nvSpPr>
        <p:spPr>
          <a:xfrm>
            <a:off x="1832084" y="5296928"/>
            <a:ext cx="732780" cy="735480"/>
          </a:xfrm>
          <a:custGeom>
            <a:avLst/>
            <a:gdLst/>
            <a:ahLst/>
            <a:cxnLst>
              <a:cxn ang="3cd4">
                <a:pos x="hc" y="t"/>
              </a:cxn>
              <a:cxn ang="cd2">
                <a:pos x="l" y="vc"/>
              </a:cxn>
              <a:cxn ang="cd4">
                <a:pos x="hc" y="b"/>
              </a:cxn>
              <a:cxn ang="0">
                <a:pos x="r" y="vc"/>
              </a:cxn>
            </a:cxnLst>
            <a:rect l="l" t="t" r="r" b="b"/>
            <a:pathLst>
              <a:path w="4072" h="4087">
                <a:moveTo>
                  <a:pt x="318" y="4087"/>
                </a:moveTo>
                <a:lnTo>
                  <a:pt x="3817" y="4087"/>
                </a:lnTo>
                <a:cubicBezTo>
                  <a:pt x="3897" y="4087"/>
                  <a:pt x="3960" y="4056"/>
                  <a:pt x="4008" y="4008"/>
                </a:cubicBezTo>
                <a:cubicBezTo>
                  <a:pt x="4056" y="3944"/>
                  <a:pt x="4072" y="3881"/>
                  <a:pt x="4072" y="3817"/>
                </a:cubicBezTo>
                <a:lnTo>
                  <a:pt x="3850" y="222"/>
                </a:lnTo>
                <a:cubicBezTo>
                  <a:pt x="3850" y="95"/>
                  <a:pt x="3738" y="0"/>
                  <a:pt x="3627" y="0"/>
                </a:cubicBezTo>
                <a:lnTo>
                  <a:pt x="3197" y="0"/>
                </a:lnTo>
                <a:cubicBezTo>
                  <a:pt x="3070" y="0"/>
                  <a:pt x="2975" y="95"/>
                  <a:pt x="2959" y="207"/>
                </a:cubicBezTo>
                <a:lnTo>
                  <a:pt x="2815" y="1797"/>
                </a:lnTo>
                <a:lnTo>
                  <a:pt x="2784" y="1797"/>
                </a:lnTo>
                <a:lnTo>
                  <a:pt x="2688" y="1797"/>
                </a:lnTo>
                <a:lnTo>
                  <a:pt x="2688" y="1304"/>
                </a:lnTo>
                <a:cubicBezTo>
                  <a:pt x="2688" y="1272"/>
                  <a:pt x="2688" y="1257"/>
                  <a:pt x="2657" y="1240"/>
                </a:cubicBezTo>
                <a:cubicBezTo>
                  <a:pt x="2641" y="1224"/>
                  <a:pt x="2609" y="1224"/>
                  <a:pt x="2577" y="1224"/>
                </a:cubicBezTo>
                <a:lnTo>
                  <a:pt x="1384" y="1781"/>
                </a:lnTo>
                <a:lnTo>
                  <a:pt x="1384" y="1384"/>
                </a:lnTo>
                <a:cubicBezTo>
                  <a:pt x="1384" y="1352"/>
                  <a:pt x="1368" y="1336"/>
                  <a:pt x="1352" y="1320"/>
                </a:cubicBezTo>
                <a:cubicBezTo>
                  <a:pt x="1321" y="1304"/>
                  <a:pt x="1288" y="1304"/>
                  <a:pt x="1273" y="1320"/>
                </a:cubicBezTo>
                <a:lnTo>
                  <a:pt x="48" y="1972"/>
                </a:lnTo>
                <a:cubicBezTo>
                  <a:pt x="16" y="1988"/>
                  <a:pt x="0" y="2004"/>
                  <a:pt x="0" y="2036"/>
                </a:cubicBezTo>
                <a:lnTo>
                  <a:pt x="0" y="3754"/>
                </a:lnTo>
                <a:cubicBezTo>
                  <a:pt x="0" y="3929"/>
                  <a:pt x="143" y="4087"/>
                  <a:pt x="318" y="4087"/>
                </a:cubicBezTo>
                <a:close/>
                <a:moveTo>
                  <a:pt x="160" y="2084"/>
                </a:moveTo>
                <a:lnTo>
                  <a:pt x="1225" y="1511"/>
                </a:lnTo>
                <a:lnTo>
                  <a:pt x="1225" y="1876"/>
                </a:lnTo>
                <a:cubicBezTo>
                  <a:pt x="1225" y="1924"/>
                  <a:pt x="1257" y="1956"/>
                  <a:pt x="1305" y="1956"/>
                </a:cubicBezTo>
                <a:lnTo>
                  <a:pt x="1384" y="1956"/>
                </a:lnTo>
                <a:cubicBezTo>
                  <a:pt x="1400" y="1956"/>
                  <a:pt x="1416" y="1956"/>
                  <a:pt x="1416" y="1940"/>
                </a:cubicBezTo>
                <a:lnTo>
                  <a:pt x="2529" y="1431"/>
                </a:lnTo>
                <a:lnTo>
                  <a:pt x="2529" y="1876"/>
                </a:lnTo>
                <a:cubicBezTo>
                  <a:pt x="2529" y="1924"/>
                  <a:pt x="2577" y="1956"/>
                  <a:pt x="2609" y="1956"/>
                </a:cubicBezTo>
                <a:lnTo>
                  <a:pt x="2704" y="1956"/>
                </a:lnTo>
                <a:lnTo>
                  <a:pt x="2704" y="3022"/>
                </a:lnTo>
                <a:cubicBezTo>
                  <a:pt x="2704" y="3069"/>
                  <a:pt x="2736" y="3102"/>
                  <a:pt x="2768" y="3102"/>
                </a:cubicBezTo>
                <a:cubicBezTo>
                  <a:pt x="2815" y="3102"/>
                  <a:pt x="2847" y="3069"/>
                  <a:pt x="2863" y="3022"/>
                </a:cubicBezTo>
                <a:lnTo>
                  <a:pt x="3118" y="222"/>
                </a:lnTo>
                <a:cubicBezTo>
                  <a:pt x="3118" y="191"/>
                  <a:pt x="3150" y="159"/>
                  <a:pt x="3197" y="159"/>
                </a:cubicBezTo>
                <a:lnTo>
                  <a:pt x="3627" y="159"/>
                </a:lnTo>
                <a:cubicBezTo>
                  <a:pt x="3659" y="159"/>
                  <a:pt x="3690" y="191"/>
                  <a:pt x="3690" y="222"/>
                </a:cubicBezTo>
                <a:lnTo>
                  <a:pt x="3913" y="3817"/>
                </a:lnTo>
                <a:cubicBezTo>
                  <a:pt x="3913" y="3849"/>
                  <a:pt x="3913" y="3865"/>
                  <a:pt x="3881" y="3897"/>
                </a:cubicBezTo>
                <a:cubicBezTo>
                  <a:pt x="3865" y="3912"/>
                  <a:pt x="3850" y="3929"/>
                  <a:pt x="3817" y="3929"/>
                </a:cubicBezTo>
                <a:lnTo>
                  <a:pt x="318" y="3929"/>
                </a:lnTo>
                <a:cubicBezTo>
                  <a:pt x="239" y="3929"/>
                  <a:pt x="160" y="3849"/>
                  <a:pt x="160" y="3754"/>
                </a:cubicBezTo>
                <a:close/>
                <a:moveTo>
                  <a:pt x="812" y="3403"/>
                </a:moveTo>
                <a:cubicBezTo>
                  <a:pt x="859" y="3403"/>
                  <a:pt x="891" y="3372"/>
                  <a:pt x="891" y="3340"/>
                </a:cubicBezTo>
                <a:lnTo>
                  <a:pt x="891" y="3102"/>
                </a:lnTo>
                <a:cubicBezTo>
                  <a:pt x="891" y="3054"/>
                  <a:pt x="859" y="3022"/>
                  <a:pt x="812" y="3022"/>
                </a:cubicBezTo>
                <a:cubicBezTo>
                  <a:pt x="779" y="3022"/>
                  <a:pt x="732" y="3054"/>
                  <a:pt x="732" y="3102"/>
                </a:cubicBezTo>
                <a:lnTo>
                  <a:pt x="732" y="3340"/>
                </a:lnTo>
                <a:cubicBezTo>
                  <a:pt x="732" y="3372"/>
                  <a:pt x="779" y="3403"/>
                  <a:pt x="812" y="3403"/>
                </a:cubicBezTo>
                <a:close/>
                <a:moveTo>
                  <a:pt x="1431" y="3403"/>
                </a:moveTo>
                <a:cubicBezTo>
                  <a:pt x="1479" y="3403"/>
                  <a:pt x="1511" y="3372"/>
                  <a:pt x="1511" y="3340"/>
                </a:cubicBezTo>
                <a:lnTo>
                  <a:pt x="1511" y="3102"/>
                </a:lnTo>
                <a:cubicBezTo>
                  <a:pt x="1511" y="3054"/>
                  <a:pt x="1479" y="3022"/>
                  <a:pt x="1431" y="3022"/>
                </a:cubicBezTo>
                <a:cubicBezTo>
                  <a:pt x="1384" y="3022"/>
                  <a:pt x="1352" y="3054"/>
                  <a:pt x="1352" y="3102"/>
                </a:cubicBezTo>
                <a:lnTo>
                  <a:pt x="1352" y="3340"/>
                </a:lnTo>
                <a:cubicBezTo>
                  <a:pt x="1352" y="3372"/>
                  <a:pt x="1384" y="3403"/>
                  <a:pt x="1431" y="3403"/>
                </a:cubicBezTo>
                <a:close/>
                <a:moveTo>
                  <a:pt x="2052" y="3403"/>
                </a:moveTo>
                <a:cubicBezTo>
                  <a:pt x="2100" y="3403"/>
                  <a:pt x="2132" y="3372"/>
                  <a:pt x="2132" y="3340"/>
                </a:cubicBezTo>
                <a:lnTo>
                  <a:pt x="2132" y="3102"/>
                </a:lnTo>
                <a:cubicBezTo>
                  <a:pt x="2132" y="3054"/>
                  <a:pt x="2100" y="3022"/>
                  <a:pt x="2052" y="3022"/>
                </a:cubicBezTo>
                <a:cubicBezTo>
                  <a:pt x="2005" y="3022"/>
                  <a:pt x="1972" y="3054"/>
                  <a:pt x="1972" y="3102"/>
                </a:cubicBezTo>
                <a:lnTo>
                  <a:pt x="1972" y="3340"/>
                </a:lnTo>
                <a:cubicBezTo>
                  <a:pt x="1972" y="3372"/>
                  <a:pt x="2005" y="3403"/>
                  <a:pt x="2052" y="3403"/>
                </a:cubicBezTo>
                <a:close/>
                <a:moveTo>
                  <a:pt x="812" y="2672"/>
                </a:moveTo>
                <a:cubicBezTo>
                  <a:pt x="859" y="2672"/>
                  <a:pt x="891" y="2640"/>
                  <a:pt x="891" y="2593"/>
                </a:cubicBezTo>
                <a:lnTo>
                  <a:pt x="891" y="2370"/>
                </a:lnTo>
                <a:cubicBezTo>
                  <a:pt x="891" y="2322"/>
                  <a:pt x="859" y="2290"/>
                  <a:pt x="812" y="2290"/>
                </a:cubicBezTo>
                <a:cubicBezTo>
                  <a:pt x="779" y="2290"/>
                  <a:pt x="732" y="2322"/>
                  <a:pt x="732" y="2370"/>
                </a:cubicBezTo>
                <a:lnTo>
                  <a:pt x="732" y="2593"/>
                </a:lnTo>
                <a:cubicBezTo>
                  <a:pt x="732" y="2640"/>
                  <a:pt x="779" y="2672"/>
                  <a:pt x="812" y="2672"/>
                </a:cubicBezTo>
                <a:close/>
                <a:moveTo>
                  <a:pt x="1431" y="2672"/>
                </a:moveTo>
                <a:cubicBezTo>
                  <a:pt x="1479" y="2672"/>
                  <a:pt x="1511" y="2640"/>
                  <a:pt x="1511" y="2593"/>
                </a:cubicBezTo>
                <a:lnTo>
                  <a:pt x="1511" y="2370"/>
                </a:lnTo>
                <a:cubicBezTo>
                  <a:pt x="1511" y="2322"/>
                  <a:pt x="1479" y="2290"/>
                  <a:pt x="1431" y="2290"/>
                </a:cubicBezTo>
                <a:cubicBezTo>
                  <a:pt x="1384" y="2290"/>
                  <a:pt x="1352" y="2322"/>
                  <a:pt x="1352" y="2370"/>
                </a:cubicBezTo>
                <a:lnTo>
                  <a:pt x="1352" y="2593"/>
                </a:lnTo>
                <a:cubicBezTo>
                  <a:pt x="1352" y="2640"/>
                  <a:pt x="1384" y="2672"/>
                  <a:pt x="1431" y="2672"/>
                </a:cubicBezTo>
                <a:close/>
                <a:moveTo>
                  <a:pt x="2052" y="2672"/>
                </a:moveTo>
                <a:cubicBezTo>
                  <a:pt x="2100" y="2672"/>
                  <a:pt x="2132" y="2640"/>
                  <a:pt x="2132" y="2593"/>
                </a:cubicBezTo>
                <a:lnTo>
                  <a:pt x="2132" y="2370"/>
                </a:lnTo>
                <a:cubicBezTo>
                  <a:pt x="2132" y="2322"/>
                  <a:pt x="2100" y="2290"/>
                  <a:pt x="2052" y="2290"/>
                </a:cubicBezTo>
                <a:cubicBezTo>
                  <a:pt x="2005" y="2290"/>
                  <a:pt x="1972" y="2322"/>
                  <a:pt x="1972" y="2370"/>
                </a:cubicBezTo>
                <a:lnTo>
                  <a:pt x="1972" y="2593"/>
                </a:lnTo>
                <a:cubicBezTo>
                  <a:pt x="1972" y="2640"/>
                  <a:pt x="2005" y="2672"/>
                  <a:pt x="2052" y="2672"/>
                </a:cubicBezTo>
                <a:close/>
              </a:path>
            </a:pathLst>
          </a:custGeom>
          <a:solidFill>
            <a:schemeClr val="accent1"/>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sp>
        <p:nvSpPr>
          <p:cNvPr id="50" name="Freeform: Shape 12">
            <a:extLst>
              <a:ext uri="{FF2B5EF4-FFF2-40B4-BE49-F238E27FC236}">
                <a16:creationId xmlns:a16="http://schemas.microsoft.com/office/drawing/2014/main" id="{AC5AF0ED-07FC-754D-B37C-B17154BC3D96}"/>
              </a:ext>
            </a:extLst>
          </p:cNvPr>
          <p:cNvSpPr/>
          <p:nvPr/>
        </p:nvSpPr>
        <p:spPr>
          <a:xfrm>
            <a:off x="1993812" y="3000005"/>
            <a:ext cx="540443" cy="737970"/>
          </a:xfrm>
          <a:custGeom>
            <a:avLst/>
            <a:gdLst/>
            <a:ahLst/>
            <a:cxnLst>
              <a:cxn ang="3cd4">
                <a:pos x="hc" y="t"/>
              </a:cxn>
              <a:cxn ang="cd2">
                <a:pos x="l" y="vc"/>
              </a:cxn>
              <a:cxn ang="cd4">
                <a:pos x="hc" y="b"/>
              </a:cxn>
              <a:cxn ang="0">
                <a:pos x="r" y="vc"/>
              </a:cxn>
            </a:cxnLst>
            <a:rect l="l" t="t" r="r" b="b"/>
            <a:pathLst>
              <a:path w="3484" h="4757">
                <a:moveTo>
                  <a:pt x="2927" y="0"/>
                </a:moveTo>
                <a:lnTo>
                  <a:pt x="700" y="0"/>
                </a:lnTo>
                <a:cubicBezTo>
                  <a:pt x="668" y="0"/>
                  <a:pt x="621" y="31"/>
                  <a:pt x="621" y="79"/>
                </a:cubicBezTo>
                <a:lnTo>
                  <a:pt x="621" y="795"/>
                </a:lnTo>
                <a:lnTo>
                  <a:pt x="80" y="795"/>
                </a:lnTo>
                <a:cubicBezTo>
                  <a:pt x="32" y="795"/>
                  <a:pt x="0" y="827"/>
                  <a:pt x="0" y="875"/>
                </a:cubicBezTo>
                <a:lnTo>
                  <a:pt x="0" y="4677"/>
                </a:lnTo>
                <a:cubicBezTo>
                  <a:pt x="0" y="4725"/>
                  <a:pt x="32" y="4757"/>
                  <a:pt x="80" y="4757"/>
                </a:cubicBezTo>
                <a:lnTo>
                  <a:pt x="1336" y="4757"/>
                </a:lnTo>
                <a:lnTo>
                  <a:pt x="2132" y="4757"/>
                </a:lnTo>
                <a:lnTo>
                  <a:pt x="3405" y="4757"/>
                </a:lnTo>
                <a:cubicBezTo>
                  <a:pt x="3453" y="4757"/>
                  <a:pt x="3484" y="4725"/>
                  <a:pt x="3484" y="4677"/>
                </a:cubicBezTo>
                <a:lnTo>
                  <a:pt x="3484" y="875"/>
                </a:lnTo>
                <a:cubicBezTo>
                  <a:pt x="3484" y="827"/>
                  <a:pt x="3453" y="795"/>
                  <a:pt x="3405" y="795"/>
                </a:cubicBezTo>
                <a:lnTo>
                  <a:pt x="3007" y="795"/>
                </a:lnTo>
                <a:lnTo>
                  <a:pt x="3007" y="79"/>
                </a:lnTo>
                <a:cubicBezTo>
                  <a:pt x="3007" y="31"/>
                  <a:pt x="2975" y="0"/>
                  <a:pt x="2927" y="0"/>
                </a:cubicBezTo>
                <a:close/>
                <a:moveTo>
                  <a:pt x="780" y="158"/>
                </a:moveTo>
                <a:lnTo>
                  <a:pt x="2848" y="158"/>
                </a:lnTo>
                <a:lnTo>
                  <a:pt x="2848" y="795"/>
                </a:lnTo>
                <a:lnTo>
                  <a:pt x="780" y="795"/>
                </a:lnTo>
                <a:close/>
                <a:moveTo>
                  <a:pt x="1416" y="4597"/>
                </a:moveTo>
                <a:lnTo>
                  <a:pt x="1416" y="4136"/>
                </a:lnTo>
                <a:lnTo>
                  <a:pt x="2053" y="4136"/>
                </a:lnTo>
                <a:lnTo>
                  <a:pt x="2053" y="4597"/>
                </a:lnTo>
                <a:close/>
                <a:moveTo>
                  <a:pt x="3326" y="4597"/>
                </a:moveTo>
                <a:lnTo>
                  <a:pt x="2212" y="4597"/>
                </a:lnTo>
                <a:lnTo>
                  <a:pt x="2212" y="4057"/>
                </a:lnTo>
                <a:cubicBezTo>
                  <a:pt x="2212" y="4009"/>
                  <a:pt x="2180" y="3977"/>
                  <a:pt x="2132" y="3977"/>
                </a:cubicBezTo>
                <a:lnTo>
                  <a:pt x="1336" y="3977"/>
                </a:lnTo>
                <a:cubicBezTo>
                  <a:pt x="1305" y="3977"/>
                  <a:pt x="1257" y="4009"/>
                  <a:pt x="1257" y="4057"/>
                </a:cubicBezTo>
                <a:lnTo>
                  <a:pt x="1257" y="4597"/>
                </a:lnTo>
                <a:lnTo>
                  <a:pt x="159" y="4597"/>
                </a:lnTo>
                <a:lnTo>
                  <a:pt x="159" y="954"/>
                </a:lnTo>
                <a:lnTo>
                  <a:pt x="700" y="954"/>
                </a:lnTo>
                <a:lnTo>
                  <a:pt x="2927" y="954"/>
                </a:lnTo>
                <a:lnTo>
                  <a:pt x="3326" y="954"/>
                </a:lnTo>
                <a:close/>
                <a:moveTo>
                  <a:pt x="939" y="1431"/>
                </a:moveTo>
                <a:lnTo>
                  <a:pt x="621" y="1431"/>
                </a:lnTo>
                <a:cubicBezTo>
                  <a:pt x="589" y="1431"/>
                  <a:pt x="541" y="1463"/>
                  <a:pt x="541" y="1511"/>
                </a:cubicBezTo>
                <a:cubicBezTo>
                  <a:pt x="541" y="1558"/>
                  <a:pt x="589" y="1591"/>
                  <a:pt x="621" y="1591"/>
                </a:cubicBezTo>
                <a:lnTo>
                  <a:pt x="939" y="1591"/>
                </a:lnTo>
                <a:cubicBezTo>
                  <a:pt x="987" y="1591"/>
                  <a:pt x="1018" y="1558"/>
                  <a:pt x="1018" y="1511"/>
                </a:cubicBezTo>
                <a:cubicBezTo>
                  <a:pt x="1018" y="1463"/>
                  <a:pt x="987" y="1431"/>
                  <a:pt x="939" y="1431"/>
                </a:cubicBezTo>
                <a:close/>
                <a:moveTo>
                  <a:pt x="1893" y="1431"/>
                </a:moveTo>
                <a:lnTo>
                  <a:pt x="1575" y="1431"/>
                </a:lnTo>
                <a:cubicBezTo>
                  <a:pt x="1544" y="1431"/>
                  <a:pt x="1496" y="1463"/>
                  <a:pt x="1496" y="1511"/>
                </a:cubicBezTo>
                <a:cubicBezTo>
                  <a:pt x="1496" y="1558"/>
                  <a:pt x="1544" y="1591"/>
                  <a:pt x="1575" y="1591"/>
                </a:cubicBezTo>
                <a:lnTo>
                  <a:pt x="1893" y="1591"/>
                </a:lnTo>
                <a:cubicBezTo>
                  <a:pt x="1941" y="1591"/>
                  <a:pt x="1973" y="1558"/>
                  <a:pt x="1973" y="1511"/>
                </a:cubicBezTo>
                <a:cubicBezTo>
                  <a:pt x="1973" y="1463"/>
                  <a:pt x="1941" y="1431"/>
                  <a:pt x="1893" y="1431"/>
                </a:cubicBezTo>
                <a:close/>
                <a:moveTo>
                  <a:pt x="1575" y="477"/>
                </a:moveTo>
                <a:lnTo>
                  <a:pt x="1098" y="477"/>
                </a:lnTo>
                <a:cubicBezTo>
                  <a:pt x="1066" y="477"/>
                  <a:pt x="1018" y="509"/>
                  <a:pt x="1018" y="556"/>
                </a:cubicBezTo>
                <a:cubicBezTo>
                  <a:pt x="1018" y="604"/>
                  <a:pt x="1066" y="636"/>
                  <a:pt x="1098" y="636"/>
                </a:cubicBezTo>
                <a:lnTo>
                  <a:pt x="1575" y="636"/>
                </a:lnTo>
                <a:cubicBezTo>
                  <a:pt x="1623" y="636"/>
                  <a:pt x="1655" y="604"/>
                  <a:pt x="1655" y="556"/>
                </a:cubicBezTo>
                <a:cubicBezTo>
                  <a:pt x="1655" y="509"/>
                  <a:pt x="1623" y="477"/>
                  <a:pt x="1575" y="477"/>
                </a:cubicBezTo>
                <a:close/>
                <a:moveTo>
                  <a:pt x="2530" y="477"/>
                </a:moveTo>
                <a:lnTo>
                  <a:pt x="2053" y="477"/>
                </a:lnTo>
                <a:cubicBezTo>
                  <a:pt x="2021" y="477"/>
                  <a:pt x="1973" y="509"/>
                  <a:pt x="1973" y="556"/>
                </a:cubicBezTo>
                <a:cubicBezTo>
                  <a:pt x="1973" y="604"/>
                  <a:pt x="2021" y="636"/>
                  <a:pt x="2053" y="636"/>
                </a:cubicBezTo>
                <a:lnTo>
                  <a:pt x="2530" y="636"/>
                </a:lnTo>
                <a:cubicBezTo>
                  <a:pt x="2578" y="636"/>
                  <a:pt x="2609" y="604"/>
                  <a:pt x="2609" y="556"/>
                </a:cubicBezTo>
                <a:cubicBezTo>
                  <a:pt x="2609" y="509"/>
                  <a:pt x="2578" y="477"/>
                  <a:pt x="2530" y="477"/>
                </a:cubicBezTo>
                <a:close/>
                <a:moveTo>
                  <a:pt x="2848" y="1431"/>
                </a:moveTo>
                <a:lnTo>
                  <a:pt x="2530" y="1431"/>
                </a:lnTo>
                <a:cubicBezTo>
                  <a:pt x="2498" y="1431"/>
                  <a:pt x="2450" y="1463"/>
                  <a:pt x="2450" y="1511"/>
                </a:cubicBezTo>
                <a:cubicBezTo>
                  <a:pt x="2450" y="1558"/>
                  <a:pt x="2498" y="1591"/>
                  <a:pt x="2530" y="1591"/>
                </a:cubicBezTo>
                <a:lnTo>
                  <a:pt x="2848" y="1591"/>
                </a:lnTo>
                <a:cubicBezTo>
                  <a:pt x="2896" y="1591"/>
                  <a:pt x="2927" y="1558"/>
                  <a:pt x="2927" y="1511"/>
                </a:cubicBezTo>
                <a:cubicBezTo>
                  <a:pt x="2927" y="1463"/>
                  <a:pt x="2896" y="1431"/>
                  <a:pt x="2848" y="1431"/>
                </a:cubicBezTo>
                <a:close/>
                <a:moveTo>
                  <a:pt x="939" y="1749"/>
                </a:moveTo>
                <a:lnTo>
                  <a:pt x="621" y="1749"/>
                </a:lnTo>
                <a:cubicBezTo>
                  <a:pt x="589" y="1749"/>
                  <a:pt x="541" y="1781"/>
                  <a:pt x="541" y="1829"/>
                </a:cubicBezTo>
                <a:cubicBezTo>
                  <a:pt x="541" y="1877"/>
                  <a:pt x="589" y="1909"/>
                  <a:pt x="621" y="1909"/>
                </a:cubicBezTo>
                <a:lnTo>
                  <a:pt x="939" y="1909"/>
                </a:lnTo>
                <a:cubicBezTo>
                  <a:pt x="987" y="1909"/>
                  <a:pt x="1018" y="1877"/>
                  <a:pt x="1018" y="1829"/>
                </a:cubicBezTo>
                <a:cubicBezTo>
                  <a:pt x="1018" y="1781"/>
                  <a:pt x="987" y="1749"/>
                  <a:pt x="939" y="1749"/>
                </a:cubicBezTo>
                <a:close/>
                <a:moveTo>
                  <a:pt x="1893" y="1749"/>
                </a:moveTo>
                <a:lnTo>
                  <a:pt x="1575" y="1749"/>
                </a:lnTo>
                <a:cubicBezTo>
                  <a:pt x="1544" y="1749"/>
                  <a:pt x="1496" y="1781"/>
                  <a:pt x="1496" y="1829"/>
                </a:cubicBezTo>
                <a:cubicBezTo>
                  <a:pt x="1496" y="1877"/>
                  <a:pt x="1544" y="1909"/>
                  <a:pt x="1575" y="1909"/>
                </a:cubicBezTo>
                <a:lnTo>
                  <a:pt x="1893" y="1909"/>
                </a:lnTo>
                <a:cubicBezTo>
                  <a:pt x="1941" y="1909"/>
                  <a:pt x="1973" y="1877"/>
                  <a:pt x="1973" y="1829"/>
                </a:cubicBezTo>
                <a:cubicBezTo>
                  <a:pt x="1973" y="1781"/>
                  <a:pt x="1941" y="1749"/>
                  <a:pt x="1893" y="1749"/>
                </a:cubicBezTo>
                <a:close/>
                <a:moveTo>
                  <a:pt x="2848" y="1749"/>
                </a:moveTo>
                <a:lnTo>
                  <a:pt x="2530" y="1749"/>
                </a:lnTo>
                <a:cubicBezTo>
                  <a:pt x="2498" y="1749"/>
                  <a:pt x="2450" y="1781"/>
                  <a:pt x="2450" y="1829"/>
                </a:cubicBezTo>
                <a:cubicBezTo>
                  <a:pt x="2450" y="1877"/>
                  <a:pt x="2498" y="1909"/>
                  <a:pt x="2530" y="1909"/>
                </a:cubicBezTo>
                <a:lnTo>
                  <a:pt x="2848" y="1909"/>
                </a:lnTo>
                <a:cubicBezTo>
                  <a:pt x="2896" y="1909"/>
                  <a:pt x="2927" y="1877"/>
                  <a:pt x="2927" y="1829"/>
                </a:cubicBezTo>
                <a:cubicBezTo>
                  <a:pt x="2927" y="1781"/>
                  <a:pt x="2896" y="1749"/>
                  <a:pt x="2848" y="1749"/>
                </a:cubicBezTo>
                <a:close/>
                <a:moveTo>
                  <a:pt x="939" y="2068"/>
                </a:moveTo>
                <a:lnTo>
                  <a:pt x="621" y="2068"/>
                </a:lnTo>
                <a:cubicBezTo>
                  <a:pt x="589" y="2068"/>
                  <a:pt x="541" y="2100"/>
                  <a:pt x="541" y="2147"/>
                </a:cubicBezTo>
                <a:cubicBezTo>
                  <a:pt x="541" y="2179"/>
                  <a:pt x="589" y="2227"/>
                  <a:pt x="621" y="2227"/>
                </a:cubicBezTo>
                <a:lnTo>
                  <a:pt x="939" y="2227"/>
                </a:lnTo>
                <a:cubicBezTo>
                  <a:pt x="987" y="2227"/>
                  <a:pt x="1018" y="2179"/>
                  <a:pt x="1018" y="2147"/>
                </a:cubicBezTo>
                <a:cubicBezTo>
                  <a:pt x="1018" y="2100"/>
                  <a:pt x="987" y="2068"/>
                  <a:pt x="939" y="2068"/>
                </a:cubicBezTo>
                <a:close/>
                <a:moveTo>
                  <a:pt x="1893" y="2068"/>
                </a:moveTo>
                <a:lnTo>
                  <a:pt x="1575" y="2068"/>
                </a:lnTo>
                <a:cubicBezTo>
                  <a:pt x="1544" y="2068"/>
                  <a:pt x="1496" y="2100"/>
                  <a:pt x="1496" y="2147"/>
                </a:cubicBezTo>
                <a:cubicBezTo>
                  <a:pt x="1496" y="2179"/>
                  <a:pt x="1544" y="2227"/>
                  <a:pt x="1575" y="2227"/>
                </a:cubicBezTo>
                <a:lnTo>
                  <a:pt x="1893" y="2227"/>
                </a:lnTo>
                <a:cubicBezTo>
                  <a:pt x="1941" y="2227"/>
                  <a:pt x="1973" y="2179"/>
                  <a:pt x="1973" y="2147"/>
                </a:cubicBezTo>
                <a:cubicBezTo>
                  <a:pt x="1973" y="2100"/>
                  <a:pt x="1941" y="2068"/>
                  <a:pt x="1893" y="2068"/>
                </a:cubicBezTo>
                <a:close/>
                <a:moveTo>
                  <a:pt x="2848" y="2068"/>
                </a:moveTo>
                <a:lnTo>
                  <a:pt x="2530" y="2068"/>
                </a:lnTo>
                <a:cubicBezTo>
                  <a:pt x="2498" y="2068"/>
                  <a:pt x="2450" y="2100"/>
                  <a:pt x="2450" y="2147"/>
                </a:cubicBezTo>
                <a:cubicBezTo>
                  <a:pt x="2450" y="2179"/>
                  <a:pt x="2498" y="2227"/>
                  <a:pt x="2530" y="2227"/>
                </a:cubicBezTo>
                <a:lnTo>
                  <a:pt x="2848" y="2227"/>
                </a:lnTo>
                <a:cubicBezTo>
                  <a:pt x="2896" y="2227"/>
                  <a:pt x="2927" y="2179"/>
                  <a:pt x="2927" y="2147"/>
                </a:cubicBezTo>
                <a:cubicBezTo>
                  <a:pt x="2927" y="2100"/>
                  <a:pt x="2896" y="2068"/>
                  <a:pt x="2848" y="2068"/>
                </a:cubicBezTo>
                <a:close/>
                <a:moveTo>
                  <a:pt x="939" y="2386"/>
                </a:moveTo>
                <a:lnTo>
                  <a:pt x="621" y="2386"/>
                </a:lnTo>
                <a:cubicBezTo>
                  <a:pt x="589" y="2386"/>
                  <a:pt x="541" y="2418"/>
                  <a:pt x="541" y="2466"/>
                </a:cubicBezTo>
                <a:cubicBezTo>
                  <a:pt x="541" y="2497"/>
                  <a:pt x="589" y="2545"/>
                  <a:pt x="621" y="2545"/>
                </a:cubicBezTo>
                <a:lnTo>
                  <a:pt x="939" y="2545"/>
                </a:lnTo>
                <a:cubicBezTo>
                  <a:pt x="987" y="2545"/>
                  <a:pt x="1018" y="2497"/>
                  <a:pt x="1018" y="2466"/>
                </a:cubicBezTo>
                <a:cubicBezTo>
                  <a:pt x="1018" y="2418"/>
                  <a:pt x="987" y="2386"/>
                  <a:pt x="939" y="2386"/>
                </a:cubicBezTo>
                <a:close/>
                <a:moveTo>
                  <a:pt x="1893" y="2386"/>
                </a:moveTo>
                <a:lnTo>
                  <a:pt x="1575" y="2386"/>
                </a:lnTo>
                <a:cubicBezTo>
                  <a:pt x="1544" y="2386"/>
                  <a:pt x="1496" y="2418"/>
                  <a:pt x="1496" y="2466"/>
                </a:cubicBezTo>
                <a:cubicBezTo>
                  <a:pt x="1496" y="2497"/>
                  <a:pt x="1544" y="2545"/>
                  <a:pt x="1575" y="2545"/>
                </a:cubicBezTo>
                <a:lnTo>
                  <a:pt x="1893" y="2545"/>
                </a:lnTo>
                <a:cubicBezTo>
                  <a:pt x="1941" y="2545"/>
                  <a:pt x="1973" y="2497"/>
                  <a:pt x="1973" y="2466"/>
                </a:cubicBezTo>
                <a:cubicBezTo>
                  <a:pt x="1973" y="2418"/>
                  <a:pt x="1941" y="2386"/>
                  <a:pt x="1893" y="2386"/>
                </a:cubicBezTo>
                <a:close/>
                <a:moveTo>
                  <a:pt x="2848" y="2386"/>
                </a:moveTo>
                <a:lnTo>
                  <a:pt x="2530" y="2386"/>
                </a:lnTo>
                <a:cubicBezTo>
                  <a:pt x="2498" y="2386"/>
                  <a:pt x="2450" y="2418"/>
                  <a:pt x="2450" y="2466"/>
                </a:cubicBezTo>
                <a:cubicBezTo>
                  <a:pt x="2450" y="2497"/>
                  <a:pt x="2498" y="2545"/>
                  <a:pt x="2530" y="2545"/>
                </a:cubicBezTo>
                <a:lnTo>
                  <a:pt x="2848" y="2545"/>
                </a:lnTo>
                <a:cubicBezTo>
                  <a:pt x="2896" y="2545"/>
                  <a:pt x="2927" y="2497"/>
                  <a:pt x="2927" y="2466"/>
                </a:cubicBezTo>
                <a:cubicBezTo>
                  <a:pt x="2927" y="2418"/>
                  <a:pt x="2896" y="2386"/>
                  <a:pt x="2848" y="2386"/>
                </a:cubicBezTo>
                <a:close/>
                <a:moveTo>
                  <a:pt x="939" y="2704"/>
                </a:moveTo>
                <a:lnTo>
                  <a:pt x="621" y="2704"/>
                </a:lnTo>
                <a:cubicBezTo>
                  <a:pt x="589" y="2704"/>
                  <a:pt x="541" y="2736"/>
                  <a:pt x="541" y="2784"/>
                </a:cubicBezTo>
                <a:cubicBezTo>
                  <a:pt x="541" y="2815"/>
                  <a:pt x="589" y="2863"/>
                  <a:pt x="621" y="2863"/>
                </a:cubicBezTo>
                <a:lnTo>
                  <a:pt x="939" y="2863"/>
                </a:lnTo>
                <a:cubicBezTo>
                  <a:pt x="987" y="2863"/>
                  <a:pt x="1018" y="2815"/>
                  <a:pt x="1018" y="2784"/>
                </a:cubicBezTo>
                <a:cubicBezTo>
                  <a:pt x="1018" y="2736"/>
                  <a:pt x="987" y="2704"/>
                  <a:pt x="939" y="2704"/>
                </a:cubicBezTo>
                <a:close/>
                <a:moveTo>
                  <a:pt x="1893" y="2704"/>
                </a:moveTo>
                <a:lnTo>
                  <a:pt x="1575" y="2704"/>
                </a:lnTo>
                <a:cubicBezTo>
                  <a:pt x="1544" y="2704"/>
                  <a:pt x="1496" y="2736"/>
                  <a:pt x="1496" y="2784"/>
                </a:cubicBezTo>
                <a:cubicBezTo>
                  <a:pt x="1496" y="2815"/>
                  <a:pt x="1544" y="2863"/>
                  <a:pt x="1575" y="2863"/>
                </a:cubicBezTo>
                <a:lnTo>
                  <a:pt x="1893" y="2863"/>
                </a:lnTo>
                <a:cubicBezTo>
                  <a:pt x="1941" y="2863"/>
                  <a:pt x="1973" y="2815"/>
                  <a:pt x="1973" y="2784"/>
                </a:cubicBezTo>
                <a:cubicBezTo>
                  <a:pt x="1973" y="2736"/>
                  <a:pt x="1941" y="2704"/>
                  <a:pt x="1893" y="2704"/>
                </a:cubicBezTo>
                <a:close/>
                <a:moveTo>
                  <a:pt x="2848" y="2704"/>
                </a:moveTo>
                <a:lnTo>
                  <a:pt x="2530" y="2704"/>
                </a:lnTo>
                <a:cubicBezTo>
                  <a:pt x="2498" y="2704"/>
                  <a:pt x="2450" y="2736"/>
                  <a:pt x="2450" y="2784"/>
                </a:cubicBezTo>
                <a:cubicBezTo>
                  <a:pt x="2450" y="2815"/>
                  <a:pt x="2498" y="2863"/>
                  <a:pt x="2530" y="2863"/>
                </a:cubicBezTo>
                <a:lnTo>
                  <a:pt x="2848" y="2863"/>
                </a:lnTo>
                <a:cubicBezTo>
                  <a:pt x="2896" y="2863"/>
                  <a:pt x="2927" y="2815"/>
                  <a:pt x="2927" y="2784"/>
                </a:cubicBezTo>
                <a:cubicBezTo>
                  <a:pt x="2927" y="2736"/>
                  <a:pt x="2896" y="2704"/>
                  <a:pt x="2848" y="2704"/>
                </a:cubicBezTo>
                <a:close/>
                <a:moveTo>
                  <a:pt x="939" y="3022"/>
                </a:moveTo>
                <a:lnTo>
                  <a:pt x="621" y="3022"/>
                </a:lnTo>
                <a:cubicBezTo>
                  <a:pt x="589" y="3022"/>
                  <a:pt x="541" y="3054"/>
                  <a:pt x="541" y="3102"/>
                </a:cubicBezTo>
                <a:cubicBezTo>
                  <a:pt x="541" y="3134"/>
                  <a:pt x="589" y="3181"/>
                  <a:pt x="621" y="3181"/>
                </a:cubicBezTo>
                <a:lnTo>
                  <a:pt x="939" y="3181"/>
                </a:lnTo>
                <a:cubicBezTo>
                  <a:pt x="987" y="3181"/>
                  <a:pt x="1018" y="3134"/>
                  <a:pt x="1018" y="3102"/>
                </a:cubicBezTo>
                <a:cubicBezTo>
                  <a:pt x="1018" y="3054"/>
                  <a:pt x="987" y="3022"/>
                  <a:pt x="939" y="3022"/>
                </a:cubicBezTo>
                <a:close/>
                <a:moveTo>
                  <a:pt x="1893" y="3022"/>
                </a:moveTo>
                <a:lnTo>
                  <a:pt x="1575" y="3022"/>
                </a:lnTo>
                <a:cubicBezTo>
                  <a:pt x="1544" y="3022"/>
                  <a:pt x="1496" y="3054"/>
                  <a:pt x="1496" y="3102"/>
                </a:cubicBezTo>
                <a:cubicBezTo>
                  <a:pt x="1496" y="3134"/>
                  <a:pt x="1544" y="3181"/>
                  <a:pt x="1575" y="3181"/>
                </a:cubicBezTo>
                <a:lnTo>
                  <a:pt x="1893" y="3181"/>
                </a:lnTo>
                <a:cubicBezTo>
                  <a:pt x="1941" y="3181"/>
                  <a:pt x="1973" y="3134"/>
                  <a:pt x="1973" y="3102"/>
                </a:cubicBezTo>
                <a:cubicBezTo>
                  <a:pt x="1973" y="3054"/>
                  <a:pt x="1941" y="3022"/>
                  <a:pt x="1893" y="3022"/>
                </a:cubicBezTo>
                <a:close/>
                <a:moveTo>
                  <a:pt x="2848" y="3022"/>
                </a:moveTo>
                <a:lnTo>
                  <a:pt x="2530" y="3022"/>
                </a:lnTo>
                <a:cubicBezTo>
                  <a:pt x="2498" y="3022"/>
                  <a:pt x="2450" y="3054"/>
                  <a:pt x="2450" y="3102"/>
                </a:cubicBezTo>
                <a:cubicBezTo>
                  <a:pt x="2450" y="3134"/>
                  <a:pt x="2498" y="3181"/>
                  <a:pt x="2530" y="3181"/>
                </a:cubicBezTo>
                <a:lnTo>
                  <a:pt x="2848" y="3181"/>
                </a:lnTo>
                <a:cubicBezTo>
                  <a:pt x="2896" y="3181"/>
                  <a:pt x="2927" y="3134"/>
                  <a:pt x="2927" y="3102"/>
                </a:cubicBezTo>
                <a:cubicBezTo>
                  <a:pt x="2927" y="3054"/>
                  <a:pt x="2896" y="3022"/>
                  <a:pt x="2848" y="3022"/>
                </a:cubicBezTo>
                <a:close/>
                <a:moveTo>
                  <a:pt x="939" y="3340"/>
                </a:moveTo>
                <a:lnTo>
                  <a:pt x="621" y="3340"/>
                </a:lnTo>
                <a:cubicBezTo>
                  <a:pt x="589" y="3340"/>
                  <a:pt x="541" y="3372"/>
                  <a:pt x="541" y="3420"/>
                </a:cubicBezTo>
                <a:cubicBezTo>
                  <a:pt x="541" y="3452"/>
                  <a:pt x="589" y="3500"/>
                  <a:pt x="621" y="3500"/>
                </a:cubicBezTo>
                <a:lnTo>
                  <a:pt x="939" y="3500"/>
                </a:lnTo>
                <a:cubicBezTo>
                  <a:pt x="987" y="3500"/>
                  <a:pt x="1018" y="3452"/>
                  <a:pt x="1018" y="3420"/>
                </a:cubicBezTo>
                <a:cubicBezTo>
                  <a:pt x="1018" y="3372"/>
                  <a:pt x="987" y="3340"/>
                  <a:pt x="939" y="3340"/>
                </a:cubicBezTo>
                <a:close/>
                <a:moveTo>
                  <a:pt x="1893" y="3340"/>
                </a:moveTo>
                <a:lnTo>
                  <a:pt x="1575" y="3340"/>
                </a:lnTo>
                <a:cubicBezTo>
                  <a:pt x="1544" y="3340"/>
                  <a:pt x="1496" y="3372"/>
                  <a:pt x="1496" y="3420"/>
                </a:cubicBezTo>
                <a:cubicBezTo>
                  <a:pt x="1496" y="3452"/>
                  <a:pt x="1544" y="3500"/>
                  <a:pt x="1575" y="3500"/>
                </a:cubicBezTo>
                <a:lnTo>
                  <a:pt x="1893" y="3500"/>
                </a:lnTo>
                <a:cubicBezTo>
                  <a:pt x="1941" y="3500"/>
                  <a:pt x="1973" y="3452"/>
                  <a:pt x="1973" y="3420"/>
                </a:cubicBezTo>
                <a:cubicBezTo>
                  <a:pt x="1973" y="3372"/>
                  <a:pt x="1941" y="3340"/>
                  <a:pt x="1893" y="3340"/>
                </a:cubicBezTo>
                <a:close/>
                <a:moveTo>
                  <a:pt x="2848" y="3340"/>
                </a:moveTo>
                <a:lnTo>
                  <a:pt x="2530" y="3340"/>
                </a:lnTo>
                <a:cubicBezTo>
                  <a:pt x="2498" y="3340"/>
                  <a:pt x="2450" y="3372"/>
                  <a:pt x="2450" y="3420"/>
                </a:cubicBezTo>
                <a:cubicBezTo>
                  <a:pt x="2450" y="3452"/>
                  <a:pt x="2498" y="3500"/>
                  <a:pt x="2530" y="3500"/>
                </a:cubicBezTo>
                <a:lnTo>
                  <a:pt x="2848" y="3500"/>
                </a:lnTo>
                <a:cubicBezTo>
                  <a:pt x="2896" y="3500"/>
                  <a:pt x="2927" y="3452"/>
                  <a:pt x="2927" y="3420"/>
                </a:cubicBezTo>
                <a:cubicBezTo>
                  <a:pt x="2927" y="3372"/>
                  <a:pt x="2896" y="3340"/>
                  <a:pt x="2848" y="3340"/>
                </a:cubicBezTo>
                <a:close/>
              </a:path>
            </a:pathLst>
          </a:custGeom>
          <a:solidFill>
            <a:schemeClr val="accent1"/>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grpSp>
        <p:nvGrpSpPr>
          <p:cNvPr id="20" name="Group 19">
            <a:extLst>
              <a:ext uri="{FF2B5EF4-FFF2-40B4-BE49-F238E27FC236}">
                <a16:creationId xmlns:a16="http://schemas.microsoft.com/office/drawing/2014/main" id="{529506A2-8E46-AB4D-8024-912EB1097E72}"/>
              </a:ext>
            </a:extLst>
          </p:cNvPr>
          <p:cNvGrpSpPr/>
          <p:nvPr/>
        </p:nvGrpSpPr>
        <p:grpSpPr>
          <a:xfrm>
            <a:off x="1519654" y="4230659"/>
            <a:ext cx="1685497" cy="555204"/>
            <a:chOff x="3087939" y="8863654"/>
            <a:chExt cx="3370994" cy="1110407"/>
          </a:xfrm>
        </p:grpSpPr>
        <p:sp>
          <p:nvSpPr>
            <p:cNvPr id="11" name="Freeform: Shape 18">
              <a:extLst>
                <a:ext uri="{FF2B5EF4-FFF2-40B4-BE49-F238E27FC236}">
                  <a16:creationId xmlns:a16="http://schemas.microsoft.com/office/drawing/2014/main" id="{88B19DFA-B0EB-46BD-9470-927F6903FE66}"/>
                </a:ext>
              </a:extLst>
            </p:cNvPr>
            <p:cNvSpPr/>
            <p:nvPr/>
          </p:nvSpPr>
          <p:spPr>
            <a:xfrm>
              <a:off x="4849005" y="8863654"/>
              <a:ext cx="1609928" cy="744822"/>
            </a:xfrm>
            <a:custGeom>
              <a:avLst/>
              <a:gdLst/>
              <a:ahLst/>
              <a:cxnLst>
                <a:cxn ang="3cd4">
                  <a:pos x="hc" y="t"/>
                </a:cxn>
                <a:cxn ang="cd2">
                  <a:pos x="l" y="vc"/>
                </a:cxn>
                <a:cxn ang="cd4">
                  <a:pos x="hc" y="b"/>
                </a:cxn>
                <a:cxn ang="0">
                  <a:pos x="r" y="vc"/>
                </a:cxn>
              </a:cxnLst>
              <a:rect l="l" t="t" r="r" b="b"/>
              <a:pathLst>
                <a:path w="6478" h="2832">
                  <a:moveTo>
                    <a:pt x="430" y="2832"/>
                  </a:moveTo>
                  <a:cubicBezTo>
                    <a:pt x="668" y="2832"/>
                    <a:pt x="844" y="2641"/>
                    <a:pt x="844" y="2418"/>
                  </a:cubicBezTo>
                  <a:cubicBezTo>
                    <a:pt x="844" y="2180"/>
                    <a:pt x="668" y="1989"/>
                    <a:pt x="430" y="1989"/>
                  </a:cubicBezTo>
                  <a:cubicBezTo>
                    <a:pt x="191" y="1989"/>
                    <a:pt x="0" y="2180"/>
                    <a:pt x="0" y="2418"/>
                  </a:cubicBezTo>
                  <a:cubicBezTo>
                    <a:pt x="0" y="2641"/>
                    <a:pt x="191" y="2832"/>
                    <a:pt x="430" y="2832"/>
                  </a:cubicBezTo>
                  <a:close/>
                  <a:moveTo>
                    <a:pt x="430" y="2148"/>
                  </a:moveTo>
                  <a:cubicBezTo>
                    <a:pt x="573" y="2148"/>
                    <a:pt x="684" y="2259"/>
                    <a:pt x="684" y="2418"/>
                  </a:cubicBezTo>
                  <a:cubicBezTo>
                    <a:pt x="684" y="2562"/>
                    <a:pt x="573" y="2673"/>
                    <a:pt x="430" y="2673"/>
                  </a:cubicBezTo>
                  <a:cubicBezTo>
                    <a:pt x="287" y="2673"/>
                    <a:pt x="159" y="2562"/>
                    <a:pt x="159" y="2418"/>
                  </a:cubicBezTo>
                  <a:cubicBezTo>
                    <a:pt x="159" y="2259"/>
                    <a:pt x="287" y="2148"/>
                    <a:pt x="430" y="2148"/>
                  </a:cubicBezTo>
                  <a:close/>
                  <a:moveTo>
                    <a:pt x="6412" y="2116"/>
                  </a:moveTo>
                  <a:lnTo>
                    <a:pt x="6412" y="2084"/>
                  </a:lnTo>
                  <a:cubicBezTo>
                    <a:pt x="6412" y="2069"/>
                    <a:pt x="6412" y="2036"/>
                    <a:pt x="6396" y="2021"/>
                  </a:cubicBezTo>
                  <a:lnTo>
                    <a:pt x="6396" y="1925"/>
                  </a:lnTo>
                  <a:cubicBezTo>
                    <a:pt x="6412" y="1909"/>
                    <a:pt x="6412" y="1893"/>
                    <a:pt x="6412" y="1862"/>
                  </a:cubicBezTo>
                  <a:lnTo>
                    <a:pt x="6412" y="1575"/>
                  </a:lnTo>
                  <a:cubicBezTo>
                    <a:pt x="6412" y="1464"/>
                    <a:pt x="6332" y="1353"/>
                    <a:pt x="6221" y="1336"/>
                  </a:cubicBezTo>
                  <a:lnTo>
                    <a:pt x="5410" y="1178"/>
                  </a:lnTo>
                  <a:cubicBezTo>
                    <a:pt x="5394" y="1178"/>
                    <a:pt x="5346" y="1130"/>
                    <a:pt x="5298" y="1034"/>
                  </a:cubicBezTo>
                  <a:lnTo>
                    <a:pt x="5139" y="748"/>
                  </a:lnTo>
                  <a:cubicBezTo>
                    <a:pt x="5139" y="716"/>
                    <a:pt x="5139" y="700"/>
                    <a:pt x="5123" y="684"/>
                  </a:cubicBezTo>
                  <a:lnTo>
                    <a:pt x="5012" y="509"/>
                  </a:lnTo>
                  <a:lnTo>
                    <a:pt x="4980" y="445"/>
                  </a:lnTo>
                  <a:cubicBezTo>
                    <a:pt x="4964" y="445"/>
                    <a:pt x="4948" y="430"/>
                    <a:pt x="4916" y="414"/>
                  </a:cubicBezTo>
                  <a:lnTo>
                    <a:pt x="4503" y="48"/>
                  </a:lnTo>
                  <a:cubicBezTo>
                    <a:pt x="4487" y="32"/>
                    <a:pt x="4482" y="37"/>
                    <a:pt x="4471" y="32"/>
                  </a:cubicBezTo>
                  <a:cubicBezTo>
                    <a:pt x="4439" y="16"/>
                    <a:pt x="4392" y="0"/>
                    <a:pt x="4344" y="0"/>
                  </a:cubicBezTo>
                  <a:lnTo>
                    <a:pt x="4105" y="0"/>
                  </a:lnTo>
                  <a:cubicBezTo>
                    <a:pt x="4041" y="0"/>
                    <a:pt x="3993" y="48"/>
                    <a:pt x="3993" y="111"/>
                  </a:cubicBezTo>
                  <a:lnTo>
                    <a:pt x="3993" y="557"/>
                  </a:lnTo>
                  <a:lnTo>
                    <a:pt x="3993" y="2005"/>
                  </a:lnTo>
                  <a:lnTo>
                    <a:pt x="3262" y="2005"/>
                  </a:lnTo>
                  <a:cubicBezTo>
                    <a:pt x="3230" y="2005"/>
                    <a:pt x="3198" y="2021"/>
                    <a:pt x="3166" y="2036"/>
                  </a:cubicBezTo>
                  <a:cubicBezTo>
                    <a:pt x="3150" y="2053"/>
                    <a:pt x="3135" y="2084"/>
                    <a:pt x="3135" y="2116"/>
                  </a:cubicBezTo>
                  <a:cubicBezTo>
                    <a:pt x="3055" y="2036"/>
                    <a:pt x="2959" y="1989"/>
                    <a:pt x="2832" y="1989"/>
                  </a:cubicBezTo>
                  <a:cubicBezTo>
                    <a:pt x="2673" y="1989"/>
                    <a:pt x="2530" y="2084"/>
                    <a:pt x="2466" y="2212"/>
                  </a:cubicBezTo>
                  <a:cubicBezTo>
                    <a:pt x="2387" y="2084"/>
                    <a:pt x="2244" y="1989"/>
                    <a:pt x="2084" y="1989"/>
                  </a:cubicBezTo>
                  <a:cubicBezTo>
                    <a:pt x="1862" y="1989"/>
                    <a:pt x="1671" y="2180"/>
                    <a:pt x="1671" y="2418"/>
                  </a:cubicBezTo>
                  <a:cubicBezTo>
                    <a:pt x="1671" y="2641"/>
                    <a:pt x="1862" y="2832"/>
                    <a:pt x="2084" y="2832"/>
                  </a:cubicBezTo>
                  <a:cubicBezTo>
                    <a:pt x="2244" y="2832"/>
                    <a:pt x="2387" y="2753"/>
                    <a:pt x="2466" y="2609"/>
                  </a:cubicBezTo>
                  <a:cubicBezTo>
                    <a:pt x="2530" y="2753"/>
                    <a:pt x="2673" y="2832"/>
                    <a:pt x="2832" y="2832"/>
                  </a:cubicBezTo>
                  <a:cubicBezTo>
                    <a:pt x="3055" y="2832"/>
                    <a:pt x="3230" y="2673"/>
                    <a:pt x="3246" y="2450"/>
                  </a:cubicBezTo>
                  <a:lnTo>
                    <a:pt x="3262" y="2450"/>
                  </a:lnTo>
                  <a:lnTo>
                    <a:pt x="5155" y="2450"/>
                  </a:lnTo>
                  <a:lnTo>
                    <a:pt x="5187" y="2562"/>
                  </a:lnTo>
                  <a:cubicBezTo>
                    <a:pt x="5203" y="2578"/>
                    <a:pt x="5235" y="2609"/>
                    <a:pt x="5266" y="2609"/>
                  </a:cubicBezTo>
                  <a:lnTo>
                    <a:pt x="5283" y="2609"/>
                  </a:lnTo>
                  <a:cubicBezTo>
                    <a:pt x="5362" y="2753"/>
                    <a:pt x="5505" y="2832"/>
                    <a:pt x="5664" y="2832"/>
                  </a:cubicBezTo>
                  <a:cubicBezTo>
                    <a:pt x="5871" y="2832"/>
                    <a:pt x="6030" y="2689"/>
                    <a:pt x="6078" y="2498"/>
                  </a:cubicBezTo>
                  <a:lnTo>
                    <a:pt x="6284" y="2498"/>
                  </a:lnTo>
                  <a:cubicBezTo>
                    <a:pt x="6380" y="2498"/>
                    <a:pt x="6428" y="2466"/>
                    <a:pt x="6460" y="2402"/>
                  </a:cubicBezTo>
                  <a:cubicBezTo>
                    <a:pt x="6475" y="2355"/>
                    <a:pt x="6492" y="2244"/>
                    <a:pt x="6460" y="2164"/>
                  </a:cubicBezTo>
                  <a:cubicBezTo>
                    <a:pt x="6444" y="2148"/>
                    <a:pt x="6444" y="2132"/>
                    <a:pt x="6412" y="2116"/>
                  </a:cubicBezTo>
                  <a:close/>
                  <a:moveTo>
                    <a:pt x="2084" y="2673"/>
                  </a:moveTo>
                  <a:cubicBezTo>
                    <a:pt x="1941" y="2673"/>
                    <a:pt x="1830" y="2562"/>
                    <a:pt x="1830" y="2418"/>
                  </a:cubicBezTo>
                  <a:cubicBezTo>
                    <a:pt x="1830" y="2259"/>
                    <a:pt x="1941" y="2148"/>
                    <a:pt x="2084" y="2148"/>
                  </a:cubicBezTo>
                  <a:cubicBezTo>
                    <a:pt x="2228" y="2148"/>
                    <a:pt x="2355" y="2259"/>
                    <a:pt x="2355" y="2418"/>
                  </a:cubicBezTo>
                  <a:cubicBezTo>
                    <a:pt x="2355" y="2562"/>
                    <a:pt x="2228" y="2673"/>
                    <a:pt x="2084" y="2673"/>
                  </a:cubicBezTo>
                  <a:close/>
                  <a:moveTo>
                    <a:pt x="2832" y="2673"/>
                  </a:moveTo>
                  <a:cubicBezTo>
                    <a:pt x="2689" y="2673"/>
                    <a:pt x="2578" y="2562"/>
                    <a:pt x="2578" y="2418"/>
                  </a:cubicBezTo>
                  <a:cubicBezTo>
                    <a:pt x="2578" y="2259"/>
                    <a:pt x="2689" y="2148"/>
                    <a:pt x="2832" y="2148"/>
                  </a:cubicBezTo>
                  <a:cubicBezTo>
                    <a:pt x="2975" y="2148"/>
                    <a:pt x="3102" y="2259"/>
                    <a:pt x="3102" y="2418"/>
                  </a:cubicBezTo>
                  <a:cubicBezTo>
                    <a:pt x="3102" y="2562"/>
                    <a:pt x="2975" y="2673"/>
                    <a:pt x="2832" y="2673"/>
                  </a:cubicBezTo>
                  <a:close/>
                  <a:moveTo>
                    <a:pt x="5664" y="2673"/>
                  </a:moveTo>
                  <a:cubicBezTo>
                    <a:pt x="5521" y="2673"/>
                    <a:pt x="5394" y="2562"/>
                    <a:pt x="5394" y="2418"/>
                  </a:cubicBezTo>
                  <a:cubicBezTo>
                    <a:pt x="5394" y="2259"/>
                    <a:pt x="5521" y="2148"/>
                    <a:pt x="5664" y="2148"/>
                  </a:cubicBezTo>
                  <a:cubicBezTo>
                    <a:pt x="5807" y="2148"/>
                    <a:pt x="5919" y="2259"/>
                    <a:pt x="5919" y="2418"/>
                  </a:cubicBezTo>
                  <a:cubicBezTo>
                    <a:pt x="5919" y="2562"/>
                    <a:pt x="5807" y="2673"/>
                    <a:pt x="5664" y="2673"/>
                  </a:cubicBezTo>
                  <a:close/>
                  <a:moveTo>
                    <a:pt x="6284" y="2339"/>
                  </a:moveTo>
                  <a:lnTo>
                    <a:pt x="6078" y="2339"/>
                  </a:lnTo>
                  <a:cubicBezTo>
                    <a:pt x="6030" y="2132"/>
                    <a:pt x="5871" y="1989"/>
                    <a:pt x="5664" y="1989"/>
                  </a:cubicBezTo>
                  <a:cubicBezTo>
                    <a:pt x="5457" y="1989"/>
                    <a:pt x="5298" y="2132"/>
                    <a:pt x="5250" y="2307"/>
                  </a:cubicBezTo>
                  <a:lnTo>
                    <a:pt x="5250" y="2323"/>
                  </a:lnTo>
                  <a:cubicBezTo>
                    <a:pt x="5219" y="2307"/>
                    <a:pt x="5203" y="2291"/>
                    <a:pt x="5171" y="2291"/>
                  </a:cubicBezTo>
                  <a:lnTo>
                    <a:pt x="3293" y="2291"/>
                  </a:lnTo>
                  <a:lnTo>
                    <a:pt x="3293" y="2164"/>
                  </a:lnTo>
                  <a:lnTo>
                    <a:pt x="4026" y="2164"/>
                  </a:lnTo>
                  <a:cubicBezTo>
                    <a:pt x="4057" y="2164"/>
                    <a:pt x="4089" y="2148"/>
                    <a:pt x="4105" y="2132"/>
                  </a:cubicBezTo>
                  <a:cubicBezTo>
                    <a:pt x="4137" y="2100"/>
                    <a:pt x="4153" y="2069"/>
                    <a:pt x="4153" y="2021"/>
                  </a:cubicBezTo>
                  <a:lnTo>
                    <a:pt x="4153" y="159"/>
                  </a:lnTo>
                  <a:lnTo>
                    <a:pt x="4344" y="159"/>
                  </a:lnTo>
                  <a:cubicBezTo>
                    <a:pt x="4360" y="159"/>
                    <a:pt x="4375" y="159"/>
                    <a:pt x="4407" y="175"/>
                  </a:cubicBezTo>
                  <a:lnTo>
                    <a:pt x="4837" y="541"/>
                  </a:lnTo>
                  <a:lnTo>
                    <a:pt x="4853" y="557"/>
                  </a:lnTo>
                  <a:lnTo>
                    <a:pt x="4980" y="732"/>
                  </a:lnTo>
                  <a:lnTo>
                    <a:pt x="4980" y="796"/>
                  </a:lnTo>
                  <a:lnTo>
                    <a:pt x="5155" y="1098"/>
                  </a:lnTo>
                  <a:cubicBezTo>
                    <a:pt x="5203" y="1193"/>
                    <a:pt x="5283" y="1305"/>
                    <a:pt x="5378" y="1336"/>
                  </a:cubicBezTo>
                  <a:lnTo>
                    <a:pt x="6189" y="1496"/>
                  </a:lnTo>
                  <a:cubicBezTo>
                    <a:pt x="6237" y="1496"/>
                    <a:pt x="6253" y="1527"/>
                    <a:pt x="6253" y="1575"/>
                  </a:cubicBezTo>
                  <a:lnTo>
                    <a:pt x="6253" y="1830"/>
                  </a:lnTo>
                  <a:cubicBezTo>
                    <a:pt x="6237" y="1846"/>
                    <a:pt x="6237" y="1862"/>
                    <a:pt x="6237" y="1893"/>
                  </a:cubicBezTo>
                  <a:lnTo>
                    <a:pt x="6237" y="2069"/>
                  </a:lnTo>
                  <a:cubicBezTo>
                    <a:pt x="6237" y="2084"/>
                    <a:pt x="6237" y="2116"/>
                    <a:pt x="6269" y="2132"/>
                  </a:cubicBezTo>
                  <a:cubicBezTo>
                    <a:pt x="6269" y="2180"/>
                    <a:pt x="6301" y="2212"/>
                    <a:pt x="6317" y="2244"/>
                  </a:cubicBezTo>
                  <a:cubicBezTo>
                    <a:pt x="6332" y="2259"/>
                    <a:pt x="6317" y="2323"/>
                    <a:pt x="6332" y="2323"/>
                  </a:cubicBezTo>
                  <a:cubicBezTo>
                    <a:pt x="6316" y="2328"/>
                    <a:pt x="6317" y="2339"/>
                    <a:pt x="6284" y="2339"/>
                  </a:cubicBezTo>
                  <a:close/>
                  <a:moveTo>
                    <a:pt x="80" y="1862"/>
                  </a:moveTo>
                  <a:lnTo>
                    <a:pt x="3755" y="1862"/>
                  </a:lnTo>
                  <a:cubicBezTo>
                    <a:pt x="3803" y="1862"/>
                    <a:pt x="3835" y="1830"/>
                    <a:pt x="3835" y="1782"/>
                  </a:cubicBezTo>
                  <a:lnTo>
                    <a:pt x="3835" y="80"/>
                  </a:lnTo>
                  <a:cubicBezTo>
                    <a:pt x="3835" y="32"/>
                    <a:pt x="3803" y="0"/>
                    <a:pt x="3755" y="0"/>
                  </a:cubicBezTo>
                  <a:lnTo>
                    <a:pt x="80" y="0"/>
                  </a:lnTo>
                  <a:cubicBezTo>
                    <a:pt x="48" y="0"/>
                    <a:pt x="0" y="32"/>
                    <a:pt x="0" y="80"/>
                  </a:cubicBezTo>
                  <a:lnTo>
                    <a:pt x="0" y="1782"/>
                  </a:lnTo>
                  <a:cubicBezTo>
                    <a:pt x="0" y="1830"/>
                    <a:pt x="48" y="1862"/>
                    <a:pt x="80" y="1862"/>
                  </a:cubicBezTo>
                  <a:close/>
                  <a:moveTo>
                    <a:pt x="159" y="159"/>
                  </a:moveTo>
                  <a:lnTo>
                    <a:pt x="3675" y="159"/>
                  </a:lnTo>
                  <a:lnTo>
                    <a:pt x="3675" y="1702"/>
                  </a:lnTo>
                  <a:lnTo>
                    <a:pt x="159" y="1702"/>
                  </a:lnTo>
                  <a:close/>
                </a:path>
              </a:pathLst>
            </a:custGeom>
            <a:solidFill>
              <a:schemeClr val="accent1"/>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sp>
          <p:nvSpPr>
            <p:cNvPr id="4" name="Freeform 3">
              <a:extLst>
                <a:ext uri="{FF2B5EF4-FFF2-40B4-BE49-F238E27FC236}">
                  <a16:creationId xmlns:a16="http://schemas.microsoft.com/office/drawing/2014/main" id="{02F05D48-8CE3-6E4B-BA35-516D3F95106C}"/>
                </a:ext>
              </a:extLst>
            </p:cNvPr>
            <p:cNvSpPr/>
            <p:nvPr/>
          </p:nvSpPr>
          <p:spPr>
            <a:xfrm>
              <a:off x="4710363" y="9095874"/>
              <a:ext cx="487279" cy="613610"/>
            </a:xfrm>
            <a:custGeom>
              <a:avLst/>
              <a:gdLst>
                <a:gd name="connsiteX0" fmla="*/ 487279 w 487279"/>
                <a:gd name="connsiteY0" fmla="*/ 0 h 613610"/>
                <a:gd name="connsiteX1" fmla="*/ 481263 w 487279"/>
                <a:gd name="connsiteY1" fmla="*/ 613610 h 613610"/>
                <a:gd name="connsiteX2" fmla="*/ 0 w 487279"/>
                <a:gd name="connsiteY2" fmla="*/ 607594 h 613610"/>
                <a:gd name="connsiteX3" fmla="*/ 48126 w 487279"/>
                <a:gd name="connsiteY3" fmla="*/ 36094 h 613610"/>
                <a:gd name="connsiteX4" fmla="*/ 487279 w 487279"/>
                <a:gd name="connsiteY4" fmla="*/ 0 h 613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279" h="613610">
                  <a:moveTo>
                    <a:pt x="487279" y="0"/>
                  </a:moveTo>
                  <a:cubicBezTo>
                    <a:pt x="485274" y="204537"/>
                    <a:pt x="483268" y="409073"/>
                    <a:pt x="481263" y="613610"/>
                  </a:cubicBezTo>
                  <a:lnTo>
                    <a:pt x="0" y="607594"/>
                  </a:lnTo>
                  <a:lnTo>
                    <a:pt x="48126" y="36094"/>
                  </a:lnTo>
                  <a:lnTo>
                    <a:pt x="487279"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900">
                <a:solidFill>
                  <a:srgbClr val="FFFFFF"/>
                </a:solidFill>
                <a:latin typeface="Arial"/>
              </a:endParaRPr>
            </a:p>
          </p:txBody>
        </p:sp>
        <p:sp>
          <p:nvSpPr>
            <p:cNvPr id="49" name="Freeform: Shape 10">
              <a:extLst>
                <a:ext uri="{FF2B5EF4-FFF2-40B4-BE49-F238E27FC236}">
                  <a16:creationId xmlns:a16="http://schemas.microsoft.com/office/drawing/2014/main" id="{BE50F77A-13D3-3F48-B13E-2AAEF4BC25CC}"/>
                </a:ext>
              </a:extLst>
            </p:cNvPr>
            <p:cNvSpPr/>
            <p:nvPr/>
          </p:nvSpPr>
          <p:spPr>
            <a:xfrm>
              <a:off x="3087939" y="9086661"/>
              <a:ext cx="2135880" cy="887400"/>
            </a:xfrm>
            <a:custGeom>
              <a:avLst/>
              <a:gdLst/>
              <a:ahLst/>
              <a:cxnLst>
                <a:cxn ang="3cd4">
                  <a:pos x="hc" y="t"/>
                </a:cxn>
                <a:cxn ang="cd2">
                  <a:pos x="l" y="vc"/>
                </a:cxn>
                <a:cxn ang="cd4">
                  <a:pos x="hc" y="b"/>
                </a:cxn>
                <a:cxn ang="0">
                  <a:pos x="r" y="vc"/>
                </a:cxn>
              </a:cxnLst>
              <a:rect l="l" t="t" r="r" b="b"/>
              <a:pathLst>
                <a:path w="5934" h="2466">
                  <a:moveTo>
                    <a:pt x="4661" y="2068"/>
                  </a:moveTo>
                  <a:lnTo>
                    <a:pt x="5584" y="2068"/>
                  </a:lnTo>
                  <a:cubicBezTo>
                    <a:pt x="5632" y="2068"/>
                    <a:pt x="5664" y="2036"/>
                    <a:pt x="5664" y="1989"/>
                  </a:cubicBezTo>
                  <a:lnTo>
                    <a:pt x="5664" y="859"/>
                  </a:lnTo>
                  <a:cubicBezTo>
                    <a:pt x="5664" y="811"/>
                    <a:pt x="5632" y="780"/>
                    <a:pt x="5584" y="780"/>
                  </a:cubicBezTo>
                  <a:lnTo>
                    <a:pt x="4661" y="780"/>
                  </a:lnTo>
                  <a:cubicBezTo>
                    <a:pt x="4630" y="780"/>
                    <a:pt x="4582" y="811"/>
                    <a:pt x="4582" y="859"/>
                  </a:cubicBezTo>
                  <a:lnTo>
                    <a:pt x="4582" y="1989"/>
                  </a:lnTo>
                  <a:cubicBezTo>
                    <a:pt x="4582" y="2036"/>
                    <a:pt x="4630" y="2068"/>
                    <a:pt x="4661" y="2068"/>
                  </a:cubicBezTo>
                  <a:close/>
                  <a:moveTo>
                    <a:pt x="4741" y="939"/>
                  </a:moveTo>
                  <a:lnTo>
                    <a:pt x="5505" y="939"/>
                  </a:lnTo>
                  <a:lnTo>
                    <a:pt x="5505" y="1909"/>
                  </a:lnTo>
                  <a:lnTo>
                    <a:pt x="4741" y="1909"/>
                  </a:lnTo>
                  <a:close/>
                  <a:moveTo>
                    <a:pt x="3484" y="2068"/>
                  </a:moveTo>
                  <a:lnTo>
                    <a:pt x="4407" y="2068"/>
                  </a:lnTo>
                  <a:cubicBezTo>
                    <a:pt x="4455" y="2068"/>
                    <a:pt x="4487" y="2036"/>
                    <a:pt x="4487" y="1989"/>
                  </a:cubicBezTo>
                  <a:lnTo>
                    <a:pt x="4487" y="859"/>
                  </a:lnTo>
                  <a:cubicBezTo>
                    <a:pt x="4487" y="811"/>
                    <a:pt x="4455" y="780"/>
                    <a:pt x="4407" y="780"/>
                  </a:cubicBezTo>
                  <a:lnTo>
                    <a:pt x="3484" y="780"/>
                  </a:lnTo>
                  <a:cubicBezTo>
                    <a:pt x="3452" y="780"/>
                    <a:pt x="3405" y="811"/>
                    <a:pt x="3405" y="859"/>
                  </a:cubicBezTo>
                  <a:lnTo>
                    <a:pt x="3405" y="1989"/>
                  </a:lnTo>
                  <a:cubicBezTo>
                    <a:pt x="3405" y="2036"/>
                    <a:pt x="3452" y="2068"/>
                    <a:pt x="3484" y="2068"/>
                  </a:cubicBezTo>
                  <a:close/>
                  <a:moveTo>
                    <a:pt x="3564" y="939"/>
                  </a:moveTo>
                  <a:lnTo>
                    <a:pt x="4327" y="939"/>
                  </a:lnTo>
                  <a:lnTo>
                    <a:pt x="4327" y="1909"/>
                  </a:lnTo>
                  <a:lnTo>
                    <a:pt x="3564" y="1909"/>
                  </a:lnTo>
                  <a:close/>
                  <a:moveTo>
                    <a:pt x="79" y="2466"/>
                  </a:moveTo>
                  <a:lnTo>
                    <a:pt x="1607" y="2466"/>
                  </a:lnTo>
                  <a:lnTo>
                    <a:pt x="1909" y="2466"/>
                  </a:lnTo>
                  <a:lnTo>
                    <a:pt x="5855" y="2466"/>
                  </a:lnTo>
                  <a:cubicBezTo>
                    <a:pt x="5887" y="2466"/>
                    <a:pt x="5918" y="2435"/>
                    <a:pt x="5934" y="2387"/>
                  </a:cubicBezTo>
                  <a:lnTo>
                    <a:pt x="5934" y="2212"/>
                  </a:lnTo>
                  <a:lnTo>
                    <a:pt x="5934" y="2196"/>
                  </a:lnTo>
                  <a:lnTo>
                    <a:pt x="5934" y="1989"/>
                  </a:lnTo>
                  <a:lnTo>
                    <a:pt x="5934" y="1973"/>
                  </a:lnTo>
                  <a:lnTo>
                    <a:pt x="5934" y="80"/>
                  </a:lnTo>
                  <a:cubicBezTo>
                    <a:pt x="5934" y="32"/>
                    <a:pt x="5887" y="0"/>
                    <a:pt x="5855" y="0"/>
                  </a:cubicBezTo>
                  <a:lnTo>
                    <a:pt x="79" y="0"/>
                  </a:lnTo>
                  <a:cubicBezTo>
                    <a:pt x="32" y="0"/>
                    <a:pt x="0" y="32"/>
                    <a:pt x="0" y="80"/>
                  </a:cubicBezTo>
                  <a:lnTo>
                    <a:pt x="0" y="2387"/>
                  </a:lnTo>
                  <a:cubicBezTo>
                    <a:pt x="0" y="2435"/>
                    <a:pt x="32" y="2466"/>
                    <a:pt x="79" y="2466"/>
                  </a:cubicBezTo>
                  <a:close/>
                  <a:moveTo>
                    <a:pt x="1830" y="2307"/>
                  </a:moveTo>
                  <a:lnTo>
                    <a:pt x="1687" y="2307"/>
                  </a:lnTo>
                  <a:lnTo>
                    <a:pt x="1687" y="1830"/>
                  </a:lnTo>
                  <a:lnTo>
                    <a:pt x="1830" y="1830"/>
                  </a:lnTo>
                  <a:close/>
                  <a:moveTo>
                    <a:pt x="159" y="159"/>
                  </a:moveTo>
                  <a:lnTo>
                    <a:pt x="5775" y="159"/>
                  </a:lnTo>
                  <a:lnTo>
                    <a:pt x="5775" y="2180"/>
                  </a:lnTo>
                  <a:lnTo>
                    <a:pt x="5775" y="2307"/>
                  </a:lnTo>
                  <a:lnTo>
                    <a:pt x="1989" y="2307"/>
                  </a:lnTo>
                  <a:lnTo>
                    <a:pt x="1989" y="1750"/>
                  </a:lnTo>
                  <a:cubicBezTo>
                    <a:pt x="1989" y="1718"/>
                    <a:pt x="1957" y="1687"/>
                    <a:pt x="1909" y="1687"/>
                  </a:cubicBezTo>
                  <a:lnTo>
                    <a:pt x="1607" y="1687"/>
                  </a:lnTo>
                  <a:cubicBezTo>
                    <a:pt x="1559" y="1687"/>
                    <a:pt x="1527" y="1718"/>
                    <a:pt x="1527" y="1750"/>
                  </a:cubicBezTo>
                  <a:lnTo>
                    <a:pt x="1527" y="2307"/>
                  </a:lnTo>
                  <a:lnTo>
                    <a:pt x="159" y="2307"/>
                  </a:lnTo>
                  <a:close/>
                  <a:moveTo>
                    <a:pt x="3134" y="1241"/>
                  </a:moveTo>
                  <a:lnTo>
                    <a:pt x="3134" y="859"/>
                  </a:lnTo>
                  <a:cubicBezTo>
                    <a:pt x="3134" y="811"/>
                    <a:pt x="3102" y="780"/>
                    <a:pt x="3055" y="780"/>
                  </a:cubicBezTo>
                  <a:lnTo>
                    <a:pt x="461" y="780"/>
                  </a:lnTo>
                  <a:cubicBezTo>
                    <a:pt x="414" y="780"/>
                    <a:pt x="382" y="811"/>
                    <a:pt x="382" y="859"/>
                  </a:cubicBezTo>
                  <a:lnTo>
                    <a:pt x="382" y="1241"/>
                  </a:lnTo>
                  <a:cubicBezTo>
                    <a:pt x="382" y="1289"/>
                    <a:pt x="414" y="1321"/>
                    <a:pt x="461" y="1321"/>
                  </a:cubicBezTo>
                  <a:lnTo>
                    <a:pt x="3055" y="1321"/>
                  </a:lnTo>
                  <a:cubicBezTo>
                    <a:pt x="3102" y="1321"/>
                    <a:pt x="3134" y="1289"/>
                    <a:pt x="3134" y="1241"/>
                  </a:cubicBezTo>
                  <a:close/>
                  <a:moveTo>
                    <a:pt x="2975" y="1162"/>
                  </a:moveTo>
                  <a:lnTo>
                    <a:pt x="541" y="1162"/>
                  </a:lnTo>
                  <a:lnTo>
                    <a:pt x="541" y="939"/>
                  </a:lnTo>
                  <a:lnTo>
                    <a:pt x="2975" y="939"/>
                  </a:lnTo>
                  <a:close/>
                </a:path>
              </a:pathLst>
            </a:custGeom>
            <a:solidFill>
              <a:schemeClr val="accent1"/>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grpSp>
      <p:sp>
        <p:nvSpPr>
          <p:cNvPr id="53" name="Freeform: Shape 4">
            <a:extLst>
              <a:ext uri="{FF2B5EF4-FFF2-40B4-BE49-F238E27FC236}">
                <a16:creationId xmlns:a16="http://schemas.microsoft.com/office/drawing/2014/main" id="{79549258-9219-FC40-83E2-AD501F6C0BEB}"/>
              </a:ext>
            </a:extLst>
          </p:cNvPr>
          <p:cNvSpPr/>
          <p:nvPr/>
        </p:nvSpPr>
        <p:spPr>
          <a:xfrm>
            <a:off x="5335366" y="3689192"/>
            <a:ext cx="2426602" cy="1655488"/>
          </a:xfrm>
          <a:custGeom>
            <a:avLst/>
            <a:gdLst/>
            <a:ahLst/>
            <a:cxnLst>
              <a:cxn ang="3cd4">
                <a:pos x="hc" y="t"/>
              </a:cxn>
              <a:cxn ang="cd2">
                <a:pos x="l" y="vc"/>
              </a:cxn>
              <a:cxn ang="cd4">
                <a:pos x="hc" y="b"/>
              </a:cxn>
              <a:cxn ang="0">
                <a:pos x="r" y="vc"/>
              </a:cxn>
            </a:cxnLst>
            <a:rect l="l" t="t" r="r" b="b"/>
            <a:pathLst>
              <a:path w="6600" h="4503">
                <a:moveTo>
                  <a:pt x="539" y="4233"/>
                </a:moveTo>
                <a:cubicBezTo>
                  <a:pt x="777" y="4408"/>
                  <a:pt x="1080" y="4503"/>
                  <a:pt x="1366" y="4503"/>
                </a:cubicBezTo>
                <a:cubicBezTo>
                  <a:pt x="5216" y="4503"/>
                  <a:pt x="5216" y="4503"/>
                  <a:pt x="5216" y="4503"/>
                </a:cubicBezTo>
                <a:cubicBezTo>
                  <a:pt x="6075" y="4455"/>
                  <a:pt x="6600" y="3930"/>
                  <a:pt x="6600" y="3103"/>
                </a:cubicBezTo>
                <a:cubicBezTo>
                  <a:pt x="6600" y="2291"/>
                  <a:pt x="5948" y="1942"/>
                  <a:pt x="5757" y="1862"/>
                </a:cubicBezTo>
                <a:cubicBezTo>
                  <a:pt x="5757" y="1799"/>
                  <a:pt x="5757" y="1703"/>
                  <a:pt x="5757" y="1687"/>
                </a:cubicBezTo>
                <a:cubicBezTo>
                  <a:pt x="5805" y="1099"/>
                  <a:pt x="5487" y="494"/>
                  <a:pt x="4962" y="208"/>
                </a:cubicBezTo>
                <a:cubicBezTo>
                  <a:pt x="4341" y="-111"/>
                  <a:pt x="3530" y="-63"/>
                  <a:pt x="2989" y="351"/>
                </a:cubicBezTo>
                <a:cubicBezTo>
                  <a:pt x="2845" y="462"/>
                  <a:pt x="2718" y="653"/>
                  <a:pt x="2639" y="748"/>
                </a:cubicBezTo>
                <a:cubicBezTo>
                  <a:pt x="2591" y="717"/>
                  <a:pt x="2527" y="669"/>
                  <a:pt x="2416" y="621"/>
                </a:cubicBezTo>
                <a:cubicBezTo>
                  <a:pt x="2050" y="430"/>
                  <a:pt x="1605" y="462"/>
                  <a:pt x="1254" y="700"/>
                </a:cubicBezTo>
                <a:cubicBezTo>
                  <a:pt x="905" y="939"/>
                  <a:pt x="730" y="1305"/>
                  <a:pt x="762" y="1719"/>
                </a:cubicBezTo>
                <a:cubicBezTo>
                  <a:pt x="762" y="1735"/>
                  <a:pt x="762" y="1814"/>
                  <a:pt x="762" y="1862"/>
                </a:cubicBezTo>
                <a:cubicBezTo>
                  <a:pt x="745" y="1878"/>
                  <a:pt x="730" y="1878"/>
                  <a:pt x="730" y="1894"/>
                </a:cubicBezTo>
                <a:cubicBezTo>
                  <a:pt x="602" y="1957"/>
                  <a:pt x="348" y="2101"/>
                  <a:pt x="141" y="2514"/>
                </a:cubicBezTo>
                <a:cubicBezTo>
                  <a:pt x="-146" y="3151"/>
                  <a:pt x="14" y="3867"/>
                  <a:pt x="539" y="4233"/>
                </a:cubicBezTo>
                <a:close/>
                <a:moveTo>
                  <a:pt x="284" y="2594"/>
                </a:moveTo>
                <a:cubicBezTo>
                  <a:pt x="459" y="2212"/>
                  <a:pt x="682" y="2101"/>
                  <a:pt x="793" y="2021"/>
                </a:cubicBezTo>
                <a:cubicBezTo>
                  <a:pt x="857" y="1990"/>
                  <a:pt x="905" y="1973"/>
                  <a:pt x="920" y="1926"/>
                </a:cubicBezTo>
                <a:cubicBezTo>
                  <a:pt x="920" y="1910"/>
                  <a:pt x="920" y="1910"/>
                  <a:pt x="920" y="1894"/>
                </a:cubicBezTo>
                <a:cubicBezTo>
                  <a:pt x="920" y="1894"/>
                  <a:pt x="920" y="1735"/>
                  <a:pt x="920" y="1703"/>
                </a:cubicBezTo>
                <a:cubicBezTo>
                  <a:pt x="889" y="1353"/>
                  <a:pt x="1048" y="1035"/>
                  <a:pt x="1350" y="828"/>
                </a:cubicBezTo>
                <a:cubicBezTo>
                  <a:pt x="1509" y="717"/>
                  <a:pt x="1716" y="653"/>
                  <a:pt x="1907" y="653"/>
                </a:cubicBezTo>
                <a:cubicBezTo>
                  <a:pt x="2050" y="653"/>
                  <a:pt x="2209" y="685"/>
                  <a:pt x="2353" y="764"/>
                </a:cubicBezTo>
                <a:cubicBezTo>
                  <a:pt x="2527" y="844"/>
                  <a:pt x="2591" y="923"/>
                  <a:pt x="2591" y="923"/>
                </a:cubicBezTo>
                <a:cubicBezTo>
                  <a:pt x="2607" y="939"/>
                  <a:pt x="2639" y="955"/>
                  <a:pt x="2655" y="955"/>
                </a:cubicBezTo>
                <a:cubicBezTo>
                  <a:pt x="2687" y="955"/>
                  <a:pt x="2702" y="939"/>
                  <a:pt x="2718" y="908"/>
                </a:cubicBezTo>
                <a:cubicBezTo>
                  <a:pt x="2718" y="908"/>
                  <a:pt x="2909" y="621"/>
                  <a:pt x="3084" y="478"/>
                </a:cubicBezTo>
                <a:cubicBezTo>
                  <a:pt x="3578" y="96"/>
                  <a:pt x="4325" y="48"/>
                  <a:pt x="4882" y="351"/>
                </a:cubicBezTo>
                <a:cubicBezTo>
                  <a:pt x="5359" y="605"/>
                  <a:pt x="5646" y="1146"/>
                  <a:pt x="5598" y="1671"/>
                </a:cubicBezTo>
                <a:cubicBezTo>
                  <a:pt x="5598" y="1687"/>
                  <a:pt x="5598" y="1767"/>
                  <a:pt x="5598" y="1910"/>
                </a:cubicBezTo>
                <a:cubicBezTo>
                  <a:pt x="5598" y="1942"/>
                  <a:pt x="5630" y="1973"/>
                  <a:pt x="5662" y="1990"/>
                </a:cubicBezTo>
                <a:cubicBezTo>
                  <a:pt x="5693" y="2005"/>
                  <a:pt x="6441" y="2260"/>
                  <a:pt x="6441" y="3103"/>
                </a:cubicBezTo>
                <a:cubicBezTo>
                  <a:pt x="6441" y="3851"/>
                  <a:pt x="5996" y="4312"/>
                  <a:pt x="5216" y="4344"/>
                </a:cubicBezTo>
                <a:cubicBezTo>
                  <a:pt x="1366" y="4344"/>
                  <a:pt x="1366" y="4344"/>
                  <a:pt x="1366" y="4344"/>
                </a:cubicBezTo>
                <a:cubicBezTo>
                  <a:pt x="1111" y="4344"/>
                  <a:pt x="841" y="4264"/>
                  <a:pt x="634" y="4105"/>
                </a:cubicBezTo>
                <a:cubicBezTo>
                  <a:pt x="173" y="3787"/>
                  <a:pt x="29" y="3135"/>
                  <a:pt x="284" y="2594"/>
                </a:cubicBezTo>
                <a:close/>
              </a:path>
            </a:pathLst>
          </a:custGeom>
          <a:solidFill>
            <a:schemeClr val="accent4"/>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sp>
        <p:nvSpPr>
          <p:cNvPr id="65" name="Freeform: Shape 5">
            <a:extLst>
              <a:ext uri="{FF2B5EF4-FFF2-40B4-BE49-F238E27FC236}">
                <a16:creationId xmlns:a16="http://schemas.microsoft.com/office/drawing/2014/main" id="{47C3C36C-8DA4-1E4D-AC0F-BBBABEB33AE4}"/>
              </a:ext>
            </a:extLst>
          </p:cNvPr>
          <p:cNvSpPr/>
          <p:nvPr/>
        </p:nvSpPr>
        <p:spPr>
          <a:xfrm>
            <a:off x="8283282" y="5155115"/>
            <a:ext cx="801603" cy="761723"/>
          </a:xfrm>
          <a:custGeom>
            <a:avLst/>
            <a:gdLst/>
            <a:ahLst/>
            <a:cxnLst>
              <a:cxn ang="3cd4">
                <a:pos x="hc" y="t"/>
              </a:cxn>
              <a:cxn ang="cd2">
                <a:pos x="l" y="vc"/>
              </a:cxn>
              <a:cxn ang="cd4">
                <a:pos x="hc" y="b"/>
              </a:cxn>
              <a:cxn ang="0">
                <a:pos x="r" y="vc"/>
              </a:cxn>
            </a:cxnLst>
            <a:rect l="l" t="t" r="r" b="b"/>
            <a:pathLst>
              <a:path w="5006" h="4757">
                <a:moveTo>
                  <a:pt x="1723" y="3580"/>
                </a:moveTo>
                <a:cubicBezTo>
                  <a:pt x="1469" y="3580"/>
                  <a:pt x="1262" y="3787"/>
                  <a:pt x="1262" y="4041"/>
                </a:cubicBezTo>
                <a:cubicBezTo>
                  <a:pt x="1262" y="4296"/>
                  <a:pt x="1469" y="4503"/>
                  <a:pt x="1723" y="4503"/>
                </a:cubicBezTo>
                <a:cubicBezTo>
                  <a:pt x="1866" y="4503"/>
                  <a:pt x="2010" y="4439"/>
                  <a:pt x="2089" y="4327"/>
                </a:cubicBezTo>
                <a:cubicBezTo>
                  <a:pt x="2248" y="4375"/>
                  <a:pt x="2487" y="4439"/>
                  <a:pt x="2726" y="4439"/>
                </a:cubicBezTo>
                <a:cubicBezTo>
                  <a:pt x="3219" y="4439"/>
                  <a:pt x="3712" y="4200"/>
                  <a:pt x="4110" y="3755"/>
                </a:cubicBezTo>
                <a:lnTo>
                  <a:pt x="4110" y="4678"/>
                </a:lnTo>
                <a:cubicBezTo>
                  <a:pt x="4110" y="4725"/>
                  <a:pt x="4141" y="4757"/>
                  <a:pt x="4189" y="4757"/>
                </a:cubicBezTo>
                <a:cubicBezTo>
                  <a:pt x="4237" y="4757"/>
                  <a:pt x="4268" y="4725"/>
                  <a:pt x="4268" y="4678"/>
                </a:cubicBezTo>
                <a:lnTo>
                  <a:pt x="4268" y="3548"/>
                </a:lnTo>
                <a:cubicBezTo>
                  <a:pt x="4268" y="3500"/>
                  <a:pt x="4237" y="3469"/>
                  <a:pt x="4189" y="3469"/>
                </a:cubicBezTo>
                <a:lnTo>
                  <a:pt x="3060" y="3469"/>
                </a:lnTo>
                <a:cubicBezTo>
                  <a:pt x="3012" y="3469"/>
                  <a:pt x="2980" y="3500"/>
                  <a:pt x="2980" y="3548"/>
                </a:cubicBezTo>
                <a:cubicBezTo>
                  <a:pt x="2980" y="3596"/>
                  <a:pt x="3012" y="3628"/>
                  <a:pt x="3060" y="3628"/>
                </a:cubicBezTo>
                <a:lnTo>
                  <a:pt x="4014" y="3628"/>
                </a:lnTo>
                <a:cubicBezTo>
                  <a:pt x="3648" y="4041"/>
                  <a:pt x="3171" y="4280"/>
                  <a:pt x="2726" y="4280"/>
                </a:cubicBezTo>
                <a:cubicBezTo>
                  <a:pt x="2551" y="4280"/>
                  <a:pt x="2360" y="4248"/>
                  <a:pt x="2169" y="4184"/>
                </a:cubicBezTo>
                <a:cubicBezTo>
                  <a:pt x="2169" y="4137"/>
                  <a:pt x="2185" y="4089"/>
                  <a:pt x="2185" y="4041"/>
                </a:cubicBezTo>
                <a:cubicBezTo>
                  <a:pt x="2185" y="3787"/>
                  <a:pt x="1978" y="3580"/>
                  <a:pt x="1723" y="3580"/>
                </a:cubicBezTo>
                <a:close/>
                <a:moveTo>
                  <a:pt x="1723" y="4343"/>
                </a:moveTo>
                <a:cubicBezTo>
                  <a:pt x="1548" y="4343"/>
                  <a:pt x="1421" y="4216"/>
                  <a:pt x="1421" y="4041"/>
                </a:cubicBezTo>
                <a:cubicBezTo>
                  <a:pt x="1421" y="3866"/>
                  <a:pt x="1548" y="3739"/>
                  <a:pt x="1723" y="3739"/>
                </a:cubicBezTo>
                <a:cubicBezTo>
                  <a:pt x="1883" y="3739"/>
                  <a:pt x="2026" y="3866"/>
                  <a:pt x="2026" y="4041"/>
                </a:cubicBezTo>
                <a:cubicBezTo>
                  <a:pt x="2026" y="4089"/>
                  <a:pt x="2010" y="4137"/>
                  <a:pt x="1994" y="4184"/>
                </a:cubicBezTo>
                <a:cubicBezTo>
                  <a:pt x="1989" y="4189"/>
                  <a:pt x="1978" y="4184"/>
                  <a:pt x="1978" y="4200"/>
                </a:cubicBezTo>
                <a:cubicBezTo>
                  <a:pt x="1930" y="4280"/>
                  <a:pt x="1835" y="4343"/>
                  <a:pt x="1723" y="4343"/>
                </a:cubicBezTo>
                <a:close/>
                <a:moveTo>
                  <a:pt x="4620" y="2005"/>
                </a:moveTo>
                <a:lnTo>
                  <a:pt x="4572" y="2005"/>
                </a:lnTo>
                <a:cubicBezTo>
                  <a:pt x="4524" y="1830"/>
                  <a:pt x="4444" y="1607"/>
                  <a:pt x="4301" y="1417"/>
                </a:cubicBezTo>
                <a:cubicBezTo>
                  <a:pt x="4015" y="1003"/>
                  <a:pt x="3538" y="733"/>
                  <a:pt x="2949" y="669"/>
                </a:cubicBezTo>
                <a:lnTo>
                  <a:pt x="3713" y="144"/>
                </a:lnTo>
                <a:cubicBezTo>
                  <a:pt x="3745" y="113"/>
                  <a:pt x="3745" y="65"/>
                  <a:pt x="3729" y="33"/>
                </a:cubicBezTo>
                <a:cubicBezTo>
                  <a:pt x="3697" y="1"/>
                  <a:pt x="3649" y="-15"/>
                  <a:pt x="3617" y="17"/>
                </a:cubicBezTo>
                <a:lnTo>
                  <a:pt x="2679" y="653"/>
                </a:lnTo>
                <a:cubicBezTo>
                  <a:pt x="2647" y="685"/>
                  <a:pt x="2647" y="733"/>
                  <a:pt x="2663" y="765"/>
                </a:cubicBezTo>
                <a:lnTo>
                  <a:pt x="3315" y="1703"/>
                </a:lnTo>
                <a:cubicBezTo>
                  <a:pt x="3331" y="1719"/>
                  <a:pt x="3347" y="1735"/>
                  <a:pt x="3379" y="1735"/>
                </a:cubicBezTo>
                <a:cubicBezTo>
                  <a:pt x="3394" y="1735"/>
                  <a:pt x="3411" y="1719"/>
                  <a:pt x="3426" y="1719"/>
                </a:cubicBezTo>
                <a:cubicBezTo>
                  <a:pt x="3458" y="1687"/>
                  <a:pt x="3474" y="1640"/>
                  <a:pt x="3442" y="1607"/>
                </a:cubicBezTo>
                <a:lnTo>
                  <a:pt x="2902" y="828"/>
                </a:lnTo>
                <a:cubicBezTo>
                  <a:pt x="3236" y="860"/>
                  <a:pt x="3824" y="987"/>
                  <a:pt x="4174" y="1496"/>
                </a:cubicBezTo>
                <a:cubicBezTo>
                  <a:pt x="4269" y="1640"/>
                  <a:pt x="4349" y="1830"/>
                  <a:pt x="4412" y="2021"/>
                </a:cubicBezTo>
                <a:cubicBezTo>
                  <a:pt x="4365" y="2037"/>
                  <a:pt x="4317" y="2053"/>
                  <a:pt x="4285" y="2085"/>
                </a:cubicBezTo>
                <a:cubicBezTo>
                  <a:pt x="4063" y="2228"/>
                  <a:pt x="4015" y="2514"/>
                  <a:pt x="4158" y="2737"/>
                </a:cubicBezTo>
                <a:cubicBezTo>
                  <a:pt x="4254" y="2864"/>
                  <a:pt x="4397" y="2928"/>
                  <a:pt x="4540" y="2928"/>
                </a:cubicBezTo>
                <a:cubicBezTo>
                  <a:pt x="4635" y="2928"/>
                  <a:pt x="4730" y="2912"/>
                  <a:pt x="4810" y="2848"/>
                </a:cubicBezTo>
                <a:cubicBezTo>
                  <a:pt x="4906" y="2785"/>
                  <a:pt x="4985" y="2673"/>
                  <a:pt x="5001" y="2546"/>
                </a:cubicBezTo>
                <a:cubicBezTo>
                  <a:pt x="5017" y="2435"/>
                  <a:pt x="5001" y="2307"/>
                  <a:pt x="4921" y="2196"/>
                </a:cubicBezTo>
                <a:cubicBezTo>
                  <a:pt x="4858" y="2101"/>
                  <a:pt x="4747" y="2037"/>
                  <a:pt x="4620" y="2005"/>
                </a:cubicBezTo>
                <a:close/>
                <a:moveTo>
                  <a:pt x="4842" y="2530"/>
                </a:moveTo>
                <a:cubicBezTo>
                  <a:pt x="4826" y="2610"/>
                  <a:pt x="4778" y="2673"/>
                  <a:pt x="4715" y="2721"/>
                </a:cubicBezTo>
                <a:cubicBezTo>
                  <a:pt x="4572" y="2816"/>
                  <a:pt x="4381" y="2785"/>
                  <a:pt x="4285" y="2642"/>
                </a:cubicBezTo>
                <a:cubicBezTo>
                  <a:pt x="4190" y="2498"/>
                  <a:pt x="4238" y="2307"/>
                  <a:pt x="4365" y="2212"/>
                </a:cubicBezTo>
                <a:cubicBezTo>
                  <a:pt x="4412" y="2196"/>
                  <a:pt x="4460" y="2180"/>
                  <a:pt x="4492" y="2164"/>
                </a:cubicBezTo>
                <a:lnTo>
                  <a:pt x="4508" y="2164"/>
                </a:lnTo>
                <a:lnTo>
                  <a:pt x="4524" y="2164"/>
                </a:lnTo>
                <a:lnTo>
                  <a:pt x="4540" y="2164"/>
                </a:lnTo>
                <a:lnTo>
                  <a:pt x="4603" y="2164"/>
                </a:lnTo>
                <a:cubicBezTo>
                  <a:pt x="4683" y="2180"/>
                  <a:pt x="4747" y="2228"/>
                  <a:pt x="4794" y="2292"/>
                </a:cubicBezTo>
                <a:cubicBezTo>
                  <a:pt x="4842" y="2355"/>
                  <a:pt x="4858" y="2435"/>
                  <a:pt x="4842" y="2530"/>
                </a:cubicBezTo>
                <a:close/>
                <a:moveTo>
                  <a:pt x="6" y="2834"/>
                </a:moveTo>
                <a:cubicBezTo>
                  <a:pt x="-10" y="2865"/>
                  <a:pt x="6" y="2913"/>
                  <a:pt x="38" y="2929"/>
                </a:cubicBezTo>
                <a:lnTo>
                  <a:pt x="1071" y="3406"/>
                </a:lnTo>
                <a:lnTo>
                  <a:pt x="1103" y="3406"/>
                </a:lnTo>
                <a:cubicBezTo>
                  <a:pt x="1135" y="3406"/>
                  <a:pt x="1167" y="3390"/>
                  <a:pt x="1167" y="3374"/>
                </a:cubicBezTo>
                <a:lnTo>
                  <a:pt x="1644" y="2340"/>
                </a:lnTo>
                <a:cubicBezTo>
                  <a:pt x="1660" y="2293"/>
                  <a:pt x="1644" y="2245"/>
                  <a:pt x="1612" y="2229"/>
                </a:cubicBezTo>
                <a:cubicBezTo>
                  <a:pt x="1565" y="2213"/>
                  <a:pt x="1517" y="2229"/>
                  <a:pt x="1501" y="2277"/>
                </a:cubicBezTo>
                <a:lnTo>
                  <a:pt x="1103" y="3152"/>
                </a:lnTo>
                <a:cubicBezTo>
                  <a:pt x="960" y="2849"/>
                  <a:pt x="769" y="2277"/>
                  <a:pt x="1039" y="1704"/>
                </a:cubicBezTo>
                <a:cubicBezTo>
                  <a:pt x="1103" y="1545"/>
                  <a:pt x="1230" y="1386"/>
                  <a:pt x="1374" y="1227"/>
                </a:cubicBezTo>
                <a:cubicBezTo>
                  <a:pt x="1405" y="1259"/>
                  <a:pt x="1437" y="1290"/>
                  <a:pt x="1485" y="1307"/>
                </a:cubicBezTo>
                <a:cubicBezTo>
                  <a:pt x="1548" y="1338"/>
                  <a:pt x="1612" y="1354"/>
                  <a:pt x="1676" y="1354"/>
                </a:cubicBezTo>
                <a:cubicBezTo>
                  <a:pt x="1851" y="1354"/>
                  <a:pt x="2026" y="1243"/>
                  <a:pt x="2105" y="1084"/>
                </a:cubicBezTo>
                <a:cubicBezTo>
                  <a:pt x="2201" y="845"/>
                  <a:pt x="2105" y="575"/>
                  <a:pt x="1866" y="463"/>
                </a:cubicBezTo>
                <a:cubicBezTo>
                  <a:pt x="1644" y="352"/>
                  <a:pt x="1357" y="463"/>
                  <a:pt x="1262" y="686"/>
                </a:cubicBezTo>
                <a:cubicBezTo>
                  <a:pt x="1199" y="829"/>
                  <a:pt x="1199" y="972"/>
                  <a:pt x="1278" y="1099"/>
                </a:cubicBezTo>
                <a:cubicBezTo>
                  <a:pt x="1151" y="1227"/>
                  <a:pt x="992" y="1418"/>
                  <a:pt x="896" y="1625"/>
                </a:cubicBezTo>
                <a:cubicBezTo>
                  <a:pt x="674" y="2086"/>
                  <a:pt x="690" y="2643"/>
                  <a:pt x="944" y="3167"/>
                </a:cubicBezTo>
                <a:lnTo>
                  <a:pt x="101" y="2786"/>
                </a:lnTo>
                <a:cubicBezTo>
                  <a:pt x="69" y="2770"/>
                  <a:pt x="21" y="2786"/>
                  <a:pt x="6" y="2834"/>
                </a:cubicBezTo>
                <a:close/>
                <a:moveTo>
                  <a:pt x="1405" y="750"/>
                </a:moveTo>
                <a:cubicBezTo>
                  <a:pt x="1469" y="607"/>
                  <a:pt x="1660" y="543"/>
                  <a:pt x="1803" y="607"/>
                </a:cubicBezTo>
                <a:cubicBezTo>
                  <a:pt x="1962" y="670"/>
                  <a:pt x="2026" y="861"/>
                  <a:pt x="1962" y="1004"/>
                </a:cubicBezTo>
                <a:cubicBezTo>
                  <a:pt x="1883" y="1163"/>
                  <a:pt x="1708" y="1227"/>
                  <a:pt x="1548" y="1163"/>
                </a:cubicBezTo>
                <a:cubicBezTo>
                  <a:pt x="1501" y="1147"/>
                  <a:pt x="1469" y="1116"/>
                  <a:pt x="1437" y="1084"/>
                </a:cubicBezTo>
                <a:lnTo>
                  <a:pt x="1437" y="1052"/>
                </a:lnTo>
                <a:lnTo>
                  <a:pt x="1421" y="1052"/>
                </a:lnTo>
                <a:cubicBezTo>
                  <a:pt x="1374" y="972"/>
                  <a:pt x="1357" y="861"/>
                  <a:pt x="1405" y="750"/>
                </a:cubicBezTo>
                <a:close/>
              </a:path>
            </a:pathLst>
          </a:custGeom>
          <a:solidFill>
            <a:schemeClr val="bg2"/>
          </a:solidFill>
          <a:ln cap="flat">
            <a:noFill/>
            <a:prstDash val="solid"/>
          </a:ln>
        </p:spPr>
        <p:txBody>
          <a:bodyPr vert="horz" wrap="none" lIns="45000" tIns="22500" rIns="45000" bIns="22500" anchor="ctr" anchorCtr="1" compatLnSpc="0"/>
          <a:lstStyle/>
          <a:p>
            <a:pPr defTabSz="457200" fontAlgn="base" hangingPunct="0"/>
            <a:endParaRPr lang="en-CA" sz="900">
              <a:solidFill>
                <a:srgbClr val="000000"/>
              </a:solidFill>
              <a:latin typeface="Arial" pitchFamily="18"/>
              <a:ea typeface="SimSun" pitchFamily="2"/>
              <a:cs typeface="Lucida Sans" pitchFamily="2"/>
            </a:endParaRPr>
          </a:p>
        </p:txBody>
      </p:sp>
    </p:spTree>
    <p:extLst>
      <p:ext uri="{BB962C8B-B14F-4D97-AF65-F5344CB8AC3E}">
        <p14:creationId xmlns:p14="http://schemas.microsoft.com/office/powerpoint/2010/main" val="2276194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2038-3277-4306-9A3C-0521E70A0B09}"/>
              </a:ext>
            </a:extLst>
          </p:cNvPr>
          <p:cNvSpPr>
            <a:spLocks noGrp="1"/>
          </p:cNvSpPr>
          <p:nvPr>
            <p:ph type="title"/>
          </p:nvPr>
        </p:nvSpPr>
        <p:spPr/>
        <p:txBody>
          <a:bodyPr/>
          <a:lstStyle/>
          <a:p>
            <a:r>
              <a:rPr lang="en-US" dirty="0"/>
              <a:t>Benefits in Using the OpenText Catalog</a:t>
            </a:r>
          </a:p>
        </p:txBody>
      </p:sp>
      <p:graphicFrame>
        <p:nvGraphicFramePr>
          <p:cNvPr id="5" name="Diagram 4">
            <a:extLst>
              <a:ext uri="{FF2B5EF4-FFF2-40B4-BE49-F238E27FC236}">
                <a16:creationId xmlns:a16="http://schemas.microsoft.com/office/drawing/2014/main" id="{8E7763D5-91E1-4BBD-99B6-5AE93E7BB2DA}"/>
              </a:ext>
            </a:extLst>
          </p:cNvPr>
          <p:cNvGraphicFramePr/>
          <p:nvPr>
            <p:extLst>
              <p:ext uri="{D42A27DB-BD31-4B8C-83A1-F6EECF244321}">
                <p14:modId xmlns:p14="http://schemas.microsoft.com/office/powerpoint/2010/main" val="800011148"/>
              </p:ext>
            </p:extLst>
          </p:nvPr>
        </p:nvGraphicFramePr>
        <p:xfrm>
          <a:off x="601852" y="1146516"/>
          <a:ext cx="10922979" cy="5140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408901"/>
      </p:ext>
    </p:extLst>
  </p:cSld>
  <p:clrMapOvr>
    <a:masterClrMapping/>
  </p:clrMapOvr>
</p:sld>
</file>

<file path=ppt/theme/theme1.xml><?xml version="1.0" encoding="utf-8"?>
<a:theme xmlns:a="http://schemas.openxmlformats.org/drawingml/2006/main" name="OpenText template-2016-16-9">
  <a:themeElements>
    <a:clrScheme name="opentext-new-palette">
      <a:dk1>
        <a:srgbClr val="000000"/>
      </a:dk1>
      <a:lt1>
        <a:srgbClr val="FFFFFF"/>
      </a:lt1>
      <a:dk2>
        <a:srgbClr val="111B58"/>
      </a:dk2>
      <a:lt2>
        <a:srgbClr val="FFFFFF"/>
      </a:lt2>
      <a:accent1>
        <a:srgbClr val="4F3690"/>
      </a:accent1>
      <a:accent2>
        <a:srgbClr val="2E3C98"/>
      </a:accent2>
      <a:accent3>
        <a:srgbClr val="09BCEF"/>
      </a:accent3>
      <a:accent4>
        <a:srgbClr val="00B8BA"/>
      </a:accent4>
      <a:accent5>
        <a:srgbClr val="7E929F"/>
      </a:accent5>
      <a:accent6>
        <a:srgbClr val="E1E8F6"/>
      </a:accent6>
      <a:hlink>
        <a:srgbClr val="09BCEF"/>
      </a:hlink>
      <a:folHlink>
        <a:srgbClr val="09BCEF"/>
      </a:folHlink>
    </a:clrScheme>
    <a:fontScheme name="Arial-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enTex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a:defPPr>
      </a:lstStyle>
    </a:txDef>
  </a:objectDefaults>
  <a:extraClrSchemeLst/>
  <a:custClrLst>
    <a:custClr name="OT Blue">
      <a:srgbClr val="0072AA"/>
    </a:custClr>
    <a:custClr name="OT Mid Blue">
      <a:srgbClr val="2DA3E0"/>
    </a:custClr>
    <a:custClr name="OT Gray">
      <a:srgbClr val="9F9FA2"/>
    </a:custClr>
    <a:custClr name="ECM">
      <a:srgbClr val="2DA3E0"/>
    </a:custClr>
    <a:custClr name="BPM">
      <a:srgbClr val="00A389"/>
    </a:custClr>
    <a:custClr name="CEM">
      <a:srgbClr val="9370B1"/>
    </a:custClr>
    <a:custClr name="Discovery">
      <a:srgbClr val="EEB111"/>
    </a:custClr>
    <a:custClr name="iX">
      <a:srgbClr val="8DC63F"/>
    </a:custClr>
  </a:custClrLst>
</a:theme>
</file>

<file path=ppt/theme/theme2.xml><?xml version="1.0" encoding="utf-8"?>
<a:theme xmlns:a="http://schemas.openxmlformats.org/drawingml/2006/main" name="OpenText Layout">
  <a:themeElements>
    <a:clrScheme name="OpenText PPT Palette 2021">
      <a:dk1>
        <a:srgbClr val="000000"/>
      </a:dk1>
      <a:lt1>
        <a:srgbClr val="FFFFFF"/>
      </a:lt1>
      <a:dk2>
        <a:srgbClr val="383848"/>
      </a:dk2>
      <a:lt2>
        <a:srgbClr val="E8E9EC"/>
      </a:lt2>
      <a:accent1>
        <a:srgbClr val="00008B"/>
      </a:accent1>
      <a:accent2>
        <a:srgbClr val="1A69FF"/>
      </a:accent2>
      <a:accent3>
        <a:srgbClr val="67677C"/>
      </a:accent3>
      <a:accent4>
        <a:srgbClr val="E8E9EC"/>
      </a:accent4>
      <a:accent5>
        <a:srgbClr val="00E6E6"/>
      </a:accent5>
      <a:accent6>
        <a:srgbClr val="001D50"/>
      </a:accent6>
      <a:hlink>
        <a:srgbClr val="DEE5F3"/>
      </a:hlink>
      <a:folHlink>
        <a:srgbClr val="DCE3F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enTex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spcBef>
            <a:spcPts val="0"/>
          </a:spcBef>
          <a:spcAft>
            <a:spcPts val="0"/>
          </a:spcAft>
          <a:defRPr dirty="0" err="1" smtClean="0"/>
        </a:defPPr>
      </a:lstStyle>
    </a:txDef>
  </a:objectDefaults>
  <a:extraClrSchemeLst/>
  <a:custClrLst>
    <a:custClr name="OT Blue">
      <a:srgbClr val="0072AA"/>
    </a:custClr>
    <a:custClr name="OT Mid Blue">
      <a:srgbClr val="2DA3E0"/>
    </a:custClr>
    <a:custClr name="OT Gray">
      <a:srgbClr val="9F9FA2"/>
    </a:custClr>
    <a:custClr name="ECM">
      <a:srgbClr val="2DA3E0"/>
    </a:custClr>
    <a:custClr name="BPM">
      <a:srgbClr val="00A389"/>
    </a:custClr>
    <a:custClr name="CEM">
      <a:srgbClr val="9370B1"/>
    </a:custClr>
    <a:custClr name="Discovery">
      <a:srgbClr val="EEB111"/>
    </a:custClr>
    <a:custClr name="iX">
      <a:srgbClr val="8DC63F"/>
    </a:custClr>
  </a:custClrLst>
  <a:extLst>
    <a:ext uri="{05A4C25C-085E-4340-85A3-A5531E510DB2}">
      <thm15:themeFamily xmlns:thm15="http://schemas.microsoft.com/office/thememl/2012/main" name="OpenText_TemplateUpdate_V3" id="{9D8BDB19-4D81-7A44-84D7-589131C9E95A}" vid="{6CCFD5F2-6FCB-2649-A29F-CB74C5E1AB5C}"/>
    </a:ext>
  </a:extLst>
</a:theme>
</file>

<file path=ppt/theme/theme3.xml><?xml version="1.0" encoding="utf-8"?>
<a:theme xmlns:a="http://schemas.openxmlformats.org/drawingml/2006/main" name="OpenText template 2016 16 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penText Layout">
  <a:themeElements>
    <a:clrScheme name="OpenText PPT Palette 2021">
      <a:dk1>
        <a:srgbClr val="000000"/>
      </a:dk1>
      <a:lt1>
        <a:srgbClr val="FFFFFF"/>
      </a:lt1>
      <a:dk2>
        <a:srgbClr val="383848"/>
      </a:dk2>
      <a:lt2>
        <a:srgbClr val="E8E9EC"/>
      </a:lt2>
      <a:accent1>
        <a:srgbClr val="00008B"/>
      </a:accent1>
      <a:accent2>
        <a:srgbClr val="1A69FF"/>
      </a:accent2>
      <a:accent3>
        <a:srgbClr val="67677C"/>
      </a:accent3>
      <a:accent4>
        <a:srgbClr val="E8E9EC"/>
      </a:accent4>
      <a:accent5>
        <a:srgbClr val="00E6E6"/>
      </a:accent5>
      <a:accent6>
        <a:srgbClr val="001D50"/>
      </a:accent6>
      <a:hlink>
        <a:srgbClr val="DEE5F3"/>
      </a:hlink>
      <a:folHlink>
        <a:srgbClr val="DCE3F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enTex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spcBef>
            <a:spcPts val="0"/>
          </a:spcBef>
          <a:spcAft>
            <a:spcPts val="0"/>
          </a:spcAft>
          <a:defRPr dirty="0" err="1" smtClean="0"/>
        </a:defPPr>
      </a:lstStyle>
    </a:txDef>
  </a:objectDefaults>
  <a:extraClrSchemeLst/>
  <a:custClrLst>
    <a:custClr name="OT Blue">
      <a:srgbClr val="0072AA"/>
    </a:custClr>
    <a:custClr name="OT Mid Blue">
      <a:srgbClr val="2DA3E0"/>
    </a:custClr>
    <a:custClr name="OT Gray">
      <a:srgbClr val="9F9FA2"/>
    </a:custClr>
    <a:custClr name="ECM">
      <a:srgbClr val="2DA3E0"/>
    </a:custClr>
    <a:custClr name="BPM">
      <a:srgbClr val="00A389"/>
    </a:custClr>
    <a:custClr name="CEM">
      <a:srgbClr val="9370B1"/>
    </a:custClr>
    <a:custClr name="Discovery">
      <a:srgbClr val="EEB111"/>
    </a:custClr>
    <a:custClr name="iX">
      <a:srgbClr val="8DC63F"/>
    </a:custClr>
  </a:custClrLst>
  <a:extLst>
    <a:ext uri="{05A4C25C-085E-4340-85A3-A5531E510DB2}">
      <thm15:themeFamily xmlns:thm15="http://schemas.microsoft.com/office/thememl/2012/main" name="OpenText_TemplateUpdate_V3" id="{9D8BDB19-4D81-7A44-84D7-589131C9E95A}" vid="{6CCFD5F2-6FCB-2649-A29F-CB74C5E1AB5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2928</TotalTime>
  <Words>2009</Words>
  <Application>Microsoft Macintosh PowerPoint</Application>
  <PresentationFormat>Widescreen</PresentationFormat>
  <Paragraphs>338</Paragraphs>
  <Slides>41</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41</vt:i4>
      </vt:variant>
    </vt:vector>
  </HeadingPairs>
  <TitlesOfParts>
    <vt:vector size="52" baseType="lpstr">
      <vt:lpstr>Arial Unicode MS</vt:lpstr>
      <vt:lpstr>AllerMod Regular</vt:lpstr>
      <vt:lpstr>Arial</vt:lpstr>
      <vt:lpstr>Calibri</vt:lpstr>
      <vt:lpstr>Microsoft Sans Serif</vt:lpstr>
      <vt:lpstr>Times</vt:lpstr>
      <vt:lpstr>Wingdings</vt:lpstr>
      <vt:lpstr>OpenText template-2016-16-9</vt:lpstr>
      <vt:lpstr>OpenText Layout</vt:lpstr>
      <vt:lpstr>OpenText template 2016 16 9</vt:lpstr>
      <vt:lpstr>1_OpenText Layout</vt:lpstr>
      <vt:lpstr>OpenText Catalogue Image and Attribute Best Practices </vt:lpstr>
      <vt:lpstr>PowerPoint Presentation</vt:lpstr>
      <vt:lpstr>PowerPoint Presentation</vt:lpstr>
      <vt:lpstr>Why Images and Attributes </vt:lpstr>
      <vt:lpstr>Item Set-up and E-commerce Challenge</vt:lpstr>
      <vt:lpstr>Current Business Process for Providing Images/Attributes</vt:lpstr>
      <vt:lpstr>Manual item set-up=supply chain inefficiency</vt:lpstr>
      <vt:lpstr>Active Catalogue Retail’s leading data synchronization solution</vt:lpstr>
      <vt:lpstr>Benefits in Using the OpenText Catalog</vt:lpstr>
      <vt:lpstr>GS1 Industry Standard Guidelines for Images Consistent Image Size and Format</vt:lpstr>
      <vt:lpstr>Additional Selling Features Improves Sales </vt:lpstr>
      <vt:lpstr>Extended Attribute Guide </vt:lpstr>
      <vt:lpstr>The Global Product Code (GPC) Attribute</vt:lpstr>
      <vt:lpstr>GS1 Apparel Attributes</vt:lpstr>
      <vt:lpstr> Example of Care Instructions Code Values</vt:lpstr>
      <vt:lpstr>Current Image and Attribute Status</vt:lpstr>
      <vt:lpstr>When Do You Load to the Catalog</vt:lpstr>
      <vt:lpstr>Preparing to Load Attributes and Images</vt:lpstr>
      <vt:lpstr>Checklist in Preparing to Load Items into OpenText  </vt:lpstr>
      <vt:lpstr>How Vendors use OpenText Catalogue</vt:lpstr>
      <vt:lpstr>Uploading Images in your Catalogue</vt:lpstr>
      <vt:lpstr>Multiple Ways to Upload Images</vt:lpstr>
      <vt:lpstr>Direct to Catalog vs URL Link</vt:lpstr>
      <vt:lpstr>Case Study</vt:lpstr>
      <vt:lpstr>Questions/Appendixes</vt:lpstr>
      <vt:lpstr>Appendixes</vt:lpstr>
      <vt:lpstr>Useful Links</vt:lpstr>
      <vt:lpstr>Uploading Attributes via the Web</vt:lpstr>
      <vt:lpstr>Uploading Attributes via a CSV File</vt:lpstr>
      <vt:lpstr>Uploading Attributes via a CSV File </vt:lpstr>
      <vt:lpstr>Uploading Attributes via an 832 </vt:lpstr>
      <vt:lpstr>Adding GPC’s To Your Products </vt:lpstr>
      <vt:lpstr>Searching GPC Codes on the Catalogue</vt:lpstr>
      <vt:lpstr>Searching GPC Codes on the Catalogue</vt:lpstr>
      <vt:lpstr>Uploading Images to your Catalogue </vt:lpstr>
      <vt:lpstr>Uploading Images to you Catalogue </vt:lpstr>
      <vt:lpstr>Uploading Images to your Catalogue </vt:lpstr>
      <vt:lpstr>Uploading Images to your Catalogue </vt:lpstr>
      <vt:lpstr>Uploading Images to your Catalogue </vt:lpstr>
      <vt:lpstr>Uploading Images To Your Catalogue </vt:lpstr>
      <vt:lpstr>Uploading Images To Your Catalogue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OpenText Catalogue Image and Attribute Best Practices</dc:title>
  <dc:subject/>
  <dc:creator>Kenny Terhurne</dc:creator>
  <cp:keywords/>
  <dc:description/>
  <cp:lastModifiedBy>Austen Dummett</cp:lastModifiedBy>
  <cp:revision>104</cp:revision>
  <cp:lastPrinted>2022-01-11T16:03:12Z</cp:lastPrinted>
  <dcterms:created xsi:type="dcterms:W3CDTF">2021-12-10T18:05:33Z</dcterms:created>
  <dcterms:modified xsi:type="dcterms:W3CDTF">2022-03-13T17:41:17Z</dcterms:modified>
  <cp:category/>
</cp:coreProperties>
</file>