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4" r:id="rId1"/>
    <p:sldMasterId id="2147483718" r:id="rId2"/>
  </p:sldMasterIdLst>
  <p:notesMasterIdLst>
    <p:notesMasterId r:id="rId41"/>
  </p:notesMasterIdLst>
  <p:handoutMasterIdLst>
    <p:handoutMasterId r:id="rId42"/>
  </p:handoutMasterIdLst>
  <p:sldIdLst>
    <p:sldId id="802" r:id="rId3"/>
    <p:sldId id="725" r:id="rId4"/>
    <p:sldId id="804" r:id="rId5"/>
    <p:sldId id="803" r:id="rId6"/>
    <p:sldId id="826" r:id="rId7"/>
    <p:sldId id="836" r:id="rId8"/>
    <p:sldId id="827" r:id="rId9"/>
    <p:sldId id="828" r:id="rId10"/>
    <p:sldId id="829" r:id="rId11"/>
    <p:sldId id="830" r:id="rId12"/>
    <p:sldId id="835" r:id="rId13"/>
    <p:sldId id="831" r:id="rId14"/>
    <p:sldId id="774" r:id="rId15"/>
    <p:sldId id="775" r:id="rId16"/>
    <p:sldId id="777" r:id="rId17"/>
    <p:sldId id="776" r:id="rId18"/>
    <p:sldId id="841" r:id="rId19"/>
    <p:sldId id="837" r:id="rId20"/>
    <p:sldId id="823" r:id="rId21"/>
    <p:sldId id="840" r:id="rId22"/>
    <p:sldId id="778" r:id="rId23"/>
    <p:sldId id="832" r:id="rId24"/>
    <p:sldId id="772" r:id="rId25"/>
    <p:sldId id="805" r:id="rId26"/>
    <p:sldId id="806" r:id="rId27"/>
    <p:sldId id="810" r:id="rId28"/>
    <p:sldId id="808" r:id="rId29"/>
    <p:sldId id="809" r:id="rId30"/>
    <p:sldId id="821" r:id="rId31"/>
    <p:sldId id="807" r:id="rId32"/>
    <p:sldId id="811" r:id="rId33"/>
    <p:sldId id="812" r:id="rId34"/>
    <p:sldId id="814" r:id="rId35"/>
    <p:sldId id="706" r:id="rId36"/>
    <p:sldId id="834" r:id="rId37"/>
    <p:sldId id="833" r:id="rId38"/>
    <p:sldId id="818" r:id="rId39"/>
    <p:sldId id="824" r:id="rId40"/>
  </p:sldIdLst>
  <p:sldSz cx="24382413" cy="137160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1219124"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2438248"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3657371"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4876495"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6095619" algn="l" defTabSz="1219124" rtl="0" eaLnBrk="1" latinLnBrk="0" hangingPunct="1">
      <a:defRPr kern="1200">
        <a:solidFill>
          <a:schemeClr val="tx1"/>
        </a:solidFill>
        <a:latin typeface="Arial" charset="0"/>
        <a:ea typeface="ＭＳ Ｐゴシック" charset="0"/>
        <a:cs typeface="ＭＳ Ｐゴシック" charset="0"/>
      </a:defRPr>
    </a:lvl6pPr>
    <a:lvl7pPr marL="7314743" algn="l" defTabSz="1219124" rtl="0" eaLnBrk="1" latinLnBrk="0" hangingPunct="1">
      <a:defRPr kern="1200">
        <a:solidFill>
          <a:schemeClr val="tx1"/>
        </a:solidFill>
        <a:latin typeface="Arial" charset="0"/>
        <a:ea typeface="ＭＳ Ｐゴシック" charset="0"/>
        <a:cs typeface="ＭＳ Ｐゴシック" charset="0"/>
      </a:defRPr>
    </a:lvl7pPr>
    <a:lvl8pPr marL="8533867" algn="l" defTabSz="1219124" rtl="0" eaLnBrk="1" latinLnBrk="0" hangingPunct="1">
      <a:defRPr kern="1200">
        <a:solidFill>
          <a:schemeClr val="tx1"/>
        </a:solidFill>
        <a:latin typeface="Arial" charset="0"/>
        <a:ea typeface="ＭＳ Ｐゴシック" charset="0"/>
        <a:cs typeface="ＭＳ Ｐゴシック" charset="0"/>
      </a:defRPr>
    </a:lvl8pPr>
    <a:lvl9pPr marL="9752990" algn="l" defTabSz="1219124"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3" pos="7679">
          <p15:clr>
            <a:srgbClr val="A4A3A4"/>
          </p15:clr>
        </p15:guide>
        <p15:guide id="4" orient="horz" pos="4479" userDrawn="1">
          <p15:clr>
            <a:srgbClr val="A4A3A4"/>
          </p15:clr>
        </p15:guide>
      </p15:sldGuideLst>
    </p:ext>
    <p:ext uri="{2D200454-40CA-4A62-9FC3-DE9A4176ACB9}">
      <p15:notesGuideLst xmlns:p15="http://schemas.microsoft.com/office/powerpoint/2012/main">
        <p15:guide id="1" orient="horz" pos="2880">
          <p15:clr>
            <a:srgbClr val="A4A3A4"/>
          </p15:clr>
        </p15:guide>
        <p15:guide id="2" orient="horz" pos="5616">
          <p15:clr>
            <a:srgbClr val="A4A3A4"/>
          </p15:clr>
        </p15:guide>
        <p15:guide id="3" orient="horz" pos="144">
          <p15:clr>
            <a:srgbClr val="A4A3A4"/>
          </p15:clr>
        </p15:guide>
        <p15:guide id="4" pos="2160">
          <p15:clr>
            <a:srgbClr val="A4A3A4"/>
          </p15:clr>
        </p15:guide>
        <p15:guide id="5" pos="144">
          <p15:clr>
            <a:srgbClr val="A4A3A4"/>
          </p15:clr>
        </p15:guide>
        <p15:guide id="6" pos="417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Paparella Hardy" initials="RPH" lastIdx="2" clrIdx="0">
    <p:extLst/>
  </p:cmAuthor>
  <p:cmAuthor id="2" name="Microsoft Office User" initials="Office [2]" lastIdx="1" clrIdx="1"/>
  <p:cmAuthor id="3" name="Microsoft Office User" initials="Office [6]" lastIdx="1" clrIdx="2"/>
  <p:cmAuthor id="4" name="Microsoft Office User" initials="Office [5]" lastIdx="1" clrIdx="3"/>
  <p:cmAuthor id="5" name="Microsoft Office User" initials="Office [3]" lastIdx="1" clrIdx="4"/>
  <p:cmAuthor id="6" name="Microsoft Office User" initials="Office [7]" lastIdx="1" clrIdx="5"/>
  <p:cmAuthor id="7" name="Microsoft Office User" initials="Office [9]" lastIdx="1" clrIdx="6"/>
  <p:cmAuthor id="8" name="Microsoft Office User" initials="Office [8]" lastIdx="1" clrIdx="7"/>
  <p:cmAuthor id="9" name="Microsoft Office User" initials="Office [10]" lastIdx="1" clrIdx="8"/>
  <p:cmAuthor id="10" name="Microsoft Office User" initials="Office [11]" lastIdx="1" clrIdx="9"/>
  <p:cmAuthor id="11" name="Microsoft Office User" initials="Office [12]" lastIdx="1" clrIdx="10"/>
  <p:cmAuthor id="12" name="Microsoft Office User" initials="Office [13]" lastIdx="1" clrIdx="11"/>
  <p:cmAuthor id="13" name="Microsoft Office User" initials="Office" lastIdx="1" clrIdx="12"/>
  <p:cmAuthor id="14" name="Microsoft Office User" initials="Office [14]" lastIdx="1" clrIdx="13"/>
  <p:cmAuthor id="15" name="Microsoft Office User" initials="Office [15]" lastIdx="1" clrIdx="14"/>
  <p:cmAuthor id="16" name="Microsoft Office User" initials="Office [16]" lastIdx="1" clrIdx="15"/>
  <p:cmAuthor id="17" name="Microsoft Office User" initials="Office [17]" lastIdx="1" clrIdx="16"/>
  <p:cmAuthor id="18" name="Microsoft Office User" initials="Office [18]" lastIdx="1"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B8E"/>
    <a:srgbClr val="101E8E"/>
    <a:srgbClr val="7F8596"/>
    <a:srgbClr val="E0E7F5"/>
    <a:srgbClr val="111B58"/>
    <a:srgbClr val="2C3684"/>
    <a:srgbClr val="2C3683"/>
    <a:srgbClr val="253D98"/>
    <a:srgbClr val="2526A9"/>
    <a:srgbClr val="FFC2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420" autoAdjust="0"/>
  </p:normalViewPr>
  <p:slideViewPr>
    <p:cSldViewPr snapToGrid="0">
      <p:cViewPr varScale="1">
        <p:scale>
          <a:sx n="45" d="100"/>
          <a:sy n="45" d="100"/>
        </p:scale>
        <p:origin x="528" y="60"/>
      </p:cViewPr>
      <p:guideLst>
        <p:guide pos="7679"/>
        <p:guide orient="horz" pos="4479"/>
      </p:guideLst>
    </p:cSldViewPr>
  </p:slideViewPr>
  <p:notesTextViewPr>
    <p:cViewPr>
      <p:scale>
        <a:sx n="125" d="100"/>
        <a:sy n="125" d="100"/>
      </p:scale>
      <p:origin x="0" y="0"/>
    </p:cViewPr>
  </p:notesTextViewPr>
  <p:sorterViewPr>
    <p:cViewPr varScale="1">
      <p:scale>
        <a:sx n="1" d="1"/>
        <a:sy n="1" d="1"/>
      </p:scale>
      <p:origin x="0" y="-2472"/>
    </p:cViewPr>
  </p:sorterViewPr>
  <p:notesViewPr>
    <p:cSldViewPr snapToGrid="0">
      <p:cViewPr varScale="1">
        <p:scale>
          <a:sx n="63" d="100"/>
          <a:sy n="63" d="100"/>
        </p:scale>
        <p:origin x="1670" y="67"/>
      </p:cViewPr>
      <p:guideLst>
        <p:guide orient="horz" pos="2880"/>
        <p:guide orient="horz" pos="5616"/>
        <p:guide orient="horz" pos="144"/>
        <p:guide pos="2160"/>
        <p:guide pos="144"/>
        <p:guide pos="41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8600" y="222250"/>
            <a:ext cx="4800600" cy="274638"/>
          </a:xfrm>
          <a:prstGeom prst="rect">
            <a:avLst/>
          </a:prstGeom>
        </p:spPr>
        <p:txBody>
          <a:bodyPr vert="horz" lIns="91440" tIns="0" rIns="91440" bIns="0" rtlCol="0"/>
          <a:lstStyle>
            <a:lvl1pPr algn="l" fontAlgn="auto">
              <a:spcBef>
                <a:spcPts val="0"/>
              </a:spcBef>
              <a:spcAft>
                <a:spcPts val="0"/>
              </a:spcAft>
              <a:defRPr sz="1200">
                <a:latin typeface="+mn-lt"/>
                <a:ea typeface="+mn-ea"/>
                <a:cs typeface="+mn-cs"/>
              </a:defRPr>
            </a:lvl1pPr>
          </a:lstStyle>
          <a:p>
            <a:pPr>
              <a:defRPr/>
            </a:pPr>
            <a:endParaRPr dirty="0"/>
          </a:p>
        </p:txBody>
      </p:sp>
      <p:sp>
        <p:nvSpPr>
          <p:cNvPr id="3" name="Date Placeholder 2"/>
          <p:cNvSpPr>
            <a:spLocks noGrp="1"/>
          </p:cNvSpPr>
          <p:nvPr>
            <p:ph type="dt" sz="quarter" idx="1"/>
          </p:nvPr>
        </p:nvSpPr>
        <p:spPr>
          <a:xfrm>
            <a:off x="228600" y="8628063"/>
            <a:ext cx="2971800" cy="274637"/>
          </a:xfrm>
          <a:prstGeom prst="rect">
            <a:avLst/>
          </a:prstGeom>
        </p:spPr>
        <p:txBody>
          <a:bodyPr vert="horz" lIns="91440" tIns="0" rIns="91440" bIns="0" rtlCol="0" anchor="b"/>
          <a:lstStyle>
            <a:lvl1pPr algn="l" fontAlgn="auto">
              <a:spcBef>
                <a:spcPts val="0"/>
              </a:spcBef>
              <a:spcAft>
                <a:spcPts val="0"/>
              </a:spcAft>
              <a:defRPr sz="1200">
                <a:latin typeface="+mn-lt"/>
                <a:ea typeface="+mn-ea"/>
                <a:cs typeface="+mn-cs"/>
              </a:defRPr>
            </a:lvl1pPr>
          </a:lstStyle>
          <a:p>
            <a:pPr>
              <a:defRPr/>
            </a:pPr>
            <a:fld id="{B8105F31-8DBB-4A4F-BF35-081ADBC57037}" type="datetimeFigureOut">
              <a:rPr lang="en-US"/>
              <a:pPr>
                <a:defRPr/>
              </a:pPr>
              <a:t>1/24/2018</a:t>
            </a:fld>
            <a:endParaRPr dirty="0"/>
          </a:p>
        </p:txBody>
      </p:sp>
      <p:sp>
        <p:nvSpPr>
          <p:cNvPr id="4" name="Footer Placeholder 3"/>
          <p:cNvSpPr>
            <a:spLocks noGrp="1"/>
          </p:cNvSpPr>
          <p:nvPr>
            <p:ph type="ftr" sz="quarter" idx="2"/>
          </p:nvPr>
        </p:nvSpPr>
        <p:spPr>
          <a:xfrm>
            <a:off x="2046288" y="8628063"/>
            <a:ext cx="2743200" cy="274637"/>
          </a:xfrm>
          <a:prstGeom prst="rect">
            <a:avLst/>
          </a:prstGeom>
        </p:spPr>
        <p:txBody>
          <a:bodyPr vert="horz" lIns="91440" tIns="0" rIns="91440" bIns="0" rtlCol="0" anchor="b"/>
          <a:lstStyle>
            <a:lvl1pPr algn="ctr" fontAlgn="auto">
              <a:spcBef>
                <a:spcPts val="0"/>
              </a:spcBef>
              <a:spcAft>
                <a:spcPts val="0"/>
              </a:spcAft>
              <a:defRPr sz="1200">
                <a:latin typeface="+mn-lt"/>
                <a:ea typeface="+mn-ea"/>
                <a:cs typeface="+mn-cs"/>
              </a:defRPr>
            </a:lvl1pPr>
          </a:lstStyle>
          <a:p>
            <a:pPr>
              <a:defRPr/>
            </a:pPr>
            <a:endParaRPr dirty="0"/>
          </a:p>
        </p:txBody>
      </p:sp>
      <p:sp>
        <p:nvSpPr>
          <p:cNvPr id="5" name="Slide Number Placeholder 4"/>
          <p:cNvSpPr>
            <a:spLocks noGrp="1"/>
          </p:cNvSpPr>
          <p:nvPr>
            <p:ph type="sldNum" sz="quarter" idx="3"/>
          </p:nvPr>
        </p:nvSpPr>
        <p:spPr>
          <a:xfrm>
            <a:off x="3884613" y="8628063"/>
            <a:ext cx="2744787" cy="274637"/>
          </a:xfrm>
          <a:prstGeom prst="rect">
            <a:avLst/>
          </a:prstGeom>
        </p:spPr>
        <p:txBody>
          <a:bodyPr vert="horz" lIns="91440" tIns="0" rIns="91440" bIns="0" rtlCol="0" anchor="b"/>
          <a:lstStyle>
            <a:lvl1pPr algn="r" fontAlgn="auto">
              <a:spcBef>
                <a:spcPts val="0"/>
              </a:spcBef>
              <a:spcAft>
                <a:spcPts val="0"/>
              </a:spcAft>
              <a:defRPr sz="1200">
                <a:latin typeface="+mn-lt"/>
                <a:ea typeface="+mn-ea"/>
                <a:cs typeface="+mn-cs"/>
              </a:defRPr>
            </a:lvl1pPr>
          </a:lstStyle>
          <a:p>
            <a:pPr>
              <a:defRPr/>
            </a:pPr>
            <a:fld id="{9E3B4DE4-998A-434D-B877-2F3333CC725C}" type="slidenum">
              <a:rPr/>
              <a:pPr>
                <a:defRPr/>
              </a:pPr>
              <a:t>‹#›</a:t>
            </a:fld>
            <a:endParaRPr dirty="0"/>
          </a:p>
        </p:txBody>
      </p:sp>
      <p:pic>
        <p:nvPicPr>
          <p:cNvPr id="22534" name="Picture 7" descr="ot-logo-2010.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05450" y="222250"/>
            <a:ext cx="1136650" cy="173038"/>
          </a:xfrm>
          <a:prstGeom prst="rect">
            <a:avLst/>
          </a:prstGeom>
          <a:noFill/>
          <a:ln>
            <a:noFill/>
          </a:ln>
          <a:effectLst>
            <a:outerShdw rotWithShape="0">
              <a:schemeClr val="bg1">
                <a:alpha val="87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3495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8600" y="222250"/>
            <a:ext cx="4800600" cy="274638"/>
          </a:xfrm>
          <a:prstGeom prst="rect">
            <a:avLst/>
          </a:prstGeom>
        </p:spPr>
        <p:txBody>
          <a:bodyPr vert="horz" lIns="91440" tIns="0" rIns="91440" bIns="0" rtlCol="0"/>
          <a:lstStyle>
            <a:lvl1pPr algn="l" fontAlgn="auto">
              <a:spcBef>
                <a:spcPts val="0"/>
              </a:spcBef>
              <a:spcAft>
                <a:spcPts val="0"/>
              </a:spcAft>
              <a:defRPr sz="1200">
                <a:latin typeface="+mn-lt"/>
                <a:ea typeface="+mn-ea"/>
                <a:cs typeface="+mn-cs"/>
              </a:defRPr>
            </a:lvl1pPr>
          </a:lstStyle>
          <a:p>
            <a:pPr>
              <a:defRPr/>
            </a:pPr>
            <a:endParaRPr dirty="0"/>
          </a:p>
        </p:txBody>
      </p:sp>
      <p:sp>
        <p:nvSpPr>
          <p:cNvPr id="3" name="Date Placeholder 2"/>
          <p:cNvSpPr>
            <a:spLocks noGrp="1"/>
          </p:cNvSpPr>
          <p:nvPr>
            <p:ph type="dt" idx="1"/>
          </p:nvPr>
        </p:nvSpPr>
        <p:spPr>
          <a:xfrm>
            <a:off x="228600" y="8628063"/>
            <a:ext cx="2971800" cy="274637"/>
          </a:xfrm>
          <a:prstGeom prst="rect">
            <a:avLst/>
          </a:prstGeom>
        </p:spPr>
        <p:txBody>
          <a:bodyPr vert="horz" lIns="91440" tIns="0" rIns="91440" bIns="0" rtlCol="0" anchor="b" anchorCtr="0"/>
          <a:lstStyle>
            <a:lvl1pPr algn="l" fontAlgn="auto">
              <a:spcBef>
                <a:spcPts val="0"/>
              </a:spcBef>
              <a:spcAft>
                <a:spcPts val="0"/>
              </a:spcAft>
              <a:defRPr sz="1200">
                <a:latin typeface="+mn-lt"/>
                <a:ea typeface="+mn-ea"/>
                <a:cs typeface="+mn-cs"/>
              </a:defRPr>
            </a:lvl1pPr>
          </a:lstStyle>
          <a:p>
            <a:pPr>
              <a:defRPr/>
            </a:pPr>
            <a:fld id="{EA03A931-4458-B040-A694-7C2C2AC6C44C}" type="datetimeFigureOut">
              <a:rPr lang="en-US"/>
              <a:pPr>
                <a:defRPr/>
              </a:pPr>
              <a:t>1/24/2018</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2046288" y="8628063"/>
            <a:ext cx="2743200" cy="274637"/>
          </a:xfrm>
          <a:prstGeom prst="rect">
            <a:avLst/>
          </a:prstGeom>
        </p:spPr>
        <p:txBody>
          <a:bodyPr vert="horz" lIns="91440" tIns="0" rIns="91440" bIns="0" rtlCol="0" anchor="b" anchorCtr="0"/>
          <a:lstStyle>
            <a:lvl1pPr algn="ctr" fontAlgn="auto">
              <a:spcBef>
                <a:spcPts val="0"/>
              </a:spcBef>
              <a:spcAft>
                <a:spcPts val="0"/>
              </a:spcAft>
              <a:defRPr sz="1200">
                <a:latin typeface="+mn-lt"/>
                <a:ea typeface="+mn-ea"/>
                <a:cs typeface="+mn-cs"/>
              </a:defRPr>
            </a:lvl1pPr>
          </a:lstStyle>
          <a:p>
            <a:pPr>
              <a:defRPr/>
            </a:pPr>
            <a:endParaRPr dirty="0"/>
          </a:p>
        </p:txBody>
      </p:sp>
      <p:sp>
        <p:nvSpPr>
          <p:cNvPr id="7" name="Slide Number Placeholder 6"/>
          <p:cNvSpPr>
            <a:spLocks noGrp="1"/>
          </p:cNvSpPr>
          <p:nvPr>
            <p:ph type="sldNum" sz="quarter" idx="5"/>
          </p:nvPr>
        </p:nvSpPr>
        <p:spPr>
          <a:xfrm>
            <a:off x="3884613" y="8628063"/>
            <a:ext cx="2744787" cy="274637"/>
          </a:xfrm>
          <a:prstGeom prst="rect">
            <a:avLst/>
          </a:prstGeom>
        </p:spPr>
        <p:txBody>
          <a:bodyPr vert="horz" lIns="91440" tIns="0" rIns="91440" bIns="0" rtlCol="0" anchor="b" anchorCtr="0"/>
          <a:lstStyle>
            <a:lvl1pPr algn="r" fontAlgn="auto">
              <a:spcBef>
                <a:spcPts val="0"/>
              </a:spcBef>
              <a:spcAft>
                <a:spcPts val="0"/>
              </a:spcAft>
              <a:defRPr sz="1200">
                <a:latin typeface="+mn-lt"/>
                <a:ea typeface="+mn-ea"/>
                <a:cs typeface="+mn-cs"/>
              </a:defRPr>
            </a:lvl1pPr>
          </a:lstStyle>
          <a:p>
            <a:pPr>
              <a:defRPr/>
            </a:pPr>
            <a:fld id="{D6467022-1A2E-7141-8B66-5520D8C1752F}" type="slidenum">
              <a:rPr/>
              <a:pPr>
                <a:defRPr/>
              </a:pPr>
              <a:t>‹#›</a:t>
            </a:fld>
            <a:endParaRPr dirty="0"/>
          </a:p>
        </p:txBody>
      </p:sp>
      <p:pic>
        <p:nvPicPr>
          <p:cNvPr id="21512" name="Picture 7" descr="ot-logo-201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5450" y="222250"/>
            <a:ext cx="1136650" cy="173038"/>
          </a:xfrm>
          <a:prstGeom prst="rect">
            <a:avLst/>
          </a:prstGeom>
          <a:noFill/>
          <a:ln>
            <a:noFill/>
          </a:ln>
          <a:effectLst>
            <a:outerShdw rotWithShape="0">
              <a:schemeClr val="bg1">
                <a:alpha val="87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1858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3200" kern="1200">
        <a:solidFill>
          <a:schemeClr val="tx1"/>
        </a:solidFill>
        <a:latin typeface="+mn-lt"/>
        <a:ea typeface="ＭＳ Ｐゴシック" charset="0"/>
        <a:cs typeface="ＭＳ Ｐゴシック" charset="0"/>
      </a:defRPr>
    </a:lvl1pPr>
    <a:lvl2pPr marL="1219124" algn="l" rtl="0" fontAlgn="base">
      <a:spcBef>
        <a:spcPct val="30000"/>
      </a:spcBef>
      <a:spcAft>
        <a:spcPct val="0"/>
      </a:spcAft>
      <a:defRPr sz="3200" kern="1200">
        <a:solidFill>
          <a:schemeClr val="tx1"/>
        </a:solidFill>
        <a:latin typeface="+mn-lt"/>
        <a:ea typeface="ＭＳ Ｐゴシック" charset="0"/>
        <a:cs typeface="+mn-cs"/>
      </a:defRPr>
    </a:lvl2pPr>
    <a:lvl3pPr marL="2438248" algn="l" rtl="0" fontAlgn="base">
      <a:spcBef>
        <a:spcPct val="30000"/>
      </a:spcBef>
      <a:spcAft>
        <a:spcPct val="0"/>
      </a:spcAft>
      <a:defRPr sz="3200" kern="1200">
        <a:solidFill>
          <a:schemeClr val="tx1"/>
        </a:solidFill>
        <a:latin typeface="+mn-lt"/>
        <a:ea typeface="ＭＳ Ｐゴシック" charset="0"/>
        <a:cs typeface="+mn-cs"/>
      </a:defRPr>
    </a:lvl3pPr>
    <a:lvl4pPr marL="3657371" algn="l" rtl="0" fontAlgn="base">
      <a:spcBef>
        <a:spcPct val="30000"/>
      </a:spcBef>
      <a:spcAft>
        <a:spcPct val="0"/>
      </a:spcAft>
      <a:defRPr sz="3200" kern="1200">
        <a:solidFill>
          <a:schemeClr val="tx1"/>
        </a:solidFill>
        <a:latin typeface="+mn-lt"/>
        <a:ea typeface="ＭＳ Ｐゴシック" charset="0"/>
        <a:cs typeface="+mn-cs"/>
      </a:defRPr>
    </a:lvl4pPr>
    <a:lvl5pPr marL="4876495" algn="l" rtl="0" fontAlgn="base">
      <a:spcBef>
        <a:spcPct val="30000"/>
      </a:spcBef>
      <a:spcAft>
        <a:spcPct val="0"/>
      </a:spcAft>
      <a:defRPr sz="3200" kern="1200">
        <a:solidFill>
          <a:schemeClr val="tx1"/>
        </a:solidFill>
        <a:latin typeface="+mn-lt"/>
        <a:ea typeface="ＭＳ Ｐゴシック" charset="0"/>
        <a:cs typeface="+mn-cs"/>
      </a:defRPr>
    </a:lvl5pPr>
    <a:lvl6pPr marL="6095619" algn="l" defTabSz="2438248" rtl="0" eaLnBrk="1" latinLnBrk="0" hangingPunct="1">
      <a:defRPr sz="3200" kern="1200">
        <a:solidFill>
          <a:schemeClr val="tx1"/>
        </a:solidFill>
        <a:latin typeface="+mn-lt"/>
        <a:ea typeface="+mn-ea"/>
        <a:cs typeface="+mn-cs"/>
      </a:defRPr>
    </a:lvl6pPr>
    <a:lvl7pPr marL="7314743" algn="l" defTabSz="2438248" rtl="0" eaLnBrk="1" latinLnBrk="0" hangingPunct="1">
      <a:defRPr sz="3200" kern="1200">
        <a:solidFill>
          <a:schemeClr val="tx1"/>
        </a:solidFill>
        <a:latin typeface="+mn-lt"/>
        <a:ea typeface="+mn-ea"/>
        <a:cs typeface="+mn-cs"/>
      </a:defRPr>
    </a:lvl7pPr>
    <a:lvl8pPr marL="8533867" algn="l" defTabSz="2438248" rtl="0" eaLnBrk="1" latinLnBrk="0" hangingPunct="1">
      <a:defRPr sz="3200" kern="1200">
        <a:solidFill>
          <a:schemeClr val="tx1"/>
        </a:solidFill>
        <a:latin typeface="+mn-lt"/>
        <a:ea typeface="+mn-ea"/>
        <a:cs typeface="+mn-cs"/>
      </a:defRPr>
    </a:lvl8pPr>
    <a:lvl9pPr marL="9752990" algn="l" defTabSz="2438248"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467022-1A2E-7141-8B66-5520D8C1752F}" type="slidenum">
              <a:rPr lang="en-US" smtClean="0"/>
              <a:pPr>
                <a:defRPr/>
              </a:pPr>
              <a:t>2</a:t>
            </a:fld>
            <a:endParaRPr lang="en-US" dirty="0"/>
          </a:p>
        </p:txBody>
      </p:sp>
    </p:spTree>
    <p:extLst>
      <p:ext uri="{BB962C8B-B14F-4D97-AF65-F5344CB8AC3E}">
        <p14:creationId xmlns:p14="http://schemas.microsoft.com/office/powerpoint/2010/main" val="1496232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C1A5A1A4-F1B9-4A4A-B204-3CA5CA33551A}" type="slidenum">
              <a:rPr lang="en-US" smtClean="0">
                <a:latin typeface="Times" charset="0"/>
              </a:rPr>
              <a:pPr/>
              <a:t>3</a:t>
            </a:fld>
            <a:endParaRPr lang="en-US" smtClean="0">
              <a:latin typeface="Times"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915988" y="4344025"/>
            <a:ext cx="5026025" cy="4114488"/>
          </a:xfrm>
          <a:noFill/>
          <a:ln/>
        </p:spPr>
        <p:txBody>
          <a:bodyPr/>
          <a:lstStyle/>
          <a:p>
            <a:pPr eaLnBrk="1" hangingPunct="1"/>
            <a:endParaRPr lang="en-US" smtClean="0">
              <a:latin typeface="Times" charset="0"/>
            </a:endParaRPr>
          </a:p>
        </p:txBody>
      </p:sp>
    </p:spTree>
    <p:extLst>
      <p:ext uri="{BB962C8B-B14F-4D97-AF65-F5344CB8AC3E}">
        <p14:creationId xmlns:p14="http://schemas.microsoft.com/office/powerpoint/2010/main" val="254200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800869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3547981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6467022-1A2E-7141-8B66-5520D8C1752F}" type="slidenum">
              <a:rPr lang="en-US" smtClean="0"/>
              <a:pPr>
                <a:defRPr/>
              </a:pPr>
              <a:t>8</a:t>
            </a:fld>
            <a:endParaRPr lang="en-US" dirty="0"/>
          </a:p>
        </p:txBody>
      </p:sp>
    </p:spTree>
    <p:extLst>
      <p:ext uri="{BB962C8B-B14F-4D97-AF65-F5344CB8AC3E}">
        <p14:creationId xmlns:p14="http://schemas.microsoft.com/office/powerpoint/2010/main" val="3875346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Franklin Gothic Book" pitchFamily="34" charset="0"/>
                <a:cs typeface="Arial" charset="0"/>
              </a:defRPr>
            </a:lvl1pPr>
            <a:lvl2pPr marL="745971" indent="-286911" eaLnBrk="0" hangingPunct="0">
              <a:defRPr>
                <a:solidFill>
                  <a:schemeClr val="tx1"/>
                </a:solidFill>
                <a:latin typeface="Franklin Gothic Book" pitchFamily="34" charset="0"/>
                <a:cs typeface="Arial" charset="0"/>
              </a:defRPr>
            </a:lvl2pPr>
            <a:lvl3pPr marL="1147648" indent="-229529" eaLnBrk="0" hangingPunct="0">
              <a:defRPr>
                <a:solidFill>
                  <a:schemeClr val="tx1"/>
                </a:solidFill>
                <a:latin typeface="Franklin Gothic Book" pitchFamily="34" charset="0"/>
                <a:cs typeface="Arial" charset="0"/>
              </a:defRPr>
            </a:lvl3pPr>
            <a:lvl4pPr marL="1606707" indent="-229529" eaLnBrk="0" hangingPunct="0">
              <a:defRPr>
                <a:solidFill>
                  <a:schemeClr val="tx1"/>
                </a:solidFill>
                <a:latin typeface="Franklin Gothic Book" pitchFamily="34" charset="0"/>
                <a:cs typeface="Arial" charset="0"/>
              </a:defRPr>
            </a:lvl4pPr>
            <a:lvl5pPr marL="2065766" indent="-229529" eaLnBrk="0" hangingPunct="0">
              <a:defRPr>
                <a:solidFill>
                  <a:schemeClr val="tx1"/>
                </a:solidFill>
                <a:latin typeface="Franklin Gothic Book" pitchFamily="34" charset="0"/>
                <a:cs typeface="Arial" charset="0"/>
              </a:defRPr>
            </a:lvl5pPr>
            <a:lvl6pPr marL="2524825" indent="-229529" eaLnBrk="0" fontAlgn="base" hangingPunct="0">
              <a:spcBef>
                <a:spcPct val="0"/>
              </a:spcBef>
              <a:spcAft>
                <a:spcPct val="0"/>
              </a:spcAft>
              <a:defRPr>
                <a:solidFill>
                  <a:schemeClr val="tx1"/>
                </a:solidFill>
                <a:latin typeface="Franklin Gothic Book" pitchFamily="34" charset="0"/>
                <a:cs typeface="Arial" charset="0"/>
              </a:defRPr>
            </a:lvl6pPr>
            <a:lvl7pPr marL="2983884" indent="-229529" eaLnBrk="0" fontAlgn="base" hangingPunct="0">
              <a:spcBef>
                <a:spcPct val="0"/>
              </a:spcBef>
              <a:spcAft>
                <a:spcPct val="0"/>
              </a:spcAft>
              <a:defRPr>
                <a:solidFill>
                  <a:schemeClr val="tx1"/>
                </a:solidFill>
                <a:latin typeface="Franklin Gothic Book" pitchFamily="34" charset="0"/>
                <a:cs typeface="Arial" charset="0"/>
              </a:defRPr>
            </a:lvl7pPr>
            <a:lvl8pPr marL="3442943" indent="-229529" eaLnBrk="0" fontAlgn="base" hangingPunct="0">
              <a:spcBef>
                <a:spcPct val="0"/>
              </a:spcBef>
              <a:spcAft>
                <a:spcPct val="0"/>
              </a:spcAft>
              <a:defRPr>
                <a:solidFill>
                  <a:schemeClr val="tx1"/>
                </a:solidFill>
                <a:latin typeface="Franklin Gothic Book" pitchFamily="34" charset="0"/>
                <a:cs typeface="Arial" charset="0"/>
              </a:defRPr>
            </a:lvl8pPr>
            <a:lvl9pPr marL="3902003" indent="-229529"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fld id="{40932059-6FF8-4B20-AAB7-FB45C0412DEE}" type="slidenum">
              <a:rPr lang="en-US" smtClean="0"/>
              <a:pPr eaLnBrk="1" hangingPunct="1"/>
              <a:t>12</a:t>
            </a:fld>
            <a:endParaRPr lang="en-US" dirty="0" smtClean="0"/>
          </a:p>
        </p:txBody>
      </p:sp>
    </p:spTree>
    <p:extLst>
      <p:ext uri="{BB962C8B-B14F-4D97-AF65-F5344CB8AC3E}">
        <p14:creationId xmlns:p14="http://schemas.microsoft.com/office/powerpoint/2010/main" val="92927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89650" cy="3427412"/>
          </a:xfrm>
        </p:spPr>
      </p:sp>
      <p:sp>
        <p:nvSpPr>
          <p:cNvPr id="3" name="Notes Placeholder 2"/>
          <p:cNvSpPr>
            <a:spLocks noGrp="1"/>
          </p:cNvSpPr>
          <p:nvPr>
            <p:ph type="body" idx="1"/>
          </p:nvPr>
        </p:nvSpPr>
        <p:spPr/>
        <p:txBody>
          <a:bodyPr>
            <a:normAutofit fontScale="92500" lnSpcReduction="20000"/>
          </a:bodyPr>
          <a:lstStyle/>
          <a:p>
            <a:r>
              <a:rPr lang="en-US" sz="3200" b="0" i="0" u="none" strike="noStrike" kern="1200" baseline="0" dirty="0" smtClean="0">
                <a:solidFill>
                  <a:schemeClr val="tx1"/>
                </a:solidFill>
                <a:latin typeface="+mn-lt"/>
                <a:ea typeface="ＭＳ Ｐゴシック" charset="0"/>
                <a:cs typeface="ＭＳ Ｐゴシック" charset="0"/>
              </a:rPr>
              <a:t>A Montage is the physical over layering of distinct images to create a final digital image. This process allows for a composite to be created with the future possibility of reconstruction without having to return to studio for correction, should an element be added or removed. </a:t>
            </a:r>
            <a:endParaRPr lang="en-US" dirty="0"/>
          </a:p>
        </p:txBody>
      </p:sp>
      <p:sp>
        <p:nvSpPr>
          <p:cNvPr id="4" name="Slide Number Placeholder 3"/>
          <p:cNvSpPr>
            <a:spLocks noGrp="1"/>
          </p:cNvSpPr>
          <p:nvPr>
            <p:ph type="sldNum" sz="quarter" idx="10"/>
          </p:nvPr>
        </p:nvSpPr>
        <p:spPr/>
        <p:txBody>
          <a:bodyPr/>
          <a:lstStyle/>
          <a:p>
            <a:fld id="{C61F91F9-B6DF-4D37-98A6-00A6D4EA3A15}" type="slidenum">
              <a:rPr lang="en-US" smtClean="0"/>
              <a:t>15</a:t>
            </a:fld>
            <a:endParaRPr lang="en-US" dirty="0"/>
          </a:p>
        </p:txBody>
      </p:sp>
    </p:spTree>
    <p:extLst>
      <p:ext uri="{BB962C8B-B14F-4D97-AF65-F5344CB8AC3E}">
        <p14:creationId xmlns:p14="http://schemas.microsoft.com/office/powerpoint/2010/main" val="901124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F90EE9-1130-4360-A24D-735B1FE0660A}" type="slidenum">
              <a:rPr lang="en-US"/>
              <a:pPr/>
              <a:t>17</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lIns="91921" tIns="45961" rIns="91921" bIns="45961">
            <a:normAutofit fontScale="70000" lnSpcReduction="20000"/>
          </a:bodyPr>
          <a:lstStyle/>
          <a:p>
            <a:r>
              <a:rPr lang="en-US" sz="1000" dirty="0"/>
              <a:t>Retail and Consumer Products is GXS largest industry sector and our largest investment area</a:t>
            </a:r>
          </a:p>
          <a:p>
            <a:endParaRPr lang="en-US" sz="1000" dirty="0"/>
          </a:p>
          <a:p>
            <a:r>
              <a:rPr lang="en-US" sz="1000" dirty="0"/>
              <a:t>GXS recognizes three key challenges amongst retailers:</a:t>
            </a:r>
          </a:p>
          <a:p>
            <a:r>
              <a:rPr lang="en-US" sz="1000" dirty="0"/>
              <a:t>Building Customer Loyalty</a:t>
            </a:r>
          </a:p>
          <a:p>
            <a:pPr>
              <a:buFontTx/>
              <a:buChar char="•"/>
            </a:pPr>
            <a:r>
              <a:rPr lang="en-US" sz="1000" dirty="0"/>
              <a:t>Industry Pain Points - 13% Out of Stock on Promotions; 8% Out of Stock on Private Labels</a:t>
            </a:r>
          </a:p>
          <a:p>
            <a:pPr>
              <a:buFontTx/>
              <a:buChar char="•"/>
            </a:pPr>
            <a:r>
              <a:rPr lang="en-US" sz="1000" dirty="0"/>
              <a:t>As a result, retailers are Increasing Promotions, Loyalty Cards, Private Label Brands, New Formats</a:t>
            </a:r>
          </a:p>
          <a:p>
            <a:endParaRPr lang="en-US" sz="1000" dirty="0"/>
          </a:p>
          <a:p>
            <a:r>
              <a:rPr lang="en-US" sz="1000" dirty="0"/>
              <a:t>Enhancing Supplier Relationships</a:t>
            </a:r>
          </a:p>
          <a:p>
            <a:pPr>
              <a:buFont typeface="Wingdings" pitchFamily="2" charset="2"/>
              <a:buChar char="Ø"/>
            </a:pPr>
            <a:r>
              <a:rPr lang="en-US" sz="1000" dirty="0"/>
              <a:t>50% of Invoices have Deductions</a:t>
            </a:r>
          </a:p>
          <a:p>
            <a:pPr>
              <a:buFont typeface="Wingdings" pitchFamily="2" charset="2"/>
              <a:buChar char="Ø"/>
            </a:pPr>
            <a:r>
              <a:rPr lang="en-US" sz="1000" dirty="0"/>
              <a:t>&lt;20% of Suppliers receiving demand data</a:t>
            </a:r>
          </a:p>
          <a:p>
            <a:pPr>
              <a:buFontTx/>
              <a:buChar char="•"/>
            </a:pPr>
            <a:r>
              <a:rPr lang="en-US" sz="1000" dirty="0"/>
              <a:t>As a result, retailers are promoting Supplier Portals – CPFR, ECR, VMI</a:t>
            </a:r>
          </a:p>
          <a:p>
            <a:endParaRPr lang="en-US" sz="1000" dirty="0"/>
          </a:p>
          <a:p>
            <a:r>
              <a:rPr lang="en-US" sz="1000" dirty="0"/>
              <a:t>Streamline Operations - </a:t>
            </a:r>
          </a:p>
          <a:p>
            <a:pPr>
              <a:buFontTx/>
              <a:buChar char="•"/>
            </a:pPr>
            <a:r>
              <a:rPr lang="en-US" sz="1000" dirty="0"/>
              <a:t>&lt; 20% of Suppliers are Enabled</a:t>
            </a:r>
          </a:p>
          <a:p>
            <a:pPr>
              <a:buFontTx/>
              <a:buChar char="•"/>
            </a:pPr>
            <a:r>
              <a:rPr lang="en-US" sz="1000" dirty="0"/>
              <a:t>EDI Mandates, Centralized Buying, Scan Based Trading</a:t>
            </a:r>
          </a:p>
          <a:p>
            <a:endParaRPr lang="en-US" sz="1000" dirty="0"/>
          </a:p>
          <a:p>
            <a:r>
              <a:rPr lang="en-US" dirty="0"/>
              <a:t>Additional Customer Statistics</a:t>
            </a:r>
          </a:p>
          <a:p>
            <a:pPr>
              <a:buFontTx/>
              <a:buChar char="•"/>
            </a:pPr>
            <a:r>
              <a:rPr lang="en-US" dirty="0"/>
              <a:t>100% of top 20 Retailers in the UK</a:t>
            </a:r>
          </a:p>
          <a:p>
            <a:pPr>
              <a:buFontTx/>
              <a:buChar char="•"/>
            </a:pPr>
            <a:r>
              <a:rPr lang="en-US" sz="1000" dirty="0"/>
              <a:t>Country Data Pools in Canada, Australia/New Zealand, Spain, Hong Kong and Taiwan</a:t>
            </a:r>
          </a:p>
          <a:p>
            <a:pPr>
              <a:buFontTx/>
              <a:buChar char="•"/>
            </a:pPr>
            <a:r>
              <a:rPr lang="en-US" sz="1000" dirty="0"/>
              <a:t>Strength in both the new GS1 data synchronization standards and legacy apparel/department store (VICS-based catalog standards)</a:t>
            </a:r>
          </a:p>
          <a:p>
            <a:pPr>
              <a:buFontTx/>
              <a:buChar char="•"/>
            </a:pPr>
            <a:r>
              <a:rPr lang="en-US" sz="1000" dirty="0"/>
              <a:t>Over 4000 Data Synchronization customers</a:t>
            </a:r>
          </a:p>
          <a:p>
            <a:pPr eaLnBrk="0" hangingPunct="0">
              <a:spcBef>
                <a:spcPct val="50000"/>
              </a:spcBef>
              <a:buFontTx/>
              <a:buChar char="•"/>
            </a:pPr>
            <a:r>
              <a:rPr lang="en-US" sz="1900" dirty="0">
                <a:solidFill>
                  <a:schemeClr val="folHlink"/>
                </a:solidFill>
              </a:rPr>
              <a:t>Sample Customers: Walgreens, JSainsbury, Nike, Target, Loblaws, Albertson, Proctor&amp;Gamble, 3M, Levi’s BestBuy, Dixon’s, Kohl’s, LizClaiborne, ToysRUs, Tesco, Cargill, May Company, Lowe’s, Kraft, JCPenney, Woolworths, Argos HarrisTeeter, RiteAid,  OBI, BedBath&amp;Beyond, B&amp;Q OfficeMax, Boots, Iceland, SaraLee, Jones Apparel Group, Kmart, Gottschalks Marks&amp;Spencer, HEButt</a:t>
            </a:r>
          </a:p>
          <a:p>
            <a:endParaRPr lang="en-US" dirty="0"/>
          </a:p>
        </p:txBody>
      </p:sp>
    </p:spTree>
    <p:extLst>
      <p:ext uri="{BB962C8B-B14F-4D97-AF65-F5344CB8AC3E}">
        <p14:creationId xmlns:p14="http://schemas.microsoft.com/office/powerpoint/2010/main" val="1525836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kern="1200" dirty="0" smtClean="0">
                <a:solidFill>
                  <a:schemeClr val="tx1"/>
                </a:solidFill>
                <a:effectLst/>
                <a:latin typeface="+mn-lt"/>
                <a:ea typeface="ＭＳ Ｐゴシック" charset="0"/>
                <a:cs typeface="ＭＳ Ｐゴシック" charset="0"/>
              </a:rPr>
              <a:t>centralized single source of information across the retail supply chain</a:t>
            </a:r>
          </a:p>
          <a:p>
            <a:endParaRPr lang="en-US" dirty="0"/>
          </a:p>
        </p:txBody>
      </p:sp>
      <p:sp>
        <p:nvSpPr>
          <p:cNvPr id="4" name="Slide Number Placeholder 3"/>
          <p:cNvSpPr>
            <a:spLocks noGrp="1"/>
          </p:cNvSpPr>
          <p:nvPr>
            <p:ph type="sldNum" sz="quarter" idx="10"/>
          </p:nvPr>
        </p:nvSpPr>
        <p:spPr/>
        <p:txBody>
          <a:bodyPr/>
          <a:lstStyle/>
          <a:p>
            <a:pPr>
              <a:defRPr/>
            </a:pPr>
            <a:fld id="{D6467022-1A2E-7141-8B66-5520D8C1752F}" type="slidenum">
              <a:rPr lang="en-US" smtClean="0"/>
              <a:pPr>
                <a:defRPr/>
              </a:pPr>
              <a:t>23</a:t>
            </a:fld>
            <a:endParaRPr lang="en-US" dirty="0"/>
          </a:p>
        </p:txBody>
      </p:sp>
    </p:spTree>
    <p:extLst>
      <p:ext uri="{BB962C8B-B14F-4D97-AF65-F5344CB8AC3E}">
        <p14:creationId xmlns:p14="http://schemas.microsoft.com/office/powerpoint/2010/main" val="3688973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resenter Info, Date and Plac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4" cy="13716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6188" y="2364644"/>
            <a:ext cx="6056199" cy="1153042"/>
          </a:xfrm>
          <a:prstGeom prst="rect">
            <a:avLst/>
          </a:prstGeom>
        </p:spPr>
      </p:pic>
      <p:sp>
        <p:nvSpPr>
          <p:cNvPr id="20" name="Title 1"/>
          <p:cNvSpPr>
            <a:spLocks noGrp="1"/>
          </p:cNvSpPr>
          <p:nvPr>
            <p:ph type="title" hasCustomPrompt="1"/>
          </p:nvPr>
        </p:nvSpPr>
        <p:spPr>
          <a:xfrm>
            <a:off x="1157164" y="4768960"/>
            <a:ext cx="13092236" cy="2226740"/>
          </a:xfrm>
        </p:spPr>
        <p:txBody>
          <a:bodyPr anchor="b"/>
          <a:lstStyle>
            <a:lvl1pPr algn="l">
              <a:defRPr sz="7000" b="1" i="0" cap="none" baseline="0">
                <a:solidFill>
                  <a:schemeClr val="bg2"/>
                </a:solidFill>
                <a:latin typeface="Arial" charset="0"/>
              </a:defRPr>
            </a:lvl1pPr>
          </a:lstStyle>
          <a:p>
            <a:r>
              <a:rPr lang="en-US" dirty="0" smtClean="0"/>
              <a:t>Header of the presentation to go here on two lines</a:t>
            </a:r>
            <a:endParaRPr dirty="0"/>
          </a:p>
        </p:txBody>
      </p:sp>
      <p:sp>
        <p:nvSpPr>
          <p:cNvPr id="8" name="Text Placeholder 2"/>
          <p:cNvSpPr>
            <a:spLocks noGrp="1"/>
          </p:cNvSpPr>
          <p:nvPr>
            <p:ph type="body" idx="1" hasCustomPrompt="1"/>
          </p:nvPr>
        </p:nvSpPr>
        <p:spPr>
          <a:xfrm>
            <a:off x="1157164" y="7440665"/>
            <a:ext cx="10583732" cy="942250"/>
          </a:xfrm>
        </p:spPr>
        <p:txBody>
          <a:bodyPr>
            <a:normAutofit/>
          </a:bodyPr>
          <a:lstStyle>
            <a:lvl1pPr marL="0" indent="0">
              <a:buNone/>
              <a:defRPr sz="4000" b="0" baseline="0">
                <a:solidFill>
                  <a:schemeClr val="accent3"/>
                </a:solidFill>
                <a:latin typeface="Arial" charset="0"/>
              </a:defRPr>
            </a:lvl1pPr>
            <a:lvl2pPr marL="1219124" indent="0">
              <a:buNone/>
              <a:defRPr sz="4800">
                <a:solidFill>
                  <a:schemeClr val="tx1">
                    <a:tint val="75000"/>
                  </a:schemeClr>
                </a:solidFill>
              </a:defRPr>
            </a:lvl2pPr>
            <a:lvl3pPr marL="2438248" indent="0">
              <a:buNone/>
              <a:defRPr sz="4266">
                <a:solidFill>
                  <a:schemeClr val="tx1">
                    <a:tint val="75000"/>
                  </a:schemeClr>
                </a:solidFill>
              </a:defRPr>
            </a:lvl3pPr>
            <a:lvl4pPr marL="3657371" indent="0">
              <a:buNone/>
              <a:defRPr sz="3733">
                <a:solidFill>
                  <a:schemeClr val="tx1">
                    <a:tint val="75000"/>
                  </a:schemeClr>
                </a:solidFill>
              </a:defRPr>
            </a:lvl4pPr>
            <a:lvl5pPr marL="4876495" indent="0">
              <a:buNone/>
              <a:defRPr sz="3733">
                <a:solidFill>
                  <a:schemeClr val="tx1">
                    <a:tint val="75000"/>
                  </a:schemeClr>
                </a:solidFill>
              </a:defRPr>
            </a:lvl5pPr>
            <a:lvl6pPr marL="6095619" indent="0">
              <a:buNone/>
              <a:defRPr sz="3733">
                <a:solidFill>
                  <a:schemeClr val="tx1">
                    <a:tint val="75000"/>
                  </a:schemeClr>
                </a:solidFill>
              </a:defRPr>
            </a:lvl6pPr>
            <a:lvl7pPr marL="7314743" indent="0">
              <a:buNone/>
              <a:defRPr sz="3733">
                <a:solidFill>
                  <a:schemeClr val="tx1">
                    <a:tint val="75000"/>
                  </a:schemeClr>
                </a:solidFill>
              </a:defRPr>
            </a:lvl7pPr>
            <a:lvl8pPr marL="8533867" indent="0">
              <a:buNone/>
              <a:defRPr sz="3733">
                <a:solidFill>
                  <a:schemeClr val="tx1">
                    <a:tint val="75000"/>
                  </a:schemeClr>
                </a:solidFill>
              </a:defRPr>
            </a:lvl8pPr>
            <a:lvl9pPr marL="9752990" indent="0">
              <a:buNone/>
              <a:defRPr sz="3733">
                <a:solidFill>
                  <a:schemeClr val="tx1">
                    <a:tint val="75000"/>
                  </a:schemeClr>
                </a:solidFill>
              </a:defRPr>
            </a:lvl9pPr>
          </a:lstStyle>
          <a:p>
            <a:pPr lvl="0"/>
            <a:r>
              <a:rPr lang="en-US" dirty="0" smtClean="0"/>
              <a:t>Subtitle of presentation to go here</a:t>
            </a:r>
          </a:p>
        </p:txBody>
      </p:sp>
      <p:sp>
        <p:nvSpPr>
          <p:cNvPr id="10" name="Text Placeholder 2"/>
          <p:cNvSpPr>
            <a:spLocks noGrp="1"/>
          </p:cNvSpPr>
          <p:nvPr>
            <p:ph type="body" idx="11" hasCustomPrompt="1"/>
          </p:nvPr>
        </p:nvSpPr>
        <p:spPr>
          <a:xfrm>
            <a:off x="1157164" y="12036256"/>
            <a:ext cx="13092236" cy="942250"/>
          </a:xfrm>
        </p:spPr>
        <p:txBody>
          <a:bodyPr>
            <a:normAutofit/>
          </a:bodyPr>
          <a:lstStyle>
            <a:lvl1pPr marL="0" indent="0">
              <a:buNone/>
              <a:defRPr sz="4000" b="0" baseline="0">
                <a:solidFill>
                  <a:schemeClr val="accent5"/>
                </a:solidFill>
                <a:latin typeface="Arial" charset="0"/>
              </a:defRPr>
            </a:lvl1pPr>
            <a:lvl2pPr marL="1219124" indent="0">
              <a:buNone/>
              <a:defRPr sz="4800">
                <a:solidFill>
                  <a:schemeClr val="tx1">
                    <a:tint val="75000"/>
                  </a:schemeClr>
                </a:solidFill>
              </a:defRPr>
            </a:lvl2pPr>
            <a:lvl3pPr marL="2438248" indent="0">
              <a:buNone/>
              <a:defRPr sz="4266">
                <a:solidFill>
                  <a:schemeClr val="tx1">
                    <a:tint val="75000"/>
                  </a:schemeClr>
                </a:solidFill>
              </a:defRPr>
            </a:lvl3pPr>
            <a:lvl4pPr marL="3657371" indent="0">
              <a:buNone/>
              <a:defRPr sz="3733">
                <a:solidFill>
                  <a:schemeClr val="tx1">
                    <a:tint val="75000"/>
                  </a:schemeClr>
                </a:solidFill>
              </a:defRPr>
            </a:lvl4pPr>
            <a:lvl5pPr marL="4876495" indent="0">
              <a:buNone/>
              <a:defRPr sz="3733">
                <a:solidFill>
                  <a:schemeClr val="tx1">
                    <a:tint val="75000"/>
                  </a:schemeClr>
                </a:solidFill>
              </a:defRPr>
            </a:lvl5pPr>
            <a:lvl6pPr marL="6095619" indent="0">
              <a:buNone/>
              <a:defRPr sz="3733">
                <a:solidFill>
                  <a:schemeClr val="tx1">
                    <a:tint val="75000"/>
                  </a:schemeClr>
                </a:solidFill>
              </a:defRPr>
            </a:lvl6pPr>
            <a:lvl7pPr marL="7314743" indent="0">
              <a:buNone/>
              <a:defRPr sz="3733">
                <a:solidFill>
                  <a:schemeClr val="tx1">
                    <a:tint val="75000"/>
                  </a:schemeClr>
                </a:solidFill>
              </a:defRPr>
            </a:lvl7pPr>
            <a:lvl8pPr marL="8533867" indent="0">
              <a:buNone/>
              <a:defRPr sz="3733">
                <a:solidFill>
                  <a:schemeClr val="tx1">
                    <a:tint val="75000"/>
                  </a:schemeClr>
                </a:solidFill>
              </a:defRPr>
            </a:lvl8pPr>
            <a:lvl9pPr marL="9752990" indent="0">
              <a:buNone/>
              <a:defRPr sz="3733">
                <a:solidFill>
                  <a:schemeClr val="tx1">
                    <a:tint val="75000"/>
                  </a:schemeClr>
                </a:solidFill>
              </a:defRPr>
            </a:lvl9pPr>
          </a:lstStyle>
          <a:p>
            <a:pPr lvl="0"/>
            <a:r>
              <a:rPr lang="en-US" dirty="0" smtClean="0"/>
              <a:t>Date  |  Presenter name</a:t>
            </a:r>
          </a:p>
        </p:txBody>
      </p:sp>
    </p:spTree>
    <p:extLst>
      <p:ext uri="{BB962C8B-B14F-4D97-AF65-F5344CB8AC3E}">
        <p14:creationId xmlns:p14="http://schemas.microsoft.com/office/powerpoint/2010/main" val="13251114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1115569" y="347632"/>
            <a:ext cx="22020656" cy="194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endParaRPr lang="en-US" dirty="0"/>
          </a:p>
        </p:txBody>
      </p:sp>
    </p:spTree>
    <p:extLst>
      <p:ext uri="{BB962C8B-B14F-4D97-AF65-F5344CB8AC3E}">
        <p14:creationId xmlns:p14="http://schemas.microsoft.com/office/powerpoint/2010/main" val="21161518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488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2"/>
                </a:solidFill>
                <a:latin typeface="+mj-lt"/>
              </a:defRPr>
            </a:lvl1pPr>
          </a:lstStyle>
          <a:p>
            <a:r>
              <a:rPr lang="en-US" dirty="0" smtClean="0"/>
              <a:t>Click to add title</a:t>
            </a:r>
            <a:endParaRPr lang="en-US" dirty="0"/>
          </a:p>
        </p:txBody>
      </p:sp>
      <p:sp>
        <p:nvSpPr>
          <p:cNvPr id="5" name="Media Placeholder 4"/>
          <p:cNvSpPr>
            <a:spLocks noGrp="1"/>
          </p:cNvSpPr>
          <p:nvPr>
            <p:ph type="media" sz="quarter" idx="10" hasCustomPrompt="1"/>
          </p:nvPr>
        </p:nvSpPr>
        <p:spPr>
          <a:xfrm>
            <a:off x="1246188" y="2825553"/>
            <a:ext cx="21889662" cy="9504560"/>
          </a:xfrm>
        </p:spPr>
        <p:txBody>
          <a:bodyPr anchor="t"/>
          <a:lstStyle>
            <a:lvl1pPr marL="118526" indent="0" algn="ctr">
              <a:buNone/>
              <a:defRPr baseline="0"/>
            </a:lvl1pPr>
          </a:lstStyle>
          <a:p>
            <a:r>
              <a:rPr lang="en-US" dirty="0" smtClean="0"/>
              <a:t>Click on the icon to insert your video</a:t>
            </a:r>
            <a:endParaRPr lang="en-US" dirty="0"/>
          </a:p>
        </p:txBody>
      </p:sp>
    </p:spTree>
    <p:extLst>
      <p:ext uri="{BB962C8B-B14F-4D97-AF65-F5344CB8AC3E}">
        <p14:creationId xmlns:p14="http://schemas.microsoft.com/office/powerpoint/2010/main" val="2040565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Video-Full Screen">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2699" y="0"/>
            <a:ext cx="24395114" cy="137350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Media Placeholder 4"/>
          <p:cNvSpPr>
            <a:spLocks noGrp="1"/>
          </p:cNvSpPr>
          <p:nvPr>
            <p:ph type="media" sz="quarter" idx="10" hasCustomPrompt="1"/>
          </p:nvPr>
        </p:nvSpPr>
        <p:spPr>
          <a:xfrm>
            <a:off x="0" y="0"/>
            <a:ext cx="24382413" cy="13716000"/>
          </a:xfrm>
        </p:spPr>
        <p:txBody>
          <a:bodyPr anchor="t"/>
          <a:lstStyle>
            <a:lvl1pPr marL="118526" indent="0" algn="ctr">
              <a:buNone/>
              <a:defRPr baseline="0">
                <a:solidFill>
                  <a:schemeClr val="bg1"/>
                </a:solidFill>
              </a:defRPr>
            </a:lvl1pPr>
          </a:lstStyle>
          <a:p>
            <a:r>
              <a:rPr lang="en-US" dirty="0" smtClean="0"/>
              <a:t>Click on the icon to insert your video</a:t>
            </a:r>
            <a:endParaRPr lang="en-US" dirty="0"/>
          </a:p>
        </p:txBody>
      </p:sp>
    </p:spTree>
    <p:extLst>
      <p:ext uri="{BB962C8B-B14F-4D97-AF65-F5344CB8AC3E}">
        <p14:creationId xmlns:p14="http://schemas.microsoft.com/office/powerpoint/2010/main" val="2898148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2547600" y="2862263"/>
            <a:ext cx="10588625" cy="9467850"/>
          </a:xfrm>
          <a:solidFill>
            <a:schemeClr val="bg1">
              <a:lumMod val="95000"/>
            </a:schemeClr>
          </a:solidFill>
        </p:spPr>
        <p:txBody>
          <a:bodyPr rtlCol="0">
            <a:normAutofit/>
          </a:bodyPr>
          <a:lstStyle>
            <a:lvl1pPr marL="0" indent="0">
              <a:buNone/>
              <a:defRPr sz="4266" baseline="0"/>
            </a:lvl1pPr>
            <a:lvl2pPr marL="1219124" indent="0">
              <a:buNone/>
              <a:defRPr sz="7466"/>
            </a:lvl2pPr>
            <a:lvl3pPr marL="2438248" indent="0">
              <a:buNone/>
              <a:defRPr sz="6400"/>
            </a:lvl3pPr>
            <a:lvl4pPr marL="3657371" indent="0">
              <a:buNone/>
              <a:defRPr sz="5333"/>
            </a:lvl4pPr>
            <a:lvl5pPr marL="4876495" indent="0">
              <a:buNone/>
              <a:defRPr sz="5333"/>
            </a:lvl5pPr>
            <a:lvl6pPr marL="6095619" indent="0">
              <a:buNone/>
              <a:defRPr sz="5333"/>
            </a:lvl6pPr>
            <a:lvl7pPr marL="7314743" indent="0">
              <a:buNone/>
              <a:defRPr sz="5333"/>
            </a:lvl7pPr>
            <a:lvl8pPr marL="8533867" indent="0">
              <a:buNone/>
              <a:defRPr sz="5333"/>
            </a:lvl8pPr>
            <a:lvl9pPr marL="9752990" indent="0">
              <a:buNone/>
              <a:defRPr sz="5333"/>
            </a:lvl9pPr>
          </a:lstStyle>
          <a:p>
            <a:pPr lvl="0"/>
            <a:r>
              <a:rPr lang="en-US" noProof="0" dirty="0" smtClean="0"/>
              <a:t>Drag picture into this placeholder or click icon to add</a:t>
            </a:r>
            <a:endParaRPr noProof="0" dirty="0"/>
          </a:p>
        </p:txBody>
      </p:sp>
      <p:sp>
        <p:nvSpPr>
          <p:cNvPr id="6" name="Content Placeholder 2"/>
          <p:cNvSpPr>
            <a:spLocks noGrp="1"/>
          </p:cNvSpPr>
          <p:nvPr>
            <p:ph idx="10"/>
          </p:nvPr>
        </p:nvSpPr>
        <p:spPr>
          <a:xfrm>
            <a:off x="1115568" y="2862263"/>
            <a:ext cx="10717843" cy="9467851"/>
          </a:xfrm>
        </p:spPr>
        <p:txBody>
          <a:bodyPr/>
          <a:lstStyle>
            <a:lvl1pPr>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dirty="0" smtClean="0"/>
              <a:t>Click to edit Master text styles</a:t>
            </a:r>
          </a:p>
          <a:p>
            <a:pPr lvl="1"/>
            <a:r>
              <a:rPr lang="en-US" dirty="0" smtClean="0"/>
              <a:t>Second level </a:t>
            </a:r>
          </a:p>
          <a:p>
            <a:pPr lvl="2"/>
            <a:r>
              <a:rPr lang="en-US" dirty="0" smtClean="0"/>
              <a:t>Third level</a:t>
            </a:r>
          </a:p>
        </p:txBody>
      </p:sp>
      <p:sp>
        <p:nvSpPr>
          <p:cNvPr id="8" name="Title Placeholder 1"/>
          <p:cNvSpPr>
            <a:spLocks noGrp="1"/>
          </p:cNvSpPr>
          <p:nvPr>
            <p:ph type="title"/>
          </p:nvPr>
        </p:nvSpPr>
        <p:spPr bwMode="auto">
          <a:xfrm>
            <a:off x="1115569" y="347632"/>
            <a:ext cx="22020656" cy="194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endParaRPr lang="en-US" dirty="0"/>
          </a:p>
        </p:txBody>
      </p:sp>
    </p:spTree>
    <p:extLst>
      <p:ext uri="{BB962C8B-B14F-4D97-AF65-F5344CB8AC3E}">
        <p14:creationId xmlns:p14="http://schemas.microsoft.com/office/powerpoint/2010/main" val="30660207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Title 1"/>
          <p:cNvSpPr>
            <a:spLocks noGrp="1"/>
          </p:cNvSpPr>
          <p:nvPr>
            <p:ph type="title"/>
          </p:nvPr>
        </p:nvSpPr>
        <p:spPr>
          <a:xfrm>
            <a:off x="1156922" y="4495800"/>
            <a:ext cx="17474063" cy="1682496"/>
          </a:xfrm>
        </p:spPr>
        <p:txBody>
          <a:bodyPr/>
          <a:lstStyle/>
          <a:p>
            <a:r>
              <a:rPr lang="en-US" dirty="0" smtClean="0"/>
              <a:t>Thank you</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6188" y="1777999"/>
            <a:ext cx="4936180" cy="939801"/>
          </a:xfrm>
          <a:prstGeom prst="rect">
            <a:avLst/>
          </a:prstGeom>
        </p:spPr>
      </p:pic>
      <p:sp>
        <p:nvSpPr>
          <p:cNvPr id="2" name="Rectangle 1"/>
          <p:cNvSpPr/>
          <p:nvPr userDrawn="1"/>
        </p:nvSpPr>
        <p:spPr>
          <a:xfrm>
            <a:off x="1013852" y="12903200"/>
            <a:ext cx="289476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0" y="12289536"/>
            <a:ext cx="24382413" cy="142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9444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eft 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0005" y="521296"/>
            <a:ext cx="21773287" cy="2139949"/>
          </a:xfrm>
        </p:spPr>
        <p:txBody>
          <a:bodyPr/>
          <a:lstStyle>
            <a:lvl1pPr>
              <a:defRPr>
                <a:solidFill>
                  <a:schemeClr val="accent2"/>
                </a:solidFill>
              </a:defRPr>
            </a:lvl1pPr>
          </a:lstStyle>
          <a:p>
            <a:r>
              <a:rPr lang="en-US" dirty="0" smtClean="0"/>
              <a:t>Click to add title</a:t>
            </a:r>
            <a:endParaRPr dirty="0"/>
          </a:p>
        </p:txBody>
      </p:sp>
      <p:sp>
        <p:nvSpPr>
          <p:cNvPr id="8" name="Content Placeholder 2"/>
          <p:cNvSpPr>
            <a:spLocks noGrp="1"/>
          </p:cNvSpPr>
          <p:nvPr>
            <p:ph idx="10"/>
          </p:nvPr>
        </p:nvSpPr>
        <p:spPr>
          <a:xfrm>
            <a:off x="1390005" y="3329607"/>
            <a:ext cx="10756061" cy="9136765"/>
          </a:xfrm>
        </p:spPr>
        <p:txBody>
          <a:bodyPr/>
          <a:lstStyle>
            <a:lvl1pPr>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dirty="0" smtClean="0"/>
              <a:t>Click to edit Master text styles</a:t>
            </a:r>
          </a:p>
          <a:p>
            <a:pPr lvl="1"/>
            <a:r>
              <a:rPr lang="en-US" dirty="0" smtClean="0"/>
              <a:t>Second level </a:t>
            </a:r>
          </a:p>
          <a:p>
            <a:pPr lvl="2"/>
            <a:r>
              <a:rPr lang="en-US" dirty="0" smtClean="0"/>
              <a:t>Third level</a:t>
            </a:r>
          </a:p>
        </p:txBody>
      </p:sp>
    </p:spTree>
    <p:extLst>
      <p:ext uri="{BB962C8B-B14F-4D97-AF65-F5344CB8AC3E}">
        <p14:creationId xmlns:p14="http://schemas.microsoft.com/office/powerpoint/2010/main" val="1651144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ith Presenter Info, Date and Place">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a:off x="-30884" y="3694176"/>
            <a:ext cx="24382413" cy="5413248"/>
          </a:xfrm>
          <a:prstGeom prst="rect">
            <a:avLst/>
          </a:prstGeom>
          <a:gradFill>
            <a:gsLst>
              <a:gs pos="0">
                <a:schemeClr val="accent2"/>
              </a:gs>
              <a:gs pos="100000">
                <a:schemeClr val="accent2">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
          <p:cNvSpPr>
            <a:spLocks noGrp="1"/>
          </p:cNvSpPr>
          <p:nvPr>
            <p:ph type="body" idx="10" hasCustomPrompt="1"/>
          </p:nvPr>
        </p:nvSpPr>
        <p:spPr>
          <a:xfrm>
            <a:off x="1192401" y="8150474"/>
            <a:ext cx="10548495" cy="689231"/>
          </a:xfrm>
        </p:spPr>
        <p:txBody>
          <a:bodyPr>
            <a:normAutofit/>
          </a:bodyPr>
          <a:lstStyle>
            <a:lvl1pPr marL="0" marR="0" indent="0" algn="l" defTabSz="2438248" rtl="0" eaLnBrk="1" fontAlgn="base" latinLnBrk="0" hangingPunct="1">
              <a:lnSpc>
                <a:spcPct val="100000"/>
              </a:lnSpc>
              <a:spcBef>
                <a:spcPts val="3200"/>
              </a:spcBef>
              <a:spcAft>
                <a:spcPct val="0"/>
              </a:spcAft>
              <a:buClr>
                <a:schemeClr val="accent1"/>
              </a:buClr>
              <a:buSzTx/>
              <a:buFont typeface="Wingdings" charset="0"/>
              <a:buNone/>
              <a:tabLst/>
              <a:defRPr sz="3400" baseline="0">
                <a:solidFill>
                  <a:schemeClr val="bg1"/>
                </a:solidFill>
                <a:latin typeface="+mj-lt"/>
              </a:defRPr>
            </a:lvl1pPr>
            <a:lvl2pPr marL="1219124" indent="0">
              <a:buNone/>
              <a:defRPr sz="4800">
                <a:solidFill>
                  <a:schemeClr val="tx1">
                    <a:tint val="75000"/>
                  </a:schemeClr>
                </a:solidFill>
              </a:defRPr>
            </a:lvl2pPr>
            <a:lvl3pPr marL="2438248" indent="0">
              <a:buNone/>
              <a:defRPr sz="4266">
                <a:solidFill>
                  <a:schemeClr val="tx1">
                    <a:tint val="75000"/>
                  </a:schemeClr>
                </a:solidFill>
              </a:defRPr>
            </a:lvl3pPr>
            <a:lvl4pPr marL="3657371" indent="0">
              <a:buNone/>
              <a:defRPr sz="3733">
                <a:solidFill>
                  <a:schemeClr val="tx1">
                    <a:tint val="75000"/>
                  </a:schemeClr>
                </a:solidFill>
              </a:defRPr>
            </a:lvl4pPr>
            <a:lvl5pPr marL="4876495" indent="0">
              <a:buNone/>
              <a:defRPr sz="3733">
                <a:solidFill>
                  <a:schemeClr val="tx1">
                    <a:tint val="75000"/>
                  </a:schemeClr>
                </a:solidFill>
              </a:defRPr>
            </a:lvl5pPr>
            <a:lvl6pPr marL="6095619" indent="0">
              <a:buNone/>
              <a:defRPr sz="3733">
                <a:solidFill>
                  <a:schemeClr val="tx1">
                    <a:tint val="75000"/>
                  </a:schemeClr>
                </a:solidFill>
              </a:defRPr>
            </a:lvl6pPr>
            <a:lvl7pPr marL="7314743" indent="0">
              <a:buNone/>
              <a:defRPr sz="3733">
                <a:solidFill>
                  <a:schemeClr val="tx1">
                    <a:tint val="75000"/>
                  </a:schemeClr>
                </a:solidFill>
              </a:defRPr>
            </a:lvl7pPr>
            <a:lvl8pPr marL="8533867" indent="0">
              <a:buNone/>
              <a:defRPr sz="3733">
                <a:solidFill>
                  <a:schemeClr val="tx1">
                    <a:tint val="75000"/>
                  </a:schemeClr>
                </a:solidFill>
              </a:defRPr>
            </a:lvl8pPr>
            <a:lvl9pPr marL="9752990" indent="0">
              <a:buNone/>
              <a:defRPr sz="3733">
                <a:solidFill>
                  <a:schemeClr val="tx1">
                    <a:tint val="75000"/>
                  </a:schemeClr>
                </a:solidFill>
              </a:defRPr>
            </a:lvl9pPr>
          </a:lstStyle>
          <a:p>
            <a:pPr marL="0" marR="0" lvl="0" indent="0" algn="l" defTabSz="2438248" rtl="0" eaLnBrk="1" fontAlgn="base" latinLnBrk="0" hangingPunct="1">
              <a:lnSpc>
                <a:spcPct val="100000"/>
              </a:lnSpc>
              <a:spcBef>
                <a:spcPts val="3200"/>
              </a:spcBef>
              <a:spcAft>
                <a:spcPct val="0"/>
              </a:spcAft>
              <a:buClr>
                <a:schemeClr val="accent1"/>
              </a:buClr>
              <a:buSzTx/>
              <a:buFont typeface="Wingdings" charset="0"/>
              <a:buNone/>
              <a:tabLst/>
              <a:defRPr/>
            </a:pPr>
            <a:r>
              <a:rPr lang="en-US" dirty="0" smtClean="0"/>
              <a:t>Presenter name  </a:t>
            </a:r>
            <a:r>
              <a:rPr lang="en-CA" dirty="0" smtClean="0"/>
              <a:t>|  </a:t>
            </a:r>
            <a:r>
              <a:rPr lang="en-US" dirty="0" smtClean="0"/>
              <a:t>Date</a:t>
            </a:r>
            <a:endParaRPr lang="en-CA" dirty="0" smtClean="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6188" y="1345810"/>
            <a:ext cx="6056199" cy="1153042"/>
          </a:xfrm>
          <a:prstGeom prst="rect">
            <a:avLst/>
          </a:prstGeom>
        </p:spPr>
      </p:pic>
      <p:sp>
        <p:nvSpPr>
          <p:cNvPr id="20" name="Title 1"/>
          <p:cNvSpPr>
            <a:spLocks noGrp="1"/>
          </p:cNvSpPr>
          <p:nvPr>
            <p:ph type="title" hasCustomPrompt="1"/>
          </p:nvPr>
        </p:nvSpPr>
        <p:spPr>
          <a:xfrm>
            <a:off x="1157164" y="4010524"/>
            <a:ext cx="10583731" cy="2226740"/>
          </a:xfrm>
        </p:spPr>
        <p:txBody>
          <a:bodyPr anchor="b"/>
          <a:lstStyle>
            <a:lvl1pPr algn="l">
              <a:defRPr sz="7000" b="0" cap="none" baseline="0">
                <a:solidFill>
                  <a:schemeClr val="bg2"/>
                </a:solidFill>
                <a:latin typeface="+mj-lt"/>
              </a:defRPr>
            </a:lvl1pPr>
          </a:lstStyle>
          <a:p>
            <a:r>
              <a:rPr lang="en-US" dirty="0" smtClean="0"/>
              <a:t>Title of the presentation to go in this space</a:t>
            </a:r>
            <a:endParaRPr dirty="0"/>
          </a:p>
        </p:txBody>
      </p:sp>
      <p:sp>
        <p:nvSpPr>
          <p:cNvPr id="8" name="Text Placeholder 2"/>
          <p:cNvSpPr>
            <a:spLocks noGrp="1"/>
          </p:cNvSpPr>
          <p:nvPr>
            <p:ph type="body" idx="1" hasCustomPrompt="1"/>
          </p:nvPr>
        </p:nvSpPr>
        <p:spPr>
          <a:xfrm>
            <a:off x="1157164" y="6514711"/>
            <a:ext cx="10583732" cy="942250"/>
          </a:xfrm>
        </p:spPr>
        <p:txBody>
          <a:bodyPr>
            <a:normAutofit/>
          </a:bodyPr>
          <a:lstStyle>
            <a:lvl1pPr marL="0" indent="0">
              <a:buNone/>
              <a:defRPr sz="5000" b="0" baseline="0">
                <a:solidFill>
                  <a:schemeClr val="accent3"/>
                </a:solidFill>
                <a:latin typeface="+mj-lt"/>
              </a:defRPr>
            </a:lvl1pPr>
            <a:lvl2pPr marL="1219124" indent="0">
              <a:buNone/>
              <a:defRPr sz="4800">
                <a:solidFill>
                  <a:schemeClr val="tx1">
                    <a:tint val="75000"/>
                  </a:schemeClr>
                </a:solidFill>
              </a:defRPr>
            </a:lvl2pPr>
            <a:lvl3pPr marL="2438248" indent="0">
              <a:buNone/>
              <a:defRPr sz="4266">
                <a:solidFill>
                  <a:schemeClr val="tx1">
                    <a:tint val="75000"/>
                  </a:schemeClr>
                </a:solidFill>
              </a:defRPr>
            </a:lvl3pPr>
            <a:lvl4pPr marL="3657371" indent="0">
              <a:buNone/>
              <a:defRPr sz="3733">
                <a:solidFill>
                  <a:schemeClr val="tx1">
                    <a:tint val="75000"/>
                  </a:schemeClr>
                </a:solidFill>
              </a:defRPr>
            </a:lvl4pPr>
            <a:lvl5pPr marL="4876495" indent="0">
              <a:buNone/>
              <a:defRPr sz="3733">
                <a:solidFill>
                  <a:schemeClr val="tx1">
                    <a:tint val="75000"/>
                  </a:schemeClr>
                </a:solidFill>
              </a:defRPr>
            </a:lvl5pPr>
            <a:lvl6pPr marL="6095619" indent="0">
              <a:buNone/>
              <a:defRPr sz="3733">
                <a:solidFill>
                  <a:schemeClr val="tx1">
                    <a:tint val="75000"/>
                  </a:schemeClr>
                </a:solidFill>
              </a:defRPr>
            </a:lvl6pPr>
            <a:lvl7pPr marL="7314743" indent="0">
              <a:buNone/>
              <a:defRPr sz="3733">
                <a:solidFill>
                  <a:schemeClr val="tx1">
                    <a:tint val="75000"/>
                  </a:schemeClr>
                </a:solidFill>
              </a:defRPr>
            </a:lvl7pPr>
            <a:lvl8pPr marL="8533867" indent="0">
              <a:buNone/>
              <a:defRPr sz="3733">
                <a:solidFill>
                  <a:schemeClr val="tx1">
                    <a:tint val="75000"/>
                  </a:schemeClr>
                </a:solidFill>
              </a:defRPr>
            </a:lvl8pPr>
            <a:lvl9pPr marL="9752990" indent="0">
              <a:buNone/>
              <a:defRPr sz="3733">
                <a:solidFill>
                  <a:schemeClr val="tx1">
                    <a:tint val="75000"/>
                  </a:schemeClr>
                </a:solidFill>
              </a:defRPr>
            </a:lvl9pPr>
          </a:lstStyle>
          <a:p>
            <a:pPr lvl="0"/>
            <a:r>
              <a:rPr lang="en-US" dirty="0" smtClean="0"/>
              <a:t>Subtitle of presentation to go here</a:t>
            </a:r>
          </a:p>
        </p:txBody>
      </p:sp>
      <p:sp>
        <p:nvSpPr>
          <p:cNvPr id="10" name="Rectangle 9"/>
          <p:cNvSpPr/>
          <p:nvPr userDrawn="1"/>
        </p:nvSpPr>
        <p:spPr>
          <a:xfrm>
            <a:off x="6096000" y="5703838"/>
            <a:ext cx="12188825" cy="2308324"/>
          </a:xfrm>
          <a:prstGeom prst="rect">
            <a:avLst/>
          </a:prstGeom>
        </p:spPr>
        <p:txBody>
          <a:bodyPr>
            <a:spAutoFit/>
          </a:bodyPr>
          <a:lstStyle/>
          <a:p>
            <a:endParaRPr lang="en-US" dirty="0" smtClean="0"/>
          </a:p>
          <a:p>
            <a:endParaRPr lang="en-US" dirty="0" smtClean="0"/>
          </a:p>
          <a:p>
            <a:endParaRPr lang="en-US" dirty="0" smtClean="0"/>
          </a:p>
          <a:p>
            <a:r>
              <a:rPr lang="en-US" dirty="0" smtClean="0"/>
              <a:t>	</a:t>
            </a:r>
          </a:p>
          <a:p>
            <a:r>
              <a:rPr lang="en-US" dirty="0" smtClean="0"/>
              <a:t>	</a:t>
            </a:r>
          </a:p>
          <a:p>
            <a:r>
              <a:rPr lang="en-US" dirty="0" smtClean="0"/>
              <a:t>	</a:t>
            </a:r>
          </a:p>
          <a:p>
            <a:r>
              <a:rPr lang="en-US" dirty="0" smtClean="0"/>
              <a:t>	</a:t>
            </a:r>
          </a:p>
          <a:p>
            <a:endParaRPr lang="en-US" dirty="0"/>
          </a:p>
        </p:txBody>
      </p:sp>
      <p:grpSp>
        <p:nvGrpSpPr>
          <p:cNvPr id="19" name="Group 18"/>
          <p:cNvGrpSpPr/>
          <p:nvPr userDrawn="1"/>
        </p:nvGrpSpPr>
        <p:grpSpPr>
          <a:xfrm>
            <a:off x="16938818" y="4405745"/>
            <a:ext cx="3926128" cy="3990110"/>
            <a:chOff x="17188199" y="4405745"/>
            <a:chExt cx="3926128" cy="3990110"/>
          </a:xfrm>
        </p:grpSpPr>
        <p:sp>
          <p:nvSpPr>
            <p:cNvPr id="17" name="Oval 16"/>
            <p:cNvSpPr/>
            <p:nvPr userDrawn="1"/>
          </p:nvSpPr>
          <p:spPr>
            <a:xfrm>
              <a:off x="17188199" y="4405745"/>
              <a:ext cx="3926128" cy="3990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56834" y="5310927"/>
              <a:ext cx="3286584" cy="2229161"/>
            </a:xfrm>
            <a:prstGeom prst="rect">
              <a:avLst/>
            </a:prstGeom>
          </p:spPr>
        </p:pic>
      </p:grpSp>
      <p:pic>
        <p:nvPicPr>
          <p:cNvPr id="3" name="Picture 2"/>
          <p:cNvPicPr>
            <a:picLocks noChangeAspect="1"/>
          </p:cNvPicPr>
          <p:nvPr userDrawn="1"/>
        </p:nvPicPr>
        <p:blipFill rotWithShape="1">
          <a:blip r:embed="rId4">
            <a:extLst>
              <a:ext uri="{28A0092B-C50C-407E-A947-70E740481C1C}">
                <a14:useLocalDpi xmlns:a14="http://schemas.microsoft.com/office/drawing/2010/main" val="0"/>
              </a:ext>
            </a:extLst>
          </a:blip>
          <a:srcRect r="6974"/>
          <a:stretch/>
        </p:blipFill>
        <p:spPr>
          <a:xfrm>
            <a:off x="12638855" y="143524"/>
            <a:ext cx="11712674" cy="12590750"/>
          </a:xfrm>
          <a:prstGeom prst="rect">
            <a:avLst/>
          </a:prstGeom>
        </p:spPr>
      </p:pic>
    </p:spTree>
    <p:extLst>
      <p:ext uri="{BB962C8B-B14F-4D97-AF65-F5344CB8AC3E}">
        <p14:creationId xmlns:p14="http://schemas.microsoft.com/office/powerpoint/2010/main" val="11956849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2"/>
                </a:solidFill>
              </a:defRPr>
            </a:lvl1pPr>
          </a:lstStyle>
          <a:p>
            <a:r>
              <a:rPr lang="en-US" dirty="0" smtClean="0"/>
              <a:t>Click to add title</a:t>
            </a:r>
            <a:endParaRPr dirty="0"/>
          </a:p>
        </p:txBody>
      </p:sp>
      <p:sp>
        <p:nvSpPr>
          <p:cNvPr id="3" name="Content Placeholder 2"/>
          <p:cNvSpPr>
            <a:spLocks noGrp="1"/>
          </p:cNvSpPr>
          <p:nvPr>
            <p:ph idx="1" hasCustomPrompt="1"/>
          </p:nvPr>
        </p:nvSpPr>
        <p:spPr/>
        <p:txBody>
          <a:bodyPr/>
          <a:lstStyle>
            <a:lvl1pPr>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dirty="0" smtClean="0"/>
              <a:t>Bullet level 1</a:t>
            </a:r>
          </a:p>
          <a:p>
            <a:pPr lvl="1"/>
            <a:r>
              <a:rPr lang="en-US" dirty="0" smtClean="0"/>
              <a:t>Bullet level 2</a:t>
            </a:r>
          </a:p>
          <a:p>
            <a:pPr lvl="2"/>
            <a:r>
              <a:rPr lang="en-US" dirty="0" smtClean="0"/>
              <a:t>Bullet level 3</a:t>
            </a:r>
          </a:p>
        </p:txBody>
      </p:sp>
    </p:spTree>
    <p:extLst>
      <p:ext uri="{BB962C8B-B14F-4D97-AF65-F5344CB8AC3E}">
        <p14:creationId xmlns:p14="http://schemas.microsoft.com/office/powerpoint/2010/main" val="2140604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No First Level Bullet">
    <p:spTree>
      <p:nvGrpSpPr>
        <p:cNvPr id="1" name=""/>
        <p:cNvGrpSpPr/>
        <p:nvPr/>
      </p:nvGrpSpPr>
      <p:grpSpPr>
        <a:xfrm>
          <a:off x="0" y="0"/>
          <a:ext cx="0" cy="0"/>
          <a:chOff x="0" y="0"/>
          <a:chExt cx="0" cy="0"/>
        </a:xfrm>
      </p:grpSpPr>
      <p:sp>
        <p:nvSpPr>
          <p:cNvPr id="9" name="Content Placeholder 2"/>
          <p:cNvSpPr>
            <a:spLocks noGrp="1"/>
          </p:cNvSpPr>
          <p:nvPr>
            <p:ph idx="1"/>
          </p:nvPr>
        </p:nvSpPr>
        <p:spPr>
          <a:xfrm>
            <a:off x="1130300" y="2862264"/>
            <a:ext cx="22006123" cy="9467850"/>
          </a:xfrm>
        </p:spPr>
        <p:txBody>
          <a:bodyPr/>
          <a:lstStyle>
            <a:lvl1pPr marL="0" indent="0">
              <a:buNone/>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dirty="0" smtClean="0"/>
              <a:t>Click to edit Master text styles</a:t>
            </a:r>
          </a:p>
          <a:p>
            <a:pPr lvl="1"/>
            <a:r>
              <a:rPr lang="en-US" dirty="0" smtClean="0"/>
              <a:t>Second level </a:t>
            </a:r>
          </a:p>
          <a:p>
            <a:pPr lvl="2"/>
            <a:r>
              <a:rPr lang="en-US" dirty="0" smtClean="0"/>
              <a:t>Third level</a:t>
            </a:r>
          </a:p>
        </p:txBody>
      </p:sp>
      <p:sp>
        <p:nvSpPr>
          <p:cNvPr id="4" name="Title Placeholder 1"/>
          <p:cNvSpPr>
            <a:spLocks noGrp="1"/>
          </p:cNvSpPr>
          <p:nvPr>
            <p:ph type="title"/>
          </p:nvPr>
        </p:nvSpPr>
        <p:spPr bwMode="auto">
          <a:xfrm>
            <a:off x="1129903" y="347632"/>
            <a:ext cx="21740666" cy="194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endParaRPr lang="en-US" dirty="0"/>
          </a:p>
        </p:txBody>
      </p:sp>
    </p:spTree>
    <p:extLst>
      <p:ext uri="{BB962C8B-B14F-4D97-AF65-F5344CB8AC3E}">
        <p14:creationId xmlns:p14="http://schemas.microsoft.com/office/powerpoint/2010/main" val="26295694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2"/>
                </a:solidFill>
              </a:defRPr>
            </a:lvl1pPr>
          </a:lstStyle>
          <a:p>
            <a:r>
              <a:rPr lang="en-US" dirty="0" smtClean="0"/>
              <a:t>Click to add title</a:t>
            </a:r>
            <a:endParaRPr dirty="0"/>
          </a:p>
        </p:txBody>
      </p:sp>
      <p:sp>
        <p:nvSpPr>
          <p:cNvPr id="3" name="Content Placeholder 2"/>
          <p:cNvSpPr>
            <a:spLocks noGrp="1"/>
          </p:cNvSpPr>
          <p:nvPr>
            <p:ph idx="1" hasCustomPrompt="1"/>
          </p:nvPr>
        </p:nvSpPr>
        <p:spPr/>
        <p:txBody>
          <a:bodyPr/>
          <a:lstStyle>
            <a:lvl1pPr>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dirty="0" smtClean="0"/>
              <a:t>Bullet level 1</a:t>
            </a:r>
          </a:p>
          <a:p>
            <a:pPr lvl="1"/>
            <a:r>
              <a:rPr lang="en-US" dirty="0" smtClean="0"/>
              <a:t>Bullet level 2</a:t>
            </a:r>
          </a:p>
          <a:p>
            <a:pPr lvl="2"/>
            <a:r>
              <a:rPr lang="en-US" dirty="0" smtClean="0"/>
              <a:t>Bullet level 3</a:t>
            </a:r>
          </a:p>
        </p:txBody>
      </p:sp>
    </p:spTree>
    <p:extLst>
      <p:ext uri="{BB962C8B-B14F-4D97-AF65-F5344CB8AC3E}">
        <p14:creationId xmlns:p14="http://schemas.microsoft.com/office/powerpoint/2010/main" val="412740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6923" y="3412425"/>
            <a:ext cx="15049317" cy="2597149"/>
          </a:xfrm>
        </p:spPr>
        <p:txBody>
          <a:bodyPr anchor="b"/>
          <a:lstStyle>
            <a:lvl1pPr algn="l">
              <a:defRPr sz="8000" b="0" cap="none" baseline="0">
                <a:solidFill>
                  <a:schemeClr val="accent2"/>
                </a:solidFill>
                <a:latin typeface="+mj-lt"/>
              </a:defRPr>
            </a:lvl1pPr>
          </a:lstStyle>
          <a:p>
            <a:r>
              <a:rPr lang="en-US" dirty="0" smtClean="0"/>
              <a:t>Section title here</a:t>
            </a:r>
            <a:endParaRPr dirty="0"/>
          </a:p>
        </p:txBody>
      </p:sp>
      <p:sp>
        <p:nvSpPr>
          <p:cNvPr id="3" name="Text Placeholder 2"/>
          <p:cNvSpPr>
            <a:spLocks noGrp="1"/>
          </p:cNvSpPr>
          <p:nvPr>
            <p:ph type="body" idx="1" hasCustomPrompt="1"/>
          </p:nvPr>
        </p:nvSpPr>
        <p:spPr>
          <a:xfrm>
            <a:off x="1156923" y="6287866"/>
            <a:ext cx="15049319" cy="1955800"/>
          </a:xfrm>
        </p:spPr>
        <p:txBody>
          <a:bodyPr>
            <a:normAutofit/>
          </a:bodyPr>
          <a:lstStyle>
            <a:lvl1pPr marL="0" indent="0">
              <a:buNone/>
              <a:defRPr sz="5000">
                <a:solidFill>
                  <a:schemeClr val="accent3"/>
                </a:solidFill>
              </a:defRPr>
            </a:lvl1pPr>
            <a:lvl2pPr marL="1219124" indent="0">
              <a:buNone/>
              <a:defRPr sz="4800">
                <a:solidFill>
                  <a:schemeClr val="tx1">
                    <a:tint val="75000"/>
                  </a:schemeClr>
                </a:solidFill>
              </a:defRPr>
            </a:lvl2pPr>
            <a:lvl3pPr marL="2438248" indent="0">
              <a:buNone/>
              <a:defRPr sz="4266">
                <a:solidFill>
                  <a:schemeClr val="tx1">
                    <a:tint val="75000"/>
                  </a:schemeClr>
                </a:solidFill>
              </a:defRPr>
            </a:lvl3pPr>
            <a:lvl4pPr marL="3657371" indent="0">
              <a:buNone/>
              <a:defRPr sz="3733">
                <a:solidFill>
                  <a:schemeClr val="tx1">
                    <a:tint val="75000"/>
                  </a:schemeClr>
                </a:solidFill>
              </a:defRPr>
            </a:lvl4pPr>
            <a:lvl5pPr marL="4876495" indent="0">
              <a:buNone/>
              <a:defRPr sz="3733">
                <a:solidFill>
                  <a:schemeClr val="tx1">
                    <a:tint val="75000"/>
                  </a:schemeClr>
                </a:solidFill>
              </a:defRPr>
            </a:lvl5pPr>
            <a:lvl6pPr marL="6095619" indent="0">
              <a:buNone/>
              <a:defRPr sz="3733">
                <a:solidFill>
                  <a:schemeClr val="tx1">
                    <a:tint val="75000"/>
                  </a:schemeClr>
                </a:solidFill>
              </a:defRPr>
            </a:lvl6pPr>
            <a:lvl7pPr marL="7314743" indent="0">
              <a:buNone/>
              <a:defRPr sz="3733">
                <a:solidFill>
                  <a:schemeClr val="tx1">
                    <a:tint val="75000"/>
                  </a:schemeClr>
                </a:solidFill>
              </a:defRPr>
            </a:lvl7pPr>
            <a:lvl8pPr marL="8533867" indent="0">
              <a:buNone/>
              <a:defRPr sz="3733">
                <a:solidFill>
                  <a:schemeClr val="tx1">
                    <a:tint val="75000"/>
                  </a:schemeClr>
                </a:solidFill>
              </a:defRPr>
            </a:lvl8pPr>
            <a:lvl9pPr marL="9752990" indent="0">
              <a:buNone/>
              <a:defRPr sz="3733">
                <a:solidFill>
                  <a:schemeClr val="tx1">
                    <a:tint val="75000"/>
                  </a:schemeClr>
                </a:solidFill>
              </a:defRPr>
            </a:lvl9pPr>
          </a:lstStyle>
          <a:p>
            <a:pPr lvl="0"/>
            <a:r>
              <a:rPr lang="en-US" dirty="0" smtClean="0"/>
              <a:t>Section subtitle here</a:t>
            </a:r>
          </a:p>
        </p:txBody>
      </p:sp>
      <p:sp>
        <p:nvSpPr>
          <p:cNvPr id="13" name="TextBox 10"/>
          <p:cNvSpPr txBox="1">
            <a:spLocks noChangeArrowheads="1"/>
          </p:cNvSpPr>
          <p:nvPr userDrawn="1"/>
        </p:nvSpPr>
        <p:spPr bwMode="auto">
          <a:xfrm>
            <a:off x="17801127" y="13075912"/>
            <a:ext cx="490683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CA" sz="1500" dirty="0">
                <a:solidFill>
                  <a:schemeClr val="bg1">
                    <a:lumMod val="50000"/>
                  </a:schemeClr>
                </a:solidFill>
                <a:cs typeface="Arial" charset="0"/>
              </a:rPr>
              <a:t>OpenText Confidential. ©</a:t>
            </a:r>
            <a:r>
              <a:rPr lang="en-CA" sz="1500" dirty="0" smtClean="0">
                <a:solidFill>
                  <a:schemeClr val="bg1">
                    <a:lumMod val="50000"/>
                  </a:schemeClr>
                </a:solidFill>
                <a:cs typeface="Arial" charset="0"/>
              </a:rPr>
              <a:t>2017 </a:t>
            </a:r>
            <a:r>
              <a:rPr lang="en-CA" sz="1500" dirty="0">
                <a:solidFill>
                  <a:schemeClr val="bg1">
                    <a:lumMod val="50000"/>
                  </a:schemeClr>
                </a:solidFill>
                <a:cs typeface="Arial" charset="0"/>
              </a:rPr>
              <a:t>All Rights Reserved.</a:t>
            </a:r>
            <a:endParaRPr lang="en-US" sz="1500" dirty="0">
              <a:solidFill>
                <a:schemeClr val="bg1">
                  <a:lumMod val="50000"/>
                </a:schemeClr>
              </a:solidFill>
              <a:cs typeface="Arial" charset="0"/>
            </a:endParaRPr>
          </a:p>
        </p:txBody>
      </p:sp>
      <p:sp>
        <p:nvSpPr>
          <p:cNvPr id="16" name="TextBox 15"/>
          <p:cNvSpPr txBox="1"/>
          <p:nvPr userDrawn="1"/>
        </p:nvSpPr>
        <p:spPr>
          <a:xfrm>
            <a:off x="22568875" y="13075272"/>
            <a:ext cx="648072" cy="323165"/>
          </a:xfrm>
          <a:prstGeom prst="rect">
            <a:avLst/>
          </a:prstGeom>
          <a:noFill/>
        </p:spPr>
        <p:txBody>
          <a:bodyPr wrap="square" rtlCol="0">
            <a:spAutoFit/>
          </a:bodyPr>
          <a:lstStyle/>
          <a:p>
            <a:pPr algn="r"/>
            <a:fld id="{FB674739-22A0-499D-AC78-99CE08FC6183}" type="slidenum">
              <a:rPr lang="en-US" sz="1500" b="1" smtClean="0">
                <a:solidFill>
                  <a:schemeClr val="bg1">
                    <a:lumMod val="50000"/>
                  </a:schemeClr>
                </a:solidFill>
              </a:rPr>
              <a:pPr algn="r"/>
              <a:t>‹#›</a:t>
            </a:fld>
            <a:endParaRPr lang="en-US" sz="1500" b="1" dirty="0">
              <a:solidFill>
                <a:schemeClr val="bg1">
                  <a:lumMod val="50000"/>
                </a:schemeClr>
              </a:solidFill>
            </a:endParaRPr>
          </a:p>
        </p:txBody>
      </p:sp>
      <p:cxnSp>
        <p:nvCxnSpPr>
          <p:cNvPr id="18" name="Straight Connector 17"/>
          <p:cNvCxnSpPr/>
          <p:nvPr userDrawn="1"/>
        </p:nvCxnSpPr>
        <p:spPr>
          <a:xfrm>
            <a:off x="0" y="12750799"/>
            <a:ext cx="24382413"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6974"/>
          <a:stretch/>
        </p:blipFill>
        <p:spPr>
          <a:xfrm>
            <a:off x="12671661" y="151755"/>
            <a:ext cx="11712674" cy="1259075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2558" y="13018353"/>
            <a:ext cx="2494150" cy="474862"/>
          </a:xfrm>
          <a:prstGeom prst="rect">
            <a:avLst/>
          </a:prstGeom>
        </p:spPr>
      </p:pic>
    </p:spTree>
    <p:extLst>
      <p:ext uri="{BB962C8B-B14F-4D97-AF65-F5344CB8AC3E}">
        <p14:creationId xmlns:p14="http://schemas.microsoft.com/office/powerpoint/2010/main" val="780402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2"/>
                </a:solidFill>
              </a:defRPr>
            </a:lvl1pPr>
          </a:lstStyle>
          <a:p>
            <a:r>
              <a:rPr lang="en-US" dirty="0" smtClean="0"/>
              <a:t>Click to add title</a:t>
            </a:r>
            <a:endParaRPr dirty="0"/>
          </a:p>
        </p:txBody>
      </p:sp>
    </p:spTree>
    <p:extLst>
      <p:ext uri="{BB962C8B-B14F-4D97-AF65-F5344CB8AC3E}">
        <p14:creationId xmlns:p14="http://schemas.microsoft.com/office/powerpoint/2010/main" val="34854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1115569" y="347632"/>
            <a:ext cx="22020656" cy="1945408"/>
          </a:xfrm>
        </p:spPr>
        <p:txBody>
          <a:bodyPr/>
          <a:lstStyle>
            <a:lvl1pPr>
              <a:defRPr>
                <a:solidFill>
                  <a:schemeClr val="accent2"/>
                </a:solidFill>
              </a:defRPr>
            </a:lvl1pPr>
          </a:lstStyle>
          <a:p>
            <a:endParaRPr dirty="0"/>
          </a:p>
        </p:txBody>
      </p:sp>
      <p:sp>
        <p:nvSpPr>
          <p:cNvPr id="6" name="Text Placeholder 2"/>
          <p:cNvSpPr>
            <a:spLocks noGrp="1"/>
          </p:cNvSpPr>
          <p:nvPr>
            <p:ph idx="1" hasCustomPrompt="1"/>
          </p:nvPr>
        </p:nvSpPr>
        <p:spPr bwMode="auto">
          <a:xfrm>
            <a:off x="1115569" y="2862263"/>
            <a:ext cx="22033091" cy="946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buClr>
                <a:schemeClr val="accent2"/>
              </a:buClr>
              <a:defRPr/>
            </a:lvl1pPr>
            <a:lvl2pPr>
              <a:buClr>
                <a:schemeClr val="accent2"/>
              </a:buClr>
              <a:defRPr baseline="0"/>
            </a:lvl2pPr>
          </a:lstStyle>
          <a:p>
            <a:pPr lvl="0"/>
            <a:r>
              <a:rPr lang="en-US" dirty="0" smtClean="0"/>
              <a:t>Topic 1</a:t>
            </a:r>
          </a:p>
          <a:p>
            <a:pPr lvl="0"/>
            <a:r>
              <a:rPr lang="en-US" dirty="0" smtClean="0"/>
              <a:t>Topic 2</a:t>
            </a:r>
          </a:p>
          <a:p>
            <a:pPr lvl="1"/>
            <a:r>
              <a:rPr lang="en-US" dirty="0" smtClean="0"/>
              <a:t>Sub Topic 2a</a:t>
            </a:r>
          </a:p>
          <a:p>
            <a:pPr lvl="1"/>
            <a:r>
              <a:rPr lang="en-US" dirty="0" smtClean="0"/>
              <a:t>Sub Topic 2b</a:t>
            </a:r>
          </a:p>
        </p:txBody>
      </p:sp>
    </p:spTree>
    <p:extLst>
      <p:ext uri="{BB962C8B-B14F-4D97-AF65-F5344CB8AC3E}">
        <p14:creationId xmlns:p14="http://schemas.microsoft.com/office/powerpoint/2010/main" val="657135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a:xfrm>
            <a:off x="3334222" y="3200400"/>
            <a:ext cx="19829070" cy="4876800"/>
          </a:xfrm>
        </p:spPr>
        <p:txBody>
          <a:bodyPr>
            <a:noAutofit/>
          </a:bodyPr>
          <a:lstStyle>
            <a:lvl1pPr marL="0" indent="0">
              <a:lnSpc>
                <a:spcPct val="120000"/>
              </a:lnSpc>
              <a:spcBef>
                <a:spcPts val="0"/>
              </a:spcBef>
              <a:buNone/>
              <a:defRPr sz="7200" i="1" baseline="0">
                <a:solidFill>
                  <a:schemeClr val="accent2"/>
                </a:solidFill>
                <a:latin typeface="+mj-lt"/>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smtClean="0"/>
              <a:t>A customer testimonial can go in this space. Quotes should be concise and to the point. Don’t forget to include a quote source below.</a:t>
            </a:r>
          </a:p>
        </p:txBody>
      </p:sp>
      <p:sp>
        <p:nvSpPr>
          <p:cNvPr id="13" name="Text Placeholder 11"/>
          <p:cNvSpPr>
            <a:spLocks noGrp="1"/>
          </p:cNvSpPr>
          <p:nvPr>
            <p:ph type="body" sz="quarter" idx="16" hasCustomPrompt="1"/>
          </p:nvPr>
        </p:nvSpPr>
        <p:spPr>
          <a:xfrm>
            <a:off x="3334222" y="8370168"/>
            <a:ext cx="19829070" cy="2133600"/>
          </a:xfrm>
        </p:spPr>
        <p:txBody>
          <a:bodyPr>
            <a:noAutofit/>
          </a:bodyPr>
          <a:lstStyle>
            <a:lvl1pPr marL="0" indent="0" algn="l">
              <a:lnSpc>
                <a:spcPct val="100000"/>
              </a:lnSpc>
              <a:spcBef>
                <a:spcPts val="0"/>
              </a:spcBef>
              <a:buNone/>
              <a:defRPr sz="5400" baseline="0">
                <a:solidFill>
                  <a:schemeClr val="bg1">
                    <a:lumMod val="50000"/>
                  </a:schemeClr>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smtClean="0"/>
              <a:t>—John Smith, Chief Financial Officer, XYZ Company</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4022" y="3113584"/>
            <a:ext cx="1261113" cy="1152127"/>
          </a:xfrm>
          <a:prstGeom prst="rect">
            <a:avLst/>
          </a:prstGeom>
        </p:spPr>
      </p:pic>
    </p:spTree>
    <p:extLst>
      <p:ext uri="{BB962C8B-B14F-4D97-AF65-F5344CB8AC3E}">
        <p14:creationId xmlns:p14="http://schemas.microsoft.com/office/powerpoint/2010/main" val="3327822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idx="11"/>
          </p:nvPr>
        </p:nvSpPr>
        <p:spPr>
          <a:xfrm>
            <a:off x="1111624" y="2862264"/>
            <a:ext cx="10693181" cy="9467850"/>
          </a:xfrm>
        </p:spPr>
        <p:txBody>
          <a:bodyPr/>
          <a:lstStyle>
            <a:lvl1pPr>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dirty="0" smtClean="0"/>
              <a:t>Click to edit Master text styles</a:t>
            </a:r>
          </a:p>
          <a:p>
            <a:pPr lvl="1"/>
            <a:r>
              <a:rPr lang="en-US" dirty="0" smtClean="0"/>
              <a:t>Second level </a:t>
            </a:r>
          </a:p>
          <a:p>
            <a:pPr lvl="2"/>
            <a:r>
              <a:rPr lang="en-US" dirty="0" smtClean="0"/>
              <a:t>Third level</a:t>
            </a:r>
          </a:p>
        </p:txBody>
      </p:sp>
      <p:sp>
        <p:nvSpPr>
          <p:cNvPr id="12" name="Content Placeholder 2"/>
          <p:cNvSpPr>
            <a:spLocks noGrp="1"/>
          </p:cNvSpPr>
          <p:nvPr>
            <p:ph idx="12"/>
          </p:nvPr>
        </p:nvSpPr>
        <p:spPr>
          <a:xfrm>
            <a:off x="12627529" y="2862264"/>
            <a:ext cx="10542561" cy="9467850"/>
          </a:xfrm>
        </p:spPr>
        <p:txBody>
          <a:bodyPr/>
          <a:lstStyle>
            <a:lvl1pPr>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dirty="0" smtClean="0"/>
              <a:t>Click to edit Master text styles</a:t>
            </a:r>
          </a:p>
          <a:p>
            <a:pPr lvl="1"/>
            <a:r>
              <a:rPr lang="en-US" dirty="0" smtClean="0"/>
              <a:t>Second level </a:t>
            </a:r>
          </a:p>
          <a:p>
            <a:pPr lvl="2"/>
            <a:r>
              <a:rPr lang="en-US" dirty="0" smtClean="0"/>
              <a:t>Third level</a:t>
            </a:r>
          </a:p>
        </p:txBody>
      </p:sp>
      <p:sp>
        <p:nvSpPr>
          <p:cNvPr id="6" name="Title 1"/>
          <p:cNvSpPr>
            <a:spLocks noGrp="1"/>
          </p:cNvSpPr>
          <p:nvPr>
            <p:ph type="title"/>
          </p:nvPr>
        </p:nvSpPr>
        <p:spPr>
          <a:xfrm>
            <a:off x="1111623" y="347632"/>
            <a:ext cx="22024601" cy="1945408"/>
          </a:xfrm>
        </p:spPr>
        <p:txBody>
          <a:bodyPr/>
          <a:lstStyle>
            <a:lvl1pPr>
              <a:defRPr>
                <a:solidFill>
                  <a:schemeClr val="accent2"/>
                </a:solidFill>
              </a:defRPr>
            </a:lvl1pPr>
          </a:lstStyle>
          <a:p>
            <a:endParaRPr dirty="0"/>
          </a:p>
        </p:txBody>
      </p:sp>
    </p:spTree>
    <p:extLst>
      <p:ext uri="{BB962C8B-B14F-4D97-AF65-F5344CB8AC3E}">
        <p14:creationId xmlns:p14="http://schemas.microsoft.com/office/powerpoint/2010/main" val="420372516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full height)">
    <p:spTree>
      <p:nvGrpSpPr>
        <p:cNvPr id="1" name=""/>
        <p:cNvGrpSpPr/>
        <p:nvPr/>
      </p:nvGrpSpPr>
      <p:grpSpPr>
        <a:xfrm>
          <a:off x="0" y="0"/>
          <a:ext cx="0" cy="0"/>
          <a:chOff x="0" y="0"/>
          <a:chExt cx="0" cy="0"/>
        </a:xfrm>
      </p:grpSpPr>
      <p:sp>
        <p:nvSpPr>
          <p:cNvPr id="6" name="Content Placeholder 2"/>
          <p:cNvSpPr>
            <a:spLocks noGrp="1"/>
          </p:cNvSpPr>
          <p:nvPr>
            <p:ph idx="11"/>
          </p:nvPr>
        </p:nvSpPr>
        <p:spPr>
          <a:xfrm>
            <a:off x="1111624" y="2862264"/>
            <a:ext cx="10693181" cy="9467850"/>
          </a:xfrm>
        </p:spPr>
        <p:txBody>
          <a:bodyPr/>
          <a:lstStyle>
            <a:lvl1pPr>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dirty="0" smtClean="0"/>
              <a:t>Click to edit Master text styles</a:t>
            </a:r>
          </a:p>
          <a:p>
            <a:pPr lvl="1"/>
            <a:r>
              <a:rPr lang="en-US" dirty="0" smtClean="0"/>
              <a:t>Second level </a:t>
            </a:r>
          </a:p>
          <a:p>
            <a:pPr lvl="2"/>
            <a:r>
              <a:rPr lang="en-US" dirty="0" smtClean="0"/>
              <a:t>Third level</a:t>
            </a:r>
          </a:p>
        </p:txBody>
      </p:sp>
      <p:sp>
        <p:nvSpPr>
          <p:cNvPr id="7" name="Content Placeholder 2"/>
          <p:cNvSpPr>
            <a:spLocks noGrp="1"/>
          </p:cNvSpPr>
          <p:nvPr>
            <p:ph idx="12"/>
          </p:nvPr>
        </p:nvSpPr>
        <p:spPr>
          <a:xfrm>
            <a:off x="12627529" y="341313"/>
            <a:ext cx="10542561" cy="11988801"/>
          </a:xfrm>
        </p:spPr>
        <p:txBody>
          <a:bodyPr/>
          <a:lstStyle>
            <a:lvl1pPr>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dirty="0" smtClean="0"/>
              <a:t>Click to edit Master text styles</a:t>
            </a:r>
          </a:p>
          <a:p>
            <a:pPr lvl="1"/>
            <a:r>
              <a:rPr lang="en-US" dirty="0" smtClean="0"/>
              <a:t>Second level </a:t>
            </a:r>
          </a:p>
          <a:p>
            <a:pPr lvl="2"/>
            <a:r>
              <a:rPr lang="en-US" dirty="0" smtClean="0"/>
              <a:t>Third level</a:t>
            </a:r>
          </a:p>
        </p:txBody>
      </p:sp>
      <p:sp>
        <p:nvSpPr>
          <p:cNvPr id="8" name="Title 1"/>
          <p:cNvSpPr>
            <a:spLocks noGrp="1"/>
          </p:cNvSpPr>
          <p:nvPr>
            <p:ph type="title"/>
          </p:nvPr>
        </p:nvSpPr>
        <p:spPr>
          <a:xfrm>
            <a:off x="1111624" y="347632"/>
            <a:ext cx="11078790" cy="1945408"/>
          </a:xfrm>
        </p:spPr>
        <p:txBody>
          <a:bodyPr/>
          <a:lstStyle>
            <a:lvl1pPr>
              <a:defRPr>
                <a:solidFill>
                  <a:schemeClr val="accent2"/>
                </a:solidFill>
              </a:defRPr>
            </a:lvl1pPr>
          </a:lstStyle>
          <a:p>
            <a:endParaRPr dirty="0"/>
          </a:p>
        </p:txBody>
      </p:sp>
    </p:spTree>
    <p:extLst>
      <p:ext uri="{BB962C8B-B14F-4D97-AF65-F5344CB8AC3E}">
        <p14:creationId xmlns:p14="http://schemas.microsoft.com/office/powerpoint/2010/main" val="273269216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1115569" y="347632"/>
            <a:ext cx="22020656" cy="194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endParaRPr lang="en-US" dirty="0"/>
          </a:p>
        </p:txBody>
      </p:sp>
    </p:spTree>
    <p:extLst>
      <p:ext uri="{BB962C8B-B14F-4D97-AF65-F5344CB8AC3E}">
        <p14:creationId xmlns:p14="http://schemas.microsoft.com/office/powerpoint/2010/main" val="29194343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2"/>
                </a:solidFill>
                <a:latin typeface="+mj-lt"/>
              </a:defRPr>
            </a:lvl1pPr>
          </a:lstStyle>
          <a:p>
            <a:r>
              <a:rPr lang="en-US" dirty="0" smtClean="0"/>
              <a:t>Click to add title</a:t>
            </a:r>
            <a:endParaRPr lang="en-US" dirty="0"/>
          </a:p>
        </p:txBody>
      </p:sp>
      <p:sp>
        <p:nvSpPr>
          <p:cNvPr id="5" name="Media Placeholder 4"/>
          <p:cNvSpPr>
            <a:spLocks noGrp="1"/>
          </p:cNvSpPr>
          <p:nvPr>
            <p:ph type="media" sz="quarter" idx="10" hasCustomPrompt="1"/>
          </p:nvPr>
        </p:nvSpPr>
        <p:spPr>
          <a:xfrm>
            <a:off x="1246188" y="2825553"/>
            <a:ext cx="21889662" cy="9504560"/>
          </a:xfrm>
        </p:spPr>
        <p:txBody>
          <a:bodyPr anchor="t"/>
          <a:lstStyle>
            <a:lvl1pPr marL="118526" indent="0" algn="ctr">
              <a:buNone/>
              <a:defRPr baseline="0"/>
            </a:lvl1pPr>
          </a:lstStyle>
          <a:p>
            <a:r>
              <a:rPr lang="en-US" dirty="0" smtClean="0"/>
              <a:t>Click on the icon to insert your video</a:t>
            </a:r>
            <a:endParaRPr lang="en-US" dirty="0"/>
          </a:p>
        </p:txBody>
      </p:sp>
    </p:spTree>
    <p:extLst>
      <p:ext uri="{BB962C8B-B14F-4D97-AF65-F5344CB8AC3E}">
        <p14:creationId xmlns:p14="http://schemas.microsoft.com/office/powerpoint/2010/main" val="79981698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Video-Full Screen">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2699" y="0"/>
            <a:ext cx="24395114" cy="137350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Media Placeholder 4"/>
          <p:cNvSpPr>
            <a:spLocks noGrp="1"/>
          </p:cNvSpPr>
          <p:nvPr>
            <p:ph type="media" sz="quarter" idx="10" hasCustomPrompt="1"/>
          </p:nvPr>
        </p:nvSpPr>
        <p:spPr>
          <a:xfrm>
            <a:off x="0" y="0"/>
            <a:ext cx="24382413" cy="13716000"/>
          </a:xfrm>
        </p:spPr>
        <p:txBody>
          <a:bodyPr anchor="t"/>
          <a:lstStyle>
            <a:lvl1pPr marL="118526" indent="0" algn="ctr">
              <a:buNone/>
              <a:defRPr baseline="0">
                <a:solidFill>
                  <a:schemeClr val="bg1"/>
                </a:solidFill>
              </a:defRPr>
            </a:lvl1pPr>
          </a:lstStyle>
          <a:p>
            <a:r>
              <a:rPr lang="en-US" dirty="0" smtClean="0"/>
              <a:t>Click on the icon to insert your video</a:t>
            </a:r>
            <a:endParaRPr lang="en-US" dirty="0"/>
          </a:p>
        </p:txBody>
      </p:sp>
    </p:spTree>
    <p:extLst>
      <p:ext uri="{BB962C8B-B14F-4D97-AF65-F5344CB8AC3E}">
        <p14:creationId xmlns:p14="http://schemas.microsoft.com/office/powerpoint/2010/main" val="272973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ith No First Level Bullet">
    <p:spTree>
      <p:nvGrpSpPr>
        <p:cNvPr id="1" name=""/>
        <p:cNvGrpSpPr/>
        <p:nvPr/>
      </p:nvGrpSpPr>
      <p:grpSpPr>
        <a:xfrm>
          <a:off x="0" y="0"/>
          <a:ext cx="0" cy="0"/>
          <a:chOff x="0" y="0"/>
          <a:chExt cx="0" cy="0"/>
        </a:xfrm>
      </p:grpSpPr>
      <p:sp>
        <p:nvSpPr>
          <p:cNvPr id="9" name="Content Placeholder 2"/>
          <p:cNvSpPr>
            <a:spLocks noGrp="1"/>
          </p:cNvSpPr>
          <p:nvPr>
            <p:ph idx="1"/>
          </p:nvPr>
        </p:nvSpPr>
        <p:spPr>
          <a:xfrm>
            <a:off x="1130300" y="2862264"/>
            <a:ext cx="22006123" cy="9467850"/>
          </a:xfrm>
        </p:spPr>
        <p:txBody>
          <a:bodyPr/>
          <a:lstStyle>
            <a:lvl1pPr marL="0" indent="0">
              <a:buNone/>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dirty="0" smtClean="0"/>
              <a:t>Click to edit Master text styles</a:t>
            </a:r>
          </a:p>
          <a:p>
            <a:pPr lvl="1"/>
            <a:r>
              <a:rPr lang="en-US" dirty="0" smtClean="0"/>
              <a:t>Second level </a:t>
            </a:r>
          </a:p>
          <a:p>
            <a:pPr lvl="2"/>
            <a:r>
              <a:rPr lang="en-US" dirty="0" smtClean="0"/>
              <a:t>Third level</a:t>
            </a:r>
          </a:p>
        </p:txBody>
      </p:sp>
      <p:sp>
        <p:nvSpPr>
          <p:cNvPr id="4" name="Title Placeholder 1"/>
          <p:cNvSpPr>
            <a:spLocks noGrp="1"/>
          </p:cNvSpPr>
          <p:nvPr>
            <p:ph type="title"/>
          </p:nvPr>
        </p:nvSpPr>
        <p:spPr bwMode="auto">
          <a:xfrm>
            <a:off x="1129903" y="347632"/>
            <a:ext cx="21740666" cy="194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endParaRPr lang="en-US" dirty="0"/>
          </a:p>
        </p:txBody>
      </p:sp>
    </p:spTree>
    <p:extLst>
      <p:ext uri="{BB962C8B-B14F-4D97-AF65-F5344CB8AC3E}">
        <p14:creationId xmlns:p14="http://schemas.microsoft.com/office/powerpoint/2010/main" val="59718480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2547600" y="2862263"/>
            <a:ext cx="10588625" cy="9467850"/>
          </a:xfrm>
          <a:solidFill>
            <a:schemeClr val="bg1">
              <a:lumMod val="95000"/>
            </a:schemeClr>
          </a:solidFill>
        </p:spPr>
        <p:txBody>
          <a:bodyPr rtlCol="0">
            <a:normAutofit/>
          </a:bodyPr>
          <a:lstStyle>
            <a:lvl1pPr marL="0" indent="0">
              <a:buNone/>
              <a:defRPr sz="4266" baseline="0"/>
            </a:lvl1pPr>
            <a:lvl2pPr marL="1219124" indent="0">
              <a:buNone/>
              <a:defRPr sz="7466"/>
            </a:lvl2pPr>
            <a:lvl3pPr marL="2438248" indent="0">
              <a:buNone/>
              <a:defRPr sz="6400"/>
            </a:lvl3pPr>
            <a:lvl4pPr marL="3657371" indent="0">
              <a:buNone/>
              <a:defRPr sz="5333"/>
            </a:lvl4pPr>
            <a:lvl5pPr marL="4876495" indent="0">
              <a:buNone/>
              <a:defRPr sz="5333"/>
            </a:lvl5pPr>
            <a:lvl6pPr marL="6095619" indent="0">
              <a:buNone/>
              <a:defRPr sz="5333"/>
            </a:lvl6pPr>
            <a:lvl7pPr marL="7314743" indent="0">
              <a:buNone/>
              <a:defRPr sz="5333"/>
            </a:lvl7pPr>
            <a:lvl8pPr marL="8533867" indent="0">
              <a:buNone/>
              <a:defRPr sz="5333"/>
            </a:lvl8pPr>
            <a:lvl9pPr marL="9752990" indent="0">
              <a:buNone/>
              <a:defRPr sz="5333"/>
            </a:lvl9pPr>
          </a:lstStyle>
          <a:p>
            <a:pPr lvl="0"/>
            <a:r>
              <a:rPr lang="en-US" noProof="0" dirty="0" smtClean="0"/>
              <a:t>Drag picture into this placeholder or click icon to add</a:t>
            </a:r>
            <a:endParaRPr noProof="0" dirty="0"/>
          </a:p>
        </p:txBody>
      </p:sp>
      <p:sp>
        <p:nvSpPr>
          <p:cNvPr id="6" name="Content Placeholder 2"/>
          <p:cNvSpPr>
            <a:spLocks noGrp="1"/>
          </p:cNvSpPr>
          <p:nvPr>
            <p:ph idx="10"/>
          </p:nvPr>
        </p:nvSpPr>
        <p:spPr>
          <a:xfrm>
            <a:off x="1115568" y="2862263"/>
            <a:ext cx="10717843" cy="9467851"/>
          </a:xfrm>
        </p:spPr>
        <p:txBody>
          <a:bodyPr/>
          <a:lstStyle>
            <a:lvl1pPr>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dirty="0" smtClean="0"/>
              <a:t>Click to edit Master text styles</a:t>
            </a:r>
          </a:p>
          <a:p>
            <a:pPr lvl="1"/>
            <a:r>
              <a:rPr lang="en-US" dirty="0" smtClean="0"/>
              <a:t>Second level </a:t>
            </a:r>
          </a:p>
          <a:p>
            <a:pPr lvl="2"/>
            <a:r>
              <a:rPr lang="en-US" dirty="0" smtClean="0"/>
              <a:t>Third level</a:t>
            </a:r>
          </a:p>
        </p:txBody>
      </p:sp>
      <p:sp>
        <p:nvSpPr>
          <p:cNvPr id="8" name="Title Placeholder 1"/>
          <p:cNvSpPr>
            <a:spLocks noGrp="1"/>
          </p:cNvSpPr>
          <p:nvPr>
            <p:ph type="title"/>
          </p:nvPr>
        </p:nvSpPr>
        <p:spPr bwMode="auto">
          <a:xfrm>
            <a:off x="1115569" y="347632"/>
            <a:ext cx="22020656" cy="194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endParaRPr lang="en-US" dirty="0"/>
          </a:p>
        </p:txBody>
      </p:sp>
    </p:spTree>
    <p:extLst>
      <p:ext uri="{BB962C8B-B14F-4D97-AF65-F5344CB8AC3E}">
        <p14:creationId xmlns:p14="http://schemas.microsoft.com/office/powerpoint/2010/main" val="368472762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Title 1"/>
          <p:cNvSpPr>
            <a:spLocks noGrp="1"/>
          </p:cNvSpPr>
          <p:nvPr>
            <p:ph type="title"/>
          </p:nvPr>
        </p:nvSpPr>
        <p:spPr>
          <a:xfrm>
            <a:off x="1156922" y="4495800"/>
            <a:ext cx="17474063" cy="1682496"/>
          </a:xfrm>
        </p:spPr>
        <p:txBody>
          <a:bodyPr/>
          <a:lstStyle/>
          <a:p>
            <a:r>
              <a:rPr lang="en-US" dirty="0" smtClean="0"/>
              <a:t>Thank you</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6188" y="1777999"/>
            <a:ext cx="4936180" cy="939801"/>
          </a:xfrm>
          <a:prstGeom prst="rect">
            <a:avLst/>
          </a:prstGeom>
        </p:spPr>
      </p:pic>
      <p:sp>
        <p:nvSpPr>
          <p:cNvPr id="2" name="Rectangle 1"/>
          <p:cNvSpPr/>
          <p:nvPr userDrawn="1"/>
        </p:nvSpPr>
        <p:spPr>
          <a:xfrm>
            <a:off x="1013852" y="12903200"/>
            <a:ext cx="289476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79357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5494" y="3140075"/>
            <a:ext cx="21944172" cy="9051926"/>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0"/>
          <p:cNvSpPr>
            <a:spLocks noGrp="1"/>
          </p:cNvSpPr>
          <p:nvPr>
            <p:ph type="ftr" sz="quarter" idx="11"/>
          </p:nvPr>
        </p:nvSpPr>
        <p:spPr>
          <a:xfrm>
            <a:off x="8330658" y="12712701"/>
            <a:ext cx="7721097" cy="730250"/>
          </a:xfrm>
          <a:prstGeom prst="rect">
            <a:avLst/>
          </a:prstGeom>
        </p:spPr>
        <p:txBody>
          <a:bodyPr/>
          <a:lstStyle>
            <a:lvl1pPr>
              <a:defRPr smtClean="0"/>
            </a:lvl1pPr>
          </a:lstStyle>
          <a:p>
            <a:pPr>
              <a:defRPr/>
            </a:pPr>
            <a:endParaRPr lang="en-US" altLang="en-US" dirty="0"/>
          </a:p>
        </p:txBody>
      </p:sp>
    </p:spTree>
    <p:extLst>
      <p:ext uri="{BB962C8B-B14F-4D97-AF65-F5344CB8AC3E}">
        <p14:creationId xmlns:p14="http://schemas.microsoft.com/office/powerpoint/2010/main" val="1775694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5494" y="3140075"/>
            <a:ext cx="21944172" cy="9051926"/>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0"/>
          <p:cNvSpPr>
            <a:spLocks noGrp="1"/>
          </p:cNvSpPr>
          <p:nvPr>
            <p:ph type="ftr" sz="quarter" idx="11"/>
          </p:nvPr>
        </p:nvSpPr>
        <p:spPr>
          <a:xfrm>
            <a:off x="8330658" y="12712701"/>
            <a:ext cx="7721097" cy="730250"/>
          </a:xfrm>
          <a:prstGeom prst="rect">
            <a:avLst/>
          </a:prstGeom>
        </p:spPr>
        <p:txBody>
          <a:bodyPr/>
          <a:lstStyle>
            <a:lvl1pPr>
              <a:defRPr smtClean="0"/>
            </a:lvl1pPr>
          </a:lstStyle>
          <a:p>
            <a:pPr>
              <a:defRPr/>
            </a:pPr>
            <a:endParaRPr lang="en-US" altLang="en-US" dirty="0"/>
          </a:p>
        </p:txBody>
      </p:sp>
    </p:spTree>
    <p:extLst>
      <p:ext uri="{BB962C8B-B14F-4D97-AF65-F5344CB8AC3E}">
        <p14:creationId xmlns:p14="http://schemas.microsoft.com/office/powerpoint/2010/main" val="353619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7042"/>
          <a:stretch/>
        </p:blipFill>
        <p:spPr>
          <a:xfrm>
            <a:off x="0" y="0"/>
            <a:ext cx="24384004" cy="12750159"/>
          </a:xfrm>
          <a:prstGeom prst="rect">
            <a:avLst/>
          </a:prstGeom>
        </p:spPr>
      </p:pic>
      <p:sp>
        <p:nvSpPr>
          <p:cNvPr id="2" name="Title 1"/>
          <p:cNvSpPr>
            <a:spLocks noGrp="1"/>
          </p:cNvSpPr>
          <p:nvPr>
            <p:ph type="title" hasCustomPrompt="1"/>
          </p:nvPr>
        </p:nvSpPr>
        <p:spPr>
          <a:xfrm>
            <a:off x="1156923" y="3412425"/>
            <a:ext cx="15049317" cy="2597149"/>
          </a:xfrm>
        </p:spPr>
        <p:txBody>
          <a:bodyPr anchor="b"/>
          <a:lstStyle>
            <a:lvl1pPr algn="l">
              <a:defRPr sz="8000" b="1" i="0" cap="none" baseline="0">
                <a:solidFill>
                  <a:schemeClr val="bg1"/>
                </a:solidFill>
                <a:latin typeface="Arial" charset="0"/>
              </a:defRPr>
            </a:lvl1pPr>
          </a:lstStyle>
          <a:p>
            <a:r>
              <a:rPr lang="en-US" dirty="0" smtClean="0"/>
              <a:t>Section title here</a:t>
            </a:r>
            <a:endParaRPr dirty="0"/>
          </a:p>
        </p:txBody>
      </p:sp>
      <p:sp>
        <p:nvSpPr>
          <p:cNvPr id="3" name="Text Placeholder 2"/>
          <p:cNvSpPr>
            <a:spLocks noGrp="1"/>
          </p:cNvSpPr>
          <p:nvPr>
            <p:ph type="body" idx="1" hasCustomPrompt="1"/>
          </p:nvPr>
        </p:nvSpPr>
        <p:spPr>
          <a:xfrm>
            <a:off x="1156923" y="6434170"/>
            <a:ext cx="15049319" cy="1955800"/>
          </a:xfrm>
        </p:spPr>
        <p:txBody>
          <a:bodyPr>
            <a:normAutofit/>
          </a:bodyPr>
          <a:lstStyle>
            <a:lvl1pPr marL="0" indent="0">
              <a:buNone/>
              <a:defRPr sz="4000" baseline="0">
                <a:solidFill>
                  <a:schemeClr val="accent3"/>
                </a:solidFill>
              </a:defRPr>
            </a:lvl1pPr>
            <a:lvl2pPr marL="1219124" indent="0">
              <a:buNone/>
              <a:defRPr sz="4800">
                <a:solidFill>
                  <a:schemeClr val="tx1">
                    <a:tint val="75000"/>
                  </a:schemeClr>
                </a:solidFill>
              </a:defRPr>
            </a:lvl2pPr>
            <a:lvl3pPr marL="2438248" indent="0">
              <a:buNone/>
              <a:defRPr sz="4266">
                <a:solidFill>
                  <a:schemeClr val="tx1">
                    <a:tint val="75000"/>
                  </a:schemeClr>
                </a:solidFill>
              </a:defRPr>
            </a:lvl3pPr>
            <a:lvl4pPr marL="3657371" indent="0">
              <a:buNone/>
              <a:defRPr sz="3733">
                <a:solidFill>
                  <a:schemeClr val="tx1">
                    <a:tint val="75000"/>
                  </a:schemeClr>
                </a:solidFill>
              </a:defRPr>
            </a:lvl4pPr>
            <a:lvl5pPr marL="4876495" indent="0">
              <a:buNone/>
              <a:defRPr sz="3733">
                <a:solidFill>
                  <a:schemeClr val="tx1">
                    <a:tint val="75000"/>
                  </a:schemeClr>
                </a:solidFill>
              </a:defRPr>
            </a:lvl5pPr>
            <a:lvl6pPr marL="6095619" indent="0">
              <a:buNone/>
              <a:defRPr sz="3733">
                <a:solidFill>
                  <a:schemeClr val="tx1">
                    <a:tint val="75000"/>
                  </a:schemeClr>
                </a:solidFill>
              </a:defRPr>
            </a:lvl6pPr>
            <a:lvl7pPr marL="7314743" indent="0">
              <a:buNone/>
              <a:defRPr sz="3733">
                <a:solidFill>
                  <a:schemeClr val="tx1">
                    <a:tint val="75000"/>
                  </a:schemeClr>
                </a:solidFill>
              </a:defRPr>
            </a:lvl7pPr>
            <a:lvl8pPr marL="8533867" indent="0">
              <a:buNone/>
              <a:defRPr sz="3733">
                <a:solidFill>
                  <a:schemeClr val="tx1">
                    <a:tint val="75000"/>
                  </a:schemeClr>
                </a:solidFill>
              </a:defRPr>
            </a:lvl8pPr>
            <a:lvl9pPr marL="9752990" indent="0">
              <a:buNone/>
              <a:defRPr sz="3733">
                <a:solidFill>
                  <a:schemeClr val="tx1">
                    <a:tint val="75000"/>
                  </a:schemeClr>
                </a:solidFill>
              </a:defRPr>
            </a:lvl9pPr>
          </a:lstStyle>
          <a:p>
            <a:pPr lvl="0"/>
            <a:r>
              <a:rPr lang="en-US" dirty="0" smtClean="0"/>
              <a:t>Section subtitle here</a:t>
            </a:r>
          </a:p>
        </p:txBody>
      </p:sp>
      <p:sp>
        <p:nvSpPr>
          <p:cNvPr id="13" name="TextBox 10"/>
          <p:cNvSpPr txBox="1">
            <a:spLocks noChangeArrowheads="1"/>
          </p:cNvSpPr>
          <p:nvPr userDrawn="1"/>
        </p:nvSpPr>
        <p:spPr bwMode="auto">
          <a:xfrm>
            <a:off x="17801127" y="13075912"/>
            <a:ext cx="490683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CA" sz="1500" dirty="0">
                <a:solidFill>
                  <a:schemeClr val="bg1">
                    <a:lumMod val="50000"/>
                  </a:schemeClr>
                </a:solidFill>
                <a:cs typeface="Arial" charset="0"/>
              </a:rPr>
              <a:t>OpenText Confidential. ©</a:t>
            </a:r>
            <a:r>
              <a:rPr lang="en-CA" sz="1500" dirty="0" smtClean="0">
                <a:solidFill>
                  <a:schemeClr val="bg1">
                    <a:lumMod val="50000"/>
                  </a:schemeClr>
                </a:solidFill>
                <a:cs typeface="Arial" charset="0"/>
              </a:rPr>
              <a:t>2017 </a:t>
            </a:r>
            <a:r>
              <a:rPr lang="en-CA" sz="1500" dirty="0">
                <a:solidFill>
                  <a:schemeClr val="bg1">
                    <a:lumMod val="50000"/>
                  </a:schemeClr>
                </a:solidFill>
                <a:cs typeface="Arial" charset="0"/>
              </a:rPr>
              <a:t>All Rights Reserved.</a:t>
            </a:r>
            <a:endParaRPr lang="en-US" sz="1500" dirty="0">
              <a:solidFill>
                <a:schemeClr val="bg1">
                  <a:lumMod val="50000"/>
                </a:schemeClr>
              </a:solidFill>
              <a:cs typeface="Arial" charset="0"/>
            </a:endParaRPr>
          </a:p>
        </p:txBody>
      </p:sp>
      <p:sp>
        <p:nvSpPr>
          <p:cNvPr id="16" name="TextBox 15"/>
          <p:cNvSpPr txBox="1"/>
          <p:nvPr userDrawn="1"/>
        </p:nvSpPr>
        <p:spPr>
          <a:xfrm>
            <a:off x="22568875" y="13075272"/>
            <a:ext cx="648072" cy="323165"/>
          </a:xfrm>
          <a:prstGeom prst="rect">
            <a:avLst/>
          </a:prstGeom>
          <a:noFill/>
        </p:spPr>
        <p:txBody>
          <a:bodyPr wrap="square" rtlCol="0">
            <a:spAutoFit/>
          </a:bodyPr>
          <a:lstStyle/>
          <a:p>
            <a:pPr algn="r"/>
            <a:fld id="{FB674739-22A0-499D-AC78-99CE08FC6183}" type="slidenum">
              <a:rPr lang="en-US" sz="1500" b="1" smtClean="0">
                <a:solidFill>
                  <a:schemeClr val="bg1">
                    <a:lumMod val="50000"/>
                  </a:schemeClr>
                </a:solidFill>
              </a:rPr>
              <a:pPr algn="r"/>
              <a:t>‹#›</a:t>
            </a:fld>
            <a:endParaRPr lang="en-US" sz="1500" b="1" dirty="0">
              <a:solidFill>
                <a:schemeClr val="bg1">
                  <a:lumMod val="50000"/>
                </a:schemeClr>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2558" y="13018353"/>
            <a:ext cx="2494150" cy="474862"/>
          </a:xfrm>
          <a:prstGeom prst="rect">
            <a:avLst/>
          </a:prstGeom>
        </p:spPr>
      </p:pic>
    </p:spTree>
    <p:extLst>
      <p:ext uri="{BB962C8B-B14F-4D97-AF65-F5344CB8AC3E}">
        <p14:creationId xmlns:p14="http://schemas.microsoft.com/office/powerpoint/2010/main" val="4860217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2"/>
                </a:solidFill>
              </a:defRPr>
            </a:lvl1pPr>
          </a:lstStyle>
          <a:p>
            <a:r>
              <a:rPr lang="en-US" dirty="0" smtClean="0"/>
              <a:t>Click to add title</a:t>
            </a:r>
            <a:endParaRPr dirty="0"/>
          </a:p>
        </p:txBody>
      </p:sp>
    </p:spTree>
    <p:extLst>
      <p:ext uri="{BB962C8B-B14F-4D97-AF65-F5344CB8AC3E}">
        <p14:creationId xmlns:p14="http://schemas.microsoft.com/office/powerpoint/2010/main" val="195471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1115569" y="347632"/>
            <a:ext cx="22020656" cy="1945408"/>
          </a:xfrm>
        </p:spPr>
        <p:txBody>
          <a:bodyPr/>
          <a:lstStyle>
            <a:lvl1pPr>
              <a:defRPr>
                <a:solidFill>
                  <a:schemeClr val="accent2"/>
                </a:solidFill>
              </a:defRPr>
            </a:lvl1pPr>
          </a:lstStyle>
          <a:p>
            <a:endParaRPr dirty="0"/>
          </a:p>
        </p:txBody>
      </p:sp>
      <p:sp>
        <p:nvSpPr>
          <p:cNvPr id="6" name="Text Placeholder 2"/>
          <p:cNvSpPr>
            <a:spLocks noGrp="1"/>
          </p:cNvSpPr>
          <p:nvPr>
            <p:ph idx="1" hasCustomPrompt="1"/>
          </p:nvPr>
        </p:nvSpPr>
        <p:spPr bwMode="auto">
          <a:xfrm>
            <a:off x="1115569" y="2862263"/>
            <a:ext cx="22033091" cy="946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buClr>
                <a:schemeClr val="accent2"/>
              </a:buClr>
              <a:defRPr/>
            </a:lvl1pPr>
            <a:lvl2pPr>
              <a:buClr>
                <a:schemeClr val="accent2"/>
              </a:buClr>
              <a:defRPr baseline="0"/>
            </a:lvl2pPr>
          </a:lstStyle>
          <a:p>
            <a:pPr lvl="0"/>
            <a:r>
              <a:rPr lang="en-US" dirty="0" smtClean="0"/>
              <a:t>Topic 1</a:t>
            </a:r>
          </a:p>
          <a:p>
            <a:pPr lvl="0"/>
            <a:r>
              <a:rPr lang="en-US" dirty="0" smtClean="0"/>
              <a:t>Topic 2</a:t>
            </a:r>
          </a:p>
          <a:p>
            <a:pPr lvl="1"/>
            <a:r>
              <a:rPr lang="en-US" dirty="0" smtClean="0"/>
              <a:t>Sub Topic 2a</a:t>
            </a:r>
          </a:p>
          <a:p>
            <a:pPr lvl="1"/>
            <a:r>
              <a:rPr lang="en-US" dirty="0" smtClean="0"/>
              <a:t>Sub Topic 2b</a:t>
            </a:r>
          </a:p>
        </p:txBody>
      </p:sp>
    </p:spTree>
    <p:extLst>
      <p:ext uri="{BB962C8B-B14F-4D97-AF65-F5344CB8AC3E}">
        <p14:creationId xmlns:p14="http://schemas.microsoft.com/office/powerpoint/2010/main" val="3333057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Text Placeholder 11"/>
          <p:cNvSpPr>
            <a:spLocks noGrp="1"/>
          </p:cNvSpPr>
          <p:nvPr>
            <p:ph type="body" sz="quarter" idx="15" hasCustomPrompt="1"/>
          </p:nvPr>
        </p:nvSpPr>
        <p:spPr>
          <a:xfrm>
            <a:off x="3334222" y="3200400"/>
            <a:ext cx="19829070" cy="4876800"/>
          </a:xfrm>
        </p:spPr>
        <p:txBody>
          <a:bodyPr>
            <a:noAutofit/>
          </a:bodyPr>
          <a:lstStyle>
            <a:lvl1pPr marL="0" indent="0">
              <a:lnSpc>
                <a:spcPct val="120000"/>
              </a:lnSpc>
              <a:spcBef>
                <a:spcPts val="0"/>
              </a:spcBef>
              <a:buNone/>
              <a:defRPr sz="7200" i="1" baseline="0">
                <a:solidFill>
                  <a:schemeClr val="accent2"/>
                </a:solidFill>
                <a:latin typeface="+mj-lt"/>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smtClean="0"/>
              <a:t>A customer testimonial can go in this space. Quotes should be concise and to the point. Don’t forget to include a quote source below.</a:t>
            </a:r>
          </a:p>
        </p:txBody>
      </p:sp>
      <p:sp>
        <p:nvSpPr>
          <p:cNvPr id="13" name="Text Placeholder 11"/>
          <p:cNvSpPr>
            <a:spLocks noGrp="1"/>
          </p:cNvSpPr>
          <p:nvPr>
            <p:ph type="body" sz="quarter" idx="16" hasCustomPrompt="1"/>
          </p:nvPr>
        </p:nvSpPr>
        <p:spPr>
          <a:xfrm>
            <a:off x="3334222" y="8370168"/>
            <a:ext cx="19829070" cy="2133600"/>
          </a:xfrm>
        </p:spPr>
        <p:txBody>
          <a:bodyPr>
            <a:noAutofit/>
          </a:bodyPr>
          <a:lstStyle>
            <a:lvl1pPr marL="0" indent="0" algn="l">
              <a:lnSpc>
                <a:spcPct val="100000"/>
              </a:lnSpc>
              <a:spcBef>
                <a:spcPts val="0"/>
              </a:spcBef>
              <a:buNone/>
              <a:defRPr sz="5400" baseline="0">
                <a:solidFill>
                  <a:schemeClr val="bg1">
                    <a:lumMod val="50000"/>
                  </a:schemeClr>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smtClean="0"/>
              <a:t>—John Smith, Chief Financial Officer, XYZ Company</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4022" y="3113584"/>
            <a:ext cx="1261113" cy="1152127"/>
          </a:xfrm>
          <a:prstGeom prst="rect">
            <a:avLst/>
          </a:prstGeom>
        </p:spPr>
      </p:pic>
    </p:spTree>
    <p:extLst>
      <p:ext uri="{BB962C8B-B14F-4D97-AF65-F5344CB8AC3E}">
        <p14:creationId xmlns:p14="http://schemas.microsoft.com/office/powerpoint/2010/main" val="422555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idx="11"/>
          </p:nvPr>
        </p:nvSpPr>
        <p:spPr>
          <a:xfrm>
            <a:off x="1111624" y="2862264"/>
            <a:ext cx="10693181" cy="9467850"/>
          </a:xfrm>
        </p:spPr>
        <p:txBody>
          <a:bodyPr/>
          <a:lstStyle>
            <a:lvl1pPr>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dirty="0" smtClean="0"/>
              <a:t>Click to edit Master text styles</a:t>
            </a:r>
          </a:p>
          <a:p>
            <a:pPr lvl="1"/>
            <a:r>
              <a:rPr lang="en-US" dirty="0" smtClean="0"/>
              <a:t>Second level </a:t>
            </a:r>
          </a:p>
          <a:p>
            <a:pPr lvl="2"/>
            <a:r>
              <a:rPr lang="en-US" dirty="0" smtClean="0"/>
              <a:t>Third level</a:t>
            </a:r>
          </a:p>
        </p:txBody>
      </p:sp>
      <p:sp>
        <p:nvSpPr>
          <p:cNvPr id="12" name="Content Placeholder 2"/>
          <p:cNvSpPr>
            <a:spLocks noGrp="1"/>
          </p:cNvSpPr>
          <p:nvPr>
            <p:ph idx="12"/>
          </p:nvPr>
        </p:nvSpPr>
        <p:spPr>
          <a:xfrm>
            <a:off x="12627529" y="2862264"/>
            <a:ext cx="10542561" cy="9467850"/>
          </a:xfrm>
        </p:spPr>
        <p:txBody>
          <a:bodyPr/>
          <a:lstStyle>
            <a:lvl1pPr>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dirty="0" smtClean="0"/>
              <a:t>Click to edit Master text styles</a:t>
            </a:r>
          </a:p>
          <a:p>
            <a:pPr lvl="1"/>
            <a:r>
              <a:rPr lang="en-US" dirty="0" smtClean="0"/>
              <a:t>Second level </a:t>
            </a:r>
          </a:p>
          <a:p>
            <a:pPr lvl="2"/>
            <a:r>
              <a:rPr lang="en-US" dirty="0" smtClean="0"/>
              <a:t>Third level</a:t>
            </a:r>
          </a:p>
        </p:txBody>
      </p:sp>
      <p:sp>
        <p:nvSpPr>
          <p:cNvPr id="6" name="Title 1"/>
          <p:cNvSpPr>
            <a:spLocks noGrp="1"/>
          </p:cNvSpPr>
          <p:nvPr>
            <p:ph type="title"/>
          </p:nvPr>
        </p:nvSpPr>
        <p:spPr>
          <a:xfrm>
            <a:off x="1111623" y="347632"/>
            <a:ext cx="22024601" cy="1945408"/>
          </a:xfrm>
        </p:spPr>
        <p:txBody>
          <a:bodyPr/>
          <a:lstStyle>
            <a:lvl1pPr>
              <a:defRPr>
                <a:solidFill>
                  <a:schemeClr val="accent2"/>
                </a:solidFill>
              </a:defRPr>
            </a:lvl1pPr>
          </a:lstStyle>
          <a:p>
            <a:endParaRPr dirty="0"/>
          </a:p>
        </p:txBody>
      </p:sp>
    </p:spTree>
    <p:extLst>
      <p:ext uri="{BB962C8B-B14F-4D97-AF65-F5344CB8AC3E}">
        <p14:creationId xmlns:p14="http://schemas.microsoft.com/office/powerpoint/2010/main" val="33872512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full height)">
    <p:spTree>
      <p:nvGrpSpPr>
        <p:cNvPr id="1" name=""/>
        <p:cNvGrpSpPr/>
        <p:nvPr/>
      </p:nvGrpSpPr>
      <p:grpSpPr>
        <a:xfrm>
          <a:off x="0" y="0"/>
          <a:ext cx="0" cy="0"/>
          <a:chOff x="0" y="0"/>
          <a:chExt cx="0" cy="0"/>
        </a:xfrm>
      </p:grpSpPr>
      <p:sp>
        <p:nvSpPr>
          <p:cNvPr id="6" name="Content Placeholder 2"/>
          <p:cNvSpPr>
            <a:spLocks noGrp="1"/>
          </p:cNvSpPr>
          <p:nvPr>
            <p:ph idx="11"/>
          </p:nvPr>
        </p:nvSpPr>
        <p:spPr>
          <a:xfrm>
            <a:off x="1111624" y="2862264"/>
            <a:ext cx="10693181" cy="9467850"/>
          </a:xfrm>
        </p:spPr>
        <p:txBody>
          <a:bodyPr/>
          <a:lstStyle>
            <a:lvl1pPr>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dirty="0" smtClean="0"/>
              <a:t>Click to edit Master text styles</a:t>
            </a:r>
          </a:p>
          <a:p>
            <a:pPr lvl="1"/>
            <a:r>
              <a:rPr lang="en-US" dirty="0" smtClean="0"/>
              <a:t>Second level </a:t>
            </a:r>
          </a:p>
          <a:p>
            <a:pPr lvl="2"/>
            <a:r>
              <a:rPr lang="en-US" dirty="0" smtClean="0"/>
              <a:t>Third level</a:t>
            </a:r>
          </a:p>
        </p:txBody>
      </p:sp>
      <p:sp>
        <p:nvSpPr>
          <p:cNvPr id="7" name="Content Placeholder 2"/>
          <p:cNvSpPr>
            <a:spLocks noGrp="1"/>
          </p:cNvSpPr>
          <p:nvPr>
            <p:ph idx="12"/>
          </p:nvPr>
        </p:nvSpPr>
        <p:spPr>
          <a:xfrm>
            <a:off x="12627529" y="341313"/>
            <a:ext cx="10542561" cy="11988801"/>
          </a:xfrm>
        </p:spPr>
        <p:txBody>
          <a:bodyPr/>
          <a:lstStyle>
            <a:lvl1pPr>
              <a:defRPr sz="5000"/>
            </a:lvl1pPr>
            <a:lvl2pPr>
              <a:defRPr sz="4000"/>
            </a:lvl2pPr>
            <a:lvl3pPr>
              <a:defRPr sz="3200"/>
            </a:lvl3pPr>
            <a:lvl4pPr>
              <a:defRPr sz="3400"/>
            </a:lvl4pPr>
            <a:lvl5pPr>
              <a:defRPr sz="2800"/>
            </a:lvl5pPr>
            <a:lvl6pPr>
              <a:buFont typeface="Wingdings" pitchFamily="2" charset="2"/>
              <a:buChar char="§"/>
              <a:defRPr sz="4800" baseline="0"/>
            </a:lvl6pPr>
            <a:lvl7pPr>
              <a:buFont typeface="Wingdings" pitchFamily="2" charset="2"/>
              <a:buChar char="§"/>
              <a:defRPr sz="4800"/>
            </a:lvl7pPr>
            <a:lvl8pPr>
              <a:buFont typeface="Wingdings" pitchFamily="2" charset="2"/>
              <a:buChar char="§"/>
              <a:defRPr sz="4800" baseline="0"/>
            </a:lvl8pPr>
            <a:lvl9pPr>
              <a:buFont typeface="Wingdings" pitchFamily="2" charset="2"/>
              <a:buChar char="§"/>
              <a:defRPr sz="4800" baseline="0"/>
            </a:lvl9pPr>
          </a:lstStyle>
          <a:p>
            <a:pPr lvl="0"/>
            <a:r>
              <a:rPr lang="en-US" dirty="0" smtClean="0"/>
              <a:t>Click to edit Master text styles</a:t>
            </a:r>
          </a:p>
          <a:p>
            <a:pPr lvl="1"/>
            <a:r>
              <a:rPr lang="en-US" dirty="0" smtClean="0"/>
              <a:t>Second level </a:t>
            </a:r>
          </a:p>
          <a:p>
            <a:pPr lvl="2"/>
            <a:r>
              <a:rPr lang="en-US" dirty="0" smtClean="0"/>
              <a:t>Third level</a:t>
            </a:r>
          </a:p>
        </p:txBody>
      </p:sp>
      <p:sp>
        <p:nvSpPr>
          <p:cNvPr id="8" name="Title 1"/>
          <p:cNvSpPr>
            <a:spLocks noGrp="1"/>
          </p:cNvSpPr>
          <p:nvPr>
            <p:ph type="title"/>
          </p:nvPr>
        </p:nvSpPr>
        <p:spPr>
          <a:xfrm>
            <a:off x="1111624" y="347632"/>
            <a:ext cx="11078790" cy="1945408"/>
          </a:xfrm>
        </p:spPr>
        <p:txBody>
          <a:bodyPr/>
          <a:lstStyle>
            <a:lvl1pPr>
              <a:defRPr>
                <a:solidFill>
                  <a:schemeClr val="accent2"/>
                </a:solidFill>
              </a:defRPr>
            </a:lvl1pPr>
          </a:lstStyle>
          <a:p>
            <a:endParaRPr dirty="0"/>
          </a:p>
        </p:txBody>
      </p:sp>
    </p:spTree>
    <p:extLst>
      <p:ext uri="{BB962C8B-B14F-4D97-AF65-F5344CB8AC3E}">
        <p14:creationId xmlns:p14="http://schemas.microsoft.com/office/powerpoint/2010/main" val="5708385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emf"/><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1115569" y="347632"/>
            <a:ext cx="22020656" cy="194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endParaRPr lang="en-US" dirty="0"/>
          </a:p>
        </p:txBody>
      </p:sp>
      <p:sp>
        <p:nvSpPr>
          <p:cNvPr id="1029" name="Text Placeholder 2"/>
          <p:cNvSpPr>
            <a:spLocks noGrp="1"/>
          </p:cNvSpPr>
          <p:nvPr>
            <p:ph type="body" idx="1"/>
          </p:nvPr>
        </p:nvSpPr>
        <p:spPr bwMode="auto">
          <a:xfrm>
            <a:off x="1115569" y="2862264"/>
            <a:ext cx="22047724" cy="946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30" name="TextBox 10"/>
          <p:cNvSpPr txBox="1">
            <a:spLocks noChangeArrowheads="1"/>
          </p:cNvSpPr>
          <p:nvPr/>
        </p:nvSpPr>
        <p:spPr bwMode="auto">
          <a:xfrm>
            <a:off x="17801127" y="13075912"/>
            <a:ext cx="490683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CA" sz="1500" dirty="0">
                <a:solidFill>
                  <a:schemeClr val="bg1">
                    <a:lumMod val="50000"/>
                  </a:schemeClr>
                </a:solidFill>
                <a:cs typeface="Arial" charset="0"/>
              </a:rPr>
              <a:t>OpenText Confidential. ©</a:t>
            </a:r>
            <a:r>
              <a:rPr lang="en-CA" sz="1500" dirty="0" smtClean="0">
                <a:solidFill>
                  <a:schemeClr val="bg1">
                    <a:lumMod val="50000"/>
                  </a:schemeClr>
                </a:solidFill>
                <a:cs typeface="Arial" charset="0"/>
              </a:rPr>
              <a:t>2017 </a:t>
            </a:r>
            <a:r>
              <a:rPr lang="en-CA" sz="1500" dirty="0">
                <a:solidFill>
                  <a:schemeClr val="bg1">
                    <a:lumMod val="50000"/>
                  </a:schemeClr>
                </a:solidFill>
                <a:cs typeface="Arial" charset="0"/>
              </a:rPr>
              <a:t>All Rights Reserved.</a:t>
            </a:r>
            <a:endParaRPr lang="en-US" sz="1500" dirty="0">
              <a:solidFill>
                <a:schemeClr val="bg1">
                  <a:lumMod val="50000"/>
                </a:schemeClr>
              </a:solidFill>
              <a:cs typeface="Arial" charset="0"/>
            </a:endParaRPr>
          </a:p>
        </p:txBody>
      </p:sp>
      <p:sp>
        <p:nvSpPr>
          <p:cNvPr id="10" name="TextBox 9"/>
          <p:cNvSpPr txBox="1"/>
          <p:nvPr/>
        </p:nvSpPr>
        <p:spPr>
          <a:xfrm>
            <a:off x="22568875" y="13075272"/>
            <a:ext cx="648072" cy="323165"/>
          </a:xfrm>
          <a:prstGeom prst="rect">
            <a:avLst/>
          </a:prstGeom>
          <a:noFill/>
        </p:spPr>
        <p:txBody>
          <a:bodyPr wrap="square" rtlCol="0">
            <a:spAutoFit/>
          </a:bodyPr>
          <a:lstStyle/>
          <a:p>
            <a:pPr algn="r"/>
            <a:fld id="{FB674739-22A0-499D-AC78-99CE08FC6183}" type="slidenum">
              <a:rPr lang="en-US" sz="1500" b="1" smtClean="0">
                <a:solidFill>
                  <a:schemeClr val="bg1">
                    <a:lumMod val="50000"/>
                  </a:schemeClr>
                </a:solidFill>
              </a:rPr>
              <a:pPr algn="r"/>
              <a:t>‹#›</a:t>
            </a:fld>
            <a:endParaRPr lang="en-US" sz="1500" b="1" dirty="0">
              <a:solidFill>
                <a:schemeClr val="bg1">
                  <a:lumMod val="50000"/>
                </a:schemeClr>
              </a:solidFill>
            </a:endParaRPr>
          </a:p>
        </p:txBody>
      </p:sp>
      <p:pic>
        <p:nvPicPr>
          <p:cNvPr id="2" name="Picture 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242558" y="13018353"/>
            <a:ext cx="2494150" cy="474862"/>
          </a:xfrm>
          <a:prstGeom prst="rect">
            <a:avLst/>
          </a:prstGeom>
        </p:spPr>
      </p:pic>
      <p:cxnSp>
        <p:nvCxnSpPr>
          <p:cNvPr id="6" name="Straight Connector 5"/>
          <p:cNvCxnSpPr/>
          <p:nvPr userDrawn="1"/>
        </p:nvCxnSpPr>
        <p:spPr>
          <a:xfrm>
            <a:off x="0" y="12750799"/>
            <a:ext cx="24382413"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5" r:id="rId1"/>
    <p:sldLayoutId id="2147483697" r:id="rId2"/>
    <p:sldLayoutId id="2147483698" r:id="rId3"/>
    <p:sldLayoutId id="2147483699" r:id="rId4"/>
    <p:sldLayoutId id="2147483713" r:id="rId5"/>
    <p:sldLayoutId id="2147483700" r:id="rId6"/>
    <p:sldLayoutId id="2147483701" r:id="rId7"/>
    <p:sldLayoutId id="2147483702" r:id="rId8"/>
    <p:sldLayoutId id="2147483715" r:id="rId9"/>
    <p:sldLayoutId id="2147483704" r:id="rId10"/>
    <p:sldLayoutId id="2147483705" r:id="rId11"/>
    <p:sldLayoutId id="2147483706" r:id="rId12"/>
    <p:sldLayoutId id="2147483707" r:id="rId13"/>
    <p:sldLayoutId id="2147483708" r:id="rId14"/>
    <p:sldLayoutId id="2147483709" r:id="rId15"/>
    <p:sldLayoutId id="2147483734" r:id="rId16"/>
  </p:sldLayoutIdLst>
  <p:timing>
    <p:tnLst>
      <p:par>
        <p:cTn id="1" dur="indefinite" restart="never" nodeType="tmRoot"/>
      </p:par>
    </p:tnLst>
  </p:timing>
  <p:hf hdr="0"/>
  <p:txStyles>
    <p:titleStyle>
      <a:lvl1pPr algn="l" rtl="0" eaLnBrk="1" fontAlgn="base" hangingPunct="1">
        <a:lnSpc>
          <a:spcPts val="8000"/>
        </a:lnSpc>
        <a:spcBef>
          <a:spcPct val="0"/>
        </a:spcBef>
        <a:spcAft>
          <a:spcPct val="0"/>
        </a:spcAft>
        <a:defRPr sz="7000" kern="1200" baseline="0">
          <a:solidFill>
            <a:schemeClr val="accent2"/>
          </a:solidFill>
          <a:latin typeface="+mj-lt"/>
          <a:ea typeface="ＭＳ Ｐゴシック" charset="0"/>
          <a:cs typeface="AllerMod" pitchFamily="50" charset="0"/>
        </a:defRPr>
      </a:lvl1pPr>
      <a:lvl2pPr algn="l" rtl="0" eaLnBrk="1" fontAlgn="base" hangingPunct="1">
        <a:spcBef>
          <a:spcPct val="0"/>
        </a:spcBef>
        <a:spcAft>
          <a:spcPct val="0"/>
        </a:spcAft>
        <a:defRPr sz="8533">
          <a:solidFill>
            <a:schemeClr val="accent1"/>
          </a:solidFill>
          <a:latin typeface="AllerMod Regular" charset="0"/>
          <a:ea typeface="ＭＳ Ｐゴシック" charset="0"/>
        </a:defRPr>
      </a:lvl2pPr>
      <a:lvl3pPr algn="l" rtl="0" eaLnBrk="1" fontAlgn="base" hangingPunct="1">
        <a:spcBef>
          <a:spcPct val="0"/>
        </a:spcBef>
        <a:spcAft>
          <a:spcPct val="0"/>
        </a:spcAft>
        <a:defRPr sz="8533">
          <a:solidFill>
            <a:schemeClr val="accent1"/>
          </a:solidFill>
          <a:latin typeface="AllerMod Regular" charset="0"/>
          <a:ea typeface="ＭＳ Ｐゴシック" charset="0"/>
        </a:defRPr>
      </a:lvl3pPr>
      <a:lvl4pPr algn="l" rtl="0" eaLnBrk="1" fontAlgn="base" hangingPunct="1">
        <a:spcBef>
          <a:spcPct val="0"/>
        </a:spcBef>
        <a:spcAft>
          <a:spcPct val="0"/>
        </a:spcAft>
        <a:defRPr sz="8533">
          <a:solidFill>
            <a:schemeClr val="accent1"/>
          </a:solidFill>
          <a:latin typeface="AllerMod Regular" charset="0"/>
          <a:ea typeface="ＭＳ Ｐゴシック" charset="0"/>
        </a:defRPr>
      </a:lvl4pPr>
      <a:lvl5pPr algn="l" rtl="0" eaLnBrk="1" fontAlgn="base" hangingPunct="1">
        <a:spcBef>
          <a:spcPct val="0"/>
        </a:spcBef>
        <a:spcAft>
          <a:spcPct val="0"/>
        </a:spcAft>
        <a:defRPr sz="8533">
          <a:solidFill>
            <a:schemeClr val="accent1"/>
          </a:solidFill>
          <a:latin typeface="AllerMod Regular" charset="0"/>
          <a:ea typeface="ＭＳ Ｐゴシック" charset="0"/>
        </a:defRPr>
      </a:lvl5pPr>
      <a:lvl6pPr marL="1219124" algn="l" rtl="0" eaLnBrk="1" fontAlgn="base" hangingPunct="1">
        <a:spcBef>
          <a:spcPct val="0"/>
        </a:spcBef>
        <a:spcAft>
          <a:spcPct val="0"/>
        </a:spcAft>
        <a:defRPr sz="8533">
          <a:solidFill>
            <a:schemeClr val="accent1"/>
          </a:solidFill>
          <a:latin typeface="AllerMod Regular" charset="0"/>
          <a:ea typeface="ＭＳ Ｐゴシック" charset="0"/>
        </a:defRPr>
      </a:lvl6pPr>
      <a:lvl7pPr marL="2438248" algn="l" rtl="0" eaLnBrk="1" fontAlgn="base" hangingPunct="1">
        <a:spcBef>
          <a:spcPct val="0"/>
        </a:spcBef>
        <a:spcAft>
          <a:spcPct val="0"/>
        </a:spcAft>
        <a:defRPr sz="8533">
          <a:solidFill>
            <a:schemeClr val="accent1"/>
          </a:solidFill>
          <a:latin typeface="AllerMod Regular" charset="0"/>
          <a:ea typeface="ＭＳ Ｐゴシック" charset="0"/>
        </a:defRPr>
      </a:lvl7pPr>
      <a:lvl8pPr marL="3657371" algn="l" rtl="0" eaLnBrk="1" fontAlgn="base" hangingPunct="1">
        <a:spcBef>
          <a:spcPct val="0"/>
        </a:spcBef>
        <a:spcAft>
          <a:spcPct val="0"/>
        </a:spcAft>
        <a:defRPr sz="8533">
          <a:solidFill>
            <a:schemeClr val="accent1"/>
          </a:solidFill>
          <a:latin typeface="AllerMod Regular" charset="0"/>
          <a:ea typeface="ＭＳ Ｐゴシック" charset="0"/>
        </a:defRPr>
      </a:lvl8pPr>
      <a:lvl9pPr marL="4876495" algn="l" rtl="0" eaLnBrk="1" fontAlgn="base" hangingPunct="1">
        <a:spcBef>
          <a:spcPct val="0"/>
        </a:spcBef>
        <a:spcAft>
          <a:spcPct val="0"/>
        </a:spcAft>
        <a:defRPr sz="8533">
          <a:solidFill>
            <a:schemeClr val="accent1"/>
          </a:solidFill>
          <a:latin typeface="AllerMod Regular" charset="0"/>
          <a:ea typeface="ＭＳ Ｐゴシック" charset="0"/>
        </a:defRPr>
      </a:lvl9pPr>
    </p:titleStyle>
    <p:bodyStyle>
      <a:lvl1pPr marL="540000" indent="-540000" algn="l" rtl="0" eaLnBrk="1" fontAlgn="base" hangingPunct="1">
        <a:spcBef>
          <a:spcPts val="3200"/>
        </a:spcBef>
        <a:spcAft>
          <a:spcPct val="0"/>
        </a:spcAft>
        <a:buClr>
          <a:schemeClr val="accent2"/>
        </a:buClr>
        <a:buFont typeface="Arial" charset="0"/>
        <a:buChar char="•"/>
        <a:defRPr sz="5000" kern="1200">
          <a:solidFill>
            <a:schemeClr val="tx1"/>
          </a:solidFill>
          <a:latin typeface="+mj-lt"/>
          <a:ea typeface="ＭＳ Ｐゴシック" charset="0"/>
          <a:cs typeface="HelveticaNeueLT Std"/>
        </a:defRPr>
      </a:lvl1pPr>
      <a:lvl2pPr marL="1080000" indent="-504000" algn="l" rtl="0" eaLnBrk="1" fontAlgn="base" hangingPunct="1">
        <a:spcBef>
          <a:spcPts val="1067"/>
        </a:spcBef>
        <a:spcAft>
          <a:spcPct val="0"/>
        </a:spcAft>
        <a:buClr>
          <a:schemeClr val="accent2"/>
        </a:buClr>
        <a:buFont typeface="Arial" charset="0"/>
        <a:buChar char="•"/>
        <a:defRPr sz="4000" kern="1200">
          <a:solidFill>
            <a:schemeClr val="tx1"/>
          </a:solidFill>
          <a:latin typeface="+mj-lt"/>
          <a:ea typeface="ＭＳ Ｐゴシック" charset="0"/>
          <a:cs typeface="HelveticaNeueLT Std"/>
        </a:defRPr>
      </a:lvl2pPr>
      <a:lvl3pPr marL="1620000" indent="-468000" algn="l" rtl="0" eaLnBrk="1" fontAlgn="base" hangingPunct="1">
        <a:spcBef>
          <a:spcPts val="1067"/>
        </a:spcBef>
        <a:spcAft>
          <a:spcPct val="0"/>
        </a:spcAft>
        <a:buClr>
          <a:schemeClr val="accent2"/>
        </a:buClr>
        <a:buFont typeface="Arial" charset="0"/>
        <a:buChar char="•"/>
        <a:defRPr sz="3200" kern="1200">
          <a:solidFill>
            <a:schemeClr val="tx1"/>
          </a:solidFill>
          <a:latin typeface="+mj-lt"/>
          <a:ea typeface="ＭＳ Ｐゴシック" charset="0"/>
          <a:cs typeface="HelveticaNeueLT Std"/>
        </a:defRPr>
      </a:lvl3pPr>
      <a:lvl4pPr marL="2160000" indent="-432000" algn="l" rtl="0" eaLnBrk="1" fontAlgn="base" hangingPunct="1">
        <a:spcBef>
          <a:spcPts val="1067"/>
        </a:spcBef>
        <a:spcAft>
          <a:spcPct val="0"/>
        </a:spcAft>
        <a:buClr>
          <a:schemeClr val="accent1"/>
        </a:buClr>
        <a:buFont typeface="Wingdings" charset="2"/>
        <a:buChar char="§"/>
        <a:defRPr sz="3400" kern="1200">
          <a:solidFill>
            <a:schemeClr val="tx1"/>
          </a:solidFill>
          <a:latin typeface="+mj-lt"/>
          <a:ea typeface="ＭＳ Ｐゴシック" charset="0"/>
          <a:cs typeface="HelveticaNeueLT Std"/>
        </a:defRPr>
      </a:lvl4pPr>
      <a:lvl5pPr marL="2700000" indent="-396000" algn="l" rtl="0" eaLnBrk="1" fontAlgn="base" hangingPunct="1">
        <a:spcBef>
          <a:spcPts val="1067"/>
        </a:spcBef>
        <a:spcAft>
          <a:spcPct val="0"/>
        </a:spcAft>
        <a:buClr>
          <a:schemeClr val="accent1"/>
        </a:buClr>
        <a:buFont typeface="Wingdings" charset="2"/>
        <a:buChar char="§"/>
        <a:defRPr sz="2800" kern="1200">
          <a:solidFill>
            <a:schemeClr val="tx1"/>
          </a:solidFill>
          <a:latin typeface="+mj-lt"/>
          <a:ea typeface="ＭＳ Ｐゴシック" charset="0"/>
          <a:cs typeface="HelveticaNeueLT Std"/>
        </a:defRPr>
      </a:lvl5pPr>
      <a:lvl6pPr marL="3657371" indent="-609562" algn="l" defTabSz="2438248" rtl="0" eaLnBrk="1" latinLnBrk="0" hangingPunct="1">
        <a:spcBef>
          <a:spcPts val="1067"/>
        </a:spcBef>
        <a:buClr>
          <a:schemeClr val="accent1"/>
        </a:buClr>
        <a:buFont typeface="Wingdings" pitchFamily="2" charset="2"/>
        <a:buChar char="§"/>
        <a:defRPr sz="4800" kern="1200">
          <a:solidFill>
            <a:schemeClr val="tx1"/>
          </a:solidFill>
          <a:latin typeface="Arial" pitchFamily="34" charset="0"/>
          <a:ea typeface="+mn-ea"/>
          <a:cs typeface="Arial" pitchFamily="34" charset="0"/>
        </a:defRPr>
      </a:lvl6pPr>
      <a:lvl7pPr marL="3657371" indent="-609562" algn="l" defTabSz="2438248" rtl="0" eaLnBrk="1" latinLnBrk="0" hangingPunct="1">
        <a:spcBef>
          <a:spcPts val="1067"/>
        </a:spcBef>
        <a:buClr>
          <a:schemeClr val="accent1"/>
        </a:buClr>
        <a:buFont typeface="Wingdings" pitchFamily="2" charset="2"/>
        <a:buChar char="§"/>
        <a:defRPr sz="4266" kern="1200" baseline="0">
          <a:solidFill>
            <a:schemeClr val="tx1"/>
          </a:solidFill>
          <a:latin typeface="Arial" pitchFamily="34" charset="0"/>
          <a:ea typeface="+mn-ea"/>
          <a:cs typeface="Arial" pitchFamily="34" charset="0"/>
        </a:defRPr>
      </a:lvl7pPr>
      <a:lvl8pPr marL="3657371" indent="-609562" algn="l" defTabSz="2438248" rtl="0" eaLnBrk="1" latinLnBrk="0" hangingPunct="1">
        <a:spcBef>
          <a:spcPts val="1067"/>
        </a:spcBef>
        <a:buClr>
          <a:schemeClr val="accent1"/>
        </a:buClr>
        <a:buFont typeface="Wingdings" pitchFamily="2" charset="2"/>
        <a:buChar char="§"/>
        <a:defRPr sz="4800" kern="1200" baseline="0">
          <a:solidFill>
            <a:schemeClr val="tx1"/>
          </a:solidFill>
          <a:latin typeface="Arial" pitchFamily="34" charset="0"/>
          <a:ea typeface="+mn-ea"/>
          <a:cs typeface="Arial" pitchFamily="34" charset="0"/>
        </a:defRPr>
      </a:lvl8pPr>
      <a:lvl9pPr marL="3657371" indent="-609562" algn="l" defTabSz="2438248" rtl="0" eaLnBrk="1" latinLnBrk="0" hangingPunct="1">
        <a:spcBef>
          <a:spcPts val="1067"/>
        </a:spcBef>
        <a:buClr>
          <a:schemeClr val="accent1"/>
        </a:buClr>
        <a:buFont typeface="Wingdings" pitchFamily="2" charset="2"/>
        <a:buChar char="§"/>
        <a:defRPr sz="4800" kern="1200" baseline="0">
          <a:solidFill>
            <a:schemeClr val="tx1"/>
          </a:solidFill>
          <a:latin typeface="Arial" pitchFamily="34" charset="0"/>
          <a:ea typeface="+mn-ea"/>
          <a:cs typeface="Arial" pitchFamily="34" charset="0"/>
        </a:defRPr>
      </a:lvl9pPr>
    </p:bodyStyle>
    <p:otherStyle>
      <a:defPPr>
        <a:defRPr/>
      </a:defPPr>
      <a:lvl1pPr marL="0" algn="l" defTabSz="2438248" rtl="0" eaLnBrk="1" latinLnBrk="0" hangingPunct="1">
        <a:defRPr sz="4800" kern="1200">
          <a:solidFill>
            <a:schemeClr val="tx1"/>
          </a:solidFill>
          <a:latin typeface="+mn-lt"/>
          <a:ea typeface="+mn-ea"/>
          <a:cs typeface="+mn-cs"/>
        </a:defRPr>
      </a:lvl1pPr>
      <a:lvl2pPr marL="1219124" algn="l" defTabSz="2438248" rtl="0" eaLnBrk="1" latinLnBrk="0" hangingPunct="1">
        <a:defRPr sz="4800" kern="1200">
          <a:solidFill>
            <a:schemeClr val="tx1"/>
          </a:solidFill>
          <a:latin typeface="+mn-lt"/>
          <a:ea typeface="+mn-ea"/>
          <a:cs typeface="+mn-cs"/>
        </a:defRPr>
      </a:lvl2pPr>
      <a:lvl3pPr marL="2438248" algn="l" defTabSz="2438248" rtl="0" eaLnBrk="1" latinLnBrk="0" hangingPunct="1">
        <a:defRPr sz="4800" kern="1200">
          <a:solidFill>
            <a:schemeClr val="tx1"/>
          </a:solidFill>
          <a:latin typeface="+mn-lt"/>
          <a:ea typeface="+mn-ea"/>
          <a:cs typeface="+mn-cs"/>
        </a:defRPr>
      </a:lvl3pPr>
      <a:lvl4pPr marL="3657371" algn="l" defTabSz="2438248" rtl="0" eaLnBrk="1" latinLnBrk="0" hangingPunct="1">
        <a:defRPr sz="4800" kern="1200">
          <a:solidFill>
            <a:schemeClr val="tx1"/>
          </a:solidFill>
          <a:latin typeface="+mn-lt"/>
          <a:ea typeface="+mn-ea"/>
          <a:cs typeface="+mn-cs"/>
        </a:defRPr>
      </a:lvl4pPr>
      <a:lvl5pPr marL="4876495" algn="l" defTabSz="2438248" rtl="0" eaLnBrk="1" latinLnBrk="0" hangingPunct="1">
        <a:defRPr sz="4800" kern="1200">
          <a:solidFill>
            <a:schemeClr val="tx1"/>
          </a:solidFill>
          <a:latin typeface="+mn-lt"/>
          <a:ea typeface="+mn-ea"/>
          <a:cs typeface="+mn-cs"/>
        </a:defRPr>
      </a:lvl5pPr>
      <a:lvl6pPr marL="6095619" algn="l" defTabSz="2438248" rtl="0" eaLnBrk="1" latinLnBrk="0" hangingPunct="1">
        <a:defRPr sz="4800" kern="1200">
          <a:solidFill>
            <a:schemeClr val="tx1"/>
          </a:solidFill>
          <a:latin typeface="+mn-lt"/>
          <a:ea typeface="+mn-ea"/>
          <a:cs typeface="+mn-cs"/>
        </a:defRPr>
      </a:lvl6pPr>
      <a:lvl7pPr marL="7314743" algn="l" defTabSz="2438248" rtl="0" eaLnBrk="1" latinLnBrk="0" hangingPunct="1">
        <a:defRPr sz="4800" kern="1200">
          <a:solidFill>
            <a:schemeClr val="tx1"/>
          </a:solidFill>
          <a:latin typeface="+mn-lt"/>
          <a:ea typeface="+mn-ea"/>
          <a:cs typeface="+mn-cs"/>
        </a:defRPr>
      </a:lvl7pPr>
      <a:lvl8pPr marL="8533867" algn="l" defTabSz="2438248" rtl="0" eaLnBrk="1" latinLnBrk="0" hangingPunct="1">
        <a:defRPr sz="4800" kern="1200">
          <a:solidFill>
            <a:schemeClr val="tx1"/>
          </a:solidFill>
          <a:latin typeface="+mn-lt"/>
          <a:ea typeface="+mn-ea"/>
          <a:cs typeface="+mn-cs"/>
        </a:defRPr>
      </a:lvl8pPr>
      <a:lvl9pPr marL="9752990" algn="l" defTabSz="2438248" rtl="0" eaLnBrk="1" latinLnBrk="0" hangingPunct="1">
        <a:defRPr sz="4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017" userDrawn="1">
          <p15:clr>
            <a:srgbClr val="F26B43"/>
          </p15:clr>
        </p15:guide>
        <p15:guide id="2" pos="7679" userDrawn="1">
          <p15:clr>
            <a:srgbClr val="F26B43"/>
          </p15:clr>
        </p15:guide>
        <p15:guide id="3" orient="horz" pos="1803" userDrawn="1">
          <p15:clr>
            <a:srgbClr val="F26B43"/>
          </p15:clr>
        </p15:guide>
        <p15:guide id="4" pos="785" userDrawn="1">
          <p15:clr>
            <a:srgbClr val="F26B43"/>
          </p15:clr>
        </p15:guide>
        <p15:guide id="5" pos="14574" userDrawn="1">
          <p15:clr>
            <a:srgbClr val="F26B43"/>
          </p15:clr>
        </p15:guide>
        <p15:guide id="6" orient="horz" pos="215" userDrawn="1">
          <p15:clr>
            <a:srgbClr val="F26B43"/>
          </p15:clr>
        </p15:guide>
        <p15:guide id="7" orient="horz" pos="1440" userDrawn="1">
          <p15:clr>
            <a:srgbClr val="F26B43"/>
          </p15:clr>
        </p15:guide>
        <p15:guide id="8" orient="horz" pos="77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1115569" y="347632"/>
            <a:ext cx="22020656" cy="194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endParaRPr lang="en-US" dirty="0"/>
          </a:p>
        </p:txBody>
      </p:sp>
      <p:sp>
        <p:nvSpPr>
          <p:cNvPr id="1029" name="Text Placeholder 2"/>
          <p:cNvSpPr>
            <a:spLocks noGrp="1"/>
          </p:cNvSpPr>
          <p:nvPr>
            <p:ph type="body" idx="1"/>
          </p:nvPr>
        </p:nvSpPr>
        <p:spPr bwMode="auto">
          <a:xfrm>
            <a:off x="1115569" y="2862264"/>
            <a:ext cx="22047724" cy="946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30" name="TextBox 10"/>
          <p:cNvSpPr txBox="1">
            <a:spLocks noChangeArrowheads="1"/>
          </p:cNvSpPr>
          <p:nvPr/>
        </p:nvSpPr>
        <p:spPr bwMode="auto">
          <a:xfrm>
            <a:off x="17801127" y="13075912"/>
            <a:ext cx="490683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CA" sz="1500" dirty="0">
                <a:solidFill>
                  <a:schemeClr val="bg1">
                    <a:lumMod val="50000"/>
                  </a:schemeClr>
                </a:solidFill>
                <a:cs typeface="Arial" charset="0"/>
              </a:rPr>
              <a:t>OpenText Confidential. ©</a:t>
            </a:r>
            <a:r>
              <a:rPr lang="en-CA" sz="1500" dirty="0" smtClean="0">
                <a:solidFill>
                  <a:schemeClr val="bg1">
                    <a:lumMod val="50000"/>
                  </a:schemeClr>
                </a:solidFill>
                <a:cs typeface="Arial" charset="0"/>
              </a:rPr>
              <a:t>2017 </a:t>
            </a:r>
            <a:r>
              <a:rPr lang="en-CA" sz="1500" dirty="0">
                <a:solidFill>
                  <a:schemeClr val="bg1">
                    <a:lumMod val="50000"/>
                  </a:schemeClr>
                </a:solidFill>
                <a:cs typeface="Arial" charset="0"/>
              </a:rPr>
              <a:t>All Rights Reserved.</a:t>
            </a:r>
            <a:endParaRPr lang="en-US" sz="1500" dirty="0">
              <a:solidFill>
                <a:schemeClr val="bg1">
                  <a:lumMod val="50000"/>
                </a:schemeClr>
              </a:solidFill>
              <a:cs typeface="Arial" charset="0"/>
            </a:endParaRPr>
          </a:p>
        </p:txBody>
      </p:sp>
      <p:sp>
        <p:nvSpPr>
          <p:cNvPr id="10" name="TextBox 9"/>
          <p:cNvSpPr txBox="1"/>
          <p:nvPr/>
        </p:nvSpPr>
        <p:spPr>
          <a:xfrm>
            <a:off x="22568875" y="13075272"/>
            <a:ext cx="648072" cy="323165"/>
          </a:xfrm>
          <a:prstGeom prst="rect">
            <a:avLst/>
          </a:prstGeom>
          <a:noFill/>
        </p:spPr>
        <p:txBody>
          <a:bodyPr wrap="square" rtlCol="0">
            <a:spAutoFit/>
          </a:bodyPr>
          <a:lstStyle/>
          <a:p>
            <a:pPr algn="r"/>
            <a:fld id="{FB674739-22A0-499D-AC78-99CE08FC6183}" type="slidenum">
              <a:rPr lang="en-US" sz="1500" b="1" smtClean="0">
                <a:solidFill>
                  <a:schemeClr val="bg1">
                    <a:lumMod val="50000"/>
                  </a:schemeClr>
                </a:solidFill>
              </a:rPr>
              <a:pPr algn="r"/>
              <a:t>‹#›</a:t>
            </a:fld>
            <a:endParaRPr lang="en-US" sz="1500" b="1" dirty="0">
              <a:solidFill>
                <a:schemeClr val="bg1">
                  <a:lumMod val="50000"/>
                </a:schemeClr>
              </a:solidFill>
            </a:endParaRPr>
          </a:p>
        </p:txBody>
      </p:sp>
      <p:pic>
        <p:nvPicPr>
          <p:cNvPr id="2" name="Picture 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42558" y="13018353"/>
            <a:ext cx="2494150" cy="474862"/>
          </a:xfrm>
          <a:prstGeom prst="rect">
            <a:avLst/>
          </a:prstGeom>
        </p:spPr>
      </p:pic>
      <p:cxnSp>
        <p:nvCxnSpPr>
          <p:cNvPr id="6" name="Straight Connector 5"/>
          <p:cNvCxnSpPr/>
          <p:nvPr userDrawn="1"/>
        </p:nvCxnSpPr>
        <p:spPr>
          <a:xfrm>
            <a:off x="0" y="12750799"/>
            <a:ext cx="24382413" cy="0"/>
          </a:xfrm>
          <a:prstGeom prst="line">
            <a:avLst/>
          </a:prstGeom>
          <a:ln w="1270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75329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5" r:id="rId16"/>
    <p:sldLayoutId id="2147483736" r:id="rId17"/>
  </p:sldLayoutIdLst>
  <p:timing>
    <p:tnLst>
      <p:par>
        <p:cTn id="1" dur="indefinite" restart="never" nodeType="tmRoot"/>
      </p:par>
    </p:tnLst>
  </p:timing>
  <p:hf hdr="0"/>
  <p:txStyles>
    <p:titleStyle>
      <a:lvl1pPr algn="l" rtl="0" eaLnBrk="1" fontAlgn="base" hangingPunct="1">
        <a:lnSpc>
          <a:spcPts val="8000"/>
        </a:lnSpc>
        <a:spcBef>
          <a:spcPct val="0"/>
        </a:spcBef>
        <a:spcAft>
          <a:spcPct val="0"/>
        </a:spcAft>
        <a:defRPr sz="7000" kern="1200" baseline="0">
          <a:solidFill>
            <a:schemeClr val="accent2"/>
          </a:solidFill>
          <a:latin typeface="+mj-lt"/>
          <a:ea typeface="ＭＳ Ｐゴシック" charset="0"/>
          <a:cs typeface="AllerMod" pitchFamily="50" charset="0"/>
        </a:defRPr>
      </a:lvl1pPr>
      <a:lvl2pPr algn="l" rtl="0" eaLnBrk="1" fontAlgn="base" hangingPunct="1">
        <a:spcBef>
          <a:spcPct val="0"/>
        </a:spcBef>
        <a:spcAft>
          <a:spcPct val="0"/>
        </a:spcAft>
        <a:defRPr sz="8533">
          <a:solidFill>
            <a:schemeClr val="accent1"/>
          </a:solidFill>
          <a:latin typeface="AllerMod Regular" charset="0"/>
          <a:ea typeface="ＭＳ Ｐゴシック" charset="0"/>
        </a:defRPr>
      </a:lvl2pPr>
      <a:lvl3pPr algn="l" rtl="0" eaLnBrk="1" fontAlgn="base" hangingPunct="1">
        <a:spcBef>
          <a:spcPct val="0"/>
        </a:spcBef>
        <a:spcAft>
          <a:spcPct val="0"/>
        </a:spcAft>
        <a:defRPr sz="8533">
          <a:solidFill>
            <a:schemeClr val="accent1"/>
          </a:solidFill>
          <a:latin typeface="AllerMod Regular" charset="0"/>
          <a:ea typeface="ＭＳ Ｐゴシック" charset="0"/>
        </a:defRPr>
      </a:lvl3pPr>
      <a:lvl4pPr algn="l" rtl="0" eaLnBrk="1" fontAlgn="base" hangingPunct="1">
        <a:spcBef>
          <a:spcPct val="0"/>
        </a:spcBef>
        <a:spcAft>
          <a:spcPct val="0"/>
        </a:spcAft>
        <a:defRPr sz="8533">
          <a:solidFill>
            <a:schemeClr val="accent1"/>
          </a:solidFill>
          <a:latin typeface="AllerMod Regular" charset="0"/>
          <a:ea typeface="ＭＳ Ｐゴシック" charset="0"/>
        </a:defRPr>
      </a:lvl4pPr>
      <a:lvl5pPr algn="l" rtl="0" eaLnBrk="1" fontAlgn="base" hangingPunct="1">
        <a:spcBef>
          <a:spcPct val="0"/>
        </a:spcBef>
        <a:spcAft>
          <a:spcPct val="0"/>
        </a:spcAft>
        <a:defRPr sz="8533">
          <a:solidFill>
            <a:schemeClr val="accent1"/>
          </a:solidFill>
          <a:latin typeface="AllerMod Regular" charset="0"/>
          <a:ea typeface="ＭＳ Ｐゴシック" charset="0"/>
        </a:defRPr>
      </a:lvl5pPr>
      <a:lvl6pPr marL="1219124" algn="l" rtl="0" eaLnBrk="1" fontAlgn="base" hangingPunct="1">
        <a:spcBef>
          <a:spcPct val="0"/>
        </a:spcBef>
        <a:spcAft>
          <a:spcPct val="0"/>
        </a:spcAft>
        <a:defRPr sz="8533">
          <a:solidFill>
            <a:schemeClr val="accent1"/>
          </a:solidFill>
          <a:latin typeface="AllerMod Regular" charset="0"/>
          <a:ea typeface="ＭＳ Ｐゴシック" charset="0"/>
        </a:defRPr>
      </a:lvl6pPr>
      <a:lvl7pPr marL="2438248" algn="l" rtl="0" eaLnBrk="1" fontAlgn="base" hangingPunct="1">
        <a:spcBef>
          <a:spcPct val="0"/>
        </a:spcBef>
        <a:spcAft>
          <a:spcPct val="0"/>
        </a:spcAft>
        <a:defRPr sz="8533">
          <a:solidFill>
            <a:schemeClr val="accent1"/>
          </a:solidFill>
          <a:latin typeface="AllerMod Regular" charset="0"/>
          <a:ea typeface="ＭＳ Ｐゴシック" charset="0"/>
        </a:defRPr>
      </a:lvl7pPr>
      <a:lvl8pPr marL="3657371" algn="l" rtl="0" eaLnBrk="1" fontAlgn="base" hangingPunct="1">
        <a:spcBef>
          <a:spcPct val="0"/>
        </a:spcBef>
        <a:spcAft>
          <a:spcPct val="0"/>
        </a:spcAft>
        <a:defRPr sz="8533">
          <a:solidFill>
            <a:schemeClr val="accent1"/>
          </a:solidFill>
          <a:latin typeface="AllerMod Regular" charset="0"/>
          <a:ea typeface="ＭＳ Ｐゴシック" charset="0"/>
        </a:defRPr>
      </a:lvl8pPr>
      <a:lvl9pPr marL="4876495" algn="l" rtl="0" eaLnBrk="1" fontAlgn="base" hangingPunct="1">
        <a:spcBef>
          <a:spcPct val="0"/>
        </a:spcBef>
        <a:spcAft>
          <a:spcPct val="0"/>
        </a:spcAft>
        <a:defRPr sz="8533">
          <a:solidFill>
            <a:schemeClr val="accent1"/>
          </a:solidFill>
          <a:latin typeface="AllerMod Regular" charset="0"/>
          <a:ea typeface="ＭＳ Ｐゴシック" charset="0"/>
        </a:defRPr>
      </a:lvl9pPr>
    </p:titleStyle>
    <p:bodyStyle>
      <a:lvl1pPr marL="540000" indent="-540000" algn="l" rtl="0" eaLnBrk="1" fontAlgn="base" hangingPunct="1">
        <a:spcBef>
          <a:spcPts val="3200"/>
        </a:spcBef>
        <a:spcAft>
          <a:spcPct val="0"/>
        </a:spcAft>
        <a:buClr>
          <a:schemeClr val="accent2"/>
        </a:buClr>
        <a:buFont typeface="Arial" charset="0"/>
        <a:buChar char="•"/>
        <a:defRPr sz="5000" kern="1200">
          <a:solidFill>
            <a:schemeClr val="tx1"/>
          </a:solidFill>
          <a:latin typeface="+mj-lt"/>
          <a:ea typeface="ＭＳ Ｐゴシック" charset="0"/>
          <a:cs typeface="HelveticaNeueLT Std"/>
        </a:defRPr>
      </a:lvl1pPr>
      <a:lvl2pPr marL="1080000" indent="-504000" algn="l" rtl="0" eaLnBrk="1" fontAlgn="base" hangingPunct="1">
        <a:spcBef>
          <a:spcPts val="1067"/>
        </a:spcBef>
        <a:spcAft>
          <a:spcPct val="0"/>
        </a:spcAft>
        <a:buClr>
          <a:schemeClr val="accent2"/>
        </a:buClr>
        <a:buFont typeface="Arial" charset="0"/>
        <a:buChar char="•"/>
        <a:defRPr sz="4000" kern="1200">
          <a:solidFill>
            <a:schemeClr val="tx1"/>
          </a:solidFill>
          <a:latin typeface="+mj-lt"/>
          <a:ea typeface="ＭＳ Ｐゴシック" charset="0"/>
          <a:cs typeface="HelveticaNeueLT Std"/>
        </a:defRPr>
      </a:lvl2pPr>
      <a:lvl3pPr marL="1620000" indent="-468000" algn="l" rtl="0" eaLnBrk="1" fontAlgn="base" hangingPunct="1">
        <a:spcBef>
          <a:spcPts val="1067"/>
        </a:spcBef>
        <a:spcAft>
          <a:spcPct val="0"/>
        </a:spcAft>
        <a:buClr>
          <a:schemeClr val="accent2"/>
        </a:buClr>
        <a:buFont typeface="Arial" charset="0"/>
        <a:buChar char="•"/>
        <a:defRPr sz="3200" kern="1200">
          <a:solidFill>
            <a:schemeClr val="tx1"/>
          </a:solidFill>
          <a:latin typeface="+mj-lt"/>
          <a:ea typeface="ＭＳ Ｐゴシック" charset="0"/>
          <a:cs typeface="HelveticaNeueLT Std"/>
        </a:defRPr>
      </a:lvl3pPr>
      <a:lvl4pPr marL="2160000" indent="-432000" algn="l" rtl="0" eaLnBrk="1" fontAlgn="base" hangingPunct="1">
        <a:spcBef>
          <a:spcPts val="1067"/>
        </a:spcBef>
        <a:spcAft>
          <a:spcPct val="0"/>
        </a:spcAft>
        <a:buClr>
          <a:schemeClr val="accent1"/>
        </a:buClr>
        <a:buFont typeface="Wingdings" charset="2"/>
        <a:buChar char="§"/>
        <a:defRPr sz="3400" kern="1200">
          <a:solidFill>
            <a:schemeClr val="tx1"/>
          </a:solidFill>
          <a:latin typeface="+mj-lt"/>
          <a:ea typeface="ＭＳ Ｐゴシック" charset="0"/>
          <a:cs typeface="HelveticaNeueLT Std"/>
        </a:defRPr>
      </a:lvl4pPr>
      <a:lvl5pPr marL="2700000" indent="-396000" algn="l" rtl="0" eaLnBrk="1" fontAlgn="base" hangingPunct="1">
        <a:spcBef>
          <a:spcPts val="1067"/>
        </a:spcBef>
        <a:spcAft>
          <a:spcPct val="0"/>
        </a:spcAft>
        <a:buClr>
          <a:schemeClr val="accent1"/>
        </a:buClr>
        <a:buFont typeface="Wingdings" charset="2"/>
        <a:buChar char="§"/>
        <a:defRPr sz="2800" kern="1200">
          <a:solidFill>
            <a:schemeClr val="tx1"/>
          </a:solidFill>
          <a:latin typeface="+mj-lt"/>
          <a:ea typeface="ＭＳ Ｐゴシック" charset="0"/>
          <a:cs typeface="HelveticaNeueLT Std"/>
        </a:defRPr>
      </a:lvl5pPr>
      <a:lvl6pPr marL="3657371" indent="-609562" algn="l" defTabSz="2438248" rtl="0" eaLnBrk="1" latinLnBrk="0" hangingPunct="1">
        <a:spcBef>
          <a:spcPts val="1067"/>
        </a:spcBef>
        <a:buClr>
          <a:schemeClr val="accent1"/>
        </a:buClr>
        <a:buFont typeface="Wingdings" pitchFamily="2" charset="2"/>
        <a:buChar char="§"/>
        <a:defRPr sz="4800" kern="1200">
          <a:solidFill>
            <a:schemeClr val="tx1"/>
          </a:solidFill>
          <a:latin typeface="Arial" pitchFamily="34" charset="0"/>
          <a:ea typeface="+mn-ea"/>
          <a:cs typeface="Arial" pitchFamily="34" charset="0"/>
        </a:defRPr>
      </a:lvl6pPr>
      <a:lvl7pPr marL="3657371" indent="-609562" algn="l" defTabSz="2438248" rtl="0" eaLnBrk="1" latinLnBrk="0" hangingPunct="1">
        <a:spcBef>
          <a:spcPts val="1067"/>
        </a:spcBef>
        <a:buClr>
          <a:schemeClr val="accent1"/>
        </a:buClr>
        <a:buFont typeface="Wingdings" pitchFamily="2" charset="2"/>
        <a:buChar char="§"/>
        <a:defRPr sz="4266" kern="1200" baseline="0">
          <a:solidFill>
            <a:schemeClr val="tx1"/>
          </a:solidFill>
          <a:latin typeface="Arial" pitchFamily="34" charset="0"/>
          <a:ea typeface="+mn-ea"/>
          <a:cs typeface="Arial" pitchFamily="34" charset="0"/>
        </a:defRPr>
      </a:lvl7pPr>
      <a:lvl8pPr marL="3657371" indent="-609562" algn="l" defTabSz="2438248" rtl="0" eaLnBrk="1" latinLnBrk="0" hangingPunct="1">
        <a:spcBef>
          <a:spcPts val="1067"/>
        </a:spcBef>
        <a:buClr>
          <a:schemeClr val="accent1"/>
        </a:buClr>
        <a:buFont typeface="Wingdings" pitchFamily="2" charset="2"/>
        <a:buChar char="§"/>
        <a:defRPr sz="4800" kern="1200" baseline="0">
          <a:solidFill>
            <a:schemeClr val="tx1"/>
          </a:solidFill>
          <a:latin typeface="Arial" pitchFamily="34" charset="0"/>
          <a:ea typeface="+mn-ea"/>
          <a:cs typeface="Arial" pitchFamily="34" charset="0"/>
        </a:defRPr>
      </a:lvl8pPr>
      <a:lvl9pPr marL="3657371" indent="-609562" algn="l" defTabSz="2438248" rtl="0" eaLnBrk="1" latinLnBrk="0" hangingPunct="1">
        <a:spcBef>
          <a:spcPts val="1067"/>
        </a:spcBef>
        <a:buClr>
          <a:schemeClr val="accent1"/>
        </a:buClr>
        <a:buFont typeface="Wingdings" pitchFamily="2" charset="2"/>
        <a:buChar char="§"/>
        <a:defRPr sz="4800" kern="1200" baseline="0">
          <a:solidFill>
            <a:schemeClr val="tx1"/>
          </a:solidFill>
          <a:latin typeface="Arial" pitchFamily="34" charset="0"/>
          <a:ea typeface="+mn-ea"/>
          <a:cs typeface="Arial" pitchFamily="34" charset="0"/>
        </a:defRPr>
      </a:lvl9pPr>
    </p:bodyStyle>
    <p:otherStyle>
      <a:defPPr>
        <a:defRPr/>
      </a:defPPr>
      <a:lvl1pPr marL="0" algn="l" defTabSz="2438248" rtl="0" eaLnBrk="1" latinLnBrk="0" hangingPunct="1">
        <a:defRPr sz="4800" kern="1200">
          <a:solidFill>
            <a:schemeClr val="tx1"/>
          </a:solidFill>
          <a:latin typeface="+mn-lt"/>
          <a:ea typeface="+mn-ea"/>
          <a:cs typeface="+mn-cs"/>
        </a:defRPr>
      </a:lvl1pPr>
      <a:lvl2pPr marL="1219124" algn="l" defTabSz="2438248" rtl="0" eaLnBrk="1" latinLnBrk="0" hangingPunct="1">
        <a:defRPr sz="4800" kern="1200">
          <a:solidFill>
            <a:schemeClr val="tx1"/>
          </a:solidFill>
          <a:latin typeface="+mn-lt"/>
          <a:ea typeface="+mn-ea"/>
          <a:cs typeface="+mn-cs"/>
        </a:defRPr>
      </a:lvl2pPr>
      <a:lvl3pPr marL="2438248" algn="l" defTabSz="2438248" rtl="0" eaLnBrk="1" latinLnBrk="0" hangingPunct="1">
        <a:defRPr sz="4800" kern="1200">
          <a:solidFill>
            <a:schemeClr val="tx1"/>
          </a:solidFill>
          <a:latin typeface="+mn-lt"/>
          <a:ea typeface="+mn-ea"/>
          <a:cs typeface="+mn-cs"/>
        </a:defRPr>
      </a:lvl3pPr>
      <a:lvl4pPr marL="3657371" algn="l" defTabSz="2438248" rtl="0" eaLnBrk="1" latinLnBrk="0" hangingPunct="1">
        <a:defRPr sz="4800" kern="1200">
          <a:solidFill>
            <a:schemeClr val="tx1"/>
          </a:solidFill>
          <a:latin typeface="+mn-lt"/>
          <a:ea typeface="+mn-ea"/>
          <a:cs typeface="+mn-cs"/>
        </a:defRPr>
      </a:lvl4pPr>
      <a:lvl5pPr marL="4876495" algn="l" defTabSz="2438248" rtl="0" eaLnBrk="1" latinLnBrk="0" hangingPunct="1">
        <a:defRPr sz="4800" kern="1200">
          <a:solidFill>
            <a:schemeClr val="tx1"/>
          </a:solidFill>
          <a:latin typeface="+mn-lt"/>
          <a:ea typeface="+mn-ea"/>
          <a:cs typeface="+mn-cs"/>
        </a:defRPr>
      </a:lvl5pPr>
      <a:lvl6pPr marL="6095619" algn="l" defTabSz="2438248" rtl="0" eaLnBrk="1" latinLnBrk="0" hangingPunct="1">
        <a:defRPr sz="4800" kern="1200">
          <a:solidFill>
            <a:schemeClr val="tx1"/>
          </a:solidFill>
          <a:latin typeface="+mn-lt"/>
          <a:ea typeface="+mn-ea"/>
          <a:cs typeface="+mn-cs"/>
        </a:defRPr>
      </a:lvl6pPr>
      <a:lvl7pPr marL="7314743" algn="l" defTabSz="2438248" rtl="0" eaLnBrk="1" latinLnBrk="0" hangingPunct="1">
        <a:defRPr sz="4800" kern="1200">
          <a:solidFill>
            <a:schemeClr val="tx1"/>
          </a:solidFill>
          <a:latin typeface="+mn-lt"/>
          <a:ea typeface="+mn-ea"/>
          <a:cs typeface="+mn-cs"/>
        </a:defRPr>
      </a:lvl7pPr>
      <a:lvl8pPr marL="8533867" algn="l" defTabSz="2438248" rtl="0" eaLnBrk="1" latinLnBrk="0" hangingPunct="1">
        <a:defRPr sz="4800" kern="1200">
          <a:solidFill>
            <a:schemeClr val="tx1"/>
          </a:solidFill>
          <a:latin typeface="+mn-lt"/>
          <a:ea typeface="+mn-ea"/>
          <a:cs typeface="+mn-cs"/>
        </a:defRPr>
      </a:lvl8pPr>
      <a:lvl9pPr marL="9752990" algn="l" defTabSz="2438248" rtl="0" eaLnBrk="1" latinLnBrk="0" hangingPunct="1">
        <a:defRPr sz="4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017">
          <p15:clr>
            <a:srgbClr val="F26B43"/>
          </p15:clr>
        </p15:guide>
        <p15:guide id="2" pos="7679">
          <p15:clr>
            <a:srgbClr val="F26B43"/>
          </p15:clr>
        </p15:guide>
        <p15:guide id="3" orient="horz" pos="1803">
          <p15:clr>
            <a:srgbClr val="F26B43"/>
          </p15:clr>
        </p15:guide>
        <p15:guide id="4" pos="785">
          <p15:clr>
            <a:srgbClr val="F26B43"/>
          </p15:clr>
        </p15:guide>
        <p15:guide id="5" pos="14574">
          <p15:clr>
            <a:srgbClr val="F26B43"/>
          </p15:clr>
        </p15:guide>
        <p15:guide id="6" orient="horz" pos="215">
          <p15:clr>
            <a:srgbClr val="F26B43"/>
          </p15:clr>
        </p15:guide>
        <p15:guide id="7" orient="horz" pos="1440">
          <p15:clr>
            <a:srgbClr val="F26B43"/>
          </p15:clr>
        </p15:guide>
        <p15:guide id="8" orient="horz" pos="77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opentext.com/what-we-do/products/business-network/customers/steinmart" TargetMode="Externa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8" Type="http://schemas.openxmlformats.org/officeDocument/2006/relationships/hyperlink" Target="http://store.nordstrom.com/Default.asp?origin=tab-logo" TargetMode="External"/><Relationship Id="rId13" Type="http://schemas.openxmlformats.org/officeDocument/2006/relationships/image" Target="../media/image30.jpeg"/><Relationship Id="rId3" Type="http://schemas.openxmlformats.org/officeDocument/2006/relationships/hyperlink" Target="http://images.google.com/imgres?imgurl=http://api.ning.com/files/otgqN3fSvSg7tGs0MnCTUQLeYBGEzQ1lIN1wDwMe84YQdq10GuCoBWFgOFHGWln2a4y5yWZN*douvMH*9RFWxRSZaaTsfCNk/Dillards20logo20high.305202115.jpg&amp;imgrefurl=http://rocaning3.ning.com/groups&amp;usg=__wjlKYHTfkwKi7WSZJAaw6jKe_os=&amp;h=260&amp;w=260&amp;sz=8&amp;hl=en&amp;start=1&amp;sig2=BjnTChlCtAP9BmBUA2O9AA&amp;tbnid=umhTYxPHjF93kM:&amp;tbnh=112&amp;tbnw=112&amp;prev=/images?q=dillards&amp;hl=en&amp;rlz=1T4GGLL_enUS322US324&amp;ei=ZL8JSo-MDofCswO-xvjpCA" TargetMode="External"/><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image" Target="../media/image21.jpeg"/><Relationship Id="rId16" Type="http://schemas.openxmlformats.org/officeDocument/2006/relationships/image" Target="../media/image33.jpeg"/><Relationship Id="rId1" Type="http://schemas.openxmlformats.org/officeDocument/2006/relationships/slideLayout" Target="../slideLayouts/slideLayout10.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2.jpeg"/><Relationship Id="rId9" Type="http://schemas.openxmlformats.org/officeDocument/2006/relationships/image" Target="../media/image26.png"/><Relationship Id="rId1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1.png"/><Relationship Id="rId18" Type="http://schemas.openxmlformats.org/officeDocument/2006/relationships/image" Target="../media/image39.png"/><Relationship Id="rId3" Type="http://schemas.openxmlformats.org/officeDocument/2006/relationships/image" Target="../media/image34.jpeg"/><Relationship Id="rId21" Type="http://schemas.openxmlformats.org/officeDocument/2006/relationships/image" Target="../media/image9.png"/><Relationship Id="rId7" Type="http://schemas.openxmlformats.org/officeDocument/2006/relationships/image" Target="../media/image26.png"/><Relationship Id="rId12" Type="http://schemas.openxmlformats.org/officeDocument/2006/relationships/image" Target="../media/image23.png"/><Relationship Id="rId17" Type="http://schemas.openxmlformats.org/officeDocument/2006/relationships/image" Target="../media/image38.png"/><Relationship Id="rId2" Type="http://schemas.openxmlformats.org/officeDocument/2006/relationships/notesSlide" Target="../notesSlides/notesSlide8.xml"/><Relationship Id="rId16" Type="http://schemas.openxmlformats.org/officeDocument/2006/relationships/image" Target="../media/image27.png"/><Relationship Id="rId20" Type="http://schemas.openxmlformats.org/officeDocument/2006/relationships/image" Target="../media/image41.jpeg"/><Relationship Id="rId1" Type="http://schemas.openxmlformats.org/officeDocument/2006/relationships/slideLayout" Target="../slideLayouts/slideLayout26.xml"/><Relationship Id="rId6" Type="http://schemas.openxmlformats.org/officeDocument/2006/relationships/hyperlink" Target="http://store.nordstrom.com/Default.asp?origin=tab-logo" TargetMode="External"/><Relationship Id="rId11" Type="http://schemas.openxmlformats.org/officeDocument/2006/relationships/image" Target="../media/image30.jpeg"/><Relationship Id="rId5" Type="http://schemas.openxmlformats.org/officeDocument/2006/relationships/image" Target="../media/image35.jpeg"/><Relationship Id="rId15" Type="http://schemas.openxmlformats.org/officeDocument/2006/relationships/image" Target="../media/image25.png"/><Relationship Id="rId10" Type="http://schemas.openxmlformats.org/officeDocument/2006/relationships/image" Target="../media/image28.png"/><Relationship Id="rId19" Type="http://schemas.openxmlformats.org/officeDocument/2006/relationships/image" Target="../media/image40.png"/><Relationship Id="rId4" Type="http://schemas.openxmlformats.org/officeDocument/2006/relationships/hyperlink" Target="http://images.google.com/imgres?imgurl=http://www.mentalfloss.com/wp-content/uploads/2009/03/Zappos_Logo.gif&amp;imgrefurl=http://www.mentalfloss.com/blogs/archives/24148&amp;usg=__Oe7R8ezWSz6jzDVXDeYNU4b1Yms=&amp;h=379&amp;w=985&amp;sz=14&amp;hl=en&amp;start=2&amp;sig2=-q3wuvVQdqvZwFuZLegKGA&amp;tbnid=HWP7FSgJMJr_5M:&amp;tbnh=57&amp;tbnw=149&amp;prev=/images?q=zappos&amp;hl=en&amp;rlz=1T4GGLL_enUS322US324&amp;ei=Ur4JSu_ODI6-tAOov_TcCA" TargetMode="External"/><Relationship Id="rId9" Type="http://schemas.openxmlformats.org/officeDocument/2006/relationships/image" Target="../media/image37.jpg"/><Relationship Id="rId14" Type="http://schemas.openxmlformats.org/officeDocument/2006/relationships/image" Target="../media/image32.png"/><Relationship Id="rId22"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hyperlink" Target="https://www.gs1us.org/DesktopModules/Bring2mind/DMX/Download.aspx?Command=Core_Download&amp;EntryId=435" TargetMode="External"/><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opentext.com/file_source/OpenText/en_US/PDF/opentext-third-party-case-study-jrenee-en.pd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3" Type="http://schemas.openxmlformats.org/officeDocument/2006/relationships/image" Target="../media/image46.png"/><Relationship Id="rId7" Type="http://schemas.openxmlformats.org/officeDocument/2006/relationships/image" Target="../media/image9.png"/><Relationship Id="rId12" Type="http://schemas.openxmlformats.org/officeDocument/2006/relationships/image" Target="../media/image2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hyperlink" Target="http://store.nordstrom.com/Default.asp?origin=tab-logo" TargetMode="External"/><Relationship Id="rId5" Type="http://schemas.openxmlformats.org/officeDocument/2006/relationships/hyperlink" Target="https://www.google.com/url?q=http://www.prweb.com/releases/2010/06/prweb4096134.htm&amp;sa=U&amp;ei=vKZeU_H4K8uzsQSx2IDYCA&amp;ved=0CCYQ9QEwAA&amp;sig2=2ZDCtYjjHbit0WGJFrXxxA&amp;usg=AFQjCNGWkDb0hqjmBH1NvKjx8E8GQfYXwQ" TargetMode="External"/><Relationship Id="rId10" Type="http://schemas.openxmlformats.org/officeDocument/2006/relationships/image" Target="../media/image23.png"/><Relationship Id="rId4" Type="http://schemas.openxmlformats.org/officeDocument/2006/relationships/image" Target="../media/image47.pn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9.em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opentext.com/catalogue_extended_attributes"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opentext.com/what-we-do/products/business-network/customers/steinmart" TargetMode="External"/><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Divjak@opentext.com"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emf"/><Relationship Id="rId5" Type="http://schemas.openxmlformats.org/officeDocument/2006/relationships/image" Target="../media/image9.png"/><Relationship Id="rId4" Type="http://schemas.openxmlformats.org/officeDocument/2006/relationships/hyperlink" Target="mailto:Dwiener@opentext.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54.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atalogue.opentext.com/" TargetMode="External"/><Relationship Id="rId2" Type="http://schemas.openxmlformats.org/officeDocument/2006/relationships/hyperlink" Target="http://www.opentext.com/catalogue_extended_attribute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opentext.com/what-we-do/products/business-network/customers/steinmart" TargetMode="Externa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edi@steinmart.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opentext.com/what-we-do/products/business-network/customers/steinmart"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mailto:JDivjak@opentext.com" TargetMode="External"/><Relationship Id="rId3" Type="http://schemas.openxmlformats.org/officeDocument/2006/relationships/hyperlink" Target="https://www.opentext.com/what-we-do/products/business-network/customers/steinmart" TargetMode="External"/><Relationship Id="rId7" Type="http://schemas.openxmlformats.org/officeDocument/2006/relationships/image" Target="../media/image63.png"/><Relationship Id="rId2" Type="http://schemas.openxmlformats.org/officeDocument/2006/relationships/hyperlink" Target="https://www.opentext.com/file_source/OpenText/en_US/PDF/opentext-sm-merch-leadership-supplier-letter.pdf" TargetMode="External"/><Relationship Id="rId1" Type="http://schemas.openxmlformats.org/officeDocument/2006/relationships/slideLayout" Target="../slideLayouts/slideLayout18.xml"/><Relationship Id="rId6" Type="http://schemas.openxmlformats.org/officeDocument/2006/relationships/hyperlink" Target="http://www.gs1us.org/industries/apparel-general-merchandise" TargetMode="External"/><Relationship Id="rId11" Type="http://schemas.openxmlformats.org/officeDocument/2006/relationships/image" Target="../media/image9.png"/><Relationship Id="rId5" Type="http://schemas.openxmlformats.org/officeDocument/2006/relationships/hyperlink" Target="https://catalogue.gxs.com/QRSGUI/jsf/login/login.jspx" TargetMode="External"/><Relationship Id="rId10" Type="http://schemas.openxmlformats.org/officeDocument/2006/relationships/hyperlink" Target="mailto:rgarcia@opentext.com" TargetMode="External"/><Relationship Id="rId4" Type="http://schemas.openxmlformats.org/officeDocument/2006/relationships/hyperlink" Target="http://www.opentext.com/catalogue_extended_attributes" TargetMode="External"/><Relationship Id="rId9" Type="http://schemas.openxmlformats.org/officeDocument/2006/relationships/hyperlink" Target="mailto:Dwiener@opentex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opentext.com/what-we-do/products/business-network/customers/steinmart" TargetMode="Externa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3509" y="0"/>
            <a:ext cx="15049317" cy="2597149"/>
          </a:xfrm>
        </p:spPr>
        <p:txBody>
          <a:bodyPr/>
          <a:lstStyle/>
          <a:p>
            <a:pPr marL="44450" indent="0"/>
            <a:r>
              <a:rPr lang="en-US" sz="5400" b="1" dirty="0"/>
              <a:t>Thank you for </a:t>
            </a:r>
            <a:r>
              <a:rPr lang="en-US" sz="5400" b="1" dirty="0" smtClean="0"/>
              <a:t>joining </a:t>
            </a:r>
            <a:r>
              <a:rPr lang="en-US" sz="5400" b="1" dirty="0"/>
              <a:t>Stein </a:t>
            </a:r>
            <a:r>
              <a:rPr lang="en-US" sz="5400" b="1" dirty="0" smtClean="0"/>
              <a:t>Mart &amp; OpenText for </a:t>
            </a:r>
            <a:r>
              <a:rPr lang="en-US" sz="5400" b="1" dirty="0"/>
              <a:t>the Image and Attribute </a:t>
            </a:r>
            <a:r>
              <a:rPr lang="en-US" sz="5400" b="1" dirty="0" smtClean="0"/>
              <a:t>discussion</a:t>
            </a:r>
            <a:endParaRPr lang="en-US" sz="5400" dirty="0"/>
          </a:p>
        </p:txBody>
      </p:sp>
      <p:sp>
        <p:nvSpPr>
          <p:cNvPr id="7" name="TextBox 6"/>
          <p:cNvSpPr txBox="1"/>
          <p:nvPr/>
        </p:nvSpPr>
        <p:spPr>
          <a:xfrm>
            <a:off x="113509" y="3200401"/>
            <a:ext cx="13468020" cy="8463855"/>
          </a:xfrm>
          <a:prstGeom prst="rect">
            <a:avLst/>
          </a:prstGeom>
          <a:noFill/>
        </p:spPr>
        <p:txBody>
          <a:bodyPr wrap="square" rtlCol="0">
            <a:spAutoFit/>
          </a:bodyPr>
          <a:lstStyle/>
          <a:p>
            <a:pPr marL="457200" lvl="0" indent="-457200">
              <a:buClr>
                <a:srgbClr val="0072AA"/>
              </a:buClr>
              <a:buFont typeface="Arial" panose="020B0604020202020204" pitchFamily="34" charset="0"/>
              <a:buChar char="•"/>
            </a:pPr>
            <a:endParaRPr lang="en-US" sz="3200" b="1" dirty="0"/>
          </a:p>
          <a:p>
            <a:pPr marL="457200" lvl="0" indent="-457200">
              <a:buClr>
                <a:srgbClr val="101E8E"/>
              </a:buClr>
              <a:buFont typeface="Arial" panose="020B0604020202020204" pitchFamily="34" charset="0"/>
              <a:buChar char="•"/>
            </a:pPr>
            <a:r>
              <a:rPr lang="en-US" sz="3200" b="1" dirty="0"/>
              <a:t>The call will begin at approximately </a:t>
            </a:r>
            <a:r>
              <a:rPr lang="en-US" sz="3200" b="1" dirty="0" smtClean="0"/>
              <a:t>2pm </a:t>
            </a:r>
            <a:r>
              <a:rPr lang="en-US" sz="3200" b="1" dirty="0" smtClean="0"/>
              <a:t>ET. It will </a:t>
            </a:r>
            <a:r>
              <a:rPr lang="en-US" sz="3200" b="1" dirty="0"/>
              <a:t>run for approximately 1 </a:t>
            </a:r>
            <a:r>
              <a:rPr lang="en-US" sz="3200" b="1" dirty="0" smtClean="0"/>
              <a:t>hour</a:t>
            </a:r>
            <a:endParaRPr lang="en-US" sz="3200" b="1" dirty="0" smtClean="0"/>
          </a:p>
          <a:p>
            <a:pPr marL="457200" lvl="0" indent="-457200">
              <a:buClr>
                <a:srgbClr val="101E8E"/>
              </a:buClr>
              <a:buFont typeface="Arial" panose="020B0604020202020204" pitchFamily="34" charset="0"/>
              <a:buChar char="•"/>
            </a:pPr>
            <a:endParaRPr lang="en-US" sz="3200" b="1" dirty="0"/>
          </a:p>
          <a:p>
            <a:pPr marL="457200" lvl="0" indent="-457200">
              <a:buClr>
                <a:srgbClr val="101E8E"/>
              </a:buClr>
              <a:buFont typeface="Arial" panose="020B0604020202020204" pitchFamily="34" charset="0"/>
              <a:buChar char="•"/>
            </a:pPr>
            <a:r>
              <a:rPr lang="en-US" sz="3200" b="1" dirty="0" smtClean="0"/>
              <a:t>The </a:t>
            </a:r>
            <a:r>
              <a:rPr lang="en-US" sz="3200" b="1" dirty="0"/>
              <a:t>lines will remain silent until the start of the call</a:t>
            </a:r>
            <a:r>
              <a:rPr lang="en-US" sz="3200" b="1" dirty="0" smtClean="0"/>
              <a:t>.</a:t>
            </a:r>
          </a:p>
          <a:p>
            <a:pPr marL="457200" lvl="0" indent="-457200">
              <a:buClr>
                <a:srgbClr val="101E8E"/>
              </a:buClr>
              <a:buFont typeface="Arial" panose="020B0604020202020204" pitchFamily="34" charset="0"/>
              <a:buChar char="•"/>
            </a:pPr>
            <a:endParaRPr lang="en-US" sz="3200" b="1" dirty="0"/>
          </a:p>
          <a:p>
            <a:pPr marL="457200" lvl="0" indent="-457200">
              <a:buClr>
                <a:srgbClr val="101E8E"/>
              </a:buClr>
              <a:buFont typeface="Arial" panose="020B0604020202020204" pitchFamily="34" charset="0"/>
              <a:buChar char="•"/>
            </a:pPr>
            <a:r>
              <a:rPr lang="en-US" sz="3200" b="1" dirty="0"/>
              <a:t>All lines will be muted. Any questions can be submitted via the </a:t>
            </a:r>
            <a:r>
              <a:rPr lang="en-US" sz="3200" b="1" dirty="0" smtClean="0"/>
              <a:t>Chat </a:t>
            </a:r>
            <a:r>
              <a:rPr lang="en-US" sz="3200" b="1" dirty="0"/>
              <a:t>panel in the WebEx </a:t>
            </a:r>
            <a:r>
              <a:rPr lang="en-US" sz="3200" b="1" dirty="0" smtClean="0"/>
              <a:t>application and we’ll address after the session. </a:t>
            </a:r>
          </a:p>
          <a:p>
            <a:pPr marL="457200" lvl="0" indent="-457200">
              <a:buClr>
                <a:srgbClr val="101E8E"/>
              </a:buClr>
              <a:buFont typeface="Arial" panose="020B0604020202020204" pitchFamily="34" charset="0"/>
              <a:buChar char="•"/>
            </a:pPr>
            <a:endParaRPr lang="en-US" sz="3200" b="1" dirty="0"/>
          </a:p>
          <a:p>
            <a:pPr marL="457200" lvl="0" indent="-457200">
              <a:buClr>
                <a:srgbClr val="101E8E"/>
              </a:buClr>
              <a:buFont typeface="Arial" panose="020B0604020202020204" pitchFamily="34" charset="0"/>
              <a:buChar char="•"/>
            </a:pPr>
            <a:r>
              <a:rPr lang="en-US" sz="3200" b="1" dirty="0"/>
              <a:t>All submitted questions will be answered and posted to the Stein Mart Landing page next </a:t>
            </a:r>
            <a:r>
              <a:rPr lang="en-US" sz="3200" b="1" dirty="0" smtClean="0"/>
              <a:t>week</a:t>
            </a:r>
            <a:r>
              <a:rPr lang="en-US" sz="3200" b="1" dirty="0"/>
              <a:t> </a:t>
            </a:r>
            <a:r>
              <a:rPr lang="en-US" sz="3200" b="1" dirty="0" smtClean="0"/>
              <a:t>in a FAQ document.</a:t>
            </a:r>
          </a:p>
          <a:p>
            <a:pPr marL="457200" lvl="0" indent="-457200">
              <a:buClr>
                <a:srgbClr val="101E8E"/>
              </a:buClr>
              <a:buFont typeface="Arial" panose="020B0604020202020204" pitchFamily="34" charset="0"/>
              <a:buChar char="•"/>
            </a:pPr>
            <a:endParaRPr lang="en-US" sz="3200" b="1" dirty="0"/>
          </a:p>
          <a:p>
            <a:pPr marL="457200" lvl="0" indent="-457200">
              <a:buClr>
                <a:srgbClr val="101E8E"/>
              </a:buClr>
              <a:buFont typeface="Arial" panose="020B0604020202020204" pitchFamily="34" charset="0"/>
              <a:buChar char="•"/>
            </a:pPr>
            <a:r>
              <a:rPr lang="en-US" sz="3200" b="1" dirty="0"/>
              <a:t>This session will be recorded, if you do not wish to be on a recorded call, the recorded session will be posted to the Stein Mart landing page next week : </a:t>
            </a:r>
            <a:r>
              <a:rPr lang="en-US" sz="3200" b="1" u="sng" dirty="0">
                <a:hlinkClick r:id="rId2"/>
              </a:rPr>
              <a:t>https://www.opentext.com/what-we-do/products/business-network/customers/steinmart</a:t>
            </a:r>
            <a:endParaRPr lang="en-US" sz="3200" b="1" dirty="0"/>
          </a:p>
        </p:txBody>
      </p:sp>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0686" y="5736063"/>
            <a:ext cx="3740330" cy="149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153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Content Placeholder 2"/>
          <p:cNvSpPr>
            <a:spLocks noGrp="1"/>
          </p:cNvSpPr>
          <p:nvPr>
            <p:ph idx="1"/>
          </p:nvPr>
        </p:nvSpPr>
        <p:spPr>
          <a:xfrm>
            <a:off x="4723606" y="3352800"/>
            <a:ext cx="15544800" cy="7620000"/>
          </a:xfrm>
        </p:spPr>
        <p:txBody>
          <a:bodyPr/>
          <a:lstStyle/>
          <a:p>
            <a:pPr marL="1641476" lvl="1" indent="-914400">
              <a:buFont typeface="Arial" pitchFamily="34" charset="0"/>
              <a:buChar char="•"/>
            </a:pPr>
            <a:endParaRPr lang="en-US" altLang="en-US" dirty="0" smtClean="0">
              <a:latin typeface="Arial Unicode MS" pitchFamily="34" charset="-128"/>
              <a:ea typeface="Arial Unicode MS" pitchFamily="34" charset="-128"/>
              <a:cs typeface="Arial Unicode MS" pitchFamily="34" charset="-128"/>
            </a:endParaRPr>
          </a:p>
          <a:p>
            <a:pPr marL="215900" indent="0">
              <a:buNone/>
            </a:pPr>
            <a:endParaRPr lang="en-US" altLang="en-US" dirty="0" smtClean="0">
              <a:latin typeface="Arial Unicode MS" pitchFamily="34" charset="-128"/>
              <a:ea typeface="Arial Unicode MS" pitchFamily="34" charset="-128"/>
              <a:cs typeface="Arial Unicode MS" pitchFamily="34" charset="-128"/>
            </a:endParaRPr>
          </a:p>
        </p:txBody>
      </p:sp>
      <p:sp>
        <p:nvSpPr>
          <p:cNvPr id="190467" name="TextBox 2"/>
          <p:cNvSpPr txBox="1">
            <a:spLocks noChangeArrowheads="1"/>
          </p:cNvSpPr>
          <p:nvPr/>
        </p:nvSpPr>
        <p:spPr bwMode="auto">
          <a:xfrm>
            <a:off x="4342606" y="1235077"/>
            <a:ext cx="17436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entury Gothic" pitchFamily="34" charset="0"/>
              </a:defRPr>
            </a:lvl1pPr>
            <a:lvl2pPr marL="742950" indent="-285750" eaLnBrk="0" hangingPunct="0">
              <a:spcBef>
                <a:spcPct val="20000"/>
              </a:spcBef>
              <a:buFont typeface="Arial" pitchFamily="34" charset="0"/>
              <a:buChar char="–"/>
              <a:defRPr sz="2800">
                <a:solidFill>
                  <a:schemeClr val="tx1"/>
                </a:solidFill>
                <a:latin typeface="Century Gothic" pitchFamily="34" charset="0"/>
              </a:defRPr>
            </a:lvl2pPr>
            <a:lvl3pPr marL="1143000" indent="-228600" eaLnBrk="0" hangingPunct="0">
              <a:spcBef>
                <a:spcPct val="20000"/>
              </a:spcBef>
              <a:buFont typeface="Arial" pitchFamily="34" charset="0"/>
              <a:buChar char="•"/>
              <a:defRPr sz="2400">
                <a:solidFill>
                  <a:schemeClr val="tx1"/>
                </a:solidFill>
                <a:latin typeface="Century Gothic" pitchFamily="34" charset="0"/>
              </a:defRPr>
            </a:lvl3pPr>
            <a:lvl4pPr marL="1600200" indent="-228600" eaLnBrk="0" hangingPunct="0">
              <a:spcBef>
                <a:spcPct val="20000"/>
              </a:spcBef>
              <a:buFont typeface="Arial" pitchFamily="34" charset="0"/>
              <a:buChar char="–"/>
              <a:defRPr sz="2000">
                <a:solidFill>
                  <a:schemeClr val="tx1"/>
                </a:solidFill>
                <a:latin typeface="Century Gothic" pitchFamily="34" charset="0"/>
              </a:defRPr>
            </a:lvl4pPr>
            <a:lvl5pPr marL="2057400" indent="-228600" eaLnBrk="0" hangingPunct="0">
              <a:spcBef>
                <a:spcPct val="20000"/>
              </a:spcBef>
              <a:buFont typeface="Arial" pitchFamily="34"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9pPr>
          </a:lstStyle>
          <a:p>
            <a:pPr eaLnBrk="1" hangingPunct="1">
              <a:spcBef>
                <a:spcPct val="0"/>
              </a:spcBef>
              <a:buFontTx/>
              <a:buNone/>
            </a:pPr>
            <a:r>
              <a:rPr lang="en-US" altLang="en-US" sz="3600" dirty="0">
                <a:solidFill>
                  <a:srgbClr val="FFFFFF"/>
                </a:solidFill>
                <a:latin typeface="Franklin Gothic Book" pitchFamily="34" charset="0"/>
              </a:rPr>
              <a:t>Imagery</a:t>
            </a:r>
          </a:p>
        </p:txBody>
      </p:sp>
      <p:sp>
        <p:nvSpPr>
          <p:cNvPr id="6" name="Title 1"/>
          <p:cNvSpPr txBox="1">
            <a:spLocks/>
          </p:cNvSpPr>
          <p:nvPr/>
        </p:nvSpPr>
        <p:spPr>
          <a:xfrm>
            <a:off x="393156" y="342900"/>
            <a:ext cx="16459200" cy="2139950"/>
          </a:xfrm>
          <a:prstGeom prst="rect">
            <a:avLst/>
          </a:prstGeom>
        </p:spPr>
        <p:txBody>
          <a:bodyPr/>
          <a:lstStyle>
            <a:lvl1pPr algn="l" rtl="0" eaLnBrk="1" fontAlgn="base" hangingPunct="1">
              <a:spcBef>
                <a:spcPct val="0"/>
              </a:spcBef>
              <a:spcAft>
                <a:spcPct val="0"/>
              </a:spcAft>
              <a:defRPr sz="3000" kern="1200">
                <a:solidFill>
                  <a:schemeClr val="accent1"/>
                </a:solidFill>
                <a:latin typeface="+mj-lt"/>
                <a:ea typeface="ＭＳ Ｐゴシック" charset="0"/>
                <a:cs typeface="AllerMod" pitchFamily="50" charset="0"/>
              </a:defRPr>
            </a:lvl1pPr>
            <a:lvl2pPr algn="l" rtl="0" eaLnBrk="1" fontAlgn="base" hangingPunct="1">
              <a:spcBef>
                <a:spcPct val="0"/>
              </a:spcBef>
              <a:spcAft>
                <a:spcPct val="0"/>
              </a:spcAft>
              <a:defRPr sz="3200">
                <a:solidFill>
                  <a:schemeClr val="accent1"/>
                </a:solidFill>
                <a:latin typeface="AllerMod Regular" charset="0"/>
                <a:ea typeface="ＭＳ Ｐゴシック" charset="0"/>
              </a:defRPr>
            </a:lvl2pPr>
            <a:lvl3pPr algn="l" rtl="0" eaLnBrk="1" fontAlgn="base" hangingPunct="1">
              <a:spcBef>
                <a:spcPct val="0"/>
              </a:spcBef>
              <a:spcAft>
                <a:spcPct val="0"/>
              </a:spcAft>
              <a:defRPr sz="3200">
                <a:solidFill>
                  <a:schemeClr val="accent1"/>
                </a:solidFill>
                <a:latin typeface="AllerMod Regular" charset="0"/>
                <a:ea typeface="ＭＳ Ｐゴシック" charset="0"/>
              </a:defRPr>
            </a:lvl3pPr>
            <a:lvl4pPr algn="l" rtl="0" eaLnBrk="1" fontAlgn="base" hangingPunct="1">
              <a:spcBef>
                <a:spcPct val="0"/>
              </a:spcBef>
              <a:spcAft>
                <a:spcPct val="0"/>
              </a:spcAft>
              <a:defRPr sz="3200">
                <a:solidFill>
                  <a:schemeClr val="accent1"/>
                </a:solidFill>
                <a:latin typeface="AllerMod Regular" charset="0"/>
                <a:ea typeface="ＭＳ Ｐゴシック" charset="0"/>
              </a:defRPr>
            </a:lvl4pPr>
            <a:lvl5pPr algn="l" rtl="0" eaLnBrk="1" fontAlgn="base" hangingPunct="1">
              <a:spcBef>
                <a:spcPct val="0"/>
              </a:spcBef>
              <a:spcAft>
                <a:spcPct val="0"/>
              </a:spcAft>
              <a:defRPr sz="3200">
                <a:solidFill>
                  <a:schemeClr val="accent1"/>
                </a:solidFill>
                <a:latin typeface="AllerMod Regular" charset="0"/>
                <a:ea typeface="ＭＳ Ｐゴシック" charset="0"/>
              </a:defRPr>
            </a:lvl5pPr>
            <a:lvl6pPr marL="457200" algn="l" rtl="0" eaLnBrk="1" fontAlgn="base" hangingPunct="1">
              <a:spcBef>
                <a:spcPct val="0"/>
              </a:spcBef>
              <a:spcAft>
                <a:spcPct val="0"/>
              </a:spcAft>
              <a:defRPr sz="3200">
                <a:solidFill>
                  <a:schemeClr val="accent1"/>
                </a:solidFill>
                <a:latin typeface="AllerMod Regular" charset="0"/>
                <a:ea typeface="ＭＳ Ｐゴシック" charset="0"/>
              </a:defRPr>
            </a:lvl6pPr>
            <a:lvl7pPr marL="914400" algn="l" rtl="0" eaLnBrk="1" fontAlgn="base" hangingPunct="1">
              <a:spcBef>
                <a:spcPct val="0"/>
              </a:spcBef>
              <a:spcAft>
                <a:spcPct val="0"/>
              </a:spcAft>
              <a:defRPr sz="3200">
                <a:solidFill>
                  <a:schemeClr val="accent1"/>
                </a:solidFill>
                <a:latin typeface="AllerMod Regular" charset="0"/>
                <a:ea typeface="ＭＳ Ｐゴシック" charset="0"/>
              </a:defRPr>
            </a:lvl7pPr>
            <a:lvl8pPr marL="1371600" algn="l" rtl="0" eaLnBrk="1" fontAlgn="base" hangingPunct="1">
              <a:spcBef>
                <a:spcPct val="0"/>
              </a:spcBef>
              <a:spcAft>
                <a:spcPct val="0"/>
              </a:spcAft>
              <a:defRPr sz="3200">
                <a:solidFill>
                  <a:schemeClr val="accent1"/>
                </a:solidFill>
                <a:latin typeface="AllerMod Regular" charset="0"/>
                <a:ea typeface="ＭＳ Ｐゴシック" charset="0"/>
              </a:defRPr>
            </a:lvl8pPr>
            <a:lvl9pPr marL="1828800" algn="l" rtl="0" eaLnBrk="1" fontAlgn="base" hangingPunct="1">
              <a:spcBef>
                <a:spcPct val="0"/>
              </a:spcBef>
              <a:spcAft>
                <a:spcPct val="0"/>
              </a:spcAft>
              <a:defRPr sz="3200">
                <a:solidFill>
                  <a:schemeClr val="accent1"/>
                </a:solidFill>
                <a:latin typeface="AllerMod Regular" charset="0"/>
                <a:ea typeface="ＭＳ Ｐゴシック" charset="0"/>
              </a:defRPr>
            </a:lvl9pPr>
          </a:lstStyle>
          <a:p>
            <a:r>
              <a:rPr lang="en-US" altLang="en-US" sz="8000" b="1" dirty="0">
                <a:solidFill>
                  <a:schemeClr val="accent2"/>
                </a:solidFill>
                <a:latin typeface="+mn-lt"/>
                <a:ea typeface="ＭＳ Ｐゴシック" pitchFamily="34" charset="-128"/>
              </a:rPr>
              <a:t>Increase Sales</a:t>
            </a:r>
          </a:p>
        </p:txBody>
      </p:sp>
      <p:pic>
        <p:nvPicPr>
          <p:cNvPr id="2" name="Picture 1"/>
          <p:cNvPicPr>
            <a:picLocks noChangeAspect="1"/>
          </p:cNvPicPr>
          <p:nvPr/>
        </p:nvPicPr>
        <p:blipFill>
          <a:blip r:embed="rId2"/>
          <a:stretch>
            <a:fillRect/>
          </a:stretch>
        </p:blipFill>
        <p:spPr>
          <a:xfrm>
            <a:off x="204897" y="2451172"/>
            <a:ext cx="14936491" cy="9734237"/>
          </a:xfrm>
          <a:prstGeom prst="rect">
            <a:avLst/>
          </a:prstGeom>
          <a:ln>
            <a:solidFill>
              <a:schemeClr val="tx1"/>
            </a:solidFill>
          </a:ln>
        </p:spPr>
      </p:pic>
      <p:pic>
        <p:nvPicPr>
          <p:cNvPr id="7"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6676" y="481719"/>
            <a:ext cx="3693607" cy="14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598589" y="3969491"/>
            <a:ext cx="7772400" cy="3174481"/>
          </a:xfrm>
          <a:prstGeom prst="rect">
            <a:avLst/>
          </a:prstGeom>
          <a:solidFill>
            <a:schemeClr val="bg1"/>
          </a:solidFill>
          <a:ln>
            <a:noFill/>
          </a:ln>
        </p:spPr>
        <p:txBody>
          <a:bodyPr wrap="square" lIns="217700" tIns="108850" rIns="217700" bIns="108850" rtlCol="0">
            <a:spAutoFit/>
          </a:bodyPr>
          <a:lstStyle/>
          <a:p>
            <a:pPr marL="685800" indent="-685800" eaLnBrk="1" hangingPunct="1">
              <a:buClr>
                <a:srgbClr val="0072AA"/>
              </a:buClr>
              <a:buFont typeface="Arial" panose="020B0604020202020204" pitchFamily="34" charset="0"/>
              <a:buChar char="•"/>
            </a:pPr>
            <a:r>
              <a:rPr lang="en-US" altLang="en-US" sz="4800" dirty="0">
                <a:latin typeface="+mn-lt"/>
              </a:rPr>
              <a:t>Complete information enables the customer to be better informed before purchase. </a:t>
            </a:r>
          </a:p>
        </p:txBody>
      </p:sp>
    </p:spTree>
    <p:extLst>
      <p:ext uri="{BB962C8B-B14F-4D97-AF65-F5344CB8AC3E}">
        <p14:creationId xmlns:p14="http://schemas.microsoft.com/office/powerpoint/2010/main" val="3086531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TextBox 2"/>
          <p:cNvSpPr txBox="1">
            <a:spLocks noChangeArrowheads="1"/>
          </p:cNvSpPr>
          <p:nvPr/>
        </p:nvSpPr>
        <p:spPr bwMode="auto">
          <a:xfrm>
            <a:off x="4342606" y="1235077"/>
            <a:ext cx="17436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entury Gothic" pitchFamily="34" charset="0"/>
              </a:defRPr>
            </a:lvl1pPr>
            <a:lvl2pPr marL="742950" indent="-285750" eaLnBrk="0" hangingPunct="0">
              <a:spcBef>
                <a:spcPct val="20000"/>
              </a:spcBef>
              <a:buFont typeface="Arial" pitchFamily="34" charset="0"/>
              <a:buChar char="–"/>
              <a:defRPr sz="2800">
                <a:solidFill>
                  <a:schemeClr val="tx1"/>
                </a:solidFill>
                <a:latin typeface="Century Gothic" pitchFamily="34" charset="0"/>
              </a:defRPr>
            </a:lvl2pPr>
            <a:lvl3pPr marL="1143000" indent="-228600" eaLnBrk="0" hangingPunct="0">
              <a:spcBef>
                <a:spcPct val="20000"/>
              </a:spcBef>
              <a:buFont typeface="Arial" pitchFamily="34" charset="0"/>
              <a:buChar char="•"/>
              <a:defRPr sz="2400">
                <a:solidFill>
                  <a:schemeClr val="tx1"/>
                </a:solidFill>
                <a:latin typeface="Century Gothic" pitchFamily="34" charset="0"/>
              </a:defRPr>
            </a:lvl3pPr>
            <a:lvl4pPr marL="1600200" indent="-228600" eaLnBrk="0" hangingPunct="0">
              <a:spcBef>
                <a:spcPct val="20000"/>
              </a:spcBef>
              <a:buFont typeface="Arial" pitchFamily="34" charset="0"/>
              <a:buChar char="–"/>
              <a:defRPr sz="2000">
                <a:solidFill>
                  <a:schemeClr val="tx1"/>
                </a:solidFill>
                <a:latin typeface="Century Gothic" pitchFamily="34" charset="0"/>
              </a:defRPr>
            </a:lvl4pPr>
            <a:lvl5pPr marL="2057400" indent="-228600" eaLnBrk="0" hangingPunct="0">
              <a:spcBef>
                <a:spcPct val="20000"/>
              </a:spcBef>
              <a:buFont typeface="Arial" pitchFamily="34"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9pPr>
          </a:lstStyle>
          <a:p>
            <a:pPr eaLnBrk="1" hangingPunct="1">
              <a:spcBef>
                <a:spcPct val="0"/>
              </a:spcBef>
              <a:buFontTx/>
              <a:buNone/>
            </a:pPr>
            <a:r>
              <a:rPr lang="en-US" altLang="en-US" sz="3600" dirty="0">
                <a:solidFill>
                  <a:srgbClr val="FFFFFF"/>
                </a:solidFill>
                <a:latin typeface="Franklin Gothic Book" pitchFamily="34" charset="0"/>
              </a:rPr>
              <a:t>Imagery</a:t>
            </a:r>
          </a:p>
        </p:txBody>
      </p:sp>
      <p:sp>
        <p:nvSpPr>
          <p:cNvPr id="6" name="Title 1"/>
          <p:cNvSpPr txBox="1">
            <a:spLocks/>
          </p:cNvSpPr>
          <p:nvPr/>
        </p:nvSpPr>
        <p:spPr>
          <a:xfrm>
            <a:off x="0" y="165102"/>
            <a:ext cx="19396503" cy="2139950"/>
          </a:xfrm>
          <a:prstGeom prst="rect">
            <a:avLst/>
          </a:prstGeom>
        </p:spPr>
        <p:txBody>
          <a:bodyPr/>
          <a:lstStyle>
            <a:lvl1pPr algn="l" rtl="0" eaLnBrk="1" fontAlgn="base" hangingPunct="1">
              <a:spcBef>
                <a:spcPct val="0"/>
              </a:spcBef>
              <a:spcAft>
                <a:spcPct val="0"/>
              </a:spcAft>
              <a:defRPr sz="3000" kern="1200">
                <a:solidFill>
                  <a:schemeClr val="accent1"/>
                </a:solidFill>
                <a:latin typeface="+mj-lt"/>
                <a:ea typeface="ＭＳ Ｐゴシック" charset="0"/>
                <a:cs typeface="AllerMod" pitchFamily="50" charset="0"/>
              </a:defRPr>
            </a:lvl1pPr>
            <a:lvl2pPr algn="l" rtl="0" eaLnBrk="1" fontAlgn="base" hangingPunct="1">
              <a:spcBef>
                <a:spcPct val="0"/>
              </a:spcBef>
              <a:spcAft>
                <a:spcPct val="0"/>
              </a:spcAft>
              <a:defRPr sz="3200">
                <a:solidFill>
                  <a:schemeClr val="accent1"/>
                </a:solidFill>
                <a:latin typeface="AllerMod Regular" charset="0"/>
                <a:ea typeface="ＭＳ Ｐゴシック" charset="0"/>
              </a:defRPr>
            </a:lvl2pPr>
            <a:lvl3pPr algn="l" rtl="0" eaLnBrk="1" fontAlgn="base" hangingPunct="1">
              <a:spcBef>
                <a:spcPct val="0"/>
              </a:spcBef>
              <a:spcAft>
                <a:spcPct val="0"/>
              </a:spcAft>
              <a:defRPr sz="3200">
                <a:solidFill>
                  <a:schemeClr val="accent1"/>
                </a:solidFill>
                <a:latin typeface="AllerMod Regular" charset="0"/>
                <a:ea typeface="ＭＳ Ｐゴシック" charset="0"/>
              </a:defRPr>
            </a:lvl3pPr>
            <a:lvl4pPr algn="l" rtl="0" eaLnBrk="1" fontAlgn="base" hangingPunct="1">
              <a:spcBef>
                <a:spcPct val="0"/>
              </a:spcBef>
              <a:spcAft>
                <a:spcPct val="0"/>
              </a:spcAft>
              <a:defRPr sz="3200">
                <a:solidFill>
                  <a:schemeClr val="accent1"/>
                </a:solidFill>
                <a:latin typeface="AllerMod Regular" charset="0"/>
                <a:ea typeface="ＭＳ Ｐゴシック" charset="0"/>
              </a:defRPr>
            </a:lvl4pPr>
            <a:lvl5pPr algn="l" rtl="0" eaLnBrk="1" fontAlgn="base" hangingPunct="1">
              <a:spcBef>
                <a:spcPct val="0"/>
              </a:spcBef>
              <a:spcAft>
                <a:spcPct val="0"/>
              </a:spcAft>
              <a:defRPr sz="3200">
                <a:solidFill>
                  <a:schemeClr val="accent1"/>
                </a:solidFill>
                <a:latin typeface="AllerMod Regular" charset="0"/>
                <a:ea typeface="ＭＳ Ｐゴシック" charset="0"/>
              </a:defRPr>
            </a:lvl5pPr>
            <a:lvl6pPr marL="457200" algn="l" rtl="0" eaLnBrk="1" fontAlgn="base" hangingPunct="1">
              <a:spcBef>
                <a:spcPct val="0"/>
              </a:spcBef>
              <a:spcAft>
                <a:spcPct val="0"/>
              </a:spcAft>
              <a:defRPr sz="3200">
                <a:solidFill>
                  <a:schemeClr val="accent1"/>
                </a:solidFill>
                <a:latin typeface="AllerMod Regular" charset="0"/>
                <a:ea typeface="ＭＳ Ｐゴシック" charset="0"/>
              </a:defRPr>
            </a:lvl6pPr>
            <a:lvl7pPr marL="914400" algn="l" rtl="0" eaLnBrk="1" fontAlgn="base" hangingPunct="1">
              <a:spcBef>
                <a:spcPct val="0"/>
              </a:spcBef>
              <a:spcAft>
                <a:spcPct val="0"/>
              </a:spcAft>
              <a:defRPr sz="3200">
                <a:solidFill>
                  <a:schemeClr val="accent1"/>
                </a:solidFill>
                <a:latin typeface="AllerMod Regular" charset="0"/>
                <a:ea typeface="ＭＳ Ｐゴシック" charset="0"/>
              </a:defRPr>
            </a:lvl7pPr>
            <a:lvl8pPr marL="1371600" algn="l" rtl="0" eaLnBrk="1" fontAlgn="base" hangingPunct="1">
              <a:spcBef>
                <a:spcPct val="0"/>
              </a:spcBef>
              <a:spcAft>
                <a:spcPct val="0"/>
              </a:spcAft>
              <a:defRPr sz="3200">
                <a:solidFill>
                  <a:schemeClr val="accent1"/>
                </a:solidFill>
                <a:latin typeface="AllerMod Regular" charset="0"/>
                <a:ea typeface="ＭＳ Ｐゴシック" charset="0"/>
              </a:defRPr>
            </a:lvl8pPr>
            <a:lvl9pPr marL="1828800" algn="l" rtl="0" eaLnBrk="1" fontAlgn="base" hangingPunct="1">
              <a:spcBef>
                <a:spcPct val="0"/>
              </a:spcBef>
              <a:spcAft>
                <a:spcPct val="0"/>
              </a:spcAft>
              <a:defRPr sz="3200">
                <a:solidFill>
                  <a:schemeClr val="accent1"/>
                </a:solidFill>
                <a:latin typeface="AllerMod Regular" charset="0"/>
                <a:ea typeface="ＭＳ Ｐゴシック" charset="0"/>
              </a:defRPr>
            </a:lvl9pPr>
          </a:lstStyle>
          <a:p>
            <a:r>
              <a:rPr lang="en-US" sz="6600" b="1" dirty="0">
                <a:solidFill>
                  <a:schemeClr val="accent2"/>
                </a:solidFill>
              </a:rPr>
              <a:t>Content supports tax &amp; legal requirements</a:t>
            </a:r>
            <a:endParaRPr lang="en-US" altLang="en-US" sz="6600" b="1" dirty="0">
              <a:solidFill>
                <a:schemeClr val="accent2"/>
              </a:solidFill>
              <a:latin typeface="+mn-lt"/>
              <a:ea typeface="ＭＳ Ｐゴシック" pitchFamily="34" charset="-128"/>
            </a:endParaRPr>
          </a:p>
        </p:txBody>
      </p:sp>
      <p:pic>
        <p:nvPicPr>
          <p:cNvPr id="7"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6676" y="481719"/>
            <a:ext cx="3693607" cy="14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678" t="27509" r="27447" b="13485"/>
          <a:stretch/>
        </p:blipFill>
        <p:spPr bwMode="auto">
          <a:xfrm>
            <a:off x="756959" y="2661245"/>
            <a:ext cx="15529627" cy="93604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16507883" y="2786644"/>
            <a:ext cx="7291157" cy="8345127"/>
          </a:xfrm>
          <a:prstGeom prst="rect">
            <a:avLst/>
          </a:prstGeom>
          <a:solidFill>
            <a:schemeClr val="bg1"/>
          </a:solidFill>
          <a:ln>
            <a:noFill/>
          </a:ln>
        </p:spPr>
        <p:txBody>
          <a:bodyPr wrap="square" lIns="217700" tIns="108850" rIns="217700" bIns="108850" rtlCol="0">
            <a:spAutoFit/>
          </a:bodyPr>
          <a:lstStyle/>
          <a:p>
            <a:pPr marL="816376" indent="-816376">
              <a:buClr>
                <a:srgbClr val="0072AA"/>
              </a:buClr>
              <a:buFont typeface="Arial" panose="020B0604020202020204" pitchFamily="34" charset="0"/>
              <a:buChar char="•"/>
            </a:pPr>
            <a:r>
              <a:rPr lang="en-US" sz="4800" dirty="0"/>
              <a:t>An SPF attribute on this product is necessary to support state tax laws </a:t>
            </a:r>
          </a:p>
          <a:p>
            <a:pPr marL="816376" indent="-816376">
              <a:buClr>
                <a:srgbClr val="0072AA"/>
              </a:buClr>
              <a:buFont typeface="Arial" panose="020B0604020202020204" pitchFamily="34" charset="0"/>
              <a:buChar char="•"/>
            </a:pPr>
            <a:endParaRPr lang="en-US" sz="4800" dirty="0"/>
          </a:p>
          <a:p>
            <a:pPr marL="816376" indent="-816376">
              <a:buClr>
                <a:srgbClr val="0072AA"/>
              </a:buClr>
              <a:buFont typeface="Arial" panose="020B0604020202020204" pitchFamily="34" charset="0"/>
              <a:buChar char="•"/>
            </a:pPr>
            <a:r>
              <a:rPr lang="en-US" sz="4800" u="sng" dirty="0"/>
              <a:t>Note</a:t>
            </a:r>
            <a:r>
              <a:rPr lang="en-US" sz="4800" dirty="0"/>
              <a:t>:  Item </a:t>
            </a:r>
            <a:r>
              <a:rPr lang="en-US" sz="4800" dirty="0" smtClean="0"/>
              <a:t>is </a:t>
            </a:r>
            <a:r>
              <a:rPr lang="en-US" sz="4800" dirty="0"/>
              <a:t>not populated with the actual size.  Customer wants to know how many fluid ounces they get for the price</a:t>
            </a:r>
          </a:p>
        </p:txBody>
      </p:sp>
    </p:spTree>
    <p:extLst>
      <p:ext uri="{BB962C8B-B14F-4D97-AF65-F5344CB8AC3E}">
        <p14:creationId xmlns:p14="http://schemas.microsoft.com/office/powerpoint/2010/main" val="3109583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600" b="1" dirty="0" smtClean="0"/>
              <a:t>Current Business Process for Most Retailers</a:t>
            </a:r>
            <a:endParaRPr lang="en-US" sz="6600" b="1" dirty="0"/>
          </a:p>
        </p:txBody>
      </p:sp>
      <p:sp>
        <p:nvSpPr>
          <p:cNvPr id="28675" name="Content Placeholder 2"/>
          <p:cNvSpPr>
            <a:spLocks noGrp="1"/>
          </p:cNvSpPr>
          <p:nvPr>
            <p:ph idx="4294967295"/>
          </p:nvPr>
        </p:nvSpPr>
        <p:spPr>
          <a:xfrm>
            <a:off x="1115569" y="2805815"/>
            <a:ext cx="16275050" cy="8299450"/>
          </a:xfrm>
          <a:prstGeom prst="rect">
            <a:avLst/>
          </a:prstGeom>
        </p:spPr>
        <p:txBody>
          <a:bodyPr/>
          <a:lstStyle/>
          <a:p>
            <a:r>
              <a:rPr lang="en-US" sz="4000" dirty="0"/>
              <a:t>Creating Multiple Spreadsheet Formats </a:t>
            </a:r>
          </a:p>
          <a:p>
            <a:r>
              <a:rPr lang="en-US" sz="4000" dirty="0"/>
              <a:t>Shooting Multiple Image Formats </a:t>
            </a:r>
          </a:p>
          <a:p>
            <a:r>
              <a:rPr lang="en-US" sz="4000" dirty="0"/>
              <a:t>Running Around the Building Gathering Data </a:t>
            </a:r>
          </a:p>
          <a:p>
            <a:r>
              <a:rPr lang="en-US" sz="4000" dirty="0"/>
              <a:t>Email Attachments</a:t>
            </a:r>
          </a:p>
          <a:p>
            <a:r>
              <a:rPr lang="en-US" sz="4000" dirty="0"/>
              <a:t>Snail mail</a:t>
            </a:r>
          </a:p>
          <a:p>
            <a:r>
              <a:rPr lang="en-US" sz="4000" dirty="0"/>
              <a:t>DVD/CD</a:t>
            </a:r>
          </a:p>
          <a:p>
            <a:r>
              <a:rPr lang="en-US" sz="4000" dirty="0"/>
              <a:t>Drop Box</a:t>
            </a:r>
          </a:p>
          <a:p>
            <a:r>
              <a:rPr lang="en-US" sz="4000" dirty="0"/>
              <a:t>Manual FTP</a:t>
            </a:r>
          </a:p>
          <a:p>
            <a:pPr marL="88900" indent="0">
              <a:buNone/>
            </a:pPr>
            <a:r>
              <a:rPr lang="en-US" sz="4000" b="1" i="1" dirty="0" smtClean="0">
                <a:solidFill>
                  <a:srgbClr val="FF0000"/>
                </a:solidFill>
              </a:rPr>
              <a:t>*2 </a:t>
            </a:r>
            <a:r>
              <a:rPr lang="en-US" sz="4000" b="1" i="1" dirty="0">
                <a:solidFill>
                  <a:srgbClr val="FF0000"/>
                </a:solidFill>
              </a:rPr>
              <a:t>to 4 Additional Weeks to Start Selling on e-commerce Site</a:t>
            </a:r>
          </a:p>
          <a:p>
            <a:pPr marL="88900" indent="0">
              <a:buNone/>
            </a:pPr>
            <a:endParaRPr lang="en-US" sz="4000" dirty="0">
              <a:solidFill>
                <a:srgbClr val="FF0000"/>
              </a:solidFill>
            </a:endParaRPr>
          </a:p>
          <a:p>
            <a:endParaRPr lang="en-US" dirty="0" smtClean="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4935" y="347632"/>
            <a:ext cx="3693607" cy="14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12127832" y="2805815"/>
            <a:ext cx="12047725" cy="8175242"/>
          </a:xfrm>
          <a:prstGeom prst="rect">
            <a:avLst/>
          </a:prstGeom>
        </p:spPr>
      </p:pic>
    </p:spTree>
    <p:extLst>
      <p:ext uri="{BB962C8B-B14F-4D97-AF65-F5344CB8AC3E}">
        <p14:creationId xmlns:p14="http://schemas.microsoft.com/office/powerpoint/2010/main" val="4244620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Solving the Omnichannel information </a:t>
            </a:r>
            <a:r>
              <a:rPr lang="en-US" sz="6000" b="1" dirty="0"/>
              <a:t>c</a:t>
            </a:r>
            <a:r>
              <a:rPr lang="en-US" sz="6000" b="1" dirty="0" smtClean="0"/>
              <a:t>hallenge</a:t>
            </a:r>
            <a:endParaRPr lang="en-US" sz="6000" b="1" dirty="0"/>
          </a:p>
        </p:txBody>
      </p:sp>
      <p:sp>
        <p:nvSpPr>
          <p:cNvPr id="3" name="Content Placeholder 2"/>
          <p:cNvSpPr>
            <a:spLocks noGrp="1"/>
          </p:cNvSpPr>
          <p:nvPr>
            <p:ph idx="10"/>
          </p:nvPr>
        </p:nvSpPr>
        <p:spPr>
          <a:ln>
            <a:solidFill>
              <a:schemeClr val="tx1"/>
            </a:solidFill>
          </a:ln>
        </p:spPr>
        <p:txBody>
          <a:bodyPr/>
          <a:lstStyle/>
          <a:p>
            <a:r>
              <a:rPr lang="en-US" b="1" dirty="0" smtClean="0">
                <a:solidFill>
                  <a:schemeClr val="accent2"/>
                </a:solidFill>
              </a:rPr>
              <a:t>Extended Attributes and Images</a:t>
            </a:r>
          </a:p>
          <a:p>
            <a:pPr lvl="1">
              <a:buFont typeface="Arial" panose="020B0604020202020204" pitchFamily="34" charset="0"/>
              <a:buChar char="-"/>
            </a:pPr>
            <a:r>
              <a:rPr lang="en-US" dirty="0" smtClean="0"/>
              <a:t>Additional attributes are needed to support Omnichannel processes</a:t>
            </a:r>
          </a:p>
          <a:p>
            <a:pPr lvl="1">
              <a:buFont typeface="Arial" panose="020B0604020202020204" pitchFamily="34" charset="0"/>
              <a:buChar char="-"/>
            </a:pPr>
            <a:r>
              <a:rPr lang="en-US" dirty="0" smtClean="0"/>
              <a:t>Consumers demand more data and images to make a buying decision</a:t>
            </a:r>
          </a:p>
          <a:p>
            <a:pPr lvl="1">
              <a:buFont typeface="Arial" panose="020B0604020202020204" pitchFamily="34" charset="0"/>
              <a:buChar char="-"/>
            </a:pPr>
            <a:r>
              <a:rPr lang="en-US" dirty="0" smtClean="0"/>
              <a:t>Catalogue provides central point to aggregate all data</a:t>
            </a:r>
            <a:endParaRPr lang="en-US" dirty="0"/>
          </a:p>
        </p:txBody>
      </p:sp>
      <p:sp>
        <p:nvSpPr>
          <p:cNvPr id="8" name="Content Placeholder 2"/>
          <p:cNvSpPr txBox="1">
            <a:spLocks/>
          </p:cNvSpPr>
          <p:nvPr/>
        </p:nvSpPr>
        <p:spPr bwMode="auto">
          <a:xfrm>
            <a:off x="12796559" y="3329606"/>
            <a:ext cx="10756061" cy="323531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0000" indent="-540000" algn="l" rtl="0" eaLnBrk="1" fontAlgn="base" hangingPunct="1">
              <a:spcBef>
                <a:spcPts val="3200"/>
              </a:spcBef>
              <a:spcAft>
                <a:spcPct val="0"/>
              </a:spcAft>
              <a:buClr>
                <a:schemeClr val="accent2"/>
              </a:buClr>
              <a:buFont typeface="Arial" charset="0"/>
              <a:buChar char="•"/>
              <a:defRPr sz="5000" kern="1200">
                <a:solidFill>
                  <a:schemeClr val="tx1"/>
                </a:solidFill>
                <a:latin typeface="+mj-lt"/>
                <a:ea typeface="ＭＳ Ｐゴシック" charset="0"/>
                <a:cs typeface="HelveticaNeueLT Std"/>
              </a:defRPr>
            </a:lvl1pPr>
            <a:lvl2pPr marL="1080000" indent="-504000" algn="l" rtl="0" eaLnBrk="1" fontAlgn="base" hangingPunct="1">
              <a:spcBef>
                <a:spcPts val="1067"/>
              </a:spcBef>
              <a:spcAft>
                <a:spcPct val="0"/>
              </a:spcAft>
              <a:buClr>
                <a:schemeClr val="accent2"/>
              </a:buClr>
              <a:buFont typeface="Arial" charset="0"/>
              <a:buChar char="•"/>
              <a:defRPr sz="4000" kern="1200">
                <a:solidFill>
                  <a:schemeClr val="tx1"/>
                </a:solidFill>
                <a:latin typeface="+mj-lt"/>
                <a:ea typeface="ＭＳ Ｐゴシック" charset="0"/>
                <a:cs typeface="HelveticaNeueLT Std"/>
              </a:defRPr>
            </a:lvl2pPr>
            <a:lvl3pPr marL="1620000" indent="-468000" algn="l" rtl="0" eaLnBrk="1" fontAlgn="base" hangingPunct="1">
              <a:spcBef>
                <a:spcPts val="1067"/>
              </a:spcBef>
              <a:spcAft>
                <a:spcPct val="0"/>
              </a:spcAft>
              <a:buClr>
                <a:schemeClr val="accent2"/>
              </a:buClr>
              <a:buFont typeface="Arial" charset="0"/>
              <a:buChar char="•"/>
              <a:defRPr sz="3200" kern="1200">
                <a:solidFill>
                  <a:schemeClr val="tx1"/>
                </a:solidFill>
                <a:latin typeface="+mj-lt"/>
                <a:ea typeface="ＭＳ Ｐゴシック" charset="0"/>
                <a:cs typeface="HelveticaNeueLT Std"/>
              </a:defRPr>
            </a:lvl3pPr>
            <a:lvl4pPr marL="2160000" indent="-432000" algn="l" rtl="0" eaLnBrk="1" fontAlgn="base" hangingPunct="1">
              <a:spcBef>
                <a:spcPts val="1067"/>
              </a:spcBef>
              <a:spcAft>
                <a:spcPct val="0"/>
              </a:spcAft>
              <a:buClr>
                <a:schemeClr val="accent1"/>
              </a:buClr>
              <a:buFont typeface="Wingdings" charset="2"/>
              <a:buChar char="§"/>
              <a:defRPr sz="3400" kern="1200">
                <a:solidFill>
                  <a:schemeClr val="tx1"/>
                </a:solidFill>
                <a:latin typeface="+mj-lt"/>
                <a:ea typeface="ＭＳ Ｐゴシック" charset="0"/>
                <a:cs typeface="HelveticaNeueLT Std"/>
              </a:defRPr>
            </a:lvl4pPr>
            <a:lvl5pPr marL="2700000" indent="-396000" algn="l" rtl="0" eaLnBrk="1" fontAlgn="base" hangingPunct="1">
              <a:spcBef>
                <a:spcPts val="1067"/>
              </a:spcBef>
              <a:spcAft>
                <a:spcPct val="0"/>
              </a:spcAft>
              <a:buClr>
                <a:schemeClr val="accent1"/>
              </a:buClr>
              <a:buFont typeface="Wingdings" charset="2"/>
              <a:buChar char="§"/>
              <a:defRPr sz="2800" kern="1200">
                <a:solidFill>
                  <a:schemeClr val="tx1"/>
                </a:solidFill>
                <a:latin typeface="+mj-lt"/>
                <a:ea typeface="ＭＳ Ｐゴシック" charset="0"/>
                <a:cs typeface="HelveticaNeueLT Std"/>
              </a:defRPr>
            </a:lvl5pPr>
            <a:lvl6pPr marL="3657371" indent="-609562" algn="l" defTabSz="2438248" rtl="0" eaLnBrk="1" latinLnBrk="0" hangingPunct="1">
              <a:spcBef>
                <a:spcPts val="1067"/>
              </a:spcBef>
              <a:buClr>
                <a:schemeClr val="accent1"/>
              </a:buClr>
              <a:buFont typeface="Wingdings" pitchFamily="2" charset="2"/>
              <a:buChar char="§"/>
              <a:defRPr sz="4800" kern="1200" baseline="0">
                <a:solidFill>
                  <a:schemeClr val="tx1"/>
                </a:solidFill>
                <a:latin typeface="Arial" pitchFamily="34" charset="0"/>
                <a:ea typeface="+mn-ea"/>
                <a:cs typeface="Arial" pitchFamily="34" charset="0"/>
              </a:defRPr>
            </a:lvl6pPr>
            <a:lvl7pPr marL="3657371" indent="-609562" algn="l" defTabSz="2438248" rtl="0" eaLnBrk="1" latinLnBrk="0" hangingPunct="1">
              <a:spcBef>
                <a:spcPts val="1067"/>
              </a:spcBef>
              <a:buClr>
                <a:schemeClr val="accent1"/>
              </a:buClr>
              <a:buFont typeface="Wingdings" pitchFamily="2" charset="2"/>
              <a:buChar char="§"/>
              <a:defRPr sz="4800" kern="1200" baseline="0">
                <a:solidFill>
                  <a:schemeClr val="tx1"/>
                </a:solidFill>
                <a:latin typeface="Arial" pitchFamily="34" charset="0"/>
                <a:ea typeface="+mn-ea"/>
                <a:cs typeface="Arial" pitchFamily="34" charset="0"/>
              </a:defRPr>
            </a:lvl7pPr>
            <a:lvl8pPr marL="3657371" indent="-609562" algn="l" defTabSz="2438248" rtl="0" eaLnBrk="1" latinLnBrk="0" hangingPunct="1">
              <a:spcBef>
                <a:spcPts val="1067"/>
              </a:spcBef>
              <a:buClr>
                <a:schemeClr val="accent1"/>
              </a:buClr>
              <a:buFont typeface="Wingdings" pitchFamily="2" charset="2"/>
              <a:buChar char="§"/>
              <a:defRPr sz="4800" kern="1200" baseline="0">
                <a:solidFill>
                  <a:schemeClr val="tx1"/>
                </a:solidFill>
                <a:latin typeface="Arial" pitchFamily="34" charset="0"/>
                <a:ea typeface="+mn-ea"/>
                <a:cs typeface="Arial" pitchFamily="34" charset="0"/>
              </a:defRPr>
            </a:lvl8pPr>
            <a:lvl9pPr marL="3657371" indent="-609562" algn="l" defTabSz="2438248" rtl="0" eaLnBrk="1" latinLnBrk="0" hangingPunct="1">
              <a:spcBef>
                <a:spcPts val="1067"/>
              </a:spcBef>
              <a:buClr>
                <a:schemeClr val="accent1"/>
              </a:buClr>
              <a:buFont typeface="Wingdings" pitchFamily="2" charset="2"/>
              <a:buChar char="§"/>
              <a:defRPr sz="4800" kern="1200" baseline="0">
                <a:solidFill>
                  <a:schemeClr val="tx1"/>
                </a:solidFill>
                <a:latin typeface="Arial" pitchFamily="34" charset="0"/>
                <a:ea typeface="+mn-ea"/>
                <a:cs typeface="Arial" pitchFamily="34" charset="0"/>
              </a:defRPr>
            </a:lvl9pPr>
          </a:lstStyle>
          <a:p>
            <a:r>
              <a:rPr lang="en-US" b="1" dirty="0" smtClean="0">
                <a:solidFill>
                  <a:srgbClr val="1A3B8E"/>
                </a:solidFill>
              </a:rPr>
              <a:t>Core Attribute Examples:</a:t>
            </a:r>
          </a:p>
          <a:p>
            <a:pPr lvl="1">
              <a:buFont typeface="Arial" panose="020B0604020202020204" pitchFamily="34" charset="0"/>
              <a:buChar char="-"/>
            </a:pPr>
            <a:r>
              <a:rPr lang="en-US" dirty="0" smtClean="0"/>
              <a:t>GTIN / UPC</a:t>
            </a:r>
          </a:p>
          <a:p>
            <a:pPr lvl="1">
              <a:buFont typeface="Arial" panose="020B0604020202020204" pitchFamily="34" charset="0"/>
              <a:buChar char="-"/>
            </a:pPr>
            <a:r>
              <a:rPr lang="en-US" dirty="0" smtClean="0"/>
              <a:t>Product Description</a:t>
            </a:r>
          </a:p>
          <a:p>
            <a:pPr lvl="1">
              <a:buFont typeface="Arial" panose="020B0604020202020204" pitchFamily="34" charset="0"/>
              <a:buChar char="-"/>
            </a:pPr>
            <a:r>
              <a:rPr lang="en-US" dirty="0" smtClean="0"/>
              <a:t>NRF Size / Color Codes and Descriptions</a:t>
            </a:r>
          </a:p>
          <a:p>
            <a:pPr lvl="1">
              <a:buFont typeface="Arial" panose="020B0604020202020204" pitchFamily="34" charset="0"/>
              <a:buChar char="-"/>
            </a:pPr>
            <a:endParaRPr lang="en-US" dirty="0" smtClean="0"/>
          </a:p>
        </p:txBody>
      </p:sp>
      <p:sp>
        <p:nvSpPr>
          <p:cNvPr id="9" name="Content Placeholder 2"/>
          <p:cNvSpPr txBox="1">
            <a:spLocks/>
          </p:cNvSpPr>
          <p:nvPr/>
        </p:nvSpPr>
        <p:spPr bwMode="auto">
          <a:xfrm>
            <a:off x="12796558" y="7202494"/>
            <a:ext cx="10756061" cy="323531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0000" indent="-540000" algn="l" rtl="0" eaLnBrk="1" fontAlgn="base" hangingPunct="1">
              <a:spcBef>
                <a:spcPts val="3200"/>
              </a:spcBef>
              <a:spcAft>
                <a:spcPct val="0"/>
              </a:spcAft>
              <a:buClr>
                <a:schemeClr val="accent2"/>
              </a:buClr>
              <a:buFont typeface="Arial" charset="0"/>
              <a:buChar char="•"/>
              <a:defRPr sz="5000" kern="1200">
                <a:solidFill>
                  <a:schemeClr val="tx1"/>
                </a:solidFill>
                <a:latin typeface="+mj-lt"/>
                <a:ea typeface="ＭＳ Ｐゴシック" charset="0"/>
                <a:cs typeface="HelveticaNeueLT Std"/>
              </a:defRPr>
            </a:lvl1pPr>
            <a:lvl2pPr marL="1080000" indent="-504000" algn="l" rtl="0" eaLnBrk="1" fontAlgn="base" hangingPunct="1">
              <a:spcBef>
                <a:spcPts val="1067"/>
              </a:spcBef>
              <a:spcAft>
                <a:spcPct val="0"/>
              </a:spcAft>
              <a:buClr>
                <a:schemeClr val="accent2"/>
              </a:buClr>
              <a:buFont typeface="Arial" charset="0"/>
              <a:buChar char="•"/>
              <a:defRPr sz="4000" kern="1200">
                <a:solidFill>
                  <a:schemeClr val="tx1"/>
                </a:solidFill>
                <a:latin typeface="+mj-lt"/>
                <a:ea typeface="ＭＳ Ｐゴシック" charset="0"/>
                <a:cs typeface="HelveticaNeueLT Std"/>
              </a:defRPr>
            </a:lvl2pPr>
            <a:lvl3pPr marL="1620000" indent="-468000" algn="l" rtl="0" eaLnBrk="1" fontAlgn="base" hangingPunct="1">
              <a:spcBef>
                <a:spcPts val="1067"/>
              </a:spcBef>
              <a:spcAft>
                <a:spcPct val="0"/>
              </a:spcAft>
              <a:buClr>
                <a:schemeClr val="accent2"/>
              </a:buClr>
              <a:buFont typeface="Arial" charset="0"/>
              <a:buChar char="•"/>
              <a:defRPr sz="3200" kern="1200">
                <a:solidFill>
                  <a:schemeClr val="tx1"/>
                </a:solidFill>
                <a:latin typeface="+mj-lt"/>
                <a:ea typeface="ＭＳ Ｐゴシック" charset="0"/>
                <a:cs typeface="HelveticaNeueLT Std"/>
              </a:defRPr>
            </a:lvl3pPr>
            <a:lvl4pPr marL="2160000" indent="-432000" algn="l" rtl="0" eaLnBrk="1" fontAlgn="base" hangingPunct="1">
              <a:spcBef>
                <a:spcPts val="1067"/>
              </a:spcBef>
              <a:spcAft>
                <a:spcPct val="0"/>
              </a:spcAft>
              <a:buClr>
                <a:schemeClr val="accent1"/>
              </a:buClr>
              <a:buFont typeface="Wingdings" charset="2"/>
              <a:buChar char="§"/>
              <a:defRPr sz="3400" kern="1200">
                <a:solidFill>
                  <a:schemeClr val="tx1"/>
                </a:solidFill>
                <a:latin typeface="+mj-lt"/>
                <a:ea typeface="ＭＳ Ｐゴシック" charset="0"/>
                <a:cs typeface="HelveticaNeueLT Std"/>
              </a:defRPr>
            </a:lvl4pPr>
            <a:lvl5pPr marL="2700000" indent="-396000" algn="l" rtl="0" eaLnBrk="1" fontAlgn="base" hangingPunct="1">
              <a:spcBef>
                <a:spcPts val="1067"/>
              </a:spcBef>
              <a:spcAft>
                <a:spcPct val="0"/>
              </a:spcAft>
              <a:buClr>
                <a:schemeClr val="accent1"/>
              </a:buClr>
              <a:buFont typeface="Wingdings" charset="2"/>
              <a:buChar char="§"/>
              <a:defRPr sz="2800" kern="1200">
                <a:solidFill>
                  <a:schemeClr val="tx1"/>
                </a:solidFill>
                <a:latin typeface="+mj-lt"/>
                <a:ea typeface="ＭＳ Ｐゴシック" charset="0"/>
                <a:cs typeface="HelveticaNeueLT Std"/>
              </a:defRPr>
            </a:lvl5pPr>
            <a:lvl6pPr marL="3657371" indent="-609562" algn="l" defTabSz="2438248" rtl="0" eaLnBrk="1" latinLnBrk="0" hangingPunct="1">
              <a:spcBef>
                <a:spcPts val="1067"/>
              </a:spcBef>
              <a:buClr>
                <a:schemeClr val="accent1"/>
              </a:buClr>
              <a:buFont typeface="Wingdings" pitchFamily="2" charset="2"/>
              <a:buChar char="§"/>
              <a:defRPr sz="4800" kern="1200" baseline="0">
                <a:solidFill>
                  <a:schemeClr val="tx1"/>
                </a:solidFill>
                <a:latin typeface="Arial" pitchFamily="34" charset="0"/>
                <a:ea typeface="+mn-ea"/>
                <a:cs typeface="Arial" pitchFamily="34" charset="0"/>
              </a:defRPr>
            </a:lvl6pPr>
            <a:lvl7pPr marL="3657371" indent="-609562" algn="l" defTabSz="2438248" rtl="0" eaLnBrk="1" latinLnBrk="0" hangingPunct="1">
              <a:spcBef>
                <a:spcPts val="1067"/>
              </a:spcBef>
              <a:buClr>
                <a:schemeClr val="accent1"/>
              </a:buClr>
              <a:buFont typeface="Wingdings" pitchFamily="2" charset="2"/>
              <a:buChar char="§"/>
              <a:defRPr sz="4800" kern="1200" baseline="0">
                <a:solidFill>
                  <a:schemeClr val="tx1"/>
                </a:solidFill>
                <a:latin typeface="Arial" pitchFamily="34" charset="0"/>
                <a:ea typeface="+mn-ea"/>
                <a:cs typeface="Arial" pitchFamily="34" charset="0"/>
              </a:defRPr>
            </a:lvl7pPr>
            <a:lvl8pPr marL="3657371" indent="-609562" algn="l" defTabSz="2438248" rtl="0" eaLnBrk="1" latinLnBrk="0" hangingPunct="1">
              <a:spcBef>
                <a:spcPts val="1067"/>
              </a:spcBef>
              <a:buClr>
                <a:schemeClr val="accent1"/>
              </a:buClr>
              <a:buFont typeface="Wingdings" pitchFamily="2" charset="2"/>
              <a:buChar char="§"/>
              <a:defRPr sz="4800" kern="1200" baseline="0">
                <a:solidFill>
                  <a:schemeClr val="tx1"/>
                </a:solidFill>
                <a:latin typeface="Arial" pitchFamily="34" charset="0"/>
                <a:ea typeface="+mn-ea"/>
                <a:cs typeface="Arial" pitchFamily="34" charset="0"/>
              </a:defRPr>
            </a:lvl8pPr>
            <a:lvl9pPr marL="3657371" indent="-609562" algn="l" defTabSz="2438248" rtl="0" eaLnBrk="1" latinLnBrk="0" hangingPunct="1">
              <a:spcBef>
                <a:spcPts val="1067"/>
              </a:spcBef>
              <a:buClr>
                <a:schemeClr val="accent1"/>
              </a:buClr>
              <a:buFont typeface="Wingdings" pitchFamily="2" charset="2"/>
              <a:buChar char="§"/>
              <a:defRPr sz="4800" kern="1200" baseline="0">
                <a:solidFill>
                  <a:schemeClr val="tx1"/>
                </a:solidFill>
                <a:latin typeface="Arial" pitchFamily="34" charset="0"/>
                <a:ea typeface="+mn-ea"/>
                <a:cs typeface="Arial" pitchFamily="34" charset="0"/>
              </a:defRPr>
            </a:lvl9pPr>
          </a:lstStyle>
          <a:p>
            <a:r>
              <a:rPr lang="en-US" b="1" dirty="0" smtClean="0">
                <a:solidFill>
                  <a:srgbClr val="1A3B8E"/>
                </a:solidFill>
              </a:rPr>
              <a:t>Extended Attribute Examples:</a:t>
            </a:r>
          </a:p>
          <a:p>
            <a:pPr lvl="1">
              <a:buFont typeface="Arial" panose="020B0604020202020204" pitchFamily="34" charset="0"/>
              <a:buChar char="-"/>
            </a:pPr>
            <a:r>
              <a:rPr lang="en-US" dirty="0" smtClean="0"/>
              <a:t>Country of Origin</a:t>
            </a:r>
          </a:p>
          <a:p>
            <a:pPr lvl="1">
              <a:buFont typeface="Arial" panose="020B0604020202020204" pitchFamily="34" charset="0"/>
              <a:buChar char="-"/>
            </a:pPr>
            <a:r>
              <a:rPr lang="en-US" dirty="0" smtClean="0"/>
              <a:t>Marketing Message</a:t>
            </a:r>
          </a:p>
          <a:p>
            <a:pPr lvl="1">
              <a:buFont typeface="Arial" panose="020B0604020202020204" pitchFamily="34" charset="0"/>
              <a:buChar char="-"/>
            </a:pPr>
            <a:r>
              <a:rPr lang="en-US" dirty="0" smtClean="0"/>
              <a:t>Care Instructions</a:t>
            </a:r>
          </a:p>
          <a:p>
            <a:pPr lvl="1">
              <a:buFont typeface="Arial" panose="020B0604020202020204" pitchFamily="34" charset="0"/>
              <a:buChar char="-"/>
            </a:pPr>
            <a:r>
              <a:rPr lang="en-US" dirty="0" smtClean="0"/>
              <a:t>Does Not Contain</a:t>
            </a:r>
          </a:p>
          <a:p>
            <a:pPr lvl="1">
              <a:buFont typeface="Arial" panose="020B0604020202020204" pitchFamily="34" charset="0"/>
              <a:buChar char="-"/>
            </a:pPr>
            <a:r>
              <a:rPr lang="en-US" dirty="0" smtClean="0"/>
              <a:t>Packaging Dimensions</a:t>
            </a:r>
          </a:p>
          <a:p>
            <a:pPr lvl="1">
              <a:buFont typeface="Arial" panose="020B0604020202020204" pitchFamily="34" charset="0"/>
              <a:buChar char="-"/>
            </a:pPr>
            <a:endParaRPr lang="en-US" dirty="0" smtClean="0"/>
          </a:p>
        </p:txBody>
      </p:sp>
      <p:pic>
        <p:nvPicPr>
          <p:cNvPr id="2052" name="Picture 4" descr="Image result for GS1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0692" y="9373606"/>
            <a:ext cx="2732004" cy="228259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4665" y="521296"/>
            <a:ext cx="3397954" cy="136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326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80" y="568291"/>
            <a:ext cx="21773287" cy="2139949"/>
          </a:xfrm>
        </p:spPr>
        <p:txBody>
          <a:bodyPr/>
          <a:lstStyle/>
          <a:p>
            <a:r>
              <a:rPr lang="en-US" sz="6600" b="1" dirty="0"/>
              <a:t>Solving the Omnichannel </a:t>
            </a:r>
            <a:r>
              <a:rPr lang="en-US" sz="6600" b="1" dirty="0" smtClean="0"/>
              <a:t>information challenge</a:t>
            </a:r>
            <a:r>
              <a:rPr lang="en-US" sz="6000" dirty="0" smtClean="0"/>
              <a:t/>
            </a:r>
            <a:br>
              <a:rPr lang="en-US" sz="6000" dirty="0" smtClean="0"/>
            </a:br>
            <a:r>
              <a:rPr lang="en-US" sz="6000" dirty="0" smtClean="0"/>
              <a:t> </a:t>
            </a:r>
            <a:endParaRPr lang="en-US" sz="6000" dirty="0"/>
          </a:p>
        </p:txBody>
      </p:sp>
      <p:sp>
        <p:nvSpPr>
          <p:cNvPr id="5" name="Content Placeholder 2"/>
          <p:cNvSpPr>
            <a:spLocks noGrp="1"/>
          </p:cNvSpPr>
          <p:nvPr>
            <p:ph idx="4294967295"/>
          </p:nvPr>
        </p:nvSpPr>
        <p:spPr>
          <a:xfrm>
            <a:off x="2229236" y="2443545"/>
            <a:ext cx="16118437" cy="9577754"/>
          </a:xfrm>
          <a:prstGeom prst="rect">
            <a:avLst/>
          </a:prstGeom>
        </p:spPr>
        <p:txBody>
          <a:bodyPr/>
          <a:lstStyle/>
          <a:p>
            <a:pPr>
              <a:buClr>
                <a:srgbClr val="101E8E"/>
              </a:buClr>
              <a:buFont typeface="Arial" panose="020B0604020202020204" pitchFamily="34" charset="0"/>
              <a:buChar char="•"/>
            </a:pPr>
            <a:r>
              <a:rPr lang="en-US" altLang="en-US" sz="4000" dirty="0">
                <a:latin typeface="+mn-lt"/>
                <a:ea typeface="ＭＳ Ｐゴシック" pitchFamily="34" charset="-128"/>
              </a:rPr>
              <a:t>2010 Key Retailers and Vendors realize with continued growth of e-commerce they need for additional product information and Images </a:t>
            </a:r>
          </a:p>
          <a:p>
            <a:pPr>
              <a:buClr>
                <a:srgbClr val="101E8E"/>
              </a:buClr>
              <a:buFont typeface="Arial" panose="020B0604020202020204" pitchFamily="34" charset="0"/>
              <a:buChar char="•"/>
            </a:pPr>
            <a:r>
              <a:rPr lang="en-US" altLang="en-US" sz="4000" dirty="0">
                <a:latin typeface="+mn-lt"/>
                <a:ea typeface="ＭＳ Ｐゴシック" pitchFamily="34" charset="-128"/>
              </a:rPr>
              <a:t>Partnered with GS1 to develop guidelines</a:t>
            </a:r>
          </a:p>
          <a:p>
            <a:pPr>
              <a:buClr>
                <a:srgbClr val="101E8E"/>
              </a:buClr>
              <a:buFont typeface="Arial" panose="020B0604020202020204" pitchFamily="34" charset="0"/>
              <a:buChar char="•"/>
            </a:pPr>
            <a:r>
              <a:rPr lang="en-US" altLang="en-US" sz="4000" dirty="0">
                <a:ea typeface="ＭＳ Ｐゴシック" pitchFamily="34" charset="-128"/>
              </a:rPr>
              <a:t>GS1 Extended Attribute and Image Workgroup Objectives:</a:t>
            </a:r>
          </a:p>
          <a:p>
            <a:pPr lvl="1">
              <a:buClr>
                <a:srgbClr val="101E8E"/>
              </a:buClr>
              <a:buFontTx/>
              <a:buChar char="-"/>
            </a:pPr>
            <a:r>
              <a:rPr lang="en-US" altLang="en-US" dirty="0">
                <a:ea typeface="ＭＳ Ｐゴシック" pitchFamily="34" charset="-128"/>
              </a:rPr>
              <a:t>Collaboration with retailers and vendors to develop common set of attributes and image guidelines</a:t>
            </a:r>
          </a:p>
          <a:p>
            <a:pPr lvl="1">
              <a:buClr>
                <a:srgbClr val="101E8E"/>
              </a:buClr>
              <a:buFontTx/>
              <a:buChar char="-"/>
            </a:pPr>
            <a:r>
              <a:rPr lang="en-US" altLang="en-US" dirty="0">
                <a:ea typeface="ＭＳ Ｐゴシック" pitchFamily="34" charset="-128"/>
              </a:rPr>
              <a:t>Develop industry guidelines </a:t>
            </a:r>
          </a:p>
          <a:p>
            <a:pPr lvl="1">
              <a:buClr>
                <a:srgbClr val="101E8E"/>
              </a:buClr>
              <a:buFontTx/>
              <a:buChar char="-"/>
            </a:pPr>
            <a:r>
              <a:rPr lang="en-US" altLang="en-US" dirty="0">
                <a:ea typeface="ＭＳ Ｐゴシック" pitchFamily="34" charset="-128"/>
              </a:rPr>
              <a:t>Industry Education</a:t>
            </a:r>
            <a:endParaRPr lang="en-US" altLang="en-US" dirty="0">
              <a:latin typeface="+mn-lt"/>
              <a:ea typeface="ＭＳ Ｐゴシック" pitchFamily="34" charset="-128"/>
            </a:endParaRPr>
          </a:p>
          <a:p>
            <a:pPr>
              <a:buClr>
                <a:srgbClr val="101E8E"/>
              </a:buClr>
              <a:buFont typeface="Arial" panose="020B0604020202020204" pitchFamily="34" charset="0"/>
              <a:buChar char="•"/>
            </a:pPr>
            <a:r>
              <a:rPr lang="en-US" altLang="en-US" sz="4000" dirty="0">
                <a:latin typeface="+mn-lt"/>
                <a:ea typeface="ＭＳ Ｐゴシック" pitchFamily="34" charset="-128"/>
              </a:rPr>
              <a:t>May of 2013 –  GS1 Release 1 of Extended Attribute Guideline</a:t>
            </a:r>
          </a:p>
          <a:p>
            <a:pPr>
              <a:buClr>
                <a:srgbClr val="101E8E"/>
              </a:buClr>
              <a:buFont typeface="Arial" panose="020B0604020202020204" pitchFamily="34" charset="0"/>
              <a:buChar char="•"/>
            </a:pPr>
            <a:r>
              <a:rPr lang="en-US" altLang="en-US" sz="4000" dirty="0">
                <a:ea typeface="ＭＳ Ｐゴシック" pitchFamily="34" charset="-128"/>
              </a:rPr>
              <a:t>May of 2015 –  GS1 Release 2 of Extended Attribute Guideline</a:t>
            </a:r>
          </a:p>
          <a:p>
            <a:pPr>
              <a:buClr>
                <a:srgbClr val="101E8E"/>
              </a:buClr>
              <a:buFont typeface="Arial" panose="020B0604020202020204" pitchFamily="34" charset="0"/>
              <a:buChar char="•"/>
            </a:pPr>
            <a:r>
              <a:rPr lang="en-US" altLang="en-US" sz="4000" dirty="0" smtClean="0">
                <a:ea typeface="ＭＳ Ｐゴシック" pitchFamily="34" charset="-128"/>
              </a:rPr>
              <a:t>July of  </a:t>
            </a:r>
            <a:r>
              <a:rPr lang="en-US" altLang="en-US" sz="4000" dirty="0">
                <a:ea typeface="ＭＳ Ｐゴシック" pitchFamily="34" charset="-128"/>
              </a:rPr>
              <a:t>2017 – GS1 Release 3 of Extended Attribute and Image Guideline</a:t>
            </a:r>
            <a:endParaRPr lang="en-US" altLang="en-US" sz="4000" dirty="0">
              <a:latin typeface="+mn-lt"/>
              <a:ea typeface="ＭＳ Ｐゴシック" pitchFamily="34" charset="-128"/>
            </a:endParaRPr>
          </a:p>
        </p:txBody>
      </p:sp>
      <p:pic>
        <p:nvPicPr>
          <p:cNvPr id="10" name="Picture 4" descr="Image result for GS1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5204" y="9108911"/>
            <a:ext cx="2732004" cy="228259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3086" y="362545"/>
            <a:ext cx="3458562" cy="138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814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b="1" dirty="0" smtClean="0"/>
              <a:t>GS1 Extended Attributes – Release 3 </a:t>
            </a:r>
            <a:endParaRPr lang="en-US" altLang="en-US" b="1" dirty="0"/>
          </a:p>
        </p:txBody>
      </p:sp>
      <p:sp>
        <p:nvSpPr>
          <p:cNvPr id="4" name="Content Placeholder 3"/>
          <p:cNvSpPr>
            <a:spLocks noGrp="1"/>
          </p:cNvSpPr>
          <p:nvPr>
            <p:ph idx="12"/>
          </p:nvPr>
        </p:nvSpPr>
        <p:spPr>
          <a:xfrm>
            <a:off x="12536730" y="2750514"/>
            <a:ext cx="10414800" cy="9136765"/>
          </a:xfrm>
        </p:spPr>
        <p:txBody>
          <a:bodyPr/>
          <a:lstStyle/>
          <a:p>
            <a:pPr>
              <a:buClr>
                <a:srgbClr val="101E8E"/>
              </a:buClr>
              <a:buFont typeface="Arial" panose="020B0604020202020204" pitchFamily="34" charset="0"/>
              <a:buChar char="•"/>
            </a:pPr>
            <a:r>
              <a:rPr lang="en-US" altLang="en-US" sz="3600" b="1" dirty="0" smtClean="0"/>
              <a:t>Released July 2017</a:t>
            </a:r>
          </a:p>
          <a:p>
            <a:pPr lvl="1">
              <a:buClr>
                <a:srgbClr val="101E8E"/>
              </a:buClr>
              <a:buFont typeface="Arial" panose="020B0604020202020204" pitchFamily="34" charset="0"/>
              <a:buChar char="-"/>
            </a:pPr>
            <a:r>
              <a:rPr lang="en-US" altLang="en-US" sz="3600" b="1" dirty="0" smtClean="0"/>
              <a:t>Added 127 new attributes bringing total available attributes to 193</a:t>
            </a:r>
          </a:p>
          <a:p>
            <a:pPr lvl="1">
              <a:buClr>
                <a:srgbClr val="101E8E"/>
              </a:buClr>
              <a:buFont typeface="Arial" panose="020B0604020202020204" pitchFamily="34" charset="0"/>
              <a:buChar char="-"/>
            </a:pPr>
            <a:r>
              <a:rPr lang="en-US" altLang="en-US" sz="3600" b="1" dirty="0" smtClean="0"/>
              <a:t>Combined Extended Attribute and Image Guidelines</a:t>
            </a:r>
          </a:p>
          <a:p>
            <a:pPr lvl="1">
              <a:buClr>
                <a:srgbClr val="101E8E"/>
              </a:buClr>
              <a:buFont typeface="Arial" panose="020B0604020202020204" pitchFamily="34" charset="0"/>
              <a:buChar char="-"/>
            </a:pPr>
            <a:r>
              <a:rPr lang="en-US" altLang="en-US" sz="3600" b="1" dirty="0" smtClean="0"/>
              <a:t>Includes EDI information for images</a:t>
            </a:r>
          </a:p>
          <a:p>
            <a:pPr lvl="1">
              <a:buClr>
                <a:srgbClr val="101E8E"/>
              </a:buClr>
              <a:buFont typeface="Arial" panose="020B0604020202020204" pitchFamily="34" charset="0"/>
              <a:buChar char="-"/>
            </a:pPr>
            <a:r>
              <a:rPr lang="en-US" altLang="en-US" sz="3600" b="1" dirty="0" smtClean="0"/>
              <a:t>Added guidelines for Montage and 360 images </a:t>
            </a:r>
          </a:p>
          <a:p>
            <a:pPr lvl="2">
              <a:buClr>
                <a:srgbClr val="0072AA"/>
              </a:buClr>
              <a:buFont typeface="Arial" panose="020B0604020202020204" pitchFamily="34" charset="0"/>
              <a:buChar char="•"/>
            </a:pPr>
            <a:endParaRPr lang="en-US" altLang="en-US" sz="3600" b="1" dirty="0" smtClean="0"/>
          </a:p>
          <a:p>
            <a:pPr>
              <a:buClr>
                <a:srgbClr val="101E8E"/>
              </a:buClr>
              <a:buFont typeface="Arial" panose="020B0604020202020204" pitchFamily="34" charset="0"/>
              <a:buChar char="•"/>
            </a:pPr>
            <a:r>
              <a:rPr lang="en-US" altLang="en-US" sz="3600" b="1" dirty="0" smtClean="0"/>
              <a:t>Attributes that do not apply to a item, will not need to be populated in the Catalogue	</a:t>
            </a:r>
          </a:p>
          <a:p>
            <a:pPr lvl="1">
              <a:buClr>
                <a:srgbClr val="101E8E"/>
              </a:buClr>
              <a:buFont typeface="Arial" panose="020B0604020202020204" pitchFamily="34" charset="0"/>
              <a:buChar char="-"/>
            </a:pPr>
            <a:r>
              <a:rPr lang="en-US" altLang="en-US" sz="3600" b="1" dirty="0" smtClean="0"/>
              <a:t>Example #1 = Fur Animal Name- if fur isn’t present on item, do not populate.</a:t>
            </a:r>
          </a:p>
          <a:p>
            <a:pPr lvl="1">
              <a:buClr>
                <a:srgbClr val="101E8E"/>
              </a:buClr>
              <a:buFont typeface="Arial" panose="020B0604020202020204" pitchFamily="34" charset="0"/>
              <a:buChar char="-"/>
            </a:pPr>
            <a:r>
              <a:rPr lang="en-US" altLang="en-US" sz="3600" b="1" dirty="0" smtClean="0"/>
              <a:t>Example #2 = Heel Height-  doesn’t apply to a shirt, no need to populate.</a:t>
            </a:r>
          </a:p>
          <a:p>
            <a:endParaRPr lang="en-US" dirty="0"/>
          </a:p>
        </p:txBody>
      </p:sp>
      <p:sp>
        <p:nvSpPr>
          <p:cNvPr id="3" name="Rectangle 2"/>
          <p:cNvSpPr/>
          <p:nvPr/>
        </p:nvSpPr>
        <p:spPr>
          <a:xfrm>
            <a:off x="14855502" y="2465512"/>
            <a:ext cx="13213796" cy="1050790"/>
          </a:xfrm>
          <a:prstGeom prst="rect">
            <a:avLst/>
          </a:prstGeom>
        </p:spPr>
        <p:txBody>
          <a:bodyPr wrap="square" lIns="217669" tIns="108834" rIns="217669" bIns="108834">
            <a:spAutoFit/>
          </a:bodyPr>
          <a:lstStyle/>
          <a:p>
            <a:pPr marL="1768570" lvl="1" indent="-680221">
              <a:buClr>
                <a:schemeClr val="bg1">
                  <a:lumMod val="50000"/>
                </a:schemeClr>
              </a:buClr>
              <a:buFont typeface="Wingdings" panose="05000000000000000000" pitchFamily="2" charset="2"/>
              <a:buChar char="§"/>
            </a:pPr>
            <a:endParaRPr lang="en-US" altLang="en-US" dirty="0" smtClean="0"/>
          </a:p>
          <a:p>
            <a:pPr marL="1768570" lvl="1" indent="-680221">
              <a:buClr>
                <a:schemeClr val="bg1">
                  <a:lumMod val="50000"/>
                </a:schemeClr>
              </a:buClr>
              <a:buFont typeface="Wingdings" panose="05000000000000000000" pitchFamily="2" charset="2"/>
              <a:buChar char="§"/>
            </a:pPr>
            <a:endParaRPr lang="en-US" altLang="en-US" dirty="0"/>
          </a:p>
          <a:p>
            <a:pPr marL="1768570" lvl="1" indent="-680221">
              <a:buClr>
                <a:schemeClr val="bg1">
                  <a:lumMod val="50000"/>
                </a:schemeClr>
              </a:buClr>
              <a:buFont typeface="Wingdings" panose="05000000000000000000" pitchFamily="2" charset="2"/>
              <a:buChar char="§"/>
            </a:pPr>
            <a:endParaRPr lang="en-US" altLang="en-US" dirty="0"/>
          </a:p>
        </p:txBody>
      </p:sp>
      <p:pic>
        <p:nvPicPr>
          <p:cNvPr id="9" name="Picture 8"/>
          <p:cNvPicPr>
            <a:picLocks noChangeAspect="1"/>
          </p:cNvPicPr>
          <p:nvPr/>
        </p:nvPicPr>
        <p:blipFill>
          <a:blip r:embed="rId3"/>
          <a:stretch>
            <a:fillRect/>
          </a:stretch>
        </p:blipFill>
        <p:spPr>
          <a:xfrm>
            <a:off x="1433342" y="2658577"/>
            <a:ext cx="10988193" cy="4513304"/>
          </a:xfrm>
          <a:prstGeom prst="rect">
            <a:avLst/>
          </a:prstGeom>
        </p:spPr>
      </p:pic>
      <p:pic>
        <p:nvPicPr>
          <p:cNvPr id="10" name="Picture 9"/>
          <p:cNvPicPr>
            <a:picLocks noChangeAspect="1"/>
          </p:cNvPicPr>
          <p:nvPr/>
        </p:nvPicPr>
        <p:blipFill>
          <a:blip r:embed="rId4"/>
          <a:stretch>
            <a:fillRect/>
          </a:stretch>
        </p:blipFill>
        <p:spPr>
          <a:xfrm>
            <a:off x="1433342" y="7171881"/>
            <a:ext cx="11103388" cy="5294491"/>
          </a:xfrm>
          <a:prstGeom prst="rect">
            <a:avLst/>
          </a:prstGeom>
        </p:spPr>
      </p:pic>
      <p:pic>
        <p:nvPicPr>
          <p:cNvPr id="11266"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58847" y="347632"/>
            <a:ext cx="3529013" cy="141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191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dwiener\Pictures\Li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7733" y="8773571"/>
            <a:ext cx="2217416" cy="29565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24" descr="http://tbn3.google.com/images?q=tbn:umhTYxPHjF93kM:http://api.ning.com/files/otgqN3fSvSg7tGs0MnCTUQLeYBGEzQ1lIN1wDwMe84YQdq10GuCoBWFgOFHGWln2a4y5yWZN*douvMH*9RFWxRSZaaTsfCNk/Dillards20logo20high.305202115.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686032" y="8797584"/>
            <a:ext cx="3627747" cy="3627747"/>
          </a:xfrm>
          <a:prstGeom prst="rect">
            <a:avLst/>
          </a:prstGeom>
          <a:noFill/>
          <a:ln w="9525">
            <a:noFill/>
            <a:miter lim="800000"/>
            <a:headEnd/>
            <a:tailEnd/>
          </a:ln>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9345" y="3241413"/>
            <a:ext cx="4594351" cy="1257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9473" y="3619481"/>
            <a:ext cx="5518912" cy="879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80971" y="4878883"/>
            <a:ext cx="2943058" cy="1551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4" descr="Nordstrom">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255149" y="7122770"/>
            <a:ext cx="7003771" cy="1674814"/>
          </a:xfrm>
          <a:prstGeom prst="rect">
            <a:avLst/>
          </a:prstGeom>
          <a:noFill/>
        </p:spPr>
      </p:pic>
      <p:pic>
        <p:nvPicPr>
          <p:cNvPr id="1026" name="Picture 2" descr="C:\Users\dwiener\Pictures\Boscovs New.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817322" y="7588471"/>
            <a:ext cx="2973388" cy="15635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s3.amazonaws.com/tif-s3/domains/logos/amazon.com.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47418" y="5278700"/>
            <a:ext cx="5965025" cy="161552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7383859" y="2998319"/>
            <a:ext cx="756134" cy="756134"/>
          </a:xfrm>
          <a:prstGeom prst="rect">
            <a:avLst/>
          </a:prstGeom>
        </p:spPr>
        <p:txBody>
          <a:bodyPr lIns="137150" tIns="68574" rIns="137150" bIns="68574"/>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600" b="1" dirty="0">
                <a:solidFill>
                  <a:srgbClr val="2C3684"/>
                </a:solidFill>
              </a:rPr>
              <a:t>*</a:t>
            </a:r>
          </a:p>
        </p:txBody>
      </p:sp>
      <p:sp>
        <p:nvSpPr>
          <p:cNvPr id="13" name="Title 1"/>
          <p:cNvSpPr txBox="1">
            <a:spLocks/>
          </p:cNvSpPr>
          <p:nvPr/>
        </p:nvSpPr>
        <p:spPr>
          <a:xfrm>
            <a:off x="20267867" y="4668896"/>
            <a:ext cx="756134" cy="756134"/>
          </a:xfrm>
          <a:prstGeom prst="rect">
            <a:avLst/>
          </a:prstGeom>
        </p:spPr>
        <p:txBody>
          <a:bodyPr lIns="137150" tIns="68574" rIns="137150" bIns="68574"/>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600" b="1" dirty="0">
                <a:solidFill>
                  <a:srgbClr val="2C3684"/>
                </a:solidFill>
              </a:rPr>
              <a:t>*</a:t>
            </a:r>
          </a:p>
        </p:txBody>
      </p:sp>
      <p:sp>
        <p:nvSpPr>
          <p:cNvPr id="14" name="Title 1"/>
          <p:cNvSpPr txBox="1">
            <a:spLocks/>
          </p:cNvSpPr>
          <p:nvPr/>
        </p:nvSpPr>
        <p:spPr>
          <a:xfrm>
            <a:off x="14397373" y="5102836"/>
            <a:ext cx="756134" cy="756134"/>
          </a:xfrm>
          <a:prstGeom prst="rect">
            <a:avLst/>
          </a:prstGeom>
        </p:spPr>
        <p:txBody>
          <a:bodyPr lIns="137150" tIns="68574" rIns="137150" bIns="68574"/>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600" b="1" dirty="0">
                <a:solidFill>
                  <a:srgbClr val="2C3684"/>
                </a:solidFill>
              </a:rPr>
              <a:t>*</a:t>
            </a:r>
          </a:p>
        </p:txBody>
      </p:sp>
      <p:sp>
        <p:nvSpPr>
          <p:cNvPr id="15" name="Title 1"/>
          <p:cNvSpPr txBox="1">
            <a:spLocks/>
          </p:cNvSpPr>
          <p:nvPr/>
        </p:nvSpPr>
        <p:spPr>
          <a:xfrm>
            <a:off x="21088385" y="3157320"/>
            <a:ext cx="756134" cy="756134"/>
          </a:xfrm>
          <a:prstGeom prst="rect">
            <a:avLst/>
          </a:prstGeom>
        </p:spPr>
        <p:txBody>
          <a:bodyPr lIns="137150" tIns="68574" rIns="137150" bIns="68574"/>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600" b="1" dirty="0">
                <a:solidFill>
                  <a:srgbClr val="2C3684"/>
                </a:solidFill>
              </a:rPr>
              <a:t>*</a:t>
            </a:r>
          </a:p>
        </p:txBody>
      </p:sp>
      <p:sp>
        <p:nvSpPr>
          <p:cNvPr id="16" name="Title 1"/>
          <p:cNvSpPr txBox="1">
            <a:spLocks/>
          </p:cNvSpPr>
          <p:nvPr/>
        </p:nvSpPr>
        <p:spPr>
          <a:xfrm>
            <a:off x="5648532" y="11667574"/>
            <a:ext cx="756134" cy="756134"/>
          </a:xfrm>
          <a:prstGeom prst="rect">
            <a:avLst/>
          </a:prstGeom>
        </p:spPr>
        <p:txBody>
          <a:bodyPr lIns="137150" tIns="68574" rIns="137150" bIns="68574"/>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600" b="1" dirty="0">
                <a:solidFill>
                  <a:srgbClr val="2C3684"/>
                </a:solidFill>
              </a:rPr>
              <a:t>*</a:t>
            </a:r>
          </a:p>
        </p:txBody>
      </p:sp>
      <p:sp>
        <p:nvSpPr>
          <p:cNvPr id="17" name="Title 1"/>
          <p:cNvSpPr txBox="1">
            <a:spLocks/>
          </p:cNvSpPr>
          <p:nvPr/>
        </p:nvSpPr>
        <p:spPr>
          <a:xfrm>
            <a:off x="13778779" y="3438633"/>
            <a:ext cx="756134" cy="756134"/>
          </a:xfrm>
          <a:prstGeom prst="rect">
            <a:avLst/>
          </a:prstGeom>
        </p:spPr>
        <p:txBody>
          <a:bodyPr lIns="137150" tIns="68574" rIns="137150" bIns="68574"/>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600" b="1" dirty="0">
                <a:solidFill>
                  <a:srgbClr val="2C3684"/>
                </a:solidFill>
              </a:rPr>
              <a:t>*</a:t>
            </a:r>
          </a:p>
        </p:txBody>
      </p:sp>
      <p:sp>
        <p:nvSpPr>
          <p:cNvPr id="18" name="Title 1"/>
          <p:cNvSpPr txBox="1">
            <a:spLocks/>
          </p:cNvSpPr>
          <p:nvPr/>
        </p:nvSpPr>
        <p:spPr>
          <a:xfrm>
            <a:off x="6026599" y="11721584"/>
            <a:ext cx="15817920" cy="1404248"/>
          </a:xfrm>
          <a:prstGeom prst="rect">
            <a:avLst/>
          </a:prstGeom>
        </p:spPr>
        <p:txBody>
          <a:bodyPr lIns="137150" tIns="68574" rIns="137150" bIns="68574"/>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i="1" dirty="0">
                <a:solidFill>
                  <a:srgbClr val="2C3684"/>
                </a:solidFill>
              </a:rPr>
              <a:t>Retailer </a:t>
            </a:r>
            <a:r>
              <a:rPr lang="en-US" b="1" i="1" dirty="0" smtClean="0">
                <a:solidFill>
                  <a:srgbClr val="2C3684"/>
                </a:solidFill>
              </a:rPr>
              <a:t>exclusively </a:t>
            </a:r>
            <a:r>
              <a:rPr lang="en-US" b="1" i="1" dirty="0">
                <a:solidFill>
                  <a:srgbClr val="2C3684"/>
                </a:solidFill>
              </a:rPr>
              <a:t>utilizes </a:t>
            </a:r>
            <a:r>
              <a:rPr lang="en-US" b="1" i="1" dirty="0" err="1">
                <a:solidFill>
                  <a:srgbClr val="2C3684"/>
                </a:solidFill>
              </a:rPr>
              <a:t>OpenText</a:t>
            </a:r>
            <a:r>
              <a:rPr lang="en-US" b="1" i="1" dirty="0">
                <a:solidFill>
                  <a:srgbClr val="2C3684"/>
                </a:solidFill>
              </a:rPr>
              <a:t> Active Catalogue</a:t>
            </a:r>
          </a:p>
          <a:p>
            <a:pPr algn="l"/>
            <a:endParaRPr lang="en-US" dirty="0">
              <a:solidFill>
                <a:srgbClr val="2C3684"/>
              </a:solidFill>
            </a:endParaRPr>
          </a:p>
        </p:txBody>
      </p:sp>
      <p:pic>
        <p:nvPicPr>
          <p:cNvPr id="19" name="Picture 2" descr="image0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71706" y="7441332"/>
            <a:ext cx="6450944" cy="92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txBox="1">
            <a:spLocks/>
          </p:cNvSpPr>
          <p:nvPr/>
        </p:nvSpPr>
        <p:spPr>
          <a:xfrm>
            <a:off x="9004645" y="7182057"/>
            <a:ext cx="756134" cy="756134"/>
          </a:xfrm>
          <a:prstGeom prst="rect">
            <a:avLst/>
          </a:prstGeom>
        </p:spPr>
        <p:txBody>
          <a:bodyPr lIns="137150" tIns="68574" rIns="137150" bIns="68574"/>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600" b="1" dirty="0">
                <a:solidFill>
                  <a:srgbClr val="2C3684"/>
                </a:solidFill>
              </a:rPr>
              <a:t>*</a:t>
            </a:r>
          </a:p>
        </p:txBody>
      </p:sp>
      <p:pic>
        <p:nvPicPr>
          <p:cNvPr id="3074" name="Picture 2" descr="C:\Users\dwiener\Pictures\Dick'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49287" y="5046966"/>
            <a:ext cx="2955379" cy="155898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4"/>
          <a:stretch>
            <a:fillRect/>
          </a:stretch>
        </p:blipFill>
        <p:spPr>
          <a:xfrm>
            <a:off x="11092628" y="9226772"/>
            <a:ext cx="4207267" cy="1669223"/>
          </a:xfrm>
          <a:prstGeom prst="rect">
            <a:avLst/>
          </a:prstGeom>
        </p:spPr>
      </p:pic>
      <p:sp>
        <p:nvSpPr>
          <p:cNvPr id="23" name="Title 1"/>
          <p:cNvSpPr txBox="1">
            <a:spLocks/>
          </p:cNvSpPr>
          <p:nvPr/>
        </p:nvSpPr>
        <p:spPr>
          <a:xfrm>
            <a:off x="15355487" y="9302623"/>
            <a:ext cx="756134" cy="756134"/>
          </a:xfrm>
          <a:prstGeom prst="rect">
            <a:avLst/>
          </a:prstGeom>
        </p:spPr>
        <p:txBody>
          <a:bodyPr lIns="137150" tIns="68574" rIns="137150" bIns="68574"/>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600" b="1" dirty="0">
                <a:solidFill>
                  <a:srgbClr val="2C3684"/>
                </a:solidFill>
              </a:rPr>
              <a:t>*</a:t>
            </a:r>
          </a:p>
        </p:txBody>
      </p:sp>
      <p:sp>
        <p:nvSpPr>
          <p:cNvPr id="25" name="Title 1"/>
          <p:cNvSpPr txBox="1">
            <a:spLocks/>
          </p:cNvSpPr>
          <p:nvPr/>
        </p:nvSpPr>
        <p:spPr>
          <a:xfrm>
            <a:off x="10029831" y="9126818"/>
            <a:ext cx="756134" cy="756134"/>
          </a:xfrm>
          <a:prstGeom prst="rect">
            <a:avLst/>
          </a:prstGeom>
        </p:spPr>
        <p:txBody>
          <a:bodyPr lIns="137150" tIns="68574" rIns="137150" bIns="68574"/>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600" b="1" dirty="0">
                <a:solidFill>
                  <a:srgbClr val="2C3684"/>
                </a:solidFill>
              </a:rPr>
              <a:t>*</a:t>
            </a:r>
          </a:p>
        </p:txBody>
      </p:sp>
      <p:pic>
        <p:nvPicPr>
          <p:cNvPr id="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24699" y="9776911"/>
            <a:ext cx="5334768" cy="83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1049666" y="493439"/>
            <a:ext cx="21773287" cy="2139949"/>
          </a:xfrm>
        </p:spPr>
        <p:txBody>
          <a:bodyPr/>
          <a:lstStyle/>
          <a:p>
            <a:r>
              <a:rPr lang="en-US" sz="7200" b="1" dirty="0" smtClean="0"/>
              <a:t>Increasing speed to market </a:t>
            </a:r>
            <a:r>
              <a:rPr lang="en-US" dirty="0" smtClean="0"/>
              <a:t/>
            </a:r>
            <a:br>
              <a:rPr lang="en-US" dirty="0" smtClean="0"/>
            </a:br>
            <a:r>
              <a:rPr lang="en-US" sz="4000" dirty="0" smtClean="0"/>
              <a:t>Retailers with extended </a:t>
            </a:r>
            <a:r>
              <a:rPr lang="en-US" sz="4000" dirty="0"/>
              <a:t>a</a:t>
            </a:r>
            <a:r>
              <a:rPr lang="en-US" sz="4000" dirty="0" smtClean="0"/>
              <a:t>ttributes &amp; image </a:t>
            </a:r>
            <a:r>
              <a:rPr lang="en-US" sz="4000" dirty="0"/>
              <a:t>p</a:t>
            </a:r>
            <a:r>
              <a:rPr lang="en-US" sz="4000" dirty="0" smtClean="0"/>
              <a:t>rograms</a:t>
            </a:r>
            <a:endParaRPr lang="en-US" sz="4000" dirty="0"/>
          </a:p>
        </p:txBody>
      </p:sp>
      <p:pic>
        <p:nvPicPr>
          <p:cNvPr id="26" name="Picture 10" descr="Image result for Stein Mart 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615473" y="3164610"/>
            <a:ext cx="4228914" cy="1504286"/>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p:cNvSpPr txBox="1">
            <a:spLocks/>
          </p:cNvSpPr>
          <p:nvPr/>
        </p:nvSpPr>
        <p:spPr>
          <a:xfrm>
            <a:off x="21123445" y="7506449"/>
            <a:ext cx="756134" cy="756134"/>
          </a:xfrm>
          <a:prstGeom prst="rect">
            <a:avLst/>
          </a:prstGeom>
        </p:spPr>
        <p:txBody>
          <a:bodyPr lIns="137150" tIns="68574" rIns="137150" bIns="68574"/>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600" b="1" dirty="0">
                <a:solidFill>
                  <a:srgbClr val="2C3684"/>
                </a:solidFill>
              </a:rPr>
              <a:t>*</a:t>
            </a:r>
          </a:p>
        </p:txBody>
      </p:sp>
    </p:spTree>
    <p:extLst>
      <p:ext uri="{BB962C8B-B14F-4D97-AF65-F5344CB8AC3E}">
        <p14:creationId xmlns:p14="http://schemas.microsoft.com/office/powerpoint/2010/main" val="2739726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34909" y="180275"/>
            <a:ext cx="22627250" cy="1930402"/>
          </a:xfrm>
        </p:spPr>
        <p:txBody>
          <a:bodyPr/>
          <a:lstStyle/>
          <a:p>
            <a:r>
              <a:rPr lang="en-US" b="1" dirty="0" smtClean="0">
                <a:latin typeface="Arial" panose="020B0604020202020204" pitchFamily="34" charset="0"/>
                <a:cs typeface="Arial" panose="020B0604020202020204" pitchFamily="34" charset="0"/>
              </a:rPr>
              <a:t>OpenText - Retail’s leading provider </a:t>
            </a:r>
            <a:r>
              <a:rPr lang="en-US" b="1" dirty="0">
                <a:latin typeface="Arial" panose="020B0604020202020204" pitchFamily="34" charset="0"/>
                <a:cs typeface="Arial" panose="020B0604020202020204" pitchFamily="34" charset="0"/>
              </a:rPr>
              <a:t>of B2B </a:t>
            </a:r>
            <a:r>
              <a:rPr lang="en-US" b="1" dirty="0" smtClean="0">
                <a:latin typeface="Arial" panose="020B0604020202020204" pitchFamily="34" charset="0"/>
                <a:cs typeface="Arial" panose="020B0604020202020204" pitchFamily="34" charset="0"/>
              </a:rPr>
              <a:t>solutions</a:t>
            </a:r>
            <a:endParaRPr lang="en-US" b="1" dirty="0">
              <a:latin typeface="Arial" panose="020B0604020202020204" pitchFamily="34" charset="0"/>
              <a:cs typeface="Arial" panose="020B0604020202020204" pitchFamily="34" charset="0"/>
            </a:endParaRPr>
          </a:p>
        </p:txBody>
      </p:sp>
      <p:sp>
        <p:nvSpPr>
          <p:cNvPr id="69635" name="Text Box 3"/>
          <p:cNvSpPr txBox="1">
            <a:spLocks noChangeArrowheads="1"/>
          </p:cNvSpPr>
          <p:nvPr/>
        </p:nvSpPr>
        <p:spPr bwMode="auto">
          <a:xfrm>
            <a:off x="14588708" y="3209702"/>
            <a:ext cx="8407178" cy="8648521"/>
          </a:xfrm>
          <a:prstGeom prst="rect">
            <a:avLst/>
          </a:prstGeom>
          <a:noFill/>
          <a:ln w="9525">
            <a:noFill/>
            <a:miter lim="800000"/>
            <a:headEnd/>
            <a:tailEnd/>
          </a:ln>
          <a:effectLst/>
        </p:spPr>
        <p:txBody>
          <a:bodyPr wrap="square">
            <a:spAutoFit/>
          </a:bodyPr>
          <a:lstStyle/>
          <a:p>
            <a:pPr marL="679450" indent="-679450">
              <a:buClr>
                <a:schemeClr val="folHlink"/>
              </a:buClr>
            </a:pPr>
            <a:r>
              <a:rPr lang="en-US" sz="3600" b="1" dirty="0">
                <a:solidFill>
                  <a:srgbClr val="1A3B8E"/>
                </a:solidFill>
                <a:latin typeface="Arial" panose="020B0604020202020204" pitchFamily="34" charset="0"/>
                <a:cs typeface="Arial" panose="020B0604020202020204" pitchFamily="34" charset="0"/>
              </a:rPr>
              <a:t>Market Leadership</a:t>
            </a:r>
          </a:p>
          <a:p>
            <a:pPr marL="463550" indent="-46355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90% of Fortune 500 General Merchandise</a:t>
            </a:r>
            <a:endParaRPr lang="en-US" sz="3200" baseline="30000" dirty="0">
              <a:latin typeface="Arial" panose="020B0604020202020204" pitchFamily="34" charset="0"/>
              <a:cs typeface="Arial" panose="020B0604020202020204" pitchFamily="34" charset="0"/>
            </a:endParaRPr>
          </a:p>
          <a:p>
            <a:pPr marL="463550" indent="-46355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58% of STORES100 Retailers</a:t>
            </a:r>
          </a:p>
          <a:p>
            <a:pPr marL="679450" indent="-679450">
              <a:buClr>
                <a:schemeClr val="folHlink"/>
              </a:buClr>
              <a:buFont typeface="Wingdings" pitchFamily="2" charset="2"/>
              <a:buChar char="§"/>
            </a:pPr>
            <a:endParaRPr lang="en-US" sz="2400" dirty="0" smtClean="0">
              <a:latin typeface="Arial" panose="020B0604020202020204" pitchFamily="34" charset="0"/>
              <a:cs typeface="Arial" panose="020B0604020202020204" pitchFamily="34" charset="0"/>
            </a:endParaRPr>
          </a:p>
          <a:p>
            <a:pPr marL="679450" indent="-679450">
              <a:buClr>
                <a:schemeClr val="folHlink"/>
              </a:buClr>
              <a:buFont typeface="Wingdings" pitchFamily="2" charset="2"/>
              <a:buChar char="§"/>
            </a:pPr>
            <a:endParaRPr lang="en-US" sz="2400" dirty="0">
              <a:latin typeface="Arial" panose="020B0604020202020204" pitchFamily="34" charset="0"/>
              <a:cs typeface="Arial" panose="020B0604020202020204" pitchFamily="34" charset="0"/>
            </a:endParaRPr>
          </a:p>
          <a:p>
            <a:pPr marL="679450" indent="-679450">
              <a:buClr>
                <a:schemeClr val="folHlink"/>
              </a:buClr>
            </a:pPr>
            <a:r>
              <a:rPr lang="en-US" sz="3600" b="1" dirty="0" smtClean="0">
                <a:solidFill>
                  <a:srgbClr val="1A3B8E"/>
                </a:solidFill>
                <a:latin typeface="Arial" panose="020B0604020202020204" pitchFamily="34" charset="0"/>
                <a:cs typeface="Arial" panose="020B0604020202020204" pitchFamily="34" charset="0"/>
              </a:rPr>
              <a:t>Retail Expertise</a:t>
            </a:r>
          </a:p>
          <a:p>
            <a:pPr marL="463550" indent="-463550">
              <a:buClr>
                <a:schemeClr val="accent1"/>
              </a:buClr>
              <a:buFont typeface="Arial" panose="020B0604020202020204" pitchFamily="34" charset="0"/>
              <a:buChar char="•"/>
            </a:pPr>
            <a:r>
              <a:rPr lang="en-US" sz="3200" dirty="0" smtClean="0">
                <a:latin typeface="Arial" panose="020B0604020202020204" pitchFamily="34" charset="0"/>
                <a:cs typeface="Arial" panose="020B0604020202020204" pitchFamily="34" charset="0"/>
              </a:rPr>
              <a:t>Complete </a:t>
            </a:r>
            <a:r>
              <a:rPr lang="en-US" sz="3200" dirty="0">
                <a:latin typeface="Arial" panose="020B0604020202020204" pitchFamily="34" charset="0"/>
                <a:cs typeface="Arial" panose="020B0604020202020204" pitchFamily="34" charset="0"/>
              </a:rPr>
              <a:t>Support for Entire Value Chain/Procure to Pay Process</a:t>
            </a:r>
          </a:p>
          <a:p>
            <a:pPr marL="463550" indent="-46355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Leading provider of data synchronization solutions</a:t>
            </a:r>
          </a:p>
          <a:p>
            <a:pPr marL="679450" indent="-679450">
              <a:buClr>
                <a:schemeClr val="folHlink"/>
              </a:buClr>
            </a:pPr>
            <a:endParaRPr lang="en-US" sz="2400" dirty="0" smtClean="0">
              <a:latin typeface="Arial" panose="020B0604020202020204" pitchFamily="34" charset="0"/>
              <a:cs typeface="Arial" panose="020B0604020202020204" pitchFamily="34" charset="0"/>
            </a:endParaRPr>
          </a:p>
          <a:p>
            <a:pPr marL="679450" indent="-679450">
              <a:buClr>
                <a:schemeClr val="folHlink"/>
              </a:buClr>
            </a:pPr>
            <a:endParaRPr lang="en-US" sz="2400" dirty="0">
              <a:latin typeface="Arial" panose="020B0604020202020204" pitchFamily="34" charset="0"/>
              <a:cs typeface="Arial" panose="020B0604020202020204" pitchFamily="34" charset="0"/>
            </a:endParaRPr>
          </a:p>
          <a:p>
            <a:pPr marL="679450" indent="-679450">
              <a:buClr>
                <a:schemeClr val="folHlink"/>
              </a:buClr>
            </a:pPr>
            <a:r>
              <a:rPr lang="en-US" sz="3600" b="1" dirty="0" smtClean="0">
                <a:solidFill>
                  <a:srgbClr val="1A3B8E"/>
                </a:solidFill>
                <a:latin typeface="Arial" panose="020B0604020202020204" pitchFamily="34" charset="0"/>
                <a:cs typeface="Arial" panose="020B0604020202020204" pitchFamily="34" charset="0"/>
              </a:rPr>
              <a:t>Solutions</a:t>
            </a:r>
            <a:endParaRPr lang="en-US" sz="3600" b="1" dirty="0">
              <a:solidFill>
                <a:srgbClr val="1A3B8E"/>
              </a:solidFill>
              <a:latin typeface="Arial" panose="020B0604020202020204" pitchFamily="34" charset="0"/>
              <a:cs typeface="Arial" panose="020B0604020202020204" pitchFamily="34" charset="0"/>
            </a:endParaRPr>
          </a:p>
          <a:p>
            <a:pPr marL="463550" indent="-463550">
              <a:buClr>
                <a:schemeClr val="accent1"/>
              </a:buClr>
              <a:buFont typeface="Arial" panose="020B0604020202020204" pitchFamily="34" charset="0"/>
              <a:buChar char="•"/>
            </a:pPr>
            <a:r>
              <a:rPr lang="en-US" sz="3200" dirty="0" smtClean="0">
                <a:latin typeface="Arial" panose="020B0604020202020204" pitchFamily="34" charset="0"/>
                <a:cs typeface="Arial" panose="020B0604020202020204" pitchFamily="34" charset="0"/>
              </a:rPr>
              <a:t>Data synchronization</a:t>
            </a:r>
            <a:endParaRPr lang="en-US" sz="3200" dirty="0">
              <a:latin typeface="Arial" panose="020B0604020202020204" pitchFamily="34" charset="0"/>
              <a:cs typeface="Arial" panose="020B0604020202020204" pitchFamily="34" charset="0"/>
            </a:endParaRPr>
          </a:p>
          <a:p>
            <a:pPr marL="463550" indent="-463550">
              <a:buClr>
                <a:schemeClr val="accent1"/>
              </a:buClr>
              <a:buFont typeface="Arial" panose="020B0604020202020204" pitchFamily="34" charset="0"/>
              <a:buChar char="•"/>
            </a:pPr>
            <a:r>
              <a:rPr lang="en-US" sz="3200" dirty="0">
                <a:latin typeface="Arial" panose="020B0604020202020204" pitchFamily="34" charset="0"/>
                <a:cs typeface="Arial" panose="020B0604020202020204" pitchFamily="34" charset="0"/>
              </a:rPr>
              <a:t>Complete B2B solutions for entire trading community</a:t>
            </a:r>
          </a:p>
          <a:p>
            <a:pPr marL="463550" indent="-463550">
              <a:buClr>
                <a:schemeClr val="accent1"/>
              </a:buClr>
              <a:buFont typeface="Arial" panose="020B0604020202020204" pitchFamily="34" charset="0"/>
              <a:buChar char="•"/>
            </a:pPr>
            <a:r>
              <a:rPr lang="en-US" sz="3200" dirty="0" smtClean="0">
                <a:latin typeface="Arial" panose="020B0604020202020204" pitchFamily="34" charset="0"/>
                <a:cs typeface="Arial" panose="020B0604020202020204" pitchFamily="34" charset="0"/>
              </a:rPr>
              <a:t>Deductions Management – </a:t>
            </a:r>
            <a:r>
              <a:rPr lang="en-US" sz="3200" dirty="0">
                <a:latin typeface="Arial" panose="020B0604020202020204" pitchFamily="34" charset="0"/>
                <a:cs typeface="Arial" panose="020B0604020202020204" pitchFamily="34" charset="0"/>
              </a:rPr>
              <a:t>Business Compliance for B2B data transactions</a:t>
            </a:r>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0833" y="10325197"/>
            <a:ext cx="1835871" cy="1168281"/>
          </a:xfrm>
          <a:prstGeom prst="rect">
            <a:avLst/>
          </a:prstGeom>
        </p:spPr>
      </p:pic>
      <p:pic>
        <p:nvPicPr>
          <p:cNvPr id="28" name="Picture 325" descr="http://tbn3.google.com/images?q=tbn:HWP7FSgJMJr_5M:http://www.mentalfloss.com/wp-content/uploads/2009/03/Zappos_Logo.gif">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91509" y="11630447"/>
            <a:ext cx="2100294" cy="803469"/>
          </a:xfrm>
          <a:prstGeom prst="rect">
            <a:avLst/>
          </a:prstGeom>
          <a:noFill/>
          <a:ln w="9525">
            <a:noFill/>
            <a:miter lim="800000"/>
            <a:headEnd/>
            <a:tailEnd/>
          </a:ln>
        </p:spPr>
      </p:pic>
      <p:pic>
        <p:nvPicPr>
          <p:cNvPr id="30" name="Picture 54" descr="Nordstrom">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71893" y="9186989"/>
            <a:ext cx="3230577" cy="772529"/>
          </a:xfrm>
          <a:prstGeom prst="rect">
            <a:avLst/>
          </a:prstGeom>
          <a:noFill/>
        </p:spPr>
      </p:pic>
      <p:pic>
        <p:nvPicPr>
          <p:cNvPr id="31" name="Picture 4"/>
          <p:cNvPicPr>
            <a:picLocks noChangeAspect="1" noChangeArrowheads="1"/>
          </p:cNvPicPr>
          <p:nvPr/>
        </p:nvPicPr>
        <p:blipFill>
          <a:blip r:embed="rId8" cstate="print"/>
          <a:srcRect/>
          <a:stretch>
            <a:fillRect/>
          </a:stretch>
        </p:blipFill>
        <p:spPr bwMode="auto">
          <a:xfrm>
            <a:off x="11344692" y="11725641"/>
            <a:ext cx="2495600" cy="557960"/>
          </a:xfrm>
          <a:prstGeom prst="rect">
            <a:avLst/>
          </a:prstGeom>
          <a:noFill/>
          <a:ln w="9525">
            <a:noFill/>
            <a:miter lim="800000"/>
            <a:headEnd/>
            <a:tailEnd/>
          </a:ln>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95959" y="8955640"/>
            <a:ext cx="1591850" cy="642582"/>
          </a:xfrm>
          <a:prstGeom prst="rect">
            <a:avLst/>
          </a:prstGeom>
        </p:spPr>
      </p:pic>
      <p:pic>
        <p:nvPicPr>
          <p:cNvPr id="19" name="Picture 4" descr="https://s3.amazonaws.com/tif-s3/domains/logos/amazon.com.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83854" y="8393351"/>
            <a:ext cx="2930357" cy="7936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dwiener\Pictures\Dick'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4666" y="11328879"/>
            <a:ext cx="2006963" cy="10586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88421" y="10430271"/>
            <a:ext cx="2451510" cy="67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a:picLocks noChangeAspect="1"/>
          </p:cNvPicPr>
          <p:nvPr/>
        </p:nvPicPr>
        <p:blipFill>
          <a:blip r:embed="rId13"/>
          <a:stretch>
            <a:fillRect/>
          </a:stretch>
        </p:blipFill>
        <p:spPr>
          <a:xfrm>
            <a:off x="8914199" y="9720566"/>
            <a:ext cx="2634335" cy="1045166"/>
          </a:xfrm>
          <a:prstGeom prst="rect">
            <a:avLst/>
          </a:prstGeom>
        </p:spPr>
      </p:pic>
      <p:pic>
        <p:nvPicPr>
          <p:cNvPr id="2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81742" y="11167269"/>
            <a:ext cx="2698168" cy="42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9786" y="8682159"/>
            <a:ext cx="1807899" cy="953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descr="C:\Users\dwiener\Pictures\Boscovs New.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9056" y="9938264"/>
            <a:ext cx="2158181" cy="11349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Levi 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036032" y="10597909"/>
            <a:ext cx="1581664" cy="7908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JC Penney log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00493" y="9644979"/>
            <a:ext cx="2178267" cy="5039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stco 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802551" y="9423389"/>
            <a:ext cx="2411949" cy="69456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Image result for ulta store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descr="Image result for Sephora logo"/>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00453" y="12025474"/>
            <a:ext cx="3330913" cy="5705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00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42886" y="8130113"/>
            <a:ext cx="3005248" cy="120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22"/>
          <a:stretch>
            <a:fillRect/>
          </a:stretch>
        </p:blipFill>
        <p:spPr>
          <a:xfrm>
            <a:off x="1484329" y="1850877"/>
            <a:ext cx="11610594" cy="6113937"/>
          </a:xfrm>
          <a:prstGeom prst="rect">
            <a:avLst/>
          </a:prstGeom>
        </p:spPr>
      </p:pic>
    </p:spTree>
    <p:extLst>
      <p:ext uri="{BB962C8B-B14F-4D97-AF65-F5344CB8AC3E}">
        <p14:creationId xmlns:p14="http://schemas.microsoft.com/office/powerpoint/2010/main" val="206729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ea typeface="MS PGothic" pitchFamily="34" charset="-128"/>
              </a:rPr>
              <a:t>Preparing to Load Items into </a:t>
            </a:r>
            <a:r>
              <a:rPr lang="en-US" altLang="en-US" b="1" dirty="0" smtClean="0">
                <a:ea typeface="MS PGothic" pitchFamily="34" charset="-128"/>
              </a:rPr>
              <a:t>OpenText</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026" y="2489717"/>
            <a:ext cx="8130546" cy="100393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2535825" y="2785021"/>
            <a:ext cx="10600400" cy="7971413"/>
          </a:xfrm>
          <a:prstGeom prst="rect">
            <a:avLst/>
          </a:prstGeom>
          <a:noFill/>
        </p:spPr>
        <p:txBody>
          <a:bodyPr wrap="square" rtlCol="0">
            <a:spAutoFit/>
          </a:bodyPr>
          <a:lstStyle/>
          <a:p>
            <a:pPr lvl="0"/>
            <a:r>
              <a:rPr lang="en-US" sz="4800" dirty="0"/>
              <a:t>Visit the GS1 Attribute and Image website for information that can help you implement a strategy within your </a:t>
            </a:r>
            <a:r>
              <a:rPr lang="en-US" sz="4800" dirty="0" smtClean="0"/>
              <a:t>company:</a:t>
            </a:r>
          </a:p>
          <a:p>
            <a:pPr lvl="0"/>
            <a:endParaRPr lang="en-US" sz="4800" dirty="0"/>
          </a:p>
          <a:p>
            <a:pPr lvl="0"/>
            <a:r>
              <a:rPr lang="en-US" sz="4800" u="sng" dirty="0">
                <a:hlinkClick r:id="rId3"/>
              </a:rPr>
              <a:t>https://www.gs1us.org/DesktopModules/Bring2mind/DMX/Download.aspx?Command=Core_Download&amp;EntryId=435</a:t>
            </a:r>
            <a:endParaRPr lang="en-US" sz="4800" dirty="0"/>
          </a:p>
          <a:p>
            <a:pPr marL="3009748" lvl="2" indent="-571500">
              <a:buClr>
                <a:srgbClr val="0072AA"/>
              </a:buClr>
              <a:buFont typeface="Wingdings" panose="05000000000000000000" pitchFamily="2" charset="2"/>
              <a:buChar char="§"/>
            </a:pPr>
            <a:endParaRPr lang="en-US" sz="4000" dirty="0"/>
          </a:p>
          <a:p>
            <a:pPr>
              <a:buClr>
                <a:srgbClr val="0072AA"/>
              </a:buClr>
            </a:pPr>
            <a:endParaRPr lang="en-US" sz="4000" b="1" dirty="0">
              <a:solidFill>
                <a:srgbClr val="FF0000"/>
              </a:solidFill>
            </a:endParaRPr>
          </a:p>
        </p:txBody>
      </p:sp>
      <p:pic>
        <p:nvPicPr>
          <p:cNvPr id="5"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9011" y="347632"/>
            <a:ext cx="3558849" cy="14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369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Additional Readings About the Initiative</a:t>
            </a:r>
            <a:endParaRPr lang="en-US" b="1" dirty="0"/>
          </a:p>
        </p:txBody>
      </p:sp>
      <p:sp>
        <p:nvSpPr>
          <p:cNvPr id="3" name="Content Placeholder 2"/>
          <p:cNvSpPr>
            <a:spLocks noGrp="1"/>
          </p:cNvSpPr>
          <p:nvPr>
            <p:ph idx="1"/>
          </p:nvPr>
        </p:nvSpPr>
        <p:spPr>
          <a:xfrm>
            <a:off x="12813723" y="3474831"/>
            <a:ext cx="10322502" cy="10231470"/>
          </a:xfrm>
        </p:spPr>
        <p:txBody>
          <a:bodyPr/>
          <a:lstStyle/>
          <a:p>
            <a:pPr lvl="0"/>
            <a:r>
              <a:rPr lang="en-US" sz="4400" dirty="0"/>
              <a:t>To see how another company has   implemented the use of images, </a:t>
            </a:r>
            <a:r>
              <a:rPr lang="en-US" sz="4400" dirty="0" err="1" smtClean="0"/>
              <a:t>J.Renee</a:t>
            </a:r>
            <a:r>
              <a:rPr lang="en-US" sz="4400" dirty="0" smtClean="0"/>
              <a:t>’ and GS1 </a:t>
            </a:r>
            <a:r>
              <a:rPr lang="en-US" sz="4400" dirty="0"/>
              <a:t>authored a white  paper that is very informative and can be found at the below URL:</a:t>
            </a:r>
          </a:p>
          <a:p>
            <a:r>
              <a:rPr lang="en-US" sz="4400" u="sng" dirty="0">
                <a:hlinkClick r:id="rId2"/>
              </a:rPr>
              <a:t>https://www.opentext.com/file_source/OpenText/en_US/PDF/opentext-third-party-case-study-jrenee-en.pdf</a:t>
            </a:r>
            <a:endParaRPr lang="en-US" sz="4400" dirty="0"/>
          </a:p>
          <a:p>
            <a:pPr lvl="2"/>
            <a:endParaRPr lang="en-US" sz="2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768" y="2290156"/>
            <a:ext cx="9675567" cy="1023435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98176" y="347632"/>
            <a:ext cx="3489684" cy="139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989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IN" dirty="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3105" y="1792123"/>
            <a:ext cx="5570318" cy="106507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5221" y="6445703"/>
            <a:ext cx="3528392" cy="671772"/>
          </a:xfrm>
          <a:prstGeom prst="rect">
            <a:avLst/>
          </a:prstGeom>
        </p:spPr>
      </p:pic>
      <p:pic>
        <p:nvPicPr>
          <p:cNvPr id="2050"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66024" y="3987946"/>
            <a:ext cx="3527416" cy="141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
          </p:nvPr>
        </p:nvSpPr>
        <p:spPr>
          <a:xfrm>
            <a:off x="812747" y="2895858"/>
            <a:ext cx="22503793" cy="8838625"/>
          </a:xfrm>
        </p:spPr>
        <p:txBody>
          <a:bodyPr/>
          <a:lstStyle/>
          <a:p>
            <a:r>
              <a:rPr lang="en-GB" sz="4266" b="1" dirty="0" smtClean="0"/>
              <a:t>Introductions from the Stein Mart &amp; OpenText team</a:t>
            </a:r>
          </a:p>
          <a:p>
            <a:r>
              <a:rPr lang="en-GB" sz="4266" b="1" dirty="0" smtClean="0"/>
              <a:t>Stein Mart partnering with OpenText</a:t>
            </a:r>
          </a:p>
          <a:p>
            <a:r>
              <a:rPr lang="en-GB" sz="4266" b="1" dirty="0" smtClean="0"/>
              <a:t>Extended Attribute &amp; Image Overview</a:t>
            </a:r>
          </a:p>
          <a:p>
            <a:r>
              <a:rPr lang="en-GB" sz="4266" b="1" dirty="0" smtClean="0"/>
              <a:t>OpenText </a:t>
            </a:r>
            <a:r>
              <a:rPr lang="en-GB" sz="4266" b="1" dirty="0"/>
              <a:t>Active Catalogue Overview</a:t>
            </a:r>
          </a:p>
          <a:p>
            <a:pPr lvl="1">
              <a:buFont typeface="Arial" panose="020B0604020202020204" pitchFamily="34" charset="0"/>
              <a:buChar char="-"/>
            </a:pPr>
            <a:r>
              <a:rPr lang="en-GB" sz="3600" dirty="0" smtClean="0"/>
              <a:t>About the Active Catalogue</a:t>
            </a:r>
          </a:p>
          <a:p>
            <a:pPr lvl="1">
              <a:buFont typeface="Arial" panose="020B0604020202020204" pitchFamily="34" charset="0"/>
              <a:buChar char="-"/>
            </a:pPr>
            <a:r>
              <a:rPr lang="en-GB" sz="3600" dirty="0" smtClean="0"/>
              <a:t>Various ways to load the Attributes &amp; Images </a:t>
            </a:r>
            <a:endParaRPr lang="en-GB" sz="3600" dirty="0"/>
          </a:p>
          <a:p>
            <a:r>
              <a:rPr lang="en-US" sz="4000" b="1" dirty="0"/>
              <a:t>Stein Mart’s Specific </a:t>
            </a:r>
            <a:r>
              <a:rPr lang="en-US" sz="4000" b="1" dirty="0" smtClean="0"/>
              <a:t>Call-Outs</a:t>
            </a:r>
            <a:endParaRPr lang="en-GB" sz="4000" b="1" dirty="0" smtClean="0"/>
          </a:p>
          <a:p>
            <a:r>
              <a:rPr lang="en-US" sz="4266" b="1" dirty="0" smtClean="0"/>
              <a:t>Documentation </a:t>
            </a:r>
            <a:r>
              <a:rPr lang="en-US" sz="4266" b="1" dirty="0"/>
              <a:t>and Support</a:t>
            </a:r>
          </a:p>
          <a:p>
            <a:r>
              <a:rPr lang="en-US" sz="4266" b="1" dirty="0"/>
              <a:t>Q &amp; A</a:t>
            </a:r>
          </a:p>
          <a:p>
            <a:pPr marL="0" indent="0">
              <a:buNone/>
            </a:pPr>
            <a:endParaRPr lang="en-US" sz="5333" dirty="0"/>
          </a:p>
        </p:txBody>
      </p:sp>
    </p:spTree>
    <p:extLst>
      <p:ext uri="{BB962C8B-B14F-4D97-AF65-F5344CB8AC3E}">
        <p14:creationId xmlns:p14="http://schemas.microsoft.com/office/powerpoint/2010/main" val="254387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62685" y="665717"/>
            <a:ext cx="21944171" cy="2139810"/>
          </a:xfrm>
        </p:spPr>
        <p:txBody>
          <a:bodyPr/>
          <a:lstStyle/>
          <a:p>
            <a:r>
              <a:rPr lang="en-US" altLang="en-US" sz="6400" b="1" dirty="0">
                <a:ea typeface="ＭＳ Ｐゴシック" pitchFamily="34" charset="-128"/>
              </a:rPr>
              <a:t>OpenText/GXS Retail Panel </a:t>
            </a:r>
          </a:p>
        </p:txBody>
      </p:sp>
      <p:sp>
        <p:nvSpPr>
          <p:cNvPr id="8195" name="Content Placeholder 2"/>
          <p:cNvSpPr>
            <a:spLocks noGrp="1"/>
          </p:cNvSpPr>
          <p:nvPr>
            <p:ph idx="1"/>
          </p:nvPr>
        </p:nvSpPr>
        <p:spPr>
          <a:xfrm>
            <a:off x="1246702" y="2825814"/>
            <a:ext cx="12597580" cy="8838625"/>
          </a:xfrm>
        </p:spPr>
        <p:txBody>
          <a:bodyPr/>
          <a:lstStyle/>
          <a:p>
            <a:r>
              <a:rPr lang="en-US" altLang="en-US" sz="4266" dirty="0">
                <a:solidFill>
                  <a:schemeClr val="accent1">
                    <a:lumMod val="50000"/>
                  </a:schemeClr>
                </a:solidFill>
                <a:latin typeface="+mn-lt"/>
                <a:ea typeface="ＭＳ Ｐゴシック" pitchFamily="34" charset="-128"/>
              </a:rPr>
              <a:t>Many different retailers participate across </a:t>
            </a:r>
            <a:r>
              <a:rPr lang="en-US" altLang="en-US" sz="4266" dirty="0">
                <a:solidFill>
                  <a:schemeClr val="accent1">
                    <a:lumMod val="50000"/>
                  </a:schemeClr>
                </a:solidFill>
                <a:latin typeface="+mn-lt"/>
                <a:ea typeface="ＭＳ Ｐゴシック" pitchFamily="34" charset="-128"/>
                <a:cs typeface="Arial" panose="020B0604020202020204" pitchFamily="34" charset="0"/>
              </a:rPr>
              <a:t>different</a:t>
            </a:r>
            <a:r>
              <a:rPr lang="en-US" altLang="en-US" sz="4266" dirty="0">
                <a:solidFill>
                  <a:schemeClr val="accent1">
                    <a:lumMod val="50000"/>
                  </a:schemeClr>
                </a:solidFill>
                <a:latin typeface="+mn-lt"/>
                <a:ea typeface="ＭＳ Ｐゴシック" pitchFamily="34" charset="-128"/>
              </a:rPr>
              <a:t> segments of the industry. </a:t>
            </a:r>
          </a:p>
          <a:p>
            <a:r>
              <a:rPr lang="en-US" altLang="en-US" sz="4266" dirty="0">
                <a:solidFill>
                  <a:schemeClr val="accent1">
                    <a:lumMod val="50000"/>
                  </a:schemeClr>
                </a:solidFill>
                <a:latin typeface="+mn-lt"/>
                <a:ea typeface="ＭＳ Ｐゴシック" pitchFamily="34" charset="-128"/>
              </a:rPr>
              <a:t>Over 120 participants representing over 50 retail industry leading companies</a:t>
            </a:r>
          </a:p>
          <a:p>
            <a:r>
              <a:rPr lang="en-US" altLang="en-US" sz="4266" dirty="0">
                <a:solidFill>
                  <a:schemeClr val="accent1">
                    <a:lumMod val="50000"/>
                  </a:schemeClr>
                </a:solidFill>
                <a:latin typeface="+mn-lt"/>
                <a:ea typeface="ＭＳ Ｐゴシック" pitchFamily="34" charset="-128"/>
              </a:rPr>
              <a:t>Regular conference calls - annual meeting at Enterprise World</a:t>
            </a:r>
          </a:p>
          <a:p>
            <a:r>
              <a:rPr lang="en-US" altLang="en-US" sz="4266" dirty="0">
                <a:solidFill>
                  <a:schemeClr val="accent1">
                    <a:lumMod val="50000"/>
                  </a:schemeClr>
                </a:solidFill>
                <a:latin typeface="+mn-lt"/>
                <a:ea typeface="ＭＳ Ｐゴシック" pitchFamily="34" charset="-128"/>
              </a:rPr>
              <a:t>Common goals:</a:t>
            </a:r>
          </a:p>
          <a:p>
            <a:pPr lvl="1">
              <a:buFont typeface="Calibri" panose="020F0502020204030204" pitchFamily="34" charset="0"/>
              <a:buChar char="⁻"/>
            </a:pPr>
            <a:r>
              <a:rPr lang="en-US" altLang="en-US" sz="4266" dirty="0">
                <a:solidFill>
                  <a:schemeClr val="accent1">
                    <a:lumMod val="50000"/>
                  </a:schemeClr>
                </a:solidFill>
                <a:latin typeface="+mn-lt"/>
                <a:ea typeface="ＭＳ Ｐゴシック" pitchFamily="34" charset="-128"/>
              </a:rPr>
              <a:t>Understanding of required attributes and their definitions. </a:t>
            </a:r>
          </a:p>
          <a:p>
            <a:pPr lvl="1">
              <a:buFont typeface="Calibri" panose="020F0502020204030204" pitchFamily="34" charset="0"/>
              <a:buChar char="⁻"/>
            </a:pPr>
            <a:r>
              <a:rPr lang="en-US" altLang="en-US" sz="4266" dirty="0">
                <a:solidFill>
                  <a:schemeClr val="accent1">
                    <a:lumMod val="50000"/>
                  </a:schemeClr>
                </a:solidFill>
                <a:latin typeface="+mn-lt"/>
                <a:ea typeface="ＭＳ Ｐゴシック" pitchFamily="34" charset="-128"/>
              </a:rPr>
              <a:t>Collaboration with retail industry leaders</a:t>
            </a:r>
          </a:p>
          <a:p>
            <a:pPr lvl="1">
              <a:buFont typeface="Calibri" panose="020F0502020204030204" pitchFamily="34" charset="0"/>
              <a:buChar char="⁻"/>
            </a:pPr>
            <a:r>
              <a:rPr lang="en-US" altLang="en-US" sz="4266" dirty="0">
                <a:solidFill>
                  <a:schemeClr val="accent1">
                    <a:lumMod val="50000"/>
                  </a:schemeClr>
                </a:solidFill>
                <a:latin typeface="+mn-lt"/>
                <a:ea typeface="ＭＳ Ｐゴシック" pitchFamily="34" charset="-128"/>
              </a:rPr>
              <a:t>Partnership with GS1</a:t>
            </a:r>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8676" y="3232291"/>
            <a:ext cx="7424342" cy="2350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3594" y="5394423"/>
            <a:ext cx="7330581" cy="263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65162" y="8171821"/>
            <a:ext cx="7371979" cy="2380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s://encrypted-tbn2.gstatic.com/images?q=tbn:ANd9GcQehxnk1pmBmZT1eecQBAxTdq2pgMQNKb0N4MQRWudVleIbCuJ8CjSKUC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9958" y="1811802"/>
            <a:ext cx="1920088" cy="14400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98176" y="347632"/>
            <a:ext cx="3489684" cy="139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78170" y="10629289"/>
            <a:ext cx="1807899" cy="953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Image result for Levi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64117" y="2334712"/>
            <a:ext cx="1581664" cy="7908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014291" y="10782146"/>
            <a:ext cx="2451510" cy="67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4" descr="Nordstrom">
            <a:hlinkClick r:id="rId1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9625393" y="11659824"/>
            <a:ext cx="3230577" cy="772529"/>
          </a:xfrm>
          <a:prstGeom prst="rect">
            <a:avLst/>
          </a:prstGeom>
          <a:noFill/>
        </p:spPr>
      </p:pic>
      <p:pic>
        <p:nvPicPr>
          <p:cNvPr id="13" name="Picture 4" descr="https://s3.amazonaws.com/tif-s3/domains/logos/amazon.com.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500490" y="11659824"/>
            <a:ext cx="2930357" cy="79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691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5261" y="4489888"/>
            <a:ext cx="13884151" cy="3578347"/>
          </a:xfrm>
        </p:spPr>
        <p:txBody>
          <a:bodyPr/>
          <a:lstStyle/>
          <a:p>
            <a:r>
              <a:rPr lang="en-GB" sz="5400" b="1" dirty="0"/>
              <a:t>OpenText Active Catalogue Overview</a:t>
            </a:r>
            <a:r>
              <a:rPr lang="en-GB" sz="5400" dirty="0"/>
              <a:t/>
            </a:r>
            <a:br>
              <a:rPr lang="en-GB" sz="5400" dirty="0"/>
            </a:br>
            <a:r>
              <a:rPr lang="en-US" sz="5400" dirty="0" smtClean="0"/>
              <a:t/>
            </a:r>
            <a:br>
              <a:rPr lang="en-US" sz="5400" dirty="0" smtClean="0"/>
            </a:br>
            <a:endParaRPr lang="en-US" sz="5400" i="1" dirty="0"/>
          </a:p>
        </p:txBody>
      </p:sp>
      <p:pic>
        <p:nvPicPr>
          <p:cNvPr id="614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9046" y="5853893"/>
            <a:ext cx="30670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901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400" b="1" dirty="0" smtClean="0">
                <a:latin typeface="Arial" panose="020B0604020202020204" pitchFamily="34" charset="0"/>
                <a:cs typeface="Arial" panose="020B0604020202020204" pitchFamily="34" charset="0"/>
              </a:rPr>
              <a:t>OpenText/ GXS </a:t>
            </a:r>
            <a:r>
              <a:rPr lang="en-US" sz="6400" b="1" dirty="0">
                <a:latin typeface="Arial" panose="020B0604020202020204" pitchFamily="34" charset="0"/>
                <a:cs typeface="Arial" panose="020B0604020202020204" pitchFamily="34" charset="0"/>
              </a:rPr>
              <a:t>Active Catalogue</a:t>
            </a:r>
          </a:p>
        </p:txBody>
      </p:sp>
      <p:sp>
        <p:nvSpPr>
          <p:cNvPr id="4" name="Rectangle 3"/>
          <p:cNvSpPr/>
          <p:nvPr/>
        </p:nvSpPr>
        <p:spPr>
          <a:xfrm>
            <a:off x="1438711" y="2249789"/>
            <a:ext cx="20928963" cy="9545305"/>
          </a:xfrm>
          <a:prstGeom prst="rect">
            <a:avLst/>
          </a:prstGeom>
        </p:spPr>
        <p:txBody>
          <a:bodyPr wrap="square">
            <a:spAutoFit/>
          </a:bodyPr>
          <a:lstStyle/>
          <a:p>
            <a:r>
              <a:rPr lang="en-US" sz="3733" dirty="0">
                <a:solidFill>
                  <a:schemeClr val="accent1">
                    <a:lumMod val="75000"/>
                  </a:schemeClr>
                </a:solidFill>
              </a:rPr>
              <a:t> </a:t>
            </a:r>
          </a:p>
          <a:p>
            <a:pPr>
              <a:spcBef>
                <a:spcPts val="1067"/>
              </a:spcBef>
            </a:pPr>
            <a:r>
              <a:rPr lang="en-US" sz="3733" b="1" dirty="0"/>
              <a:t>What is the Active Catalogue:</a:t>
            </a:r>
            <a:endParaRPr lang="en-US" sz="3733" dirty="0"/>
          </a:p>
          <a:p>
            <a:pPr marL="761952" indent="-761952">
              <a:spcBef>
                <a:spcPts val="1067"/>
              </a:spcBef>
              <a:buClr>
                <a:srgbClr val="101E8E"/>
              </a:buClr>
              <a:buFont typeface="Arial" panose="020B0604020202020204" pitchFamily="34" charset="0"/>
              <a:buChar char="•"/>
            </a:pPr>
            <a:r>
              <a:rPr lang="en-US" sz="3733" dirty="0"/>
              <a:t>Retail industry’s leading product data synchronization application</a:t>
            </a:r>
          </a:p>
          <a:p>
            <a:pPr marL="761952" indent="-761952">
              <a:spcBef>
                <a:spcPts val="1067"/>
              </a:spcBef>
              <a:buClr>
                <a:srgbClr val="101E8E"/>
              </a:buClr>
              <a:buFont typeface="Arial" panose="020B0604020202020204" pitchFamily="34" charset="0"/>
              <a:buChar char="•"/>
            </a:pPr>
            <a:r>
              <a:rPr lang="en-US" sz="3733" dirty="0"/>
              <a:t>Allowing marketers, manufacturers and suppliers to share their latest product information such as price, style, color, size and more than 600 additional product attributes with retailers.</a:t>
            </a:r>
          </a:p>
          <a:p>
            <a:pPr marL="761952" indent="-761952">
              <a:spcBef>
                <a:spcPts val="1067"/>
              </a:spcBef>
              <a:buClr>
                <a:srgbClr val="101E8E"/>
              </a:buClr>
              <a:buFont typeface="Arial" panose="020B0604020202020204" pitchFamily="34" charset="0"/>
              <a:buChar char="•"/>
            </a:pPr>
            <a:r>
              <a:rPr lang="en-US" sz="3733" dirty="0"/>
              <a:t>Provides extensive data validations and comprehensive data attribute support. </a:t>
            </a:r>
            <a:r>
              <a:rPr lang="en-US" sz="3733" dirty="0" smtClean="0"/>
              <a:t>OpenText </a:t>
            </a:r>
            <a:r>
              <a:rPr lang="en-US" sz="3733" dirty="0"/>
              <a:t>Catalogue enables better management of new item introductions and item maintenance processes</a:t>
            </a:r>
          </a:p>
          <a:p>
            <a:pPr>
              <a:spcBef>
                <a:spcPts val="1067"/>
              </a:spcBef>
            </a:pPr>
            <a:endParaRPr lang="en-US" sz="3733" b="1" dirty="0"/>
          </a:p>
          <a:p>
            <a:pPr>
              <a:spcBef>
                <a:spcPts val="1067"/>
              </a:spcBef>
            </a:pPr>
            <a:r>
              <a:rPr lang="en-US" sz="3733" b="1" dirty="0"/>
              <a:t>Key Statistics:</a:t>
            </a:r>
            <a:endParaRPr lang="en-US" sz="3733" dirty="0"/>
          </a:p>
          <a:p>
            <a:pPr marL="761952" indent="-761952">
              <a:spcBef>
                <a:spcPts val="1067"/>
              </a:spcBef>
              <a:buClr>
                <a:srgbClr val="101E8E"/>
              </a:buClr>
              <a:buFont typeface="Arial" panose="020B0604020202020204" pitchFamily="34" charset="0"/>
              <a:buChar char="•"/>
            </a:pPr>
            <a:r>
              <a:rPr lang="en-US" sz="3733" dirty="0"/>
              <a:t>Over </a:t>
            </a:r>
            <a:r>
              <a:rPr lang="en-US" sz="3733" dirty="0" smtClean="0"/>
              <a:t>210 </a:t>
            </a:r>
            <a:r>
              <a:rPr lang="en-US" sz="3733" dirty="0"/>
              <a:t>million items stored</a:t>
            </a:r>
          </a:p>
          <a:p>
            <a:pPr marL="761952" indent="-761952">
              <a:spcBef>
                <a:spcPts val="1067"/>
              </a:spcBef>
              <a:buClr>
                <a:srgbClr val="101E8E"/>
              </a:buClr>
              <a:buFont typeface="Arial" panose="020B0604020202020204" pitchFamily="34" charset="0"/>
              <a:buChar char="•"/>
            </a:pPr>
            <a:r>
              <a:rPr lang="en-US" sz="3733" dirty="0"/>
              <a:t>Over 600 attributes</a:t>
            </a:r>
          </a:p>
          <a:p>
            <a:pPr marL="761952" indent="-761952">
              <a:spcBef>
                <a:spcPts val="1067"/>
              </a:spcBef>
              <a:buClr>
                <a:srgbClr val="101E8E"/>
              </a:buClr>
              <a:buFont typeface="Arial" panose="020B0604020202020204" pitchFamily="34" charset="0"/>
              <a:buChar char="•"/>
            </a:pPr>
            <a:r>
              <a:rPr lang="en-US" sz="3733" dirty="0"/>
              <a:t>Over 6,000 suppliers/manufacturers/distributors</a:t>
            </a:r>
          </a:p>
          <a:p>
            <a:pPr marL="761952" indent="-761952">
              <a:spcBef>
                <a:spcPts val="1067"/>
              </a:spcBef>
              <a:buClr>
                <a:srgbClr val="101E8E"/>
              </a:buClr>
              <a:buFont typeface="Arial" panose="020B0604020202020204" pitchFamily="34" charset="0"/>
              <a:buChar char="•"/>
            </a:pPr>
            <a:r>
              <a:rPr lang="en-US" sz="3733" dirty="0"/>
              <a:t>Over 200 retail hubs</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143484" y="8586079"/>
            <a:ext cx="3819269" cy="286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6437" y="622231"/>
            <a:ext cx="3889841" cy="155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955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400" b="1" dirty="0" smtClean="0"/>
              <a:t>OpenText Active Catalogue Overview</a:t>
            </a:r>
            <a:endParaRPr lang="en-US" sz="6400" b="1" dirty="0"/>
          </a:p>
        </p:txBody>
      </p:sp>
      <p:sp>
        <p:nvSpPr>
          <p:cNvPr id="4" name="Content Placeholder 2"/>
          <p:cNvSpPr>
            <a:spLocks noGrp="1"/>
          </p:cNvSpPr>
          <p:nvPr>
            <p:ph idx="4294967295"/>
          </p:nvPr>
        </p:nvSpPr>
        <p:spPr>
          <a:xfrm>
            <a:off x="5285292" y="9605934"/>
            <a:ext cx="16271552" cy="3213898"/>
          </a:xfrm>
        </p:spPr>
        <p:txBody>
          <a:bodyPr/>
          <a:lstStyle/>
          <a:p>
            <a:pPr marL="0" indent="0">
              <a:buNone/>
            </a:pPr>
            <a:r>
              <a:rPr lang="en-US" dirty="0" smtClean="0"/>
              <a:t>Retail’s leading data synchronization solution</a:t>
            </a:r>
          </a:p>
          <a:p>
            <a:pPr lvl="1">
              <a:buClr>
                <a:srgbClr val="101E8E"/>
              </a:buClr>
            </a:pPr>
            <a:r>
              <a:rPr lang="en-US" dirty="0" smtClean="0"/>
              <a:t>Utilized by 90% of Fortune 500 General Merchandise retailers</a:t>
            </a:r>
          </a:p>
          <a:p>
            <a:pPr lvl="1">
              <a:buClr>
                <a:srgbClr val="101E8E"/>
              </a:buClr>
            </a:pPr>
            <a:r>
              <a:rPr lang="en-US" dirty="0" smtClean="0"/>
              <a:t>Over 210 million unique items</a:t>
            </a:r>
          </a:p>
          <a:p>
            <a:pPr lvl="1">
              <a:buClr>
                <a:srgbClr val="101E8E"/>
              </a:buClr>
            </a:pPr>
            <a:r>
              <a:rPr lang="en-US" dirty="0" smtClean="0"/>
              <a:t>Over 200 retailers and 6000 suppliers</a:t>
            </a:r>
            <a:endParaRPr lang="en-US" dirty="0"/>
          </a:p>
        </p:txBody>
      </p:sp>
      <p:pic>
        <p:nvPicPr>
          <p:cNvPr id="6" name="Picture 5"/>
          <p:cNvPicPr>
            <a:picLocks noChangeAspect="1"/>
          </p:cNvPicPr>
          <p:nvPr/>
        </p:nvPicPr>
        <p:blipFill>
          <a:blip r:embed="rId3"/>
          <a:stretch>
            <a:fillRect/>
          </a:stretch>
        </p:blipFill>
        <p:spPr>
          <a:xfrm>
            <a:off x="2947820" y="2477142"/>
            <a:ext cx="18356154" cy="7128792"/>
          </a:xfrm>
          <a:prstGeom prst="rect">
            <a:avLst/>
          </a:prstGeom>
        </p:spPr>
      </p:pic>
      <p:pic>
        <p:nvPicPr>
          <p:cNvPr id="8194"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4420" y="3745280"/>
            <a:ext cx="3932424" cy="1575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140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ea typeface="MS PGothic" pitchFamily="34" charset="-128"/>
              </a:rPr>
              <a:t>Preparing to Load </a:t>
            </a:r>
            <a:r>
              <a:rPr lang="en-US" altLang="en-US" b="1" dirty="0" smtClean="0">
                <a:ea typeface="MS PGothic" pitchFamily="34" charset="-128"/>
              </a:rPr>
              <a:t>Attributes and Images </a:t>
            </a:r>
            <a:endParaRPr lang="en-US" b="1" dirty="0"/>
          </a:p>
        </p:txBody>
      </p:sp>
      <p:sp>
        <p:nvSpPr>
          <p:cNvPr id="5" name="Rectangle 4"/>
          <p:cNvSpPr/>
          <p:nvPr/>
        </p:nvSpPr>
        <p:spPr>
          <a:xfrm>
            <a:off x="1841710" y="2293040"/>
            <a:ext cx="19000437" cy="10895290"/>
          </a:xfrm>
          <a:prstGeom prst="rect">
            <a:avLst/>
          </a:prstGeom>
        </p:spPr>
        <p:txBody>
          <a:bodyPr wrap="square">
            <a:spAutoFit/>
          </a:bodyPr>
          <a:lstStyle/>
          <a:p>
            <a:pPr marL="742950" indent="-742950">
              <a:lnSpc>
                <a:spcPct val="150000"/>
              </a:lnSpc>
              <a:buClr>
                <a:srgbClr val="101E8E"/>
              </a:buClr>
              <a:buFont typeface="Arial" panose="020B0604020202020204" pitchFamily="34" charset="0"/>
              <a:buChar char="•"/>
            </a:pPr>
            <a:r>
              <a:rPr lang="en-US" altLang="en-US" sz="3600" b="1" dirty="0">
                <a:latin typeface="Arial Unicode MS" panose="020B0604020202020204" pitchFamily="34" charset="-128"/>
                <a:ea typeface="Arial Unicode MS" panose="020B0604020202020204" pitchFamily="34" charset="-128"/>
                <a:cs typeface="Arial Unicode MS" panose="020B0604020202020204" pitchFamily="34" charset="-128"/>
              </a:rPr>
              <a:t>Understand the required attributes</a:t>
            </a:r>
          </a:p>
          <a:p>
            <a:pPr marL="1485900" lvl="1" indent="-571500">
              <a:lnSpc>
                <a:spcPct val="150000"/>
              </a:lnSpc>
              <a:buClr>
                <a:srgbClr val="101E8E"/>
              </a:buClr>
              <a:buFont typeface="Arial Unicode MS" panose="020B0604020202020204" pitchFamily="34" charset="-128"/>
              <a:buChar char="-"/>
            </a:pPr>
            <a:r>
              <a:rPr lang="en-US" altLang="en-US" sz="3600" dirty="0">
                <a:latin typeface="Arial Unicode MS" panose="020B0604020202020204" pitchFamily="34" charset="-128"/>
                <a:ea typeface="Arial Unicode MS" panose="020B0604020202020204" pitchFamily="34" charset="-128"/>
                <a:cs typeface="Arial Unicode MS" panose="020B0604020202020204" pitchFamily="34" charset="-128"/>
              </a:rPr>
              <a:t>Review Trading Partner and </a:t>
            </a:r>
            <a:r>
              <a:rPr lang="en-US" alt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rPr>
              <a:t>OpenText </a:t>
            </a:r>
            <a:r>
              <a:rPr lang="en-US" altLang="en-US" sz="3600" dirty="0">
                <a:latin typeface="Arial Unicode MS" panose="020B0604020202020204" pitchFamily="34" charset="-128"/>
                <a:ea typeface="Arial Unicode MS" panose="020B0604020202020204" pitchFamily="34" charset="-128"/>
                <a:cs typeface="Arial Unicode MS" panose="020B0604020202020204" pitchFamily="34" charset="-128"/>
              </a:rPr>
              <a:t>image and attribute information </a:t>
            </a:r>
          </a:p>
          <a:p>
            <a:pPr marL="685800" indent="-685800">
              <a:lnSpc>
                <a:spcPct val="150000"/>
              </a:lnSpc>
              <a:buClr>
                <a:srgbClr val="101E8E"/>
              </a:buClr>
              <a:buFont typeface="Arial" panose="020B0604020202020204" pitchFamily="34" charset="0"/>
              <a:buChar char="•"/>
            </a:pPr>
            <a:r>
              <a:rPr lang="en-US" altLang="en-US" sz="3600" b="1" dirty="0">
                <a:latin typeface="Arial Unicode MS" panose="020B0604020202020204" pitchFamily="34" charset="-128"/>
                <a:ea typeface="Arial Unicode MS" panose="020B0604020202020204" pitchFamily="34" charset="-128"/>
                <a:cs typeface="Arial Unicode MS" panose="020B0604020202020204" pitchFamily="34" charset="-128"/>
              </a:rPr>
              <a:t>Obtain the required attributes</a:t>
            </a:r>
          </a:p>
          <a:p>
            <a:pPr marL="1485900" lvl="1" indent="-571500">
              <a:lnSpc>
                <a:spcPct val="150000"/>
              </a:lnSpc>
              <a:buClr>
                <a:srgbClr val="101E8E"/>
              </a:buClr>
              <a:buFont typeface="Arial Unicode MS" panose="020B0604020202020204" pitchFamily="34" charset="-128"/>
              <a:buChar char="-"/>
            </a:pPr>
            <a:r>
              <a:rPr lang="en-US" altLang="en-US" sz="3600" dirty="0">
                <a:latin typeface="Arial Unicode MS" panose="020B0604020202020204" pitchFamily="34" charset="-128"/>
                <a:ea typeface="Arial Unicode MS" panose="020B0604020202020204" pitchFamily="34" charset="-128"/>
                <a:cs typeface="Arial Unicode MS" panose="020B0604020202020204" pitchFamily="34" charset="-128"/>
              </a:rPr>
              <a:t>Review online resources (Trading Partner Landing Page or online </a:t>
            </a:r>
            <a:r>
              <a:rPr lang="en-US" alt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rPr>
              <a:t>OpenText </a:t>
            </a:r>
            <a:r>
              <a:rPr lang="en-US" altLang="en-US" sz="3600" dirty="0">
                <a:latin typeface="Arial Unicode MS" panose="020B0604020202020204" pitchFamily="34" charset="-128"/>
                <a:ea typeface="Arial Unicode MS" panose="020B0604020202020204" pitchFamily="34" charset="-128"/>
                <a:cs typeface="Arial Unicode MS" panose="020B0604020202020204" pitchFamily="34" charset="-128"/>
              </a:rPr>
              <a:t>Catalogue Documentation) to identify what attributes you should be providing</a:t>
            </a:r>
          </a:p>
          <a:p>
            <a:pPr marL="685800" indent="-685800">
              <a:lnSpc>
                <a:spcPct val="150000"/>
              </a:lnSpc>
              <a:buClr>
                <a:srgbClr val="101E8E"/>
              </a:buClr>
              <a:buFont typeface="Arial" panose="020B0604020202020204" pitchFamily="34" charset="0"/>
              <a:buChar char="•"/>
            </a:pPr>
            <a:r>
              <a:rPr lang="en-US" altLang="en-US" sz="3600" b="1" dirty="0">
                <a:latin typeface="Arial Unicode MS" panose="020B0604020202020204" pitchFamily="34" charset="-128"/>
                <a:ea typeface="Arial Unicode MS" panose="020B0604020202020204" pitchFamily="34" charset="-128"/>
                <a:cs typeface="Arial Unicode MS" panose="020B0604020202020204" pitchFamily="34" charset="-128"/>
              </a:rPr>
              <a:t>Transform your data into the industry standard/Catalogue attribute format</a:t>
            </a:r>
          </a:p>
          <a:p>
            <a:pPr marL="1485900" lvl="1" indent="-571500">
              <a:lnSpc>
                <a:spcPct val="150000"/>
              </a:lnSpc>
              <a:buClr>
                <a:srgbClr val="101E8E"/>
              </a:buClr>
              <a:buFont typeface="Arial Unicode MS" panose="020B0604020202020204" pitchFamily="34" charset="-128"/>
              <a:buChar char="-"/>
            </a:pPr>
            <a:r>
              <a:rPr lang="en-US" altLang="en-US" sz="3600" dirty="0">
                <a:latin typeface="Arial Unicode MS" panose="020B0604020202020204" pitchFamily="34" charset="-128"/>
                <a:ea typeface="Arial Unicode MS" panose="020B0604020202020204" pitchFamily="34" charset="-128"/>
                <a:cs typeface="Arial Unicode MS" panose="020B0604020202020204" pitchFamily="34" charset="-128"/>
              </a:rPr>
              <a:t>Guides and Templates available at: </a:t>
            </a:r>
            <a:r>
              <a:rPr lang="en-US" altLang="en-US" sz="3600" dirty="0">
                <a:latin typeface="Arial Unicode MS" panose="020B0604020202020204" pitchFamily="34" charset="-128"/>
                <a:ea typeface="Arial Unicode MS" panose="020B0604020202020204" pitchFamily="34" charset="-128"/>
                <a:cs typeface="Arial Unicode MS" panose="020B0604020202020204" pitchFamily="34" charset="-128"/>
                <a:hlinkClick r:id="rId2"/>
              </a:rPr>
              <a:t>http://</a:t>
            </a:r>
            <a:r>
              <a:rPr lang="en-US" alt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2"/>
              </a:rPr>
              <a:t>www.OpenText.com/catalogue_extended_attributes</a:t>
            </a:r>
            <a:endParaRPr lang="en-US" alt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1485900" lvl="1" indent="-571500">
              <a:lnSpc>
                <a:spcPct val="150000"/>
              </a:lnSpc>
              <a:buClr>
                <a:srgbClr val="101E8E"/>
              </a:buClr>
              <a:buFont typeface="Arial Unicode MS" panose="020B0604020202020204" pitchFamily="34" charset="-128"/>
              <a:buChar char="-"/>
            </a:pPr>
            <a:r>
              <a:rPr lang="en-US" altLang="en-US" sz="3600" dirty="0">
                <a:latin typeface="Arial Unicode MS" panose="020B0604020202020204" pitchFamily="34" charset="-128"/>
                <a:ea typeface="Arial Unicode MS" panose="020B0604020202020204" pitchFamily="34" charset="-128"/>
                <a:cs typeface="Arial Unicode MS" panose="020B0604020202020204" pitchFamily="34" charset="-128"/>
              </a:rPr>
              <a:t>Update your processes to support the required attributes (EDI maps, User Interfaces, etc.) </a:t>
            </a:r>
          </a:p>
          <a:p>
            <a:pPr marL="1485900" lvl="1" indent="-571500">
              <a:lnSpc>
                <a:spcPct val="150000"/>
              </a:lnSpc>
              <a:buClr>
                <a:srgbClr val="101E8E"/>
              </a:buClr>
              <a:buFont typeface="Arial Unicode MS" panose="020B0604020202020204" pitchFamily="34" charset="-128"/>
              <a:buChar char="-"/>
            </a:pPr>
            <a:r>
              <a:rPr lang="en-US" altLang="en-US" sz="3600" dirty="0">
                <a:latin typeface="Arial Unicode MS" panose="020B0604020202020204" pitchFamily="34" charset="-128"/>
                <a:ea typeface="Arial Unicode MS" panose="020B0604020202020204" pitchFamily="34" charset="-128"/>
                <a:cs typeface="Arial Unicode MS" panose="020B0604020202020204" pitchFamily="34" charset="-128"/>
              </a:rPr>
              <a:t>Guides and Templates available at </a:t>
            </a:r>
            <a:r>
              <a:rPr lang="en-US" alt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rPr>
              <a:t>OpenText </a:t>
            </a:r>
            <a:r>
              <a:rPr lang="en-US" altLang="en-US" sz="3600" dirty="0">
                <a:latin typeface="Arial Unicode MS" panose="020B0604020202020204" pitchFamily="34" charset="-128"/>
                <a:ea typeface="Arial Unicode MS" panose="020B0604020202020204" pitchFamily="34" charset="-128"/>
                <a:cs typeface="Arial Unicode MS" panose="020B0604020202020204" pitchFamily="34" charset="-128"/>
              </a:rPr>
              <a:t>Trading Partner Landing pages or: </a:t>
            </a:r>
            <a:r>
              <a:rPr lang="en-US" altLang="en-US" sz="3600" dirty="0">
                <a:latin typeface="Arial Unicode MS" panose="020B0604020202020204" pitchFamily="34" charset="-128"/>
                <a:ea typeface="Arial Unicode MS" panose="020B0604020202020204" pitchFamily="34" charset="-128"/>
                <a:cs typeface="Arial Unicode MS" panose="020B0604020202020204" pitchFamily="34" charset="-128"/>
                <a:hlinkClick r:id="rId2"/>
              </a:rPr>
              <a:t>http://</a:t>
            </a:r>
            <a:r>
              <a:rPr lang="en-US" alt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2"/>
              </a:rPr>
              <a:t>www.OpenText.com/catalogue_extended_attributes</a:t>
            </a:r>
            <a:endParaRPr lang="en-US" alt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1485900" lvl="1" indent="-571500">
              <a:lnSpc>
                <a:spcPct val="150000"/>
              </a:lnSpc>
              <a:buClr>
                <a:srgbClr val="101E8E"/>
              </a:buClr>
              <a:buFont typeface="Arial Unicode MS" panose="020B0604020202020204" pitchFamily="34" charset="-128"/>
              <a:buChar char="-"/>
            </a:pPr>
            <a:endParaRPr lang="en-US" alt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8236" y="347632"/>
            <a:ext cx="4266984" cy="170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130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337" y="111667"/>
            <a:ext cx="22020656" cy="1945408"/>
          </a:xfrm>
        </p:spPr>
        <p:txBody>
          <a:bodyPr/>
          <a:lstStyle/>
          <a:p>
            <a:r>
              <a:rPr lang="en-US" b="1" dirty="0" smtClean="0"/>
              <a:t>How Vendors Use the OpenText Catalogue</a:t>
            </a:r>
            <a:endParaRPr lang="en-US" b="1" dirty="0"/>
          </a:p>
        </p:txBody>
      </p:sp>
      <p:sp>
        <p:nvSpPr>
          <p:cNvPr id="4" name="Content Placeholder 3"/>
          <p:cNvSpPr>
            <a:spLocks noGrp="1"/>
          </p:cNvSpPr>
          <p:nvPr>
            <p:ph idx="1"/>
          </p:nvPr>
        </p:nvSpPr>
        <p:spPr>
          <a:xfrm>
            <a:off x="2930665" y="2293040"/>
            <a:ext cx="16764000" cy="9448800"/>
          </a:xfrm>
        </p:spPr>
        <p:txBody>
          <a:bodyPr/>
          <a:lstStyle/>
          <a:p>
            <a:pPr>
              <a:buFont typeface="Arial" panose="020B0604020202020204" pitchFamily="34" charset="0"/>
              <a:buChar char="•"/>
            </a:pPr>
            <a:r>
              <a:rPr lang="en-US" sz="4000" b="1" dirty="0"/>
              <a:t>Vendors can access their catalogues in a number of ways</a:t>
            </a:r>
          </a:p>
          <a:p>
            <a:pPr lvl="2">
              <a:buClr>
                <a:srgbClr val="101E8E"/>
              </a:buClr>
              <a:buFont typeface="Arial" panose="020B0604020202020204" pitchFamily="34" charset="0"/>
              <a:buChar char="-"/>
            </a:pPr>
            <a:r>
              <a:rPr lang="en-US" sz="4000" dirty="0" smtClean="0"/>
              <a:t>832</a:t>
            </a:r>
          </a:p>
          <a:p>
            <a:pPr lvl="2">
              <a:buClr>
                <a:srgbClr val="101E8E"/>
              </a:buClr>
              <a:buFont typeface="Arial" panose="020B0604020202020204" pitchFamily="34" charset="0"/>
              <a:buChar char="-"/>
            </a:pPr>
            <a:r>
              <a:rPr lang="en-US" sz="4000" dirty="0" smtClean="0"/>
              <a:t>CSV</a:t>
            </a:r>
          </a:p>
          <a:p>
            <a:pPr lvl="2">
              <a:buClr>
                <a:srgbClr val="101E8E"/>
              </a:buClr>
              <a:buFont typeface="Arial" panose="020B0604020202020204" pitchFamily="34" charset="0"/>
              <a:buChar char="-"/>
            </a:pPr>
            <a:r>
              <a:rPr lang="en-US" sz="4000" dirty="0" smtClean="0"/>
              <a:t>Web User Interface (UI)</a:t>
            </a:r>
          </a:p>
          <a:p>
            <a:pPr lvl="2">
              <a:buClr>
                <a:srgbClr val="101E8E"/>
              </a:buClr>
              <a:buFont typeface="Arial" panose="020B0604020202020204" pitchFamily="34" charset="0"/>
              <a:buChar char="-"/>
            </a:pPr>
            <a:r>
              <a:rPr lang="en-US" sz="4000" dirty="0" smtClean="0"/>
              <a:t>Web Services</a:t>
            </a:r>
          </a:p>
          <a:p>
            <a:pPr>
              <a:buFont typeface="Arial" panose="020B0604020202020204" pitchFamily="34" charset="0"/>
              <a:buChar char="•"/>
            </a:pPr>
            <a:r>
              <a:rPr lang="en-US" sz="4000" b="1" dirty="0"/>
              <a:t>No method is mutually exclusive. </a:t>
            </a:r>
            <a:r>
              <a:rPr lang="en-US" sz="4000" b="1" i="1" u="sng" dirty="0">
                <a:solidFill>
                  <a:schemeClr val="accent2"/>
                </a:solidFill>
              </a:rPr>
              <a:t>Most vendors use a combination of methods to publish and update their item information. </a:t>
            </a:r>
          </a:p>
          <a:p>
            <a:pPr>
              <a:buFont typeface="Arial" panose="020B0604020202020204" pitchFamily="34" charset="0"/>
              <a:buChar char="•"/>
            </a:pPr>
            <a:r>
              <a:rPr lang="en-US" sz="4000" b="1" dirty="0"/>
              <a:t>If using </a:t>
            </a:r>
            <a:r>
              <a:rPr lang="en-US" sz="4000" b="1" dirty="0" smtClean="0"/>
              <a:t>OpenText </a:t>
            </a:r>
            <a:r>
              <a:rPr lang="en-US" sz="4000" b="1" dirty="0"/>
              <a:t>to host images you must use</a:t>
            </a:r>
          </a:p>
          <a:p>
            <a:pPr lvl="2">
              <a:buClr>
                <a:srgbClr val="101E8E"/>
              </a:buClr>
              <a:buFont typeface="Arial" panose="020B0604020202020204" pitchFamily="34" charset="0"/>
              <a:buChar char="-"/>
            </a:pPr>
            <a:r>
              <a:rPr lang="en-US" sz="4000" dirty="0" smtClean="0"/>
              <a:t>Web </a:t>
            </a:r>
            <a:r>
              <a:rPr lang="en-US" sz="4000" dirty="0"/>
              <a:t>Services</a:t>
            </a:r>
          </a:p>
          <a:p>
            <a:pPr lvl="2">
              <a:buClr>
                <a:srgbClr val="101E8E"/>
              </a:buClr>
              <a:buFont typeface="Arial" panose="020B0604020202020204" pitchFamily="34" charset="0"/>
              <a:buChar char="-"/>
            </a:pPr>
            <a:r>
              <a:rPr lang="en-US" sz="4000" dirty="0"/>
              <a:t>User Interface (UI)</a:t>
            </a:r>
          </a:p>
          <a:p>
            <a:pPr>
              <a:buFont typeface="Arial" panose="020B0604020202020204" pitchFamily="34" charset="0"/>
              <a:buChar char="•"/>
            </a:pPr>
            <a:r>
              <a:rPr lang="en-US" sz="4000" b="1" dirty="0"/>
              <a:t>EDI 832 does not support loading physical images </a:t>
            </a:r>
          </a:p>
          <a:p>
            <a:pPr lvl="2">
              <a:buClr>
                <a:srgbClr val="101E8E"/>
              </a:buClr>
              <a:buFont typeface="Arial" panose="020B0604020202020204" pitchFamily="34" charset="0"/>
              <a:buChar char="-"/>
            </a:pPr>
            <a:r>
              <a:rPr lang="en-US" sz="4000" dirty="0"/>
              <a:t>Supports the Image URL and image information</a:t>
            </a:r>
          </a:p>
        </p:txBody>
      </p:sp>
      <p:pic>
        <p:nvPicPr>
          <p:cNvPr id="5"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9430" y="347633"/>
            <a:ext cx="3495789" cy="140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450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Uploading Attributes via an 832</a:t>
            </a:r>
            <a:endParaRPr lang="en-US" b="1" dirty="0"/>
          </a:p>
        </p:txBody>
      </p:sp>
      <p:sp>
        <p:nvSpPr>
          <p:cNvPr id="5" name="TextBox 3"/>
          <p:cNvSpPr txBox="1">
            <a:spLocks noChangeArrowheads="1"/>
          </p:cNvSpPr>
          <p:nvPr/>
        </p:nvSpPr>
        <p:spPr bwMode="auto">
          <a:xfrm>
            <a:off x="12985703" y="2417733"/>
            <a:ext cx="9612639" cy="1024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Aft>
                <a:spcPct val="25000"/>
              </a:spcAft>
              <a:buClr>
                <a:schemeClr val="bg2"/>
              </a:buClr>
              <a:buChar char="•"/>
              <a:defRPr sz="2400">
                <a:solidFill>
                  <a:schemeClr val="tx1"/>
                </a:solidFill>
                <a:latin typeface="Arial" charset="0"/>
              </a:defRPr>
            </a:lvl1pPr>
            <a:lvl2pPr marL="742950" indent="-285750" eaLnBrk="0" hangingPunct="0">
              <a:spcAft>
                <a:spcPct val="25000"/>
              </a:spcAft>
              <a:buClr>
                <a:schemeClr val="bg2"/>
              </a:buClr>
              <a:buChar char="•"/>
              <a:defRPr sz="2000">
                <a:solidFill>
                  <a:schemeClr val="tx1"/>
                </a:solidFill>
                <a:latin typeface="Arial" charset="0"/>
              </a:defRPr>
            </a:lvl2pPr>
            <a:lvl3pPr marL="1143000" indent="-228600" eaLnBrk="0" hangingPunct="0">
              <a:spcAft>
                <a:spcPct val="25000"/>
              </a:spcAft>
              <a:buClr>
                <a:schemeClr val="bg2"/>
              </a:buClr>
              <a:buChar char="•"/>
              <a:defRPr>
                <a:solidFill>
                  <a:schemeClr val="tx1"/>
                </a:solidFill>
                <a:latin typeface="Arial" charset="0"/>
              </a:defRPr>
            </a:lvl3pPr>
            <a:lvl4pPr marL="1600200" indent="-228600" eaLnBrk="0" hangingPunct="0">
              <a:spcAft>
                <a:spcPct val="25000"/>
              </a:spcAft>
              <a:buClr>
                <a:schemeClr val="bg2"/>
              </a:buClr>
              <a:buChar char="•"/>
              <a:defRPr sz="1600">
                <a:solidFill>
                  <a:schemeClr val="tx1"/>
                </a:solidFill>
                <a:latin typeface="Arial" charset="0"/>
              </a:defRPr>
            </a:lvl4pPr>
            <a:lvl5pPr marL="2057400" indent="-228600" eaLnBrk="0" hangingPunct="0">
              <a:spcAft>
                <a:spcPct val="25000"/>
              </a:spcAft>
              <a:buClr>
                <a:schemeClr val="bg2"/>
              </a:buClr>
              <a:buChar char="•"/>
              <a:defRPr sz="1400">
                <a:solidFill>
                  <a:schemeClr val="tx1"/>
                </a:solidFill>
                <a:latin typeface="Arial" charset="0"/>
              </a:defRPr>
            </a:lvl5pPr>
            <a:lvl6pPr marL="2514600" indent="-228600" eaLnBrk="0" fontAlgn="base" hangingPunct="0">
              <a:spcBef>
                <a:spcPct val="0"/>
              </a:spcBef>
              <a:spcAft>
                <a:spcPct val="25000"/>
              </a:spcAft>
              <a:buClr>
                <a:schemeClr val="bg2"/>
              </a:buClr>
              <a:buChar char="•"/>
              <a:defRPr sz="1400">
                <a:solidFill>
                  <a:schemeClr val="tx1"/>
                </a:solidFill>
                <a:latin typeface="Arial" charset="0"/>
              </a:defRPr>
            </a:lvl6pPr>
            <a:lvl7pPr marL="2971800" indent="-228600" eaLnBrk="0" fontAlgn="base" hangingPunct="0">
              <a:spcBef>
                <a:spcPct val="0"/>
              </a:spcBef>
              <a:spcAft>
                <a:spcPct val="25000"/>
              </a:spcAft>
              <a:buClr>
                <a:schemeClr val="bg2"/>
              </a:buClr>
              <a:buChar char="•"/>
              <a:defRPr sz="1400">
                <a:solidFill>
                  <a:schemeClr val="tx1"/>
                </a:solidFill>
                <a:latin typeface="Arial" charset="0"/>
              </a:defRPr>
            </a:lvl7pPr>
            <a:lvl8pPr marL="3429000" indent="-228600" eaLnBrk="0" fontAlgn="base" hangingPunct="0">
              <a:spcBef>
                <a:spcPct val="0"/>
              </a:spcBef>
              <a:spcAft>
                <a:spcPct val="25000"/>
              </a:spcAft>
              <a:buClr>
                <a:schemeClr val="bg2"/>
              </a:buClr>
              <a:buChar char="•"/>
              <a:defRPr sz="1400">
                <a:solidFill>
                  <a:schemeClr val="tx1"/>
                </a:solidFill>
                <a:latin typeface="Arial" charset="0"/>
              </a:defRPr>
            </a:lvl8pPr>
            <a:lvl9pPr marL="3886200" indent="-228600" eaLnBrk="0" fontAlgn="base" hangingPunct="0">
              <a:spcBef>
                <a:spcPct val="0"/>
              </a:spcBef>
              <a:spcAft>
                <a:spcPct val="25000"/>
              </a:spcAft>
              <a:buClr>
                <a:schemeClr val="bg2"/>
              </a:buClr>
              <a:buChar char="•"/>
              <a:defRPr sz="1400">
                <a:solidFill>
                  <a:schemeClr val="tx1"/>
                </a:solidFill>
                <a:latin typeface="Arial" charset="0"/>
              </a:defRPr>
            </a:lvl9pPr>
          </a:lstStyle>
          <a:p>
            <a:pPr eaLnBrk="1" hangingPunct="1">
              <a:spcAft>
                <a:spcPct val="0"/>
              </a:spcAft>
              <a:buClr>
                <a:srgbClr val="101E8E"/>
              </a:buClr>
              <a:buFont typeface="Arial" panose="020B0604020202020204" pitchFamily="34" charset="0"/>
              <a:buChar char="•"/>
            </a:pPr>
            <a:r>
              <a:rPr lang="en-US" altLang="en-US" sz="4400" dirty="0">
                <a:latin typeface="+mn-lt"/>
              </a:rPr>
              <a:t>If you are currently updating your Catalogue with the </a:t>
            </a:r>
            <a:r>
              <a:rPr lang="en-US" altLang="en-US" sz="4400" dirty="0" smtClean="0">
                <a:latin typeface="+mn-lt"/>
              </a:rPr>
              <a:t>EDI 832</a:t>
            </a:r>
            <a:r>
              <a:rPr lang="en-US" altLang="en-US" sz="4400" dirty="0">
                <a:latin typeface="+mn-lt"/>
              </a:rPr>
              <a:t>, you can reference the </a:t>
            </a:r>
            <a:r>
              <a:rPr lang="en-US" altLang="en-US" sz="4400" dirty="0" smtClean="0">
                <a:latin typeface="+mn-lt"/>
              </a:rPr>
              <a:t>Batch </a:t>
            </a:r>
            <a:r>
              <a:rPr lang="en-US" altLang="en-US" sz="4400" dirty="0">
                <a:latin typeface="+mn-lt"/>
              </a:rPr>
              <a:t>guide when adding additional attributes to your </a:t>
            </a:r>
            <a:r>
              <a:rPr lang="en-US" altLang="en-US" sz="4400" dirty="0" smtClean="0">
                <a:latin typeface="+mn-lt"/>
              </a:rPr>
              <a:t>mappings. </a:t>
            </a:r>
            <a:endParaRPr lang="en-US" altLang="en-US" sz="4400" dirty="0">
              <a:latin typeface="+mn-lt"/>
            </a:endParaRPr>
          </a:p>
          <a:p>
            <a:pPr eaLnBrk="1" hangingPunct="1">
              <a:spcAft>
                <a:spcPct val="0"/>
              </a:spcAft>
              <a:buClr>
                <a:srgbClr val="101E8E"/>
              </a:buClr>
              <a:buFont typeface="Arial" panose="020B0604020202020204" pitchFamily="34" charset="0"/>
              <a:buChar char="•"/>
            </a:pPr>
            <a:endParaRPr lang="en-US" altLang="en-US" sz="4400" dirty="0">
              <a:latin typeface="+mn-lt"/>
            </a:endParaRPr>
          </a:p>
          <a:p>
            <a:pPr eaLnBrk="1" hangingPunct="1">
              <a:spcAft>
                <a:spcPct val="0"/>
              </a:spcAft>
              <a:buClr>
                <a:srgbClr val="101E8E"/>
              </a:buClr>
              <a:buFont typeface="Arial" panose="020B0604020202020204" pitchFamily="34" charset="0"/>
              <a:buChar char="•"/>
            </a:pPr>
            <a:r>
              <a:rPr lang="en-US" altLang="en-US" sz="4400" dirty="0">
                <a:latin typeface="+mn-lt"/>
              </a:rPr>
              <a:t>This is available to download on the Catalogue website, as well as the Extended Attribute Guideline</a:t>
            </a:r>
            <a:r>
              <a:rPr lang="en-US" altLang="en-US" sz="4400" dirty="0" smtClean="0">
                <a:latin typeface="+mn-lt"/>
              </a:rPr>
              <a:t>.</a:t>
            </a:r>
          </a:p>
          <a:p>
            <a:pPr eaLnBrk="1" hangingPunct="1">
              <a:spcAft>
                <a:spcPct val="0"/>
              </a:spcAft>
              <a:buClr>
                <a:srgbClr val="101E8E"/>
              </a:buClr>
              <a:buFont typeface="Arial" panose="020B0604020202020204" pitchFamily="34" charset="0"/>
              <a:buChar char="•"/>
            </a:pPr>
            <a:endParaRPr lang="en-US" altLang="en-US" sz="4400" dirty="0">
              <a:latin typeface="+mn-lt"/>
            </a:endParaRPr>
          </a:p>
          <a:p>
            <a:pPr eaLnBrk="1" hangingPunct="1">
              <a:spcAft>
                <a:spcPct val="0"/>
              </a:spcAft>
              <a:buClr>
                <a:srgbClr val="101E8E"/>
              </a:buClr>
              <a:buFont typeface="Arial" panose="020B0604020202020204" pitchFamily="34" charset="0"/>
              <a:buChar char="•"/>
            </a:pPr>
            <a:r>
              <a:rPr lang="en-US" altLang="en-US" sz="4400" dirty="0" smtClean="0">
                <a:latin typeface="+mn-lt"/>
              </a:rPr>
              <a:t>Under ‘Documentation’ section of the Catalogue User Interface, we have a Cross Reference Spreadsheet laying out all of the segments. </a:t>
            </a:r>
            <a:endParaRPr lang="en-US" altLang="en-US" sz="4400" dirty="0">
              <a:latin typeface="+mn-lt"/>
            </a:endParaRPr>
          </a:p>
        </p:txBody>
      </p:sp>
      <p:pic>
        <p:nvPicPr>
          <p:cNvPr id="3" name="Picture 2"/>
          <p:cNvPicPr>
            <a:picLocks noChangeAspect="1"/>
          </p:cNvPicPr>
          <p:nvPr/>
        </p:nvPicPr>
        <p:blipFill>
          <a:blip r:embed="rId2"/>
          <a:stretch>
            <a:fillRect/>
          </a:stretch>
        </p:blipFill>
        <p:spPr>
          <a:xfrm>
            <a:off x="1479176" y="2293040"/>
            <a:ext cx="9326561" cy="10340856"/>
          </a:xfrm>
          <a:prstGeom prst="rect">
            <a:avLst/>
          </a:prstGeom>
          <a:ln>
            <a:solidFill>
              <a:schemeClr val="tx1"/>
            </a:solidFill>
          </a:ln>
        </p:spPr>
      </p:pic>
      <p:pic>
        <p:nvPicPr>
          <p:cNvPr id="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9430" y="347633"/>
            <a:ext cx="3495789" cy="140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159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Uploading Attributes via the CSV template</a:t>
            </a: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418" y="2293039"/>
            <a:ext cx="9861970" cy="98424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2886771" y="2501154"/>
            <a:ext cx="10249454" cy="10525958"/>
          </a:xfrm>
          <a:prstGeom prst="rect">
            <a:avLst/>
          </a:prstGeom>
          <a:noFill/>
        </p:spPr>
        <p:txBody>
          <a:bodyPr wrap="square" rtlCol="0">
            <a:spAutoFit/>
          </a:bodyPr>
          <a:lstStyle/>
          <a:p>
            <a:pPr marL="571500" indent="-571500">
              <a:buClr>
                <a:srgbClr val="101E8E"/>
              </a:buClr>
              <a:buFont typeface="Arial" panose="020B0604020202020204" pitchFamily="34" charset="0"/>
              <a:buChar char="•"/>
            </a:pPr>
            <a:r>
              <a:rPr lang="en-US" sz="4400" dirty="0" smtClean="0">
                <a:latin typeface="+mn-lt"/>
              </a:rPr>
              <a:t>In the coming weeks, you’ll be able to download the CSV template from the Trading Partner landing page - </a:t>
            </a:r>
            <a:r>
              <a:rPr lang="en-US" sz="4400" dirty="0" smtClean="0">
                <a:latin typeface="+mn-lt"/>
                <a:hlinkClick r:id="rId3"/>
              </a:rPr>
              <a:t>Click Here</a:t>
            </a:r>
            <a:endParaRPr lang="en-US" sz="4400" dirty="0" smtClean="0">
              <a:latin typeface="+mn-lt"/>
            </a:endParaRPr>
          </a:p>
          <a:p>
            <a:pPr marL="571500" indent="-571500">
              <a:buClr>
                <a:srgbClr val="101E8E"/>
              </a:buClr>
              <a:buFont typeface="Arial" panose="020B0604020202020204" pitchFamily="34" charset="0"/>
              <a:buChar char="•"/>
            </a:pPr>
            <a:endParaRPr lang="en-US" sz="4400" dirty="0" smtClean="0">
              <a:latin typeface="+mn-lt"/>
            </a:endParaRPr>
          </a:p>
          <a:p>
            <a:pPr marL="571500" indent="-571500">
              <a:buClr>
                <a:srgbClr val="101E8E"/>
              </a:buClr>
              <a:buFont typeface="Arial" panose="020B0604020202020204" pitchFamily="34" charset="0"/>
              <a:buChar char="•"/>
            </a:pPr>
            <a:r>
              <a:rPr lang="en-US" sz="4400" dirty="0" smtClean="0">
                <a:latin typeface="+mn-lt"/>
              </a:rPr>
              <a:t>Fill out the CSV template offline with all of the required information. </a:t>
            </a:r>
          </a:p>
          <a:p>
            <a:pPr marL="571500" indent="-571500">
              <a:buClr>
                <a:srgbClr val="101E8E"/>
              </a:buClr>
              <a:buFont typeface="Arial" panose="020B0604020202020204" pitchFamily="34" charset="0"/>
              <a:buChar char="•"/>
            </a:pPr>
            <a:endParaRPr lang="en-US" sz="4400" dirty="0">
              <a:latin typeface="+mn-lt"/>
            </a:endParaRPr>
          </a:p>
          <a:p>
            <a:pPr marL="571500" indent="-571500">
              <a:buClr>
                <a:srgbClr val="101E8E"/>
              </a:buClr>
              <a:buFont typeface="Arial" panose="020B0604020202020204" pitchFamily="34" charset="0"/>
              <a:buChar char="•"/>
            </a:pPr>
            <a:r>
              <a:rPr lang="en-US" sz="4400" dirty="0" smtClean="0">
                <a:latin typeface="+mn-lt"/>
              </a:rPr>
              <a:t>Once complete, convert the file to a text file, and save to a location on your computer.</a:t>
            </a:r>
          </a:p>
          <a:p>
            <a:pPr marL="571500" indent="-571500">
              <a:buClr>
                <a:srgbClr val="101E8E"/>
              </a:buClr>
              <a:buFont typeface="Wingdings" panose="05000000000000000000" pitchFamily="2" charset="2"/>
              <a:buChar char="q"/>
            </a:pPr>
            <a:endParaRPr lang="en-US" sz="4400" dirty="0" smtClean="0">
              <a:latin typeface="+mn-lt"/>
            </a:endParaRPr>
          </a:p>
          <a:p>
            <a:pPr marL="571500" indent="-571500">
              <a:buClr>
                <a:srgbClr val="101E8E"/>
              </a:buClr>
              <a:buFont typeface="Arial" panose="020B0604020202020204" pitchFamily="34" charset="0"/>
              <a:buChar char="•"/>
            </a:pPr>
            <a:r>
              <a:rPr lang="en-US" sz="4400" b="1" dirty="0">
                <a:solidFill>
                  <a:srgbClr val="FF0000"/>
                </a:solidFill>
                <a:latin typeface="+mn-lt"/>
              </a:rPr>
              <a:t>*Two separate.csv templates:</a:t>
            </a:r>
          </a:p>
          <a:p>
            <a:pPr marL="1600200" lvl="1" indent="-685800">
              <a:buClr>
                <a:srgbClr val="101E8E"/>
              </a:buClr>
              <a:buFont typeface="Arial" panose="020B0604020202020204" pitchFamily="34" charset="0"/>
              <a:buChar char="-"/>
            </a:pPr>
            <a:r>
              <a:rPr lang="en-US" sz="4400" dirty="0">
                <a:solidFill>
                  <a:srgbClr val="FF0000"/>
                </a:solidFill>
                <a:latin typeface="+mn-lt"/>
              </a:rPr>
              <a:t>Attributes</a:t>
            </a:r>
          </a:p>
          <a:p>
            <a:pPr marL="1600200" lvl="1" indent="-685800">
              <a:buClr>
                <a:srgbClr val="101E8E"/>
              </a:buClr>
              <a:buFont typeface="Arial" panose="020B0604020202020204" pitchFamily="34" charset="0"/>
              <a:buChar char="-"/>
            </a:pPr>
            <a:r>
              <a:rPr lang="en-US" sz="4400" dirty="0">
                <a:solidFill>
                  <a:srgbClr val="FF0000"/>
                </a:solidFill>
                <a:latin typeface="+mn-lt"/>
              </a:rPr>
              <a:t>Images</a:t>
            </a:r>
          </a:p>
          <a:p>
            <a:pPr>
              <a:buClr>
                <a:srgbClr val="0072AA"/>
              </a:buClr>
            </a:pPr>
            <a:r>
              <a:rPr lang="en-US" dirty="0" smtClean="0"/>
              <a:t> </a:t>
            </a:r>
            <a:endParaRPr lang="en-US" dirty="0"/>
          </a:p>
        </p:txBody>
      </p:sp>
      <p:pic>
        <p:nvPicPr>
          <p:cNvPr id="5"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69430" y="347633"/>
            <a:ext cx="3495789" cy="140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619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7937" y="2346283"/>
            <a:ext cx="17087850" cy="103355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b="1" dirty="0"/>
              <a:t>Uploading </a:t>
            </a:r>
            <a:r>
              <a:rPr lang="en-US" b="1" dirty="0" smtClean="0"/>
              <a:t>Attributes via </a:t>
            </a:r>
            <a:r>
              <a:rPr lang="en-US" b="1" dirty="0"/>
              <a:t>a CSV File</a:t>
            </a:r>
          </a:p>
        </p:txBody>
      </p:sp>
      <p:cxnSp>
        <p:nvCxnSpPr>
          <p:cNvPr id="5" name="Straight Arrow Connector 5"/>
          <p:cNvCxnSpPr>
            <a:cxnSpLocks noChangeShapeType="1"/>
          </p:cNvCxnSpPr>
          <p:nvPr/>
        </p:nvCxnSpPr>
        <p:spPr bwMode="auto">
          <a:xfrm>
            <a:off x="5790406" y="8028425"/>
            <a:ext cx="762000" cy="258762"/>
          </a:xfrm>
          <a:prstGeom prst="straightConnector1">
            <a:avLst/>
          </a:prstGeom>
          <a:noFill/>
          <a:ln w="25400" algn="ctr">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6" name="TextBox 6"/>
          <p:cNvSpPr txBox="1">
            <a:spLocks noChangeArrowheads="1"/>
          </p:cNvSpPr>
          <p:nvPr/>
        </p:nvSpPr>
        <p:spPr bwMode="auto">
          <a:xfrm>
            <a:off x="6766444" y="8067210"/>
            <a:ext cx="3311524" cy="1569660"/>
          </a:xfrm>
          <a:prstGeom prst="rect">
            <a:avLst/>
          </a:prstGeom>
          <a:solidFill>
            <a:schemeClr val="bg1"/>
          </a:solidFill>
          <a:ln w="9525">
            <a:solidFill>
              <a:schemeClr val="tx1"/>
            </a:solidFill>
            <a:miter lim="800000"/>
            <a:headEnd/>
            <a:tailEnd/>
          </a:ln>
          <a:extLst/>
        </p:spPr>
        <p:txBody>
          <a:bodyPr>
            <a:spAutoFit/>
          </a:bodyPr>
          <a:lstStyle>
            <a:lvl1pPr eaLnBrk="0" hangingPunct="0">
              <a:spcAft>
                <a:spcPct val="25000"/>
              </a:spcAft>
              <a:buClr>
                <a:schemeClr val="bg2"/>
              </a:buClr>
              <a:buChar char="•"/>
              <a:defRPr sz="2400">
                <a:solidFill>
                  <a:schemeClr val="tx1"/>
                </a:solidFill>
                <a:latin typeface="Arial" charset="0"/>
              </a:defRPr>
            </a:lvl1pPr>
            <a:lvl2pPr marL="742950" indent="-285750" eaLnBrk="0" hangingPunct="0">
              <a:spcAft>
                <a:spcPct val="25000"/>
              </a:spcAft>
              <a:buClr>
                <a:schemeClr val="bg2"/>
              </a:buClr>
              <a:buChar char="•"/>
              <a:defRPr sz="2000">
                <a:solidFill>
                  <a:schemeClr val="tx1"/>
                </a:solidFill>
                <a:latin typeface="Arial" charset="0"/>
              </a:defRPr>
            </a:lvl2pPr>
            <a:lvl3pPr marL="1143000" indent="-228600" eaLnBrk="0" hangingPunct="0">
              <a:spcAft>
                <a:spcPct val="25000"/>
              </a:spcAft>
              <a:buClr>
                <a:schemeClr val="bg2"/>
              </a:buClr>
              <a:buChar char="•"/>
              <a:defRPr>
                <a:solidFill>
                  <a:schemeClr val="tx1"/>
                </a:solidFill>
                <a:latin typeface="Arial" charset="0"/>
              </a:defRPr>
            </a:lvl3pPr>
            <a:lvl4pPr marL="1600200" indent="-228600" eaLnBrk="0" hangingPunct="0">
              <a:spcAft>
                <a:spcPct val="25000"/>
              </a:spcAft>
              <a:buClr>
                <a:schemeClr val="bg2"/>
              </a:buClr>
              <a:buChar char="•"/>
              <a:defRPr sz="1600">
                <a:solidFill>
                  <a:schemeClr val="tx1"/>
                </a:solidFill>
                <a:latin typeface="Arial" charset="0"/>
              </a:defRPr>
            </a:lvl4pPr>
            <a:lvl5pPr marL="2057400" indent="-228600" eaLnBrk="0" hangingPunct="0">
              <a:spcAft>
                <a:spcPct val="25000"/>
              </a:spcAft>
              <a:buClr>
                <a:schemeClr val="bg2"/>
              </a:buClr>
              <a:buChar char="•"/>
              <a:defRPr sz="1400">
                <a:solidFill>
                  <a:schemeClr val="tx1"/>
                </a:solidFill>
                <a:latin typeface="Arial" charset="0"/>
              </a:defRPr>
            </a:lvl5pPr>
            <a:lvl6pPr marL="2514600" indent="-228600" eaLnBrk="0" fontAlgn="base" hangingPunct="0">
              <a:spcBef>
                <a:spcPct val="0"/>
              </a:spcBef>
              <a:spcAft>
                <a:spcPct val="25000"/>
              </a:spcAft>
              <a:buClr>
                <a:schemeClr val="bg2"/>
              </a:buClr>
              <a:buChar char="•"/>
              <a:defRPr sz="1400">
                <a:solidFill>
                  <a:schemeClr val="tx1"/>
                </a:solidFill>
                <a:latin typeface="Arial" charset="0"/>
              </a:defRPr>
            </a:lvl6pPr>
            <a:lvl7pPr marL="2971800" indent="-228600" eaLnBrk="0" fontAlgn="base" hangingPunct="0">
              <a:spcBef>
                <a:spcPct val="0"/>
              </a:spcBef>
              <a:spcAft>
                <a:spcPct val="25000"/>
              </a:spcAft>
              <a:buClr>
                <a:schemeClr val="bg2"/>
              </a:buClr>
              <a:buChar char="•"/>
              <a:defRPr sz="1400">
                <a:solidFill>
                  <a:schemeClr val="tx1"/>
                </a:solidFill>
                <a:latin typeface="Arial" charset="0"/>
              </a:defRPr>
            </a:lvl7pPr>
            <a:lvl8pPr marL="3429000" indent="-228600" eaLnBrk="0" fontAlgn="base" hangingPunct="0">
              <a:spcBef>
                <a:spcPct val="0"/>
              </a:spcBef>
              <a:spcAft>
                <a:spcPct val="25000"/>
              </a:spcAft>
              <a:buClr>
                <a:schemeClr val="bg2"/>
              </a:buClr>
              <a:buChar char="•"/>
              <a:defRPr sz="1400">
                <a:solidFill>
                  <a:schemeClr val="tx1"/>
                </a:solidFill>
                <a:latin typeface="Arial" charset="0"/>
              </a:defRPr>
            </a:lvl8pPr>
            <a:lvl9pPr marL="3886200" indent="-228600" eaLnBrk="0" fontAlgn="base" hangingPunct="0">
              <a:spcBef>
                <a:spcPct val="0"/>
              </a:spcBef>
              <a:spcAft>
                <a:spcPct val="25000"/>
              </a:spcAft>
              <a:buClr>
                <a:schemeClr val="bg2"/>
              </a:buClr>
              <a:buChar char="•"/>
              <a:defRPr sz="1400">
                <a:solidFill>
                  <a:schemeClr val="tx1"/>
                </a:solidFill>
                <a:latin typeface="Arial" charset="0"/>
              </a:defRPr>
            </a:lvl9pPr>
          </a:lstStyle>
          <a:p>
            <a:pPr eaLnBrk="1" hangingPunct="1">
              <a:spcAft>
                <a:spcPct val="0"/>
              </a:spcAft>
              <a:buClrTx/>
              <a:buFontTx/>
              <a:buNone/>
            </a:pPr>
            <a:r>
              <a:rPr lang="en-US" altLang="en-US" dirty="0">
                <a:latin typeface="Calibri" pitchFamily="34" charset="0"/>
              </a:rPr>
              <a:t>Select “Text File Upload” option to retrieve you file to load to the Catalogue.</a:t>
            </a:r>
          </a:p>
        </p:txBody>
      </p:sp>
      <p:pic>
        <p:nvPicPr>
          <p:cNvPr id="7" name="Picture 6"/>
          <p:cNvPicPr>
            <a:picLocks noChangeAspect="1"/>
          </p:cNvPicPr>
          <p:nvPr/>
        </p:nvPicPr>
        <p:blipFill>
          <a:blip r:embed="rId3"/>
          <a:stretch>
            <a:fillRect/>
          </a:stretch>
        </p:blipFill>
        <p:spPr>
          <a:xfrm>
            <a:off x="2607937" y="2399526"/>
            <a:ext cx="2837260" cy="684076"/>
          </a:xfrm>
          <a:prstGeom prst="rect">
            <a:avLst/>
          </a:prstGeom>
        </p:spPr>
      </p:pic>
      <p:pic>
        <p:nvPicPr>
          <p:cNvPr id="8"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69430" y="347633"/>
            <a:ext cx="3495789" cy="140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a:off x="1415491" y="7915490"/>
            <a:ext cx="97840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415491" y="10515255"/>
            <a:ext cx="97840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34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852" y="347632"/>
            <a:ext cx="22020656" cy="1945408"/>
          </a:xfrm>
        </p:spPr>
        <p:txBody>
          <a:bodyPr/>
          <a:lstStyle/>
          <a:p>
            <a:r>
              <a:rPr lang="en-US" b="1" dirty="0" smtClean="0"/>
              <a:t>Uploading Attributes via Web Services (XML)</a:t>
            </a:r>
            <a:endParaRPr lang="en-US" b="1" dirty="0"/>
          </a:p>
        </p:txBody>
      </p:sp>
      <p:sp>
        <p:nvSpPr>
          <p:cNvPr id="3" name="Content Placeholder 2"/>
          <p:cNvSpPr>
            <a:spLocks noGrp="1"/>
          </p:cNvSpPr>
          <p:nvPr>
            <p:ph idx="1"/>
          </p:nvPr>
        </p:nvSpPr>
        <p:spPr>
          <a:xfrm>
            <a:off x="9503408" y="3170364"/>
            <a:ext cx="14656003" cy="8063525"/>
          </a:xfrm>
        </p:spPr>
        <p:txBody>
          <a:bodyPr/>
          <a:lstStyle/>
          <a:p>
            <a:pPr marL="0" indent="0">
              <a:buNone/>
            </a:pPr>
            <a:r>
              <a:rPr lang="en-US" sz="5400" b="1" dirty="0">
                <a:solidFill>
                  <a:srgbClr val="1A3B8E"/>
                </a:solidFill>
              </a:rPr>
              <a:t>If you are currently utilizing Web </a:t>
            </a:r>
            <a:r>
              <a:rPr lang="en-US" sz="5400" b="1" dirty="0" smtClean="0">
                <a:solidFill>
                  <a:srgbClr val="1A3B8E"/>
                </a:solidFill>
              </a:rPr>
              <a:t>Services</a:t>
            </a:r>
            <a:endParaRPr lang="en-US" sz="5400" b="1" dirty="0">
              <a:solidFill>
                <a:srgbClr val="1A3B8E"/>
              </a:solidFill>
            </a:endParaRPr>
          </a:p>
          <a:p>
            <a:pPr lvl="1">
              <a:buClr>
                <a:srgbClr val="101E8E"/>
              </a:buClr>
            </a:pPr>
            <a:r>
              <a:rPr lang="en-US" sz="4400" dirty="0"/>
              <a:t>Consult the Web Services Guide to make sure that all of the necessary </a:t>
            </a:r>
            <a:r>
              <a:rPr lang="en-US" sz="4400" dirty="0" smtClean="0"/>
              <a:t>information </a:t>
            </a:r>
            <a:r>
              <a:rPr lang="en-US" sz="4400" dirty="0"/>
              <a:t>is included</a:t>
            </a:r>
            <a:r>
              <a:rPr lang="en-US" sz="4400" dirty="0" smtClean="0"/>
              <a:t>.</a:t>
            </a:r>
          </a:p>
          <a:p>
            <a:pPr marL="576000" lvl="1" indent="0">
              <a:buClr>
                <a:srgbClr val="101E8E"/>
              </a:buClr>
              <a:buNone/>
            </a:pPr>
            <a:endParaRPr lang="en-US" sz="4400" dirty="0" smtClean="0"/>
          </a:p>
          <a:p>
            <a:pPr lvl="1">
              <a:buClr>
                <a:srgbClr val="101E8E"/>
              </a:buClr>
            </a:pPr>
            <a:r>
              <a:rPr lang="en-US" sz="4400" dirty="0" smtClean="0"/>
              <a:t>We also have the Web Services FAQ document under the ‘Documentation’ Section within the Catalogue’s User Interface </a:t>
            </a:r>
          </a:p>
          <a:p>
            <a:pPr marL="576000" lvl="1" indent="0">
              <a:buClr>
                <a:srgbClr val="101E8E"/>
              </a:buClr>
              <a:buNone/>
            </a:pPr>
            <a:endParaRPr lang="en-US" sz="4400" dirty="0" smtClean="0"/>
          </a:p>
          <a:p>
            <a:pPr lvl="1">
              <a:buClr>
                <a:srgbClr val="101E8E"/>
              </a:buClr>
            </a:pPr>
            <a:r>
              <a:rPr lang="en-US" altLang="en-US" sz="4400" dirty="0"/>
              <a:t>Under ‘Documentation’ section of the Catalogue User Interface, we have a Cross Reference Spreadsheet laying out all of the </a:t>
            </a:r>
            <a:r>
              <a:rPr lang="en-US" altLang="en-US" sz="4400" dirty="0" smtClean="0"/>
              <a:t>Web Services (XML) tags</a:t>
            </a:r>
            <a:endParaRPr lang="en-US" altLang="en-US" sz="4400" dirty="0"/>
          </a:p>
          <a:p>
            <a:pPr marL="576000" lvl="1"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992432" y="2293040"/>
            <a:ext cx="7640580" cy="10239549"/>
          </a:xfrm>
          <a:prstGeom prst="rect">
            <a:avLst/>
          </a:prstGeom>
          <a:ln>
            <a:solidFill>
              <a:schemeClr val="tx1"/>
            </a:solidFill>
          </a:ln>
        </p:spPr>
      </p:pic>
      <p:pic>
        <p:nvPicPr>
          <p:cNvPr id="5"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9430" y="347633"/>
            <a:ext cx="3495789" cy="140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1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4776" y="144892"/>
            <a:ext cx="16459200" cy="1981198"/>
          </a:xfrm>
        </p:spPr>
        <p:txBody>
          <a:bodyPr/>
          <a:lstStyle/>
          <a:p>
            <a:r>
              <a:rPr lang="en-US" sz="8000" b="1" dirty="0" smtClean="0"/>
              <a:t>Speaker Introductions</a:t>
            </a:r>
            <a:endParaRPr lang="en-US" sz="8000" b="1" dirty="0"/>
          </a:p>
        </p:txBody>
      </p:sp>
      <p:sp>
        <p:nvSpPr>
          <p:cNvPr id="3" name="TextBox 2"/>
          <p:cNvSpPr txBox="1"/>
          <p:nvPr/>
        </p:nvSpPr>
        <p:spPr>
          <a:xfrm>
            <a:off x="6250818" y="7432732"/>
            <a:ext cx="17068800" cy="8648521"/>
          </a:xfrm>
          <a:prstGeom prst="rect">
            <a:avLst/>
          </a:prstGeom>
          <a:noFill/>
        </p:spPr>
        <p:txBody>
          <a:bodyPr wrap="square" rtlCol="0">
            <a:spAutoFit/>
          </a:bodyPr>
          <a:lstStyle/>
          <a:p>
            <a:pPr lvl="1"/>
            <a:endParaRPr lang="en-US" dirty="0"/>
          </a:p>
          <a:p>
            <a:pPr marL="571500" indent="-571500" algn="ctr">
              <a:buFont typeface="Arial" panose="020B0604020202020204" pitchFamily="34" charset="0"/>
              <a:buChar char="•"/>
            </a:pPr>
            <a:endParaRPr lang="en-US" b="1" dirty="0" smtClean="0"/>
          </a:p>
          <a:p>
            <a:pPr algn="ctr"/>
            <a:endParaRPr lang="en-US" sz="2800" b="1" dirty="0"/>
          </a:p>
          <a:p>
            <a:pPr marL="2400300" lvl="2" indent="-571500" algn="ctr">
              <a:buFont typeface="Arial" panose="020B0604020202020204" pitchFamily="34" charset="0"/>
              <a:buChar char="•"/>
            </a:pPr>
            <a:endParaRPr lang="en-US" sz="3200" dirty="0"/>
          </a:p>
          <a:p>
            <a:pPr marL="914400" lvl="1"/>
            <a:r>
              <a:rPr lang="en-US" sz="4800" b="1" dirty="0">
                <a:solidFill>
                  <a:srgbClr val="0072AA"/>
                </a:solidFill>
              </a:rPr>
              <a:t>Jake Divjak </a:t>
            </a:r>
            <a:r>
              <a:rPr lang="en-US" sz="4800" dirty="0">
                <a:solidFill>
                  <a:srgbClr val="0072AA"/>
                </a:solidFill>
              </a:rPr>
              <a:t>– Customer Manager</a:t>
            </a:r>
          </a:p>
          <a:p>
            <a:pPr lvl="1"/>
            <a:r>
              <a:rPr lang="en-US" sz="4800" dirty="0">
                <a:solidFill>
                  <a:srgbClr val="0072AA"/>
                </a:solidFill>
                <a:hlinkClick r:id="rId3"/>
              </a:rPr>
              <a:t>JDivjak@opentext.com</a:t>
            </a:r>
            <a:endParaRPr lang="en-US" sz="4800" b="1" dirty="0">
              <a:solidFill>
                <a:srgbClr val="0072AA"/>
              </a:solidFill>
            </a:endParaRPr>
          </a:p>
          <a:p>
            <a:pPr marL="914400" lvl="1"/>
            <a:endParaRPr lang="en-US" sz="4800" b="1" dirty="0">
              <a:solidFill>
                <a:srgbClr val="0072AA"/>
              </a:solidFill>
            </a:endParaRPr>
          </a:p>
          <a:p>
            <a:pPr marL="914400" lvl="1"/>
            <a:r>
              <a:rPr lang="en-US" sz="4800" b="1" dirty="0">
                <a:solidFill>
                  <a:srgbClr val="0072AA"/>
                </a:solidFill>
              </a:rPr>
              <a:t>Don Wiener </a:t>
            </a:r>
            <a:r>
              <a:rPr lang="en-US" sz="4800" dirty="0">
                <a:solidFill>
                  <a:srgbClr val="0072AA"/>
                </a:solidFill>
              </a:rPr>
              <a:t>– Director Retail </a:t>
            </a:r>
            <a:r>
              <a:rPr lang="en-US" sz="4800" dirty="0" smtClean="0">
                <a:solidFill>
                  <a:srgbClr val="0072AA"/>
                </a:solidFill>
              </a:rPr>
              <a:t>Industry</a:t>
            </a:r>
            <a:endParaRPr lang="en-US" sz="4800" dirty="0">
              <a:solidFill>
                <a:srgbClr val="0072AA"/>
              </a:solidFill>
            </a:endParaRPr>
          </a:p>
          <a:p>
            <a:pPr lvl="1"/>
            <a:r>
              <a:rPr lang="en-US" sz="4800" dirty="0">
                <a:solidFill>
                  <a:srgbClr val="0072AA"/>
                </a:solidFill>
                <a:hlinkClick r:id="rId4"/>
              </a:rPr>
              <a:t>Dwiener@opentext.com</a:t>
            </a:r>
            <a:endParaRPr lang="en-US" sz="4800" dirty="0">
              <a:solidFill>
                <a:srgbClr val="0072AA"/>
              </a:solidFill>
            </a:endParaRPr>
          </a:p>
          <a:p>
            <a:pPr lvl="2" algn="ctr"/>
            <a:endParaRPr lang="en-US" sz="3200" dirty="0"/>
          </a:p>
          <a:p>
            <a:pPr marL="1485900" lvl="1" indent="-571500" algn="ctr">
              <a:buFont typeface="Wingdings" panose="05000000000000000000" pitchFamily="2" charset="2"/>
              <a:buChar char="v"/>
            </a:pPr>
            <a:endParaRPr lang="en-US" sz="3200" dirty="0"/>
          </a:p>
          <a:p>
            <a:pPr marL="1485900" lvl="1" indent="-571500" algn="ctr">
              <a:buFont typeface="Wingdings" panose="05000000000000000000" pitchFamily="2" charset="2"/>
              <a:buChar char="v"/>
            </a:pPr>
            <a:endParaRPr lang="en-US" sz="3200" dirty="0"/>
          </a:p>
          <a:p>
            <a:pPr marL="1485900" lvl="1" indent="-571500" algn="ctr">
              <a:buFont typeface="Wingdings" panose="05000000000000000000" pitchFamily="2" charset="2"/>
              <a:buChar char="v"/>
            </a:pPr>
            <a:endParaRPr lang="en-US" sz="2800" dirty="0"/>
          </a:p>
          <a:p>
            <a:pPr marL="1485900" lvl="1" indent="-571500">
              <a:buFont typeface="Wingdings" panose="05000000000000000000" pitchFamily="2" charset="2"/>
              <a:buChar char="v"/>
            </a:pPr>
            <a:endParaRPr lang="en-US" sz="2800" dirty="0"/>
          </a:p>
          <a:p>
            <a:pPr marL="1485900" lvl="1" indent="-571500">
              <a:buFont typeface="Wingdings" panose="05000000000000000000" pitchFamily="2" charset="2"/>
              <a:buChar char="v"/>
            </a:pPr>
            <a:endParaRPr lang="en-US" sz="3200" b="1" dirty="0" smtClean="0"/>
          </a:p>
          <a:p>
            <a:pPr marL="1485900" lvl="1" indent="-571500">
              <a:buFont typeface="Arial" panose="020B0604020202020204" pitchFamily="34" charset="0"/>
              <a:buChar char="•"/>
            </a:pPr>
            <a:endParaRPr lang="en-US" dirty="0" smtClean="0"/>
          </a:p>
          <a:p>
            <a:pPr marL="2400300" lvl="2" indent="-571500">
              <a:buFont typeface="Arial" panose="020B0604020202020204" pitchFamily="34" charset="0"/>
              <a:buChar char="•"/>
            </a:pPr>
            <a:endParaRPr lang="en-US" dirty="0"/>
          </a:p>
        </p:txBody>
      </p:sp>
      <p:pic>
        <p:nvPicPr>
          <p:cNvPr id="7"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5207" y="2325588"/>
            <a:ext cx="5844503" cy="234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5207" y="6779076"/>
            <a:ext cx="6866480" cy="1307312"/>
          </a:xfrm>
          <a:prstGeom prst="rect">
            <a:avLst/>
          </a:prstGeom>
        </p:spPr>
      </p:pic>
      <p:sp>
        <p:nvSpPr>
          <p:cNvPr id="2" name="TextBox 1"/>
          <p:cNvSpPr txBox="1"/>
          <p:nvPr/>
        </p:nvSpPr>
        <p:spPr>
          <a:xfrm>
            <a:off x="6264308" y="4792523"/>
            <a:ext cx="12195553" cy="1107996"/>
          </a:xfrm>
          <a:prstGeom prst="rect">
            <a:avLst/>
          </a:prstGeom>
          <a:noFill/>
        </p:spPr>
        <p:txBody>
          <a:bodyPr wrap="square" rtlCol="0">
            <a:spAutoFit/>
          </a:bodyPr>
          <a:lstStyle/>
          <a:p>
            <a:pPr marL="914400" lvl="1"/>
            <a:r>
              <a:rPr lang="en-US" sz="4800" b="1" dirty="0" smtClean="0">
                <a:solidFill>
                  <a:srgbClr val="0072AA"/>
                </a:solidFill>
              </a:rPr>
              <a:t>Robin Joseph </a:t>
            </a:r>
            <a:r>
              <a:rPr lang="en-US" sz="4800" dirty="0" smtClean="0">
                <a:solidFill>
                  <a:srgbClr val="0072AA"/>
                </a:solidFill>
              </a:rPr>
              <a:t>– VP / DMM</a:t>
            </a:r>
            <a:endParaRPr lang="en-US" sz="4800" dirty="0">
              <a:solidFill>
                <a:srgbClr val="0072AA"/>
              </a:solidFill>
            </a:endParaRPr>
          </a:p>
          <a:p>
            <a:endParaRPr lang="en-US" dirty="0"/>
          </a:p>
        </p:txBody>
      </p:sp>
    </p:spTree>
    <p:extLst>
      <p:ext uri="{BB962C8B-B14F-4D97-AF65-F5344CB8AC3E}">
        <p14:creationId xmlns:p14="http://schemas.microsoft.com/office/powerpoint/2010/main" val="218425775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74" y="3208060"/>
            <a:ext cx="14270921" cy="84895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78274" y="412809"/>
            <a:ext cx="22020656" cy="1945408"/>
          </a:xfrm>
        </p:spPr>
        <p:txBody>
          <a:bodyPr/>
          <a:lstStyle/>
          <a:p>
            <a:r>
              <a:rPr lang="en-US" sz="6000" b="1" dirty="0"/>
              <a:t>Uploading </a:t>
            </a:r>
            <a:r>
              <a:rPr lang="en-US" sz="6000" b="1" dirty="0" smtClean="0"/>
              <a:t>Attributes </a:t>
            </a:r>
            <a:r>
              <a:rPr lang="en-US" sz="6000" b="1" dirty="0"/>
              <a:t>via the </a:t>
            </a:r>
            <a:r>
              <a:rPr lang="en-US" sz="6000" b="1" dirty="0" smtClean="0"/>
              <a:t>Web (User Interface) </a:t>
            </a:r>
            <a:endParaRPr lang="en-US" sz="6000" b="1" dirty="0"/>
          </a:p>
        </p:txBody>
      </p:sp>
      <p:cxnSp>
        <p:nvCxnSpPr>
          <p:cNvPr id="5" name="Straight Arrow Connector 4"/>
          <p:cNvCxnSpPr/>
          <p:nvPr/>
        </p:nvCxnSpPr>
        <p:spPr>
          <a:xfrm flipH="1" flipV="1">
            <a:off x="10324306" y="8524872"/>
            <a:ext cx="1219200" cy="3178"/>
          </a:xfrm>
          <a:prstGeom prst="straightConnector1">
            <a:avLst/>
          </a:prstGeom>
          <a:ln w="2222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14"/>
          <p:cNvSpPr txBox="1">
            <a:spLocks noChangeArrowheads="1"/>
          </p:cNvSpPr>
          <p:nvPr/>
        </p:nvSpPr>
        <p:spPr bwMode="auto">
          <a:xfrm>
            <a:off x="11778900" y="8034303"/>
            <a:ext cx="2743200" cy="1200329"/>
          </a:xfrm>
          <a:prstGeom prst="rect">
            <a:avLst/>
          </a:prstGeom>
          <a:solidFill>
            <a:schemeClr val="bg1"/>
          </a:solidFill>
          <a:ln w="9525">
            <a:solidFill>
              <a:schemeClr val="tx1"/>
            </a:solidFill>
            <a:miter lim="800000"/>
            <a:headEnd/>
            <a:tailEnd/>
          </a:ln>
        </p:spPr>
        <p:txBody>
          <a:bodyPr wrap="square">
            <a:spAutoFit/>
          </a:bodyPr>
          <a:lstStyle>
            <a:lvl1pPr eaLnBrk="0" hangingPunct="0">
              <a:spcAft>
                <a:spcPct val="25000"/>
              </a:spcAft>
              <a:buClr>
                <a:schemeClr val="bg2"/>
              </a:buClr>
              <a:buChar char="•"/>
              <a:defRPr sz="2400">
                <a:solidFill>
                  <a:schemeClr val="tx1"/>
                </a:solidFill>
                <a:latin typeface="Arial" charset="0"/>
              </a:defRPr>
            </a:lvl1pPr>
            <a:lvl2pPr marL="742950" indent="-285750" eaLnBrk="0" hangingPunct="0">
              <a:spcAft>
                <a:spcPct val="25000"/>
              </a:spcAft>
              <a:buClr>
                <a:schemeClr val="bg2"/>
              </a:buClr>
              <a:buChar char="•"/>
              <a:defRPr sz="2000">
                <a:solidFill>
                  <a:schemeClr val="tx1"/>
                </a:solidFill>
                <a:latin typeface="Arial" charset="0"/>
              </a:defRPr>
            </a:lvl2pPr>
            <a:lvl3pPr marL="1143000" indent="-228600" eaLnBrk="0" hangingPunct="0">
              <a:spcAft>
                <a:spcPct val="25000"/>
              </a:spcAft>
              <a:buClr>
                <a:schemeClr val="bg2"/>
              </a:buClr>
              <a:buChar char="•"/>
              <a:defRPr>
                <a:solidFill>
                  <a:schemeClr val="tx1"/>
                </a:solidFill>
                <a:latin typeface="Arial" charset="0"/>
              </a:defRPr>
            </a:lvl3pPr>
            <a:lvl4pPr marL="1600200" indent="-228600" eaLnBrk="0" hangingPunct="0">
              <a:spcAft>
                <a:spcPct val="25000"/>
              </a:spcAft>
              <a:buClr>
                <a:schemeClr val="bg2"/>
              </a:buClr>
              <a:buChar char="•"/>
              <a:defRPr sz="1600">
                <a:solidFill>
                  <a:schemeClr val="tx1"/>
                </a:solidFill>
                <a:latin typeface="Arial" charset="0"/>
              </a:defRPr>
            </a:lvl4pPr>
            <a:lvl5pPr marL="2057400" indent="-228600" eaLnBrk="0" hangingPunct="0">
              <a:spcAft>
                <a:spcPct val="25000"/>
              </a:spcAft>
              <a:buClr>
                <a:schemeClr val="bg2"/>
              </a:buClr>
              <a:buChar char="•"/>
              <a:defRPr sz="1400">
                <a:solidFill>
                  <a:schemeClr val="tx1"/>
                </a:solidFill>
                <a:latin typeface="Arial" charset="0"/>
              </a:defRPr>
            </a:lvl5pPr>
            <a:lvl6pPr marL="2514600" indent="-228600" eaLnBrk="0" fontAlgn="base" hangingPunct="0">
              <a:spcBef>
                <a:spcPct val="0"/>
              </a:spcBef>
              <a:spcAft>
                <a:spcPct val="25000"/>
              </a:spcAft>
              <a:buClr>
                <a:schemeClr val="bg2"/>
              </a:buClr>
              <a:buChar char="•"/>
              <a:defRPr sz="1400">
                <a:solidFill>
                  <a:schemeClr val="tx1"/>
                </a:solidFill>
                <a:latin typeface="Arial" charset="0"/>
              </a:defRPr>
            </a:lvl6pPr>
            <a:lvl7pPr marL="2971800" indent="-228600" eaLnBrk="0" fontAlgn="base" hangingPunct="0">
              <a:spcBef>
                <a:spcPct val="0"/>
              </a:spcBef>
              <a:spcAft>
                <a:spcPct val="25000"/>
              </a:spcAft>
              <a:buClr>
                <a:schemeClr val="bg2"/>
              </a:buClr>
              <a:buChar char="•"/>
              <a:defRPr sz="1400">
                <a:solidFill>
                  <a:schemeClr val="tx1"/>
                </a:solidFill>
                <a:latin typeface="Arial" charset="0"/>
              </a:defRPr>
            </a:lvl7pPr>
            <a:lvl8pPr marL="3429000" indent="-228600" eaLnBrk="0" fontAlgn="base" hangingPunct="0">
              <a:spcBef>
                <a:spcPct val="0"/>
              </a:spcBef>
              <a:spcAft>
                <a:spcPct val="25000"/>
              </a:spcAft>
              <a:buClr>
                <a:schemeClr val="bg2"/>
              </a:buClr>
              <a:buChar char="•"/>
              <a:defRPr sz="1400">
                <a:solidFill>
                  <a:schemeClr val="tx1"/>
                </a:solidFill>
                <a:latin typeface="Arial" charset="0"/>
              </a:defRPr>
            </a:lvl8pPr>
            <a:lvl9pPr marL="3886200" indent="-228600" eaLnBrk="0" fontAlgn="base" hangingPunct="0">
              <a:spcBef>
                <a:spcPct val="0"/>
              </a:spcBef>
              <a:spcAft>
                <a:spcPct val="25000"/>
              </a:spcAft>
              <a:buClr>
                <a:schemeClr val="bg2"/>
              </a:buClr>
              <a:buChar char="•"/>
              <a:defRPr sz="1400">
                <a:solidFill>
                  <a:schemeClr val="tx1"/>
                </a:solidFill>
                <a:latin typeface="Arial" charset="0"/>
              </a:defRPr>
            </a:lvl9pPr>
          </a:lstStyle>
          <a:p>
            <a:pPr eaLnBrk="1" hangingPunct="1">
              <a:spcAft>
                <a:spcPct val="0"/>
              </a:spcAft>
              <a:buClrTx/>
              <a:buFontTx/>
              <a:buNone/>
            </a:pPr>
            <a:r>
              <a:rPr lang="en-US" altLang="en-US" dirty="0">
                <a:latin typeface="Calibri" pitchFamily="34" charset="0"/>
              </a:rPr>
              <a:t>Change filter to desired Trading Partner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480" y="8510121"/>
            <a:ext cx="37338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173" y="3899520"/>
            <a:ext cx="65341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a:stretch>
            <a:fillRect/>
          </a:stretch>
        </p:blipFill>
        <p:spPr>
          <a:xfrm>
            <a:off x="624335" y="3208060"/>
            <a:ext cx="2852399" cy="687726"/>
          </a:xfrm>
          <a:prstGeom prst="rect">
            <a:avLst/>
          </a:prstGeom>
        </p:spPr>
      </p:pic>
      <p:pic>
        <p:nvPicPr>
          <p:cNvPr id="10" name="Picture 2"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69430" y="347633"/>
            <a:ext cx="3495789" cy="140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5319469" y="2771324"/>
            <a:ext cx="8644865" cy="10525958"/>
          </a:xfrm>
          <a:prstGeom prst="rect">
            <a:avLst/>
          </a:prstGeom>
          <a:noFill/>
        </p:spPr>
        <p:txBody>
          <a:bodyPr wrap="square" rtlCol="0">
            <a:spAutoFit/>
          </a:bodyPr>
          <a:lstStyle/>
          <a:p>
            <a:pPr marL="571500" indent="-571500">
              <a:buClr>
                <a:srgbClr val="101E8E"/>
              </a:buClr>
              <a:buFont typeface="Arial" panose="020B0604020202020204" pitchFamily="34" charset="0"/>
              <a:buChar char="•"/>
            </a:pPr>
            <a:r>
              <a:rPr lang="en-US" sz="4400" dirty="0">
                <a:latin typeface="+mn-lt"/>
              </a:rPr>
              <a:t>S</a:t>
            </a:r>
            <a:r>
              <a:rPr lang="en-US" sz="4400" dirty="0" smtClean="0">
                <a:latin typeface="+mn-lt"/>
              </a:rPr>
              <a:t>elect the appropriate Stein Mart Filter to ensure you’ve populated the needed attributes </a:t>
            </a:r>
          </a:p>
          <a:p>
            <a:pPr marL="571500" indent="-571500">
              <a:buClr>
                <a:srgbClr val="101E8E"/>
              </a:buClr>
              <a:buFont typeface="Arial" panose="020B0604020202020204" pitchFamily="34" charset="0"/>
              <a:buChar char="•"/>
            </a:pPr>
            <a:endParaRPr lang="en-US" sz="4400" dirty="0" smtClean="0">
              <a:latin typeface="+mn-lt"/>
            </a:endParaRPr>
          </a:p>
          <a:p>
            <a:pPr marL="571500" indent="-571500">
              <a:buClr>
                <a:srgbClr val="101E8E"/>
              </a:buClr>
              <a:buFont typeface="Arial" panose="020B0604020202020204" pitchFamily="34" charset="0"/>
              <a:buChar char="•"/>
            </a:pPr>
            <a:r>
              <a:rPr lang="en-US" sz="4400" dirty="0" smtClean="0">
                <a:latin typeface="+mn-lt"/>
              </a:rPr>
              <a:t>Under the ‘Documentation’ Section on the left-side Menu, you will find the User Interface Guideline</a:t>
            </a:r>
          </a:p>
          <a:p>
            <a:pPr marL="571500" indent="-571500">
              <a:buClr>
                <a:srgbClr val="101E8E"/>
              </a:buClr>
              <a:buFont typeface="Arial" panose="020B0604020202020204" pitchFamily="34" charset="0"/>
              <a:buChar char="•"/>
            </a:pPr>
            <a:endParaRPr lang="en-US" sz="4400" dirty="0" smtClean="0">
              <a:latin typeface="+mn-lt"/>
            </a:endParaRPr>
          </a:p>
          <a:p>
            <a:pPr marL="571500" indent="-571500">
              <a:buClr>
                <a:srgbClr val="101E8E"/>
              </a:buClr>
              <a:buFont typeface="Arial" panose="020B0604020202020204" pitchFamily="34" charset="0"/>
              <a:buChar char="•"/>
            </a:pPr>
            <a:r>
              <a:rPr lang="en-US" altLang="en-US" sz="4400" dirty="0" smtClean="0"/>
              <a:t>We also have </a:t>
            </a:r>
            <a:r>
              <a:rPr lang="en-US" altLang="en-US" sz="4400" dirty="0"/>
              <a:t>a Cross Reference Spreadsheet laying out all of </a:t>
            </a:r>
            <a:r>
              <a:rPr lang="en-US" altLang="en-US" sz="4400" dirty="0" smtClean="0"/>
              <a:t>the GS1 attributes vs. how they’re labeled in the User Interface</a:t>
            </a:r>
            <a:endParaRPr lang="en-US" sz="4400" dirty="0" smtClean="0">
              <a:latin typeface="+mn-lt"/>
            </a:endParaRPr>
          </a:p>
          <a:p>
            <a:pPr marL="571500" indent="-571500">
              <a:buClr>
                <a:srgbClr val="0072AA"/>
              </a:buClr>
              <a:buFont typeface="Wingdings" panose="05000000000000000000" pitchFamily="2" charset="2"/>
              <a:buChar char="§"/>
            </a:pPr>
            <a:endParaRPr lang="en-US" sz="4400" dirty="0">
              <a:latin typeface="+mn-lt"/>
            </a:endParaRPr>
          </a:p>
          <a:p>
            <a:pPr>
              <a:buClr>
                <a:srgbClr val="0072AA"/>
              </a:buClr>
            </a:pPr>
            <a:r>
              <a:rPr lang="en-US" dirty="0" smtClean="0"/>
              <a:t> </a:t>
            </a:r>
            <a:endParaRPr lang="en-US" dirty="0"/>
          </a:p>
        </p:txBody>
      </p:sp>
    </p:spTree>
    <p:extLst>
      <p:ext uri="{BB962C8B-B14F-4D97-AF65-F5344CB8AC3E}">
        <p14:creationId xmlns:p14="http://schemas.microsoft.com/office/powerpoint/2010/main" val="3510807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Uploading Images in your Catalogue</a:t>
            </a:r>
            <a:endParaRPr lang="en-US" b="1" dirty="0"/>
          </a:p>
        </p:txBody>
      </p:sp>
      <p:sp>
        <p:nvSpPr>
          <p:cNvPr id="4" name="Content Placeholder 3"/>
          <p:cNvSpPr>
            <a:spLocks noGrp="1"/>
          </p:cNvSpPr>
          <p:nvPr>
            <p:ph idx="1"/>
          </p:nvPr>
        </p:nvSpPr>
        <p:spPr>
          <a:xfrm>
            <a:off x="7923213" y="2796988"/>
            <a:ext cx="16459200" cy="9144000"/>
          </a:xfrm>
        </p:spPr>
        <p:txBody>
          <a:bodyPr/>
          <a:lstStyle/>
          <a:p>
            <a:pPr lvl="1">
              <a:buFont typeface="Arial" panose="020B0604020202020204" pitchFamily="34" charset="0"/>
              <a:buChar char="•"/>
            </a:pPr>
            <a:r>
              <a:rPr lang="en-US" dirty="0" smtClean="0"/>
              <a:t>The Catalogue can support your physical images and/or your image attribute information. </a:t>
            </a:r>
          </a:p>
          <a:p>
            <a:pPr lvl="1">
              <a:buFont typeface="Arial" panose="020B0604020202020204" pitchFamily="34" charset="0"/>
              <a:buChar char="•"/>
            </a:pPr>
            <a:endParaRPr lang="en-US" dirty="0"/>
          </a:p>
          <a:p>
            <a:pPr lvl="1">
              <a:buFont typeface="Arial" panose="020B0604020202020204" pitchFamily="34" charset="0"/>
              <a:buChar char="•"/>
            </a:pPr>
            <a:r>
              <a:rPr lang="en-US" dirty="0" smtClean="0"/>
              <a:t>The physical image can be loaded to the Catalogue by: </a:t>
            </a:r>
          </a:p>
          <a:p>
            <a:pPr lvl="2">
              <a:buClr>
                <a:srgbClr val="101E8E"/>
              </a:buClr>
              <a:buFont typeface="Arial" panose="020B0604020202020204" pitchFamily="34" charset="0"/>
              <a:buChar char="-"/>
            </a:pPr>
            <a:r>
              <a:rPr lang="en-US" sz="4000" dirty="0" smtClean="0"/>
              <a:t>Web Services</a:t>
            </a:r>
          </a:p>
          <a:p>
            <a:pPr lvl="2">
              <a:buClr>
                <a:srgbClr val="101E8E"/>
              </a:buClr>
              <a:buFont typeface="Arial" panose="020B0604020202020204" pitchFamily="34" charset="0"/>
              <a:buChar char="-"/>
            </a:pPr>
            <a:r>
              <a:rPr lang="en-US" sz="4000" dirty="0" smtClean="0"/>
              <a:t>Web User Interface</a:t>
            </a:r>
          </a:p>
          <a:p>
            <a:pPr lvl="2">
              <a:buFont typeface="Arial" panose="020B0604020202020204" pitchFamily="34" charset="0"/>
              <a:buChar char="•"/>
            </a:pPr>
            <a:endParaRPr lang="en-US" sz="4000" dirty="0"/>
          </a:p>
          <a:p>
            <a:pPr lvl="1">
              <a:buFont typeface="Arial" panose="020B0604020202020204" pitchFamily="34" charset="0"/>
              <a:buChar char="•"/>
            </a:pPr>
            <a:r>
              <a:rPr lang="en-US" dirty="0" smtClean="0"/>
              <a:t>The image URL and information can be loaded to the Catalogue by: </a:t>
            </a:r>
          </a:p>
          <a:p>
            <a:pPr lvl="2">
              <a:buClr>
                <a:srgbClr val="101E8E"/>
              </a:buClr>
              <a:buFont typeface="Arial" panose="020B0604020202020204" pitchFamily="34" charset="0"/>
              <a:buChar char="-"/>
            </a:pPr>
            <a:r>
              <a:rPr lang="en-US" sz="4000" dirty="0" smtClean="0"/>
              <a:t>Web Services</a:t>
            </a:r>
          </a:p>
          <a:p>
            <a:pPr lvl="2">
              <a:buClr>
                <a:srgbClr val="101E8E"/>
              </a:buClr>
              <a:buFont typeface="Arial" panose="020B0604020202020204" pitchFamily="34" charset="0"/>
              <a:buChar char="-"/>
            </a:pPr>
            <a:r>
              <a:rPr lang="en-US" sz="4000" dirty="0" smtClean="0"/>
              <a:t>Web User Interface</a:t>
            </a:r>
          </a:p>
          <a:p>
            <a:pPr lvl="2">
              <a:buClr>
                <a:srgbClr val="101E8E"/>
              </a:buClr>
              <a:buFont typeface="Arial" panose="020B0604020202020204" pitchFamily="34" charset="0"/>
              <a:buChar char="-"/>
            </a:pPr>
            <a:r>
              <a:rPr lang="en-US" sz="4000" dirty="0" smtClean="0"/>
              <a:t>832</a:t>
            </a:r>
          </a:p>
          <a:p>
            <a:pPr lvl="2">
              <a:buClr>
                <a:srgbClr val="101E8E"/>
              </a:buClr>
              <a:buFont typeface="Arial" panose="020B0604020202020204" pitchFamily="34" charset="0"/>
              <a:buChar char="-"/>
            </a:pPr>
            <a:r>
              <a:rPr lang="en-US" sz="4000" dirty="0" smtClean="0"/>
              <a:t>CSV File Template</a:t>
            </a:r>
            <a:endParaRPr lang="en-US" sz="4000" dirty="0"/>
          </a:p>
        </p:txBody>
      </p:sp>
      <p:pic>
        <p:nvPicPr>
          <p:cNvPr id="5"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9430" y="347633"/>
            <a:ext cx="3495789" cy="140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1541694" y="2796988"/>
            <a:ext cx="4301067" cy="9144000"/>
          </a:xfrm>
          <a:prstGeom prst="rect">
            <a:avLst/>
          </a:prstGeom>
        </p:spPr>
      </p:pic>
    </p:spTree>
    <p:extLst>
      <p:ext uri="{BB962C8B-B14F-4D97-AF65-F5344CB8AC3E}">
        <p14:creationId xmlns:p14="http://schemas.microsoft.com/office/powerpoint/2010/main" val="1882796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Uploading </a:t>
            </a:r>
            <a:r>
              <a:rPr lang="en-US" b="1" dirty="0"/>
              <a:t>Images in your Catalogue</a:t>
            </a:r>
          </a:p>
        </p:txBody>
      </p:sp>
      <p:sp>
        <p:nvSpPr>
          <p:cNvPr id="3" name="Content Placeholder 2"/>
          <p:cNvSpPr>
            <a:spLocks noGrp="1"/>
          </p:cNvSpPr>
          <p:nvPr>
            <p:ph idx="1"/>
          </p:nvPr>
        </p:nvSpPr>
        <p:spPr>
          <a:xfrm>
            <a:off x="1115569" y="3023628"/>
            <a:ext cx="22954666" cy="9455243"/>
          </a:xfrm>
        </p:spPr>
        <p:txBody>
          <a:bodyPr/>
          <a:lstStyle/>
          <a:p>
            <a:pPr marL="540000" lvl="1" indent="0">
              <a:buNone/>
            </a:pPr>
            <a:r>
              <a:rPr lang="en-US" sz="3400" b="1" dirty="0" smtClean="0">
                <a:solidFill>
                  <a:srgbClr val="1A3B8E"/>
                </a:solidFill>
              </a:rPr>
              <a:t>What is the difference between loading a Physical Image or loading the Image URL ? </a:t>
            </a:r>
          </a:p>
          <a:p>
            <a:pPr lvl="1"/>
            <a:endParaRPr lang="en-US" dirty="0"/>
          </a:p>
          <a:p>
            <a:pPr lvl="2">
              <a:buClr>
                <a:srgbClr val="101E8E"/>
              </a:buClr>
              <a:buFont typeface="Arial" panose="020B0604020202020204" pitchFamily="34" charset="0"/>
              <a:buChar char="•"/>
            </a:pPr>
            <a:r>
              <a:rPr lang="en-US" dirty="0" smtClean="0"/>
              <a:t>A Physical Image is the actual image of the product</a:t>
            </a:r>
            <a:r>
              <a:rPr lang="en-US" dirty="0"/>
              <a:t> </a:t>
            </a:r>
            <a:r>
              <a:rPr lang="en-US" dirty="0" smtClean="0"/>
              <a:t>loaded to OpenText</a:t>
            </a:r>
          </a:p>
          <a:p>
            <a:pPr lvl="3">
              <a:buClr>
                <a:srgbClr val="101E8E"/>
              </a:buClr>
              <a:buFont typeface="Arial" panose="020B0604020202020204" pitchFamily="34" charset="0"/>
              <a:buChar char="-"/>
            </a:pPr>
            <a:r>
              <a:rPr lang="en-US" sz="4200" dirty="0" smtClean="0">
                <a:solidFill>
                  <a:srgbClr val="FF0000"/>
                </a:solidFill>
              </a:rPr>
              <a:t>Directs the Retailers to the OpenText site to pull images </a:t>
            </a:r>
          </a:p>
          <a:p>
            <a:pPr lvl="2"/>
            <a:endParaRPr lang="en-US" dirty="0"/>
          </a:p>
          <a:p>
            <a:pPr lvl="2">
              <a:buClr>
                <a:srgbClr val="101E8E"/>
              </a:buClr>
              <a:buFont typeface="Arial" panose="020B0604020202020204" pitchFamily="34" charset="0"/>
              <a:buChar char="•"/>
            </a:pPr>
            <a:r>
              <a:rPr lang="en-US" dirty="0" smtClean="0"/>
              <a:t>The Image URL is the information of where the image is hoste</a:t>
            </a:r>
            <a:r>
              <a:rPr lang="en-US" dirty="0"/>
              <a:t>d</a:t>
            </a:r>
            <a:endParaRPr lang="en-US" dirty="0" smtClean="0"/>
          </a:p>
          <a:p>
            <a:pPr lvl="3">
              <a:buClr>
                <a:srgbClr val="101E8E"/>
              </a:buClr>
              <a:buFont typeface="Arial" panose="020B0604020202020204" pitchFamily="34" charset="0"/>
              <a:buChar char="-"/>
            </a:pPr>
            <a:r>
              <a:rPr lang="en-US" sz="4200" dirty="0" smtClean="0"/>
              <a:t>Your FTP or URL location</a:t>
            </a:r>
          </a:p>
          <a:p>
            <a:pPr lvl="3">
              <a:buClr>
                <a:srgbClr val="101E8E"/>
              </a:buClr>
              <a:buFont typeface="Arial" panose="020B0604020202020204" pitchFamily="34" charset="0"/>
              <a:buChar char="-"/>
            </a:pPr>
            <a:r>
              <a:rPr lang="en-US" sz="4200" dirty="0" smtClean="0"/>
              <a:t>Image Name</a:t>
            </a:r>
          </a:p>
          <a:p>
            <a:pPr lvl="3">
              <a:buClr>
                <a:srgbClr val="101E8E"/>
              </a:buClr>
              <a:buFont typeface="Arial" panose="020B0604020202020204" pitchFamily="34" charset="0"/>
              <a:buChar char="-"/>
            </a:pPr>
            <a:r>
              <a:rPr lang="en-US" sz="4200" dirty="0" smtClean="0"/>
              <a:t>Facing</a:t>
            </a:r>
          </a:p>
          <a:p>
            <a:pPr lvl="3">
              <a:buClr>
                <a:srgbClr val="101E8E"/>
              </a:buClr>
              <a:buFont typeface="Arial" panose="020B0604020202020204" pitchFamily="34" charset="0"/>
              <a:buChar char="-"/>
            </a:pPr>
            <a:r>
              <a:rPr lang="en-US" sz="4200" dirty="0">
                <a:solidFill>
                  <a:srgbClr val="FF0000"/>
                </a:solidFill>
              </a:rPr>
              <a:t>D</a:t>
            </a:r>
            <a:r>
              <a:rPr lang="en-US" sz="4200" dirty="0" smtClean="0">
                <a:solidFill>
                  <a:srgbClr val="FF0000"/>
                </a:solidFill>
              </a:rPr>
              <a:t>irects the Retailer to your ‘hosting site’ to pull images  </a:t>
            </a:r>
          </a:p>
        </p:txBody>
      </p:sp>
      <p:pic>
        <p:nvPicPr>
          <p:cNvPr id="1028" name="Picture 4" descr="http://ecx.images-amazon.com/images/I/61jcaS%2Bjd6L._SL10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5405" y="5632324"/>
            <a:ext cx="6324830" cy="63248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9430" y="347633"/>
            <a:ext cx="3495789" cy="140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858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Uploading Images in your Catalogue</a:t>
            </a:r>
          </a:p>
        </p:txBody>
      </p:sp>
      <p:sp>
        <p:nvSpPr>
          <p:cNvPr id="3" name="Content Placeholder 2"/>
          <p:cNvSpPr>
            <a:spLocks noGrp="1"/>
          </p:cNvSpPr>
          <p:nvPr>
            <p:ph idx="1"/>
          </p:nvPr>
        </p:nvSpPr>
        <p:spPr>
          <a:xfrm>
            <a:off x="1115569" y="2581835"/>
            <a:ext cx="23266844" cy="9789459"/>
          </a:xfrm>
        </p:spPr>
        <p:txBody>
          <a:bodyPr/>
          <a:lstStyle/>
          <a:p>
            <a:pPr marL="0" indent="0" algn="ctr">
              <a:buNone/>
            </a:pPr>
            <a:r>
              <a:rPr lang="en-US" sz="4800" b="1" dirty="0" smtClean="0"/>
              <a:t>When you choose to load or update your images or image information via the Catalogue, you should first download the following guides: </a:t>
            </a:r>
          </a:p>
          <a:p>
            <a:pPr lvl="1"/>
            <a:endParaRPr lang="en-US" sz="4800" dirty="0"/>
          </a:p>
          <a:p>
            <a:pPr lvl="1"/>
            <a:r>
              <a:rPr lang="en-US" sz="4800" dirty="0" smtClean="0"/>
              <a:t>GS1 Image and Attribute Guide </a:t>
            </a:r>
            <a:r>
              <a:rPr lang="en-US" sz="4800" dirty="0" smtClean="0">
                <a:hlinkClick r:id="rId2"/>
              </a:rPr>
              <a:t>http</a:t>
            </a:r>
            <a:r>
              <a:rPr lang="en-US" sz="4800" dirty="0">
                <a:hlinkClick r:id="rId2"/>
              </a:rPr>
              <a:t>://</a:t>
            </a:r>
            <a:r>
              <a:rPr lang="en-US" sz="4800" dirty="0" smtClean="0">
                <a:hlinkClick r:id="rId2"/>
              </a:rPr>
              <a:t>www.OpenText.com/catalogue_extended_attributes</a:t>
            </a:r>
            <a:endParaRPr lang="en-US" sz="4800" dirty="0"/>
          </a:p>
          <a:p>
            <a:pPr lvl="1"/>
            <a:r>
              <a:rPr lang="en-US" sz="4800" dirty="0" smtClean="0"/>
              <a:t>OpenText Brower Interface User Guide for Vendors</a:t>
            </a:r>
          </a:p>
          <a:p>
            <a:pPr marL="1152000" lvl="2" indent="0">
              <a:buNone/>
            </a:pPr>
            <a:r>
              <a:rPr lang="en-US" sz="4800" dirty="0">
                <a:hlinkClick r:id="rId3"/>
              </a:rPr>
              <a:t>https://</a:t>
            </a:r>
            <a:r>
              <a:rPr lang="en-US" sz="4800" dirty="0" smtClean="0">
                <a:hlinkClick r:id="rId3"/>
              </a:rPr>
              <a:t>catalogue.OpenText.com</a:t>
            </a:r>
            <a:endParaRPr lang="en-US" sz="4800" dirty="0"/>
          </a:p>
          <a:p>
            <a:pPr lvl="1"/>
            <a:r>
              <a:rPr lang="en-US" sz="4800" dirty="0" smtClean="0"/>
              <a:t>OpenText Image Actions Template for Catalogue Image Data for CSV</a:t>
            </a:r>
          </a:p>
          <a:p>
            <a:pPr marL="1152000" lvl="2" indent="0">
              <a:buNone/>
            </a:pPr>
            <a:r>
              <a:rPr lang="en-US" sz="4800" dirty="0">
                <a:hlinkClick r:id="rId3"/>
              </a:rPr>
              <a:t>https://</a:t>
            </a:r>
            <a:r>
              <a:rPr lang="en-US" sz="4800" dirty="0" smtClean="0">
                <a:hlinkClick r:id="rId3"/>
              </a:rPr>
              <a:t>catalogue.OpenText.com</a:t>
            </a:r>
            <a:endParaRPr lang="en-US" sz="4800" dirty="0"/>
          </a:p>
          <a:p>
            <a:pPr lvl="1"/>
            <a:r>
              <a:rPr lang="en-US" sz="4800" dirty="0" smtClean="0"/>
              <a:t>OpenText Web Service Guide</a:t>
            </a:r>
          </a:p>
          <a:p>
            <a:pPr marL="1152000" lvl="2" indent="0">
              <a:buNone/>
            </a:pPr>
            <a:r>
              <a:rPr lang="en-US" sz="4800" dirty="0">
                <a:hlinkClick r:id="rId3"/>
              </a:rPr>
              <a:t>https://</a:t>
            </a:r>
            <a:r>
              <a:rPr lang="en-US" sz="4800" dirty="0" smtClean="0">
                <a:hlinkClick r:id="rId3"/>
              </a:rPr>
              <a:t>catalogue.OpenText.com</a:t>
            </a:r>
            <a:endParaRPr lang="en-US" sz="4800" dirty="0" smtClean="0"/>
          </a:p>
          <a:p>
            <a:pPr lvl="2"/>
            <a:endParaRPr lang="en-US" dirty="0"/>
          </a:p>
          <a:p>
            <a:pPr lvl="2"/>
            <a:endParaRPr lang="en-US" dirty="0"/>
          </a:p>
        </p:txBody>
      </p:sp>
      <p:pic>
        <p:nvPicPr>
          <p:cNvPr id="4"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69430" y="347633"/>
            <a:ext cx="3495789" cy="140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003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6994" y="4415163"/>
            <a:ext cx="15049317" cy="2597149"/>
          </a:xfrm>
        </p:spPr>
        <p:txBody>
          <a:bodyPr/>
          <a:lstStyle/>
          <a:p>
            <a:r>
              <a:rPr lang="en-US" sz="6600" b="1" dirty="0" smtClean="0"/>
              <a:t>Stein Mart’s Specific Call-Outs</a:t>
            </a:r>
            <a:endParaRPr lang="en-US" sz="6600" b="1" dirty="0"/>
          </a:p>
        </p:txBody>
      </p:sp>
      <p:pic>
        <p:nvPicPr>
          <p:cNvPr id="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5341" y="5713738"/>
            <a:ext cx="3636589" cy="145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512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400" b="1" dirty="0"/>
              <a:t>Granting Access to </a:t>
            </a:r>
            <a:r>
              <a:rPr lang="en-GB" sz="6400" b="1" dirty="0" smtClean="0"/>
              <a:t>Stein Mart</a:t>
            </a:r>
            <a:endParaRPr lang="en-GB" sz="6400" b="1" dirty="0"/>
          </a:p>
        </p:txBody>
      </p:sp>
      <p:sp>
        <p:nvSpPr>
          <p:cNvPr id="3" name="Content Placeholder 2"/>
          <p:cNvSpPr>
            <a:spLocks noGrp="1"/>
          </p:cNvSpPr>
          <p:nvPr>
            <p:ph idx="1"/>
          </p:nvPr>
        </p:nvSpPr>
        <p:spPr/>
        <p:txBody>
          <a:bodyPr/>
          <a:lstStyle/>
          <a:p>
            <a:pPr marL="118526" indent="0">
              <a:buNone/>
            </a:pPr>
            <a:r>
              <a:rPr lang="en-GB" sz="5333" b="1" dirty="0" smtClean="0"/>
              <a:t>Stein Mart </a:t>
            </a:r>
            <a:r>
              <a:rPr lang="en-GB" sz="5333" b="1" dirty="0"/>
              <a:t>is asking that “Unrestricted” access be granted </a:t>
            </a:r>
            <a:r>
              <a:rPr lang="en-GB" sz="5333" b="1" dirty="0" smtClean="0"/>
              <a:t>:</a:t>
            </a:r>
            <a:endParaRPr lang="en-GB" sz="5333" b="1" dirty="0"/>
          </a:p>
          <a:p>
            <a:pPr marL="118526" indent="0">
              <a:buNone/>
            </a:pPr>
            <a:endParaRPr lang="en-GB" sz="5333" b="1" dirty="0">
              <a:solidFill>
                <a:srgbClr val="0072AA"/>
              </a:solidFill>
            </a:endParaRPr>
          </a:p>
          <a:p>
            <a:pPr marL="118526" indent="0">
              <a:buNone/>
            </a:pPr>
            <a:endParaRPr lang="en-GB" sz="5333" b="1" dirty="0">
              <a:solidFill>
                <a:schemeClr val="accent1">
                  <a:lumMod val="75000"/>
                </a:schemeClr>
              </a:solidFill>
            </a:endParaRPr>
          </a:p>
          <a:p>
            <a:pPr marL="118526" indent="0">
              <a:buNone/>
            </a:pPr>
            <a:endParaRPr lang="en-GB" sz="5333" b="1" dirty="0">
              <a:solidFill>
                <a:srgbClr val="0072AA"/>
              </a:solidFill>
            </a:endParaRPr>
          </a:p>
          <a:p>
            <a:pPr lvl="1">
              <a:buFont typeface="Wingdings" panose="05000000000000000000" pitchFamily="2" charset="2"/>
              <a:buChar char="Ø"/>
            </a:pPr>
            <a:endParaRPr lang="en-GB" dirty="0" smtClean="0">
              <a:solidFill>
                <a:srgbClr val="0072AA"/>
              </a:solidFill>
            </a:endParaRPr>
          </a:p>
          <a:p>
            <a:pPr lvl="1">
              <a:buFont typeface="Arial" panose="020B0604020202020204" pitchFamily="34" charset="0"/>
              <a:buChar char="•"/>
            </a:pPr>
            <a:r>
              <a:rPr lang="en-GB" dirty="0" smtClean="0"/>
              <a:t>Stein Mart Catalogue Account ID = </a:t>
            </a:r>
            <a:r>
              <a:rPr lang="en-US" dirty="0" smtClean="0"/>
              <a:t>010007041345</a:t>
            </a:r>
          </a:p>
          <a:p>
            <a:pPr lvl="1">
              <a:buFont typeface="Arial" panose="020B0604020202020204" pitchFamily="34" charset="0"/>
              <a:buChar char="•"/>
            </a:pPr>
            <a:r>
              <a:rPr lang="en-GB" dirty="0" smtClean="0"/>
              <a:t>A step by step document on ‘How to Grant </a:t>
            </a:r>
            <a:r>
              <a:rPr lang="en-GB" dirty="0"/>
              <a:t>A</a:t>
            </a:r>
            <a:r>
              <a:rPr lang="en-GB" dirty="0" smtClean="0"/>
              <a:t>ccess can be found in the ‘Further Information and Resources’ section on the Stein Mart landing page located at: </a:t>
            </a:r>
          </a:p>
          <a:p>
            <a:pPr marL="576000" lvl="1" indent="0">
              <a:buNone/>
            </a:pPr>
            <a:r>
              <a:rPr lang="en-US" b="1" u="sng" dirty="0">
                <a:hlinkClick r:id="rId2"/>
              </a:rPr>
              <a:t>https://www.opentext.com/what-we-do/products/business-network/customers/steinmart</a:t>
            </a:r>
            <a:endParaRPr lang="en-US" b="1" dirty="0"/>
          </a:p>
          <a:p>
            <a:pPr lvl="1">
              <a:buFont typeface="Wingdings" panose="05000000000000000000" pitchFamily="2" charset="2"/>
              <a:buChar char="Ø"/>
            </a:pPr>
            <a:endParaRPr lang="en-GB" dirty="0" smtClean="0">
              <a:solidFill>
                <a:srgbClr val="0072AA"/>
              </a:solidFill>
            </a:endParaRPr>
          </a:p>
          <a:p>
            <a:endParaRPr lang="en-GB" dirty="0"/>
          </a:p>
        </p:txBody>
      </p:sp>
      <p:pic>
        <p:nvPicPr>
          <p:cNvPr id="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4519" y="603251"/>
            <a:ext cx="4873718" cy="195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473096" y="4879117"/>
            <a:ext cx="21690197" cy="3027754"/>
          </a:xfrm>
          <a:prstGeom prst="rect">
            <a:avLst/>
          </a:prstGeom>
        </p:spPr>
      </p:pic>
    </p:spTree>
    <p:extLst>
      <p:ext uri="{BB962C8B-B14F-4D97-AF65-F5344CB8AC3E}">
        <p14:creationId xmlns:p14="http://schemas.microsoft.com/office/powerpoint/2010/main" val="2641958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4221" y="1930725"/>
            <a:ext cx="21481444" cy="8114770"/>
          </a:xfrm>
        </p:spPr>
        <p:txBody>
          <a:bodyPr/>
          <a:lstStyle/>
          <a:p>
            <a:pPr>
              <a:lnSpc>
                <a:spcPct val="80000"/>
              </a:lnSpc>
              <a:buClr>
                <a:srgbClr val="F79646"/>
              </a:buClr>
              <a:buFont typeface="Wingdings" pitchFamily="2" charset="2"/>
              <a:buNone/>
            </a:pPr>
            <a:endParaRPr lang="en-US" altLang="en-US" sz="4000" dirty="0"/>
          </a:p>
          <a:p>
            <a:pPr>
              <a:lnSpc>
                <a:spcPct val="80000"/>
              </a:lnSpc>
              <a:buClr>
                <a:srgbClr val="F79646"/>
              </a:buClr>
              <a:buFont typeface="Wingdings" pitchFamily="2" charset="2"/>
              <a:buNone/>
            </a:pPr>
            <a:endParaRPr lang="en-US" altLang="en-US" sz="4000" dirty="0"/>
          </a:p>
          <a:p>
            <a:pPr lvl="1">
              <a:lnSpc>
                <a:spcPct val="80000"/>
              </a:lnSpc>
              <a:buClr>
                <a:srgbClr val="F79646"/>
              </a:buClr>
              <a:buFont typeface="Wingdings" pitchFamily="2" charset="2"/>
              <a:buNone/>
            </a:pPr>
            <a:r>
              <a:rPr lang="en-US" altLang="en-US" sz="2933" dirty="0"/>
              <a:t>	</a:t>
            </a:r>
          </a:p>
          <a:p>
            <a:pPr lvl="1">
              <a:lnSpc>
                <a:spcPct val="80000"/>
              </a:lnSpc>
              <a:buClr>
                <a:srgbClr val="F79646"/>
              </a:buClr>
            </a:pPr>
            <a:endParaRPr lang="en-US" altLang="en-US" sz="4533" dirty="0"/>
          </a:p>
          <a:p>
            <a:pPr>
              <a:lnSpc>
                <a:spcPct val="80000"/>
              </a:lnSpc>
              <a:buClr>
                <a:srgbClr val="F79646"/>
              </a:buClr>
            </a:pPr>
            <a:endParaRPr lang="en-US" altLang="en-US" sz="5333" dirty="0"/>
          </a:p>
        </p:txBody>
      </p:sp>
      <p:sp>
        <p:nvSpPr>
          <p:cNvPr id="1028" name="Title 2"/>
          <p:cNvSpPr>
            <a:spLocks noGrp="1"/>
          </p:cNvSpPr>
          <p:nvPr>
            <p:ph type="title"/>
          </p:nvPr>
        </p:nvSpPr>
        <p:spPr>
          <a:xfrm>
            <a:off x="478669" y="521710"/>
            <a:ext cx="21948403" cy="971486"/>
          </a:xfrm>
        </p:spPr>
        <p:txBody>
          <a:bodyPr/>
          <a:lstStyle/>
          <a:p>
            <a:r>
              <a:rPr lang="en-US" altLang="en-US" sz="6400" b="1" dirty="0" smtClean="0"/>
              <a:t>Stein Mart Setup Call-Outs</a:t>
            </a:r>
            <a:endParaRPr lang="en-US" altLang="en-US" sz="6400" b="1" dirty="0"/>
          </a:p>
        </p:txBody>
      </p:sp>
      <p:sp>
        <p:nvSpPr>
          <p:cNvPr id="10" name="TextBox 9"/>
          <p:cNvSpPr txBox="1"/>
          <p:nvPr/>
        </p:nvSpPr>
        <p:spPr>
          <a:xfrm>
            <a:off x="1351962" y="3144152"/>
            <a:ext cx="21504989" cy="11049179"/>
          </a:xfrm>
          <a:prstGeom prst="rect">
            <a:avLst/>
          </a:prstGeom>
          <a:noFill/>
        </p:spPr>
        <p:txBody>
          <a:bodyPr wrap="square" rtlCol="0">
            <a:spAutoFit/>
          </a:bodyPr>
          <a:lstStyle/>
          <a:p>
            <a:pPr marL="761952" indent="-761952">
              <a:lnSpc>
                <a:spcPct val="80000"/>
              </a:lnSpc>
              <a:buClr>
                <a:srgbClr val="0072AA"/>
              </a:buClr>
              <a:buFont typeface="Arial" panose="020B0604020202020204" pitchFamily="34" charset="0"/>
              <a:buChar char="•"/>
            </a:pPr>
            <a:r>
              <a:rPr lang="en-US" sz="4000" dirty="0"/>
              <a:t>Stein Mart will need to link your Vendor </a:t>
            </a:r>
            <a:r>
              <a:rPr lang="en-US" sz="4000" dirty="0" smtClean="0"/>
              <a:t>Number </a:t>
            </a:r>
            <a:r>
              <a:rPr lang="en-US" sz="4000" dirty="0"/>
              <a:t>to your Catalogue Account </a:t>
            </a:r>
            <a:r>
              <a:rPr lang="en-US" sz="4000" dirty="0" smtClean="0"/>
              <a:t>number. </a:t>
            </a:r>
            <a:r>
              <a:rPr lang="en-US" sz="4000" dirty="0"/>
              <a:t>You’ll need to send your Catalogue Account </a:t>
            </a:r>
            <a:r>
              <a:rPr lang="en-US" sz="4000" dirty="0" smtClean="0"/>
              <a:t>number to: </a:t>
            </a:r>
            <a:r>
              <a:rPr lang="en-US" sz="4000" dirty="0" smtClean="0">
                <a:hlinkClick r:id="rId2"/>
              </a:rPr>
              <a:t>edi@steinmart.com</a:t>
            </a:r>
            <a:endParaRPr lang="en-US" sz="4000" dirty="0"/>
          </a:p>
          <a:p>
            <a:pPr>
              <a:lnSpc>
                <a:spcPct val="80000"/>
              </a:lnSpc>
              <a:buClr>
                <a:srgbClr val="0072AA"/>
              </a:buClr>
            </a:pPr>
            <a:endParaRPr lang="en-US" altLang="en-US" sz="4000" dirty="0" smtClean="0"/>
          </a:p>
          <a:p>
            <a:pPr marL="761952" indent="-761952">
              <a:lnSpc>
                <a:spcPct val="80000"/>
              </a:lnSpc>
              <a:buClr>
                <a:srgbClr val="0072AA"/>
              </a:buClr>
              <a:buFont typeface="Arial" panose="020B0604020202020204" pitchFamily="34" charset="0"/>
              <a:buChar char="•"/>
            </a:pPr>
            <a:r>
              <a:rPr lang="en-US" altLang="en-US" sz="4000" dirty="0" smtClean="0"/>
              <a:t>Items </a:t>
            </a:r>
            <a:r>
              <a:rPr lang="en-US" altLang="en-US" sz="4000" dirty="0"/>
              <a:t>and packs must be set up timely and accurately in </a:t>
            </a:r>
            <a:r>
              <a:rPr lang="en-US" altLang="en-US" sz="4000" dirty="0" smtClean="0"/>
              <a:t>the OpenText Catalogue in </a:t>
            </a:r>
            <a:r>
              <a:rPr lang="en-US" altLang="en-US" sz="4000" dirty="0"/>
              <a:t>order to avoid </a:t>
            </a:r>
            <a:r>
              <a:rPr lang="en-US" altLang="en-US" sz="4000" dirty="0" smtClean="0"/>
              <a:t>downstream supply chain </a:t>
            </a:r>
            <a:r>
              <a:rPr lang="en-US" altLang="en-US" sz="4000" dirty="0"/>
              <a:t>issues</a:t>
            </a:r>
            <a:r>
              <a:rPr lang="en-US" altLang="en-US" sz="4000" dirty="0" smtClean="0"/>
              <a:t>.</a:t>
            </a:r>
          </a:p>
          <a:p>
            <a:pPr>
              <a:lnSpc>
                <a:spcPct val="80000"/>
              </a:lnSpc>
              <a:buClr>
                <a:srgbClr val="0072AA"/>
              </a:buClr>
            </a:pPr>
            <a:r>
              <a:rPr lang="en-US" altLang="en-US" sz="4000" dirty="0" smtClean="0"/>
              <a:t> </a:t>
            </a:r>
          </a:p>
          <a:p>
            <a:pPr>
              <a:lnSpc>
                <a:spcPct val="80000"/>
              </a:lnSpc>
              <a:buClr>
                <a:srgbClr val="0072AA"/>
              </a:buClr>
            </a:pPr>
            <a:endParaRPr lang="en-US" altLang="en-US" sz="4000" dirty="0"/>
          </a:p>
          <a:p>
            <a:pPr marL="761952" indent="-761952">
              <a:lnSpc>
                <a:spcPct val="80000"/>
              </a:lnSpc>
              <a:buClr>
                <a:srgbClr val="0072AA"/>
              </a:buClr>
              <a:buFont typeface="Arial" panose="020B0604020202020204" pitchFamily="34" charset="0"/>
              <a:buChar char="•"/>
            </a:pPr>
            <a:r>
              <a:rPr lang="en-US" altLang="en-US" sz="4000" dirty="0"/>
              <a:t>All </a:t>
            </a:r>
            <a:r>
              <a:rPr lang="en-US" altLang="en-US" sz="4000" dirty="0" smtClean="0"/>
              <a:t>UPC/ GTIN </a:t>
            </a:r>
            <a:r>
              <a:rPr lang="en-US" altLang="en-US" sz="4000" dirty="0"/>
              <a:t>item setups must be </a:t>
            </a:r>
            <a:r>
              <a:rPr lang="en-US" altLang="en-US" sz="4000" b="1" u="sng" dirty="0"/>
              <a:t>complete in </a:t>
            </a:r>
            <a:r>
              <a:rPr lang="en-US" altLang="en-US" sz="4000" b="1" u="sng" dirty="0" smtClean="0"/>
              <a:t>OpenText </a:t>
            </a:r>
            <a:r>
              <a:rPr lang="en-US" altLang="en-US" sz="4000" b="1" u="sng" dirty="0"/>
              <a:t>a minimum of 2 weeks </a:t>
            </a:r>
            <a:r>
              <a:rPr lang="en-US" altLang="en-US" sz="4000" dirty="0"/>
              <a:t>prior to </a:t>
            </a:r>
            <a:r>
              <a:rPr lang="en-US" altLang="en-US" sz="4000" dirty="0" smtClean="0"/>
              <a:t>orders </a:t>
            </a:r>
            <a:r>
              <a:rPr lang="en-US" altLang="en-US" sz="4000" dirty="0"/>
              <a:t>being written and </a:t>
            </a:r>
            <a:r>
              <a:rPr lang="en-US" altLang="en-US" sz="4000" dirty="0" smtClean="0"/>
              <a:t>released</a:t>
            </a:r>
          </a:p>
          <a:p>
            <a:pPr marL="761952" indent="-761952">
              <a:lnSpc>
                <a:spcPct val="80000"/>
              </a:lnSpc>
              <a:buClr>
                <a:srgbClr val="0072AA"/>
              </a:buClr>
              <a:buFont typeface="Arial" panose="020B0604020202020204" pitchFamily="34" charset="0"/>
              <a:buChar char="•"/>
            </a:pPr>
            <a:endParaRPr lang="en-US" altLang="en-US" sz="4000" dirty="0"/>
          </a:p>
          <a:p>
            <a:pPr marL="761952" indent="-761952">
              <a:lnSpc>
                <a:spcPct val="80000"/>
              </a:lnSpc>
              <a:buClr>
                <a:srgbClr val="0072AA"/>
              </a:buClr>
              <a:buFont typeface="Arial" panose="020B0604020202020204" pitchFamily="34" charset="0"/>
              <a:buChar char="•"/>
            </a:pPr>
            <a:r>
              <a:rPr lang="en-US" altLang="en-US" sz="4000" dirty="0"/>
              <a:t>Correct NRF Size codes that apply to the sizing for the item using correct NRF size chart for the product you are selling. Make sure to look at both the primary and secondary description to ensure you are using the correct code. </a:t>
            </a:r>
          </a:p>
          <a:p>
            <a:pPr marL="761952" indent="-761952">
              <a:lnSpc>
                <a:spcPct val="80000"/>
              </a:lnSpc>
              <a:buClr>
                <a:srgbClr val="0072AA"/>
              </a:buClr>
              <a:buFont typeface="Arial" panose="020B0604020202020204" pitchFamily="34" charset="0"/>
              <a:buChar char="•"/>
            </a:pPr>
            <a:endParaRPr lang="en-US" altLang="en-US" sz="4000" dirty="0" smtClean="0"/>
          </a:p>
          <a:p>
            <a:pPr marL="761952" indent="-761952">
              <a:lnSpc>
                <a:spcPct val="80000"/>
              </a:lnSpc>
              <a:buClr>
                <a:srgbClr val="0072AA"/>
              </a:buClr>
              <a:buFont typeface="Arial" panose="020B0604020202020204" pitchFamily="34" charset="0"/>
              <a:buChar char="•"/>
            </a:pPr>
            <a:endParaRPr lang="en-US" altLang="en-US" sz="4000" dirty="0"/>
          </a:p>
          <a:p>
            <a:pPr marL="761952" indent="-761952">
              <a:lnSpc>
                <a:spcPct val="80000"/>
              </a:lnSpc>
              <a:buClr>
                <a:srgbClr val="0072AA"/>
              </a:buClr>
              <a:buFont typeface="Arial" panose="020B0604020202020204" pitchFamily="34" charset="0"/>
              <a:buChar char="•"/>
            </a:pPr>
            <a:r>
              <a:rPr lang="en-US" sz="4000" dirty="0"/>
              <a:t>Reuse of </a:t>
            </a:r>
            <a:r>
              <a:rPr lang="en-US" sz="4000" dirty="0" smtClean="0"/>
              <a:t>GTINs/ UPCs must be per GS1 standards. *NOTE = As of December 2018, re-use of GTINs will not be permitted</a:t>
            </a:r>
            <a:r>
              <a:rPr lang="en-US" sz="4000" dirty="0"/>
              <a:t> </a:t>
            </a:r>
            <a:r>
              <a:rPr lang="en-US" sz="4000" dirty="0" smtClean="0"/>
              <a:t>per the new GS1 Guideline</a:t>
            </a:r>
          </a:p>
          <a:p>
            <a:pPr marL="761952" indent="-761952">
              <a:lnSpc>
                <a:spcPct val="80000"/>
              </a:lnSpc>
              <a:buClr>
                <a:srgbClr val="0072AA"/>
              </a:buClr>
              <a:buFont typeface="Arial" panose="020B0604020202020204" pitchFamily="34" charset="0"/>
              <a:buChar char="•"/>
            </a:pPr>
            <a:endParaRPr lang="en-US" sz="4000" dirty="0"/>
          </a:p>
          <a:p>
            <a:pPr>
              <a:lnSpc>
                <a:spcPct val="80000"/>
              </a:lnSpc>
              <a:buClr>
                <a:schemeClr val="accent1">
                  <a:lumMod val="75000"/>
                </a:schemeClr>
              </a:buClr>
            </a:pPr>
            <a:r>
              <a:rPr lang="en-US" sz="4000" dirty="0" smtClean="0"/>
              <a:t> </a:t>
            </a:r>
          </a:p>
          <a:p>
            <a:pPr marL="761952" indent="-761952">
              <a:lnSpc>
                <a:spcPct val="80000"/>
              </a:lnSpc>
              <a:buClr>
                <a:schemeClr val="accent1">
                  <a:lumMod val="75000"/>
                </a:schemeClr>
              </a:buClr>
              <a:buFont typeface="Arial" panose="020B0604020202020204" pitchFamily="34" charset="0"/>
              <a:buChar char="•"/>
            </a:pPr>
            <a:endParaRPr lang="en-US" sz="4000" dirty="0"/>
          </a:p>
          <a:p>
            <a:pPr marL="761952" indent="-761952">
              <a:lnSpc>
                <a:spcPct val="80000"/>
              </a:lnSpc>
              <a:buClr>
                <a:schemeClr val="accent1">
                  <a:lumMod val="75000"/>
                </a:schemeClr>
              </a:buClr>
              <a:buFont typeface="Arial" panose="020B0604020202020204" pitchFamily="34" charset="0"/>
              <a:buChar char="•"/>
            </a:pPr>
            <a:endParaRPr lang="en-US" altLang="en-US" sz="4000" dirty="0">
              <a:solidFill>
                <a:srgbClr val="0072AA"/>
              </a:solidFill>
            </a:endParaRPr>
          </a:p>
          <a:p>
            <a:endParaRPr lang="en-US" sz="4000" dirty="0"/>
          </a:p>
        </p:txBody>
      </p:sp>
      <p:pic>
        <p:nvPicPr>
          <p:cNvPr id="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2777" y="603251"/>
            <a:ext cx="4685460" cy="187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6247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688" y="-69102"/>
            <a:ext cx="16459200" cy="2139950"/>
          </a:xfrm>
        </p:spPr>
        <p:txBody>
          <a:bodyPr/>
          <a:lstStyle/>
          <a:p>
            <a:r>
              <a:rPr lang="en-US" b="1" dirty="0" smtClean="0"/>
              <a:t>Stein Mart’s  Landing Page </a:t>
            </a:r>
            <a:endParaRPr lang="en-US" b="1" dirty="0"/>
          </a:p>
        </p:txBody>
      </p:sp>
      <p:pic>
        <p:nvPicPr>
          <p:cNvPr id="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2777" y="603251"/>
            <a:ext cx="4685460" cy="187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914399" y="2238991"/>
            <a:ext cx="10273553" cy="10355134"/>
          </a:xfrm>
          <a:prstGeom prst="rect">
            <a:avLst/>
          </a:prstGeom>
          <a:ln>
            <a:solidFill>
              <a:schemeClr val="tx1"/>
            </a:solidFill>
          </a:ln>
        </p:spPr>
      </p:pic>
      <p:sp>
        <p:nvSpPr>
          <p:cNvPr id="7" name="Left Arrow 6"/>
          <p:cNvSpPr/>
          <p:nvPr/>
        </p:nvSpPr>
        <p:spPr>
          <a:xfrm>
            <a:off x="9058041" y="11070370"/>
            <a:ext cx="2931459" cy="129091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15127941" y="6884894"/>
            <a:ext cx="1375685" cy="53788"/>
          </a:xfrm>
          <a:prstGeom prst="line">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200094" y="6884894"/>
            <a:ext cx="3146612" cy="564777"/>
          </a:xfrm>
          <a:prstGeom prst="line">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2979307" y="6089831"/>
            <a:ext cx="9977718" cy="2123658"/>
          </a:xfrm>
          <a:prstGeom prst="rect">
            <a:avLst/>
          </a:prstGeom>
        </p:spPr>
        <p:txBody>
          <a:bodyPr wrap="square">
            <a:spAutoFit/>
          </a:bodyPr>
          <a:lstStyle/>
          <a:p>
            <a:pPr marL="576000" lvl="1" indent="0">
              <a:buNone/>
            </a:pPr>
            <a:r>
              <a:rPr lang="en-US" sz="4400" b="1" u="sng" dirty="0">
                <a:hlinkClick r:id="rId4"/>
              </a:rPr>
              <a:t>https://www.opentext.com/what-we-do/products/business-network/customers/steinmart</a:t>
            </a:r>
            <a:endParaRPr lang="en-US" sz="4400" b="1" dirty="0"/>
          </a:p>
        </p:txBody>
      </p:sp>
      <p:sp>
        <p:nvSpPr>
          <p:cNvPr id="13" name="Rectangle 12"/>
          <p:cNvSpPr/>
          <p:nvPr/>
        </p:nvSpPr>
        <p:spPr>
          <a:xfrm>
            <a:off x="12979307" y="3223259"/>
            <a:ext cx="10804958" cy="2123658"/>
          </a:xfrm>
          <a:prstGeom prst="rect">
            <a:avLst/>
          </a:prstGeom>
        </p:spPr>
        <p:txBody>
          <a:bodyPr wrap="square">
            <a:spAutoFit/>
          </a:bodyPr>
          <a:lstStyle/>
          <a:p>
            <a:r>
              <a:rPr lang="en-US" sz="4400" b="1" dirty="0" smtClean="0"/>
              <a:t>Visit </a:t>
            </a:r>
            <a:r>
              <a:rPr lang="en-US" sz="4400" b="1" dirty="0"/>
              <a:t>the OpenText Landing Page created especially for Stein Mart’s </a:t>
            </a:r>
            <a:r>
              <a:rPr lang="en-US" sz="4400" b="1" dirty="0" smtClean="0"/>
              <a:t>ECOM Attribute &amp; Image initiative</a:t>
            </a:r>
            <a:r>
              <a:rPr lang="en-US" sz="4400" b="1" dirty="0"/>
              <a:t>: </a:t>
            </a:r>
          </a:p>
        </p:txBody>
      </p:sp>
    </p:spTree>
    <p:extLst>
      <p:ext uri="{BB962C8B-B14F-4D97-AF65-F5344CB8AC3E}">
        <p14:creationId xmlns:p14="http://schemas.microsoft.com/office/powerpoint/2010/main" val="4664719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40428" y="2008713"/>
            <a:ext cx="15041985" cy="12594793"/>
          </a:xfrm>
        </p:spPr>
        <p:txBody>
          <a:bodyPr/>
          <a:lstStyle/>
          <a:p>
            <a:pPr marL="88900" indent="0">
              <a:buNone/>
            </a:pPr>
            <a:r>
              <a:rPr lang="en-US" sz="4000" b="1" dirty="0" smtClean="0"/>
              <a:t>Stein Mart's </a:t>
            </a:r>
            <a:r>
              <a:rPr lang="en-US" sz="4000" b="1" dirty="0"/>
              <a:t>Attribute/ Image Letter:</a:t>
            </a:r>
          </a:p>
          <a:p>
            <a:pPr lvl="1">
              <a:buFont typeface="Arial" panose="020B0604020202020204" pitchFamily="34" charset="0"/>
              <a:buChar char="•"/>
            </a:pPr>
            <a:r>
              <a:rPr lang="en-US" dirty="0" smtClean="0">
                <a:hlinkClick r:id="rId2"/>
              </a:rPr>
              <a:t>Stein Mart's </a:t>
            </a:r>
            <a:r>
              <a:rPr lang="en-US" dirty="0">
                <a:hlinkClick r:id="rId2"/>
              </a:rPr>
              <a:t>Extended Attribute/ Image Letter</a:t>
            </a:r>
            <a:endParaRPr lang="en-US" dirty="0"/>
          </a:p>
          <a:p>
            <a:pPr marL="88900" indent="0">
              <a:buNone/>
            </a:pPr>
            <a:r>
              <a:rPr lang="en-US" sz="4000" b="1" dirty="0" smtClean="0"/>
              <a:t>Stein Mart's </a:t>
            </a:r>
            <a:r>
              <a:rPr lang="en-US" sz="4000" b="1" dirty="0"/>
              <a:t>Informational Landing Page:</a:t>
            </a:r>
          </a:p>
          <a:p>
            <a:pPr lvl="1">
              <a:buFont typeface="Arial" panose="020B0604020202020204" pitchFamily="34" charset="0"/>
              <a:buChar char="•"/>
            </a:pPr>
            <a:r>
              <a:rPr lang="en-US" dirty="0" smtClean="0">
                <a:hlinkClick r:id="rId3"/>
              </a:rPr>
              <a:t>Click Here</a:t>
            </a:r>
            <a:endParaRPr lang="en-US" dirty="0"/>
          </a:p>
          <a:p>
            <a:pPr marL="88900" indent="0">
              <a:buNone/>
            </a:pPr>
            <a:r>
              <a:rPr lang="en-US" sz="4000" b="1" dirty="0"/>
              <a:t>OpenText / </a:t>
            </a:r>
            <a:r>
              <a:rPr lang="en-US" sz="4000" b="1" dirty="0" smtClean="0"/>
              <a:t>OpenText </a:t>
            </a:r>
            <a:r>
              <a:rPr lang="en-US" sz="4000" b="1" dirty="0"/>
              <a:t>Extended Attribute and Image informational page:</a:t>
            </a:r>
          </a:p>
          <a:p>
            <a:pPr lvl="1">
              <a:buFont typeface="Arial" panose="020B0604020202020204" pitchFamily="34" charset="0"/>
              <a:buChar char="•"/>
            </a:pPr>
            <a:r>
              <a:rPr lang="en-US" dirty="0">
                <a:hlinkClick r:id="rId4"/>
              </a:rPr>
              <a:t>http://</a:t>
            </a:r>
            <a:r>
              <a:rPr lang="en-US" dirty="0" smtClean="0">
                <a:hlinkClick r:id="rId4"/>
              </a:rPr>
              <a:t>www.OpenText.com/catalogue_extended_attributes</a:t>
            </a:r>
            <a:endParaRPr lang="en-US" dirty="0"/>
          </a:p>
          <a:p>
            <a:pPr marL="88900" indent="0">
              <a:buNone/>
            </a:pPr>
            <a:r>
              <a:rPr lang="en-US" sz="4000" b="1" dirty="0" smtClean="0"/>
              <a:t>OpenText </a:t>
            </a:r>
            <a:r>
              <a:rPr lang="en-US" sz="4000" b="1" dirty="0"/>
              <a:t>Catalogue Documentation:</a:t>
            </a:r>
          </a:p>
          <a:p>
            <a:pPr lvl="1">
              <a:buFont typeface="Arial" panose="020B0604020202020204" pitchFamily="34" charset="0"/>
              <a:buChar char="•"/>
            </a:pPr>
            <a:r>
              <a:rPr lang="en-US" dirty="0">
                <a:hlinkClick r:id="rId5"/>
              </a:rPr>
              <a:t>https://</a:t>
            </a:r>
            <a:r>
              <a:rPr lang="en-US" dirty="0" smtClean="0">
                <a:hlinkClick r:id="rId5"/>
              </a:rPr>
              <a:t>catalogue.OpenText.com/QRSGUI/jsf/login/login.jspx</a:t>
            </a:r>
            <a:endParaRPr lang="en-US" dirty="0"/>
          </a:p>
          <a:p>
            <a:pPr marL="88900" indent="0">
              <a:buNone/>
            </a:pPr>
            <a:r>
              <a:rPr lang="en-US" sz="4000" b="1" dirty="0"/>
              <a:t>GS1 Apparel &amp; General Merchandise Page:</a:t>
            </a:r>
          </a:p>
          <a:p>
            <a:pPr marL="431800" lvl="1" indent="-342900">
              <a:spcBef>
                <a:spcPts val="2400"/>
              </a:spcBef>
              <a:buFont typeface="Arial" panose="020B0604020202020204" pitchFamily="34" charset="0"/>
              <a:buChar char="•"/>
            </a:pPr>
            <a:r>
              <a:rPr lang="en-US" dirty="0">
                <a:hlinkClick r:id="rId6"/>
              </a:rPr>
              <a:t>http://www.gs1us.org/industries/apparel-general-merchandise</a:t>
            </a:r>
            <a:endParaRPr lang="en-US" dirty="0"/>
          </a:p>
          <a:p>
            <a:pPr marL="88900" indent="0">
              <a:buNone/>
            </a:pPr>
            <a:endParaRPr lang="en-US" sz="2000" b="1" i="1" u="sng" dirty="0">
              <a:solidFill>
                <a:srgbClr val="FF0000"/>
              </a:solidFill>
            </a:endParaRPr>
          </a:p>
          <a:p>
            <a:pPr marL="638176" lvl="1" indent="0">
              <a:buNone/>
            </a:pPr>
            <a:endParaRPr lang="en-US" sz="2000" dirty="0"/>
          </a:p>
        </p:txBody>
      </p:sp>
      <p:sp>
        <p:nvSpPr>
          <p:cNvPr id="9" name="Rectangle 8"/>
          <p:cNvSpPr/>
          <p:nvPr/>
        </p:nvSpPr>
        <p:spPr bwMode="auto">
          <a:xfrm>
            <a:off x="345301" y="2974654"/>
            <a:ext cx="8208576" cy="290619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82880" tIns="91440" rIns="182880" bIns="91440" numCol="1" rtlCol="0" anchor="t" anchorCtr="0" compatLnSpc="1">
            <a:prstTxWarp prst="textNoShape">
              <a:avLst/>
            </a:prstTxWarp>
          </a:bodyPr>
          <a:lstStyle/>
          <a:p>
            <a:pPr algn="ctr"/>
            <a:r>
              <a:rPr lang="en-US" sz="3200" b="1" dirty="0"/>
              <a:t>OpenText Active Catalogue Support: </a:t>
            </a:r>
          </a:p>
          <a:p>
            <a:pPr algn="ctr"/>
            <a:r>
              <a:rPr lang="en-US" sz="3200" b="1" dirty="0">
                <a:solidFill>
                  <a:srgbClr val="0072AA"/>
                </a:solidFill>
              </a:rPr>
              <a:t>1-800-334-2255 Options 2,5,2</a:t>
            </a:r>
          </a:p>
          <a:p>
            <a:pPr algn="ctr"/>
            <a:r>
              <a:rPr lang="en-US" sz="3200" b="1" dirty="0">
                <a:solidFill>
                  <a:srgbClr val="FF0000"/>
                </a:solidFill>
              </a:rPr>
              <a:t>OR</a:t>
            </a:r>
            <a:endParaRPr lang="en-US" sz="3200" b="1" dirty="0"/>
          </a:p>
          <a:p>
            <a:pPr algn="ctr"/>
            <a:r>
              <a:rPr lang="en-US" sz="3200" b="1" dirty="0"/>
              <a:t> Email Catalog Customer Support: </a:t>
            </a:r>
            <a:r>
              <a:rPr lang="en-US" sz="3200" dirty="0">
                <a:solidFill>
                  <a:srgbClr val="0072AA"/>
                </a:solidFill>
              </a:rPr>
              <a:t>cataloguesupport@opentext.com</a:t>
            </a:r>
            <a:r>
              <a:rPr lang="en-US" sz="3200" b="1" dirty="0"/>
              <a:t> </a:t>
            </a:r>
          </a:p>
        </p:txBody>
      </p:sp>
      <p:pic>
        <p:nvPicPr>
          <p:cNvPr id="11" name="Picture 3" descr="C:\Users\kterhurne\Desktop\untitl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042" y="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bwMode="auto">
          <a:xfrm>
            <a:off x="738577" y="6575921"/>
            <a:ext cx="8208576" cy="509612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82880" tIns="91440" rIns="182880" bIns="91440" numCol="1" rtlCol="0" anchor="t" anchorCtr="0" compatLnSpc="1">
            <a:prstTxWarp prst="textNoShape">
              <a:avLst/>
            </a:prstTxWarp>
          </a:bodyPr>
          <a:lstStyle/>
          <a:p>
            <a:pPr algn="ctr"/>
            <a:r>
              <a:rPr lang="en-US" sz="3200" b="1" i="1" dirty="0" smtClean="0"/>
              <a:t>OpenText/OpenText </a:t>
            </a:r>
            <a:r>
              <a:rPr lang="en-US" sz="3200" b="1" i="1" dirty="0"/>
              <a:t>Contacts:</a:t>
            </a:r>
          </a:p>
          <a:p>
            <a:endParaRPr lang="en-US" sz="1600" dirty="0"/>
          </a:p>
          <a:p>
            <a:pPr algn="ctr"/>
            <a:r>
              <a:rPr lang="en-US" sz="2800" b="1" i="1" dirty="0"/>
              <a:t>Jake Divjak </a:t>
            </a:r>
            <a:r>
              <a:rPr lang="en-US" sz="2800" dirty="0"/>
              <a:t>– Customer Manager</a:t>
            </a:r>
          </a:p>
          <a:p>
            <a:pPr algn="ctr"/>
            <a:r>
              <a:rPr lang="en-US" sz="2800" dirty="0">
                <a:hlinkClick r:id="rId8"/>
              </a:rPr>
              <a:t>JDivjak@opentext.com</a:t>
            </a:r>
            <a:endParaRPr lang="en-US" sz="2800" dirty="0"/>
          </a:p>
          <a:p>
            <a:pPr algn="ctr"/>
            <a:endParaRPr lang="en-US" sz="2800" dirty="0"/>
          </a:p>
          <a:p>
            <a:pPr algn="ctr"/>
            <a:r>
              <a:rPr lang="en-US" sz="2800" b="1" i="1" dirty="0"/>
              <a:t>Don Wiener </a:t>
            </a:r>
            <a:r>
              <a:rPr lang="en-US" sz="2800" dirty="0"/>
              <a:t>– Director Retail Accounts</a:t>
            </a:r>
          </a:p>
          <a:p>
            <a:pPr algn="ctr"/>
            <a:r>
              <a:rPr lang="en-US" sz="2800" dirty="0" smtClean="0">
                <a:hlinkClick r:id="rId9"/>
              </a:rPr>
              <a:t>Dwiener@opentext.com</a:t>
            </a:r>
            <a:endParaRPr lang="en-US" sz="2800" dirty="0" smtClean="0"/>
          </a:p>
          <a:p>
            <a:pPr algn="ctr"/>
            <a:endParaRPr lang="en-US" sz="2800" dirty="0"/>
          </a:p>
          <a:p>
            <a:pPr algn="ctr"/>
            <a:r>
              <a:rPr lang="en-US" sz="2800" b="1" i="1" dirty="0" smtClean="0"/>
              <a:t>Robert Garcia</a:t>
            </a:r>
            <a:r>
              <a:rPr lang="en-US" sz="2800" dirty="0" smtClean="0"/>
              <a:t>– Sales Executive</a:t>
            </a:r>
            <a:endParaRPr lang="en-US" sz="2800" dirty="0"/>
          </a:p>
          <a:p>
            <a:pPr algn="ctr"/>
            <a:r>
              <a:rPr lang="en-US" sz="2800" dirty="0" smtClean="0">
                <a:hlinkClick r:id="rId10"/>
              </a:rPr>
              <a:t>rgarcia@opentext.com</a:t>
            </a:r>
            <a:endParaRPr lang="en-US" sz="2800" dirty="0" smtClean="0"/>
          </a:p>
          <a:p>
            <a:pPr algn="ctr"/>
            <a:endParaRPr lang="en-US" sz="2800" dirty="0" smtClean="0"/>
          </a:p>
          <a:p>
            <a:pPr algn="ctr"/>
            <a:endParaRPr lang="en-US" sz="2800" dirty="0"/>
          </a:p>
          <a:p>
            <a:pPr algn="ctr"/>
            <a:endParaRPr lang="en-US" sz="2800" dirty="0"/>
          </a:p>
          <a:p>
            <a:endParaRPr lang="en-US" sz="1600" dirty="0"/>
          </a:p>
          <a:p>
            <a:endParaRPr lang="en-US" sz="1600" dirty="0"/>
          </a:p>
          <a:p>
            <a:pPr algn="ctr"/>
            <a:endParaRPr lang="en-US" sz="1600" b="1" i="1" u="sng" dirty="0"/>
          </a:p>
        </p:txBody>
      </p:sp>
      <p:pic>
        <p:nvPicPr>
          <p:cNvPr id="7" name="Picture 2" descr="image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96953" y="131619"/>
            <a:ext cx="4685460" cy="187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972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939" y="172945"/>
            <a:ext cx="16459200" cy="1682750"/>
          </a:xfrm>
        </p:spPr>
        <p:txBody>
          <a:bodyPr/>
          <a:lstStyle/>
          <a:p>
            <a:r>
              <a:rPr lang="en-US" sz="8000" b="1" dirty="0" smtClean="0"/>
              <a:t>Stein Mart’s Expectations</a:t>
            </a:r>
            <a:endParaRPr lang="en-US" sz="8000" b="1" dirty="0"/>
          </a:p>
        </p:txBody>
      </p:sp>
      <p:sp>
        <p:nvSpPr>
          <p:cNvPr id="4" name="TextBox 3"/>
          <p:cNvSpPr txBox="1"/>
          <p:nvPr/>
        </p:nvSpPr>
        <p:spPr>
          <a:xfrm>
            <a:off x="10590773" y="2097743"/>
            <a:ext cx="13156733" cy="10341293"/>
          </a:xfrm>
          <a:prstGeom prst="rect">
            <a:avLst/>
          </a:prstGeom>
          <a:noFill/>
        </p:spPr>
        <p:txBody>
          <a:bodyPr wrap="square" rtlCol="0">
            <a:spAutoFit/>
          </a:bodyPr>
          <a:lstStyle/>
          <a:p>
            <a:pPr marL="44450" indent="0">
              <a:buNone/>
            </a:pPr>
            <a:r>
              <a:rPr lang="en-US" sz="4000" b="1" dirty="0" smtClean="0">
                <a:solidFill>
                  <a:srgbClr val="1A3B8E"/>
                </a:solidFill>
              </a:rPr>
              <a:t>Requirements</a:t>
            </a:r>
            <a:r>
              <a:rPr lang="en-US" sz="4000" dirty="0">
                <a:solidFill>
                  <a:srgbClr val="1A3B8E"/>
                </a:solidFill>
              </a:rPr>
              <a:t>:</a:t>
            </a:r>
          </a:p>
          <a:p>
            <a:pPr marL="457200" indent="-457200">
              <a:buClr>
                <a:srgbClr val="101E8E"/>
              </a:buClr>
              <a:buFont typeface="Arial" panose="020B0604020202020204" pitchFamily="34" charset="0"/>
              <a:buChar char="•"/>
            </a:pPr>
            <a:r>
              <a:rPr lang="en-US" sz="3200" b="1" i="1" dirty="0"/>
              <a:t>Populate all relevant product attribute information in the </a:t>
            </a:r>
            <a:r>
              <a:rPr lang="en-US" sz="3200" b="1" i="1" dirty="0" smtClean="0"/>
              <a:t>OpenText </a:t>
            </a:r>
            <a:r>
              <a:rPr lang="en-US" sz="3200" b="1" i="1" dirty="0"/>
              <a:t>Catalogue </a:t>
            </a:r>
            <a:r>
              <a:rPr lang="en-US" sz="3200" dirty="0"/>
              <a:t>following the GS1 ‘Voluntary Guidelines for Exchanging Extended Attributes </a:t>
            </a:r>
            <a:r>
              <a:rPr lang="en-US" sz="3200" dirty="0" smtClean="0"/>
              <a:t>&amp; Images for </a:t>
            </a:r>
            <a:r>
              <a:rPr lang="en-US" sz="3200" dirty="0"/>
              <a:t>Ecommerce</a:t>
            </a:r>
            <a:r>
              <a:rPr lang="en-US" sz="3200" dirty="0" smtClean="0"/>
              <a:t>’</a:t>
            </a:r>
          </a:p>
          <a:p>
            <a:pPr marL="457200" indent="-457200">
              <a:buClr>
                <a:srgbClr val="101E8E"/>
              </a:buClr>
              <a:buFont typeface="Arial" panose="020B0604020202020204" pitchFamily="34" charset="0"/>
              <a:buChar char="•"/>
            </a:pPr>
            <a:endParaRPr lang="en-US" sz="3200" dirty="0"/>
          </a:p>
          <a:p>
            <a:pPr marL="457200" indent="-457200">
              <a:buClr>
                <a:srgbClr val="101E8E"/>
              </a:buClr>
              <a:buFont typeface="Arial" panose="020B0604020202020204" pitchFamily="34" charset="0"/>
              <a:buChar char="•"/>
            </a:pPr>
            <a:r>
              <a:rPr lang="en-US" sz="3200" b="1" i="1" dirty="0"/>
              <a:t>Ensure all items are set up </a:t>
            </a:r>
            <a:r>
              <a:rPr lang="en-US" sz="3200" dirty="0"/>
              <a:t>in OpenText Catalogue with appropriate attributes </a:t>
            </a:r>
            <a:r>
              <a:rPr lang="en-US" sz="3200" b="1" i="1" dirty="0"/>
              <a:t>prior to ship </a:t>
            </a:r>
            <a:r>
              <a:rPr lang="en-US" sz="3200" b="1" i="1" dirty="0" smtClean="0"/>
              <a:t>date.</a:t>
            </a:r>
          </a:p>
          <a:p>
            <a:pPr marL="457200" indent="-457200">
              <a:buClr>
                <a:srgbClr val="101E8E"/>
              </a:buClr>
              <a:buFont typeface="Arial" panose="020B0604020202020204" pitchFamily="34" charset="0"/>
              <a:buChar char="•"/>
            </a:pPr>
            <a:endParaRPr lang="en-US" sz="3200" dirty="0" smtClean="0"/>
          </a:p>
          <a:p>
            <a:pPr marL="457200" indent="-457200">
              <a:buClr>
                <a:srgbClr val="101E8E"/>
              </a:buClr>
              <a:buFont typeface="Arial" panose="020B0604020202020204" pitchFamily="34" charset="0"/>
              <a:buChar char="•"/>
            </a:pPr>
            <a:r>
              <a:rPr lang="en-US" sz="3200" dirty="0"/>
              <a:t>Start working with </a:t>
            </a:r>
            <a:r>
              <a:rPr lang="en-US" sz="3200" dirty="0" smtClean="0"/>
              <a:t>OpenText </a:t>
            </a:r>
            <a:r>
              <a:rPr lang="en-US" sz="3200" dirty="0"/>
              <a:t>to </a:t>
            </a:r>
            <a:r>
              <a:rPr lang="en-US" sz="3200" b="1" i="1" dirty="0"/>
              <a:t>Learn the </a:t>
            </a:r>
            <a:r>
              <a:rPr lang="en-US" sz="3200" b="1" i="1" dirty="0" smtClean="0"/>
              <a:t>Uploading </a:t>
            </a:r>
            <a:r>
              <a:rPr lang="en-US" sz="3200" b="1" i="1" dirty="0"/>
              <a:t>Process</a:t>
            </a:r>
          </a:p>
          <a:p>
            <a:pPr marL="457200" indent="-457200">
              <a:buClr>
                <a:srgbClr val="101E8E"/>
              </a:buClr>
              <a:buFont typeface="Arial" panose="020B0604020202020204" pitchFamily="34" charset="0"/>
              <a:buChar char="•"/>
            </a:pPr>
            <a:endParaRPr lang="en-US" sz="3200" dirty="0"/>
          </a:p>
          <a:p>
            <a:pPr marL="457200" indent="-457200">
              <a:buClr>
                <a:srgbClr val="101E8E"/>
              </a:buClr>
              <a:buFont typeface="Arial" panose="020B0604020202020204" pitchFamily="34" charset="0"/>
              <a:buChar char="•"/>
            </a:pPr>
            <a:r>
              <a:rPr lang="en-US" sz="3200" b="1" dirty="0">
                <a:solidFill>
                  <a:srgbClr val="0072AA"/>
                </a:solidFill>
              </a:rPr>
              <a:t>Additional Functionality:</a:t>
            </a:r>
          </a:p>
          <a:p>
            <a:pPr marL="457200" indent="-457200">
              <a:buClr>
                <a:srgbClr val="101E8E"/>
              </a:buClr>
              <a:buFont typeface="Arial" panose="020B0604020202020204" pitchFamily="34" charset="0"/>
              <a:buChar char="•"/>
            </a:pPr>
            <a:r>
              <a:rPr lang="en-US" sz="3200" dirty="0"/>
              <a:t>Provide product images in accordance with the GS1 Guidelines</a:t>
            </a:r>
          </a:p>
          <a:p>
            <a:pPr marL="571500" indent="-571500">
              <a:buClr>
                <a:srgbClr val="101E8E"/>
              </a:buClr>
              <a:buFont typeface="Arial" panose="020B0604020202020204" pitchFamily="34" charset="0"/>
              <a:buChar char="•"/>
            </a:pPr>
            <a:endParaRPr lang="en-US" sz="3200" dirty="0"/>
          </a:p>
          <a:p>
            <a:pPr marL="571500" indent="-571500">
              <a:buClr>
                <a:srgbClr val="101E8E"/>
              </a:buClr>
              <a:buFont typeface="Arial" panose="020B0604020202020204" pitchFamily="34" charset="0"/>
              <a:buChar char="•"/>
            </a:pPr>
            <a:r>
              <a:rPr lang="en-US" sz="3200" dirty="0" smtClean="0"/>
              <a:t>Stein </a:t>
            </a:r>
            <a:r>
              <a:rPr lang="en-US" sz="3200" dirty="0"/>
              <a:t>Mart will have the ability to pull </a:t>
            </a:r>
            <a:r>
              <a:rPr lang="en-US" sz="3200" b="1" i="1" dirty="0"/>
              <a:t>Extended attributes </a:t>
            </a:r>
            <a:r>
              <a:rPr lang="en-US" sz="3200" dirty="0"/>
              <a:t>from the </a:t>
            </a:r>
            <a:r>
              <a:rPr lang="en-US" sz="3200" dirty="0" smtClean="0"/>
              <a:t>OpenText </a:t>
            </a:r>
            <a:r>
              <a:rPr lang="en-US" sz="3200" dirty="0"/>
              <a:t>Catalogue into our master data </a:t>
            </a:r>
            <a:r>
              <a:rPr lang="en-US" sz="3200" dirty="0" smtClean="0"/>
              <a:t>repository, which will be </a:t>
            </a:r>
            <a:r>
              <a:rPr lang="en-US" sz="3200" b="1" i="1" dirty="0" smtClean="0"/>
              <a:t>especially beneficial to ECOM</a:t>
            </a:r>
            <a:r>
              <a:rPr lang="en-US" sz="3200" dirty="0" smtClean="0"/>
              <a:t>. </a:t>
            </a:r>
          </a:p>
          <a:p>
            <a:pPr marL="571500" indent="-571500">
              <a:buClr>
                <a:srgbClr val="101E8E"/>
              </a:buClr>
              <a:buFont typeface="Arial" panose="020B0604020202020204" pitchFamily="34" charset="0"/>
              <a:buChar char="•"/>
            </a:pPr>
            <a:endParaRPr lang="en-US" sz="3200" dirty="0"/>
          </a:p>
          <a:p>
            <a:pPr marL="514350" lvl="0" indent="-514350">
              <a:buClr>
                <a:srgbClr val="101E8E"/>
              </a:buClr>
              <a:buFont typeface="Arial" panose="020B0604020202020204" pitchFamily="34" charset="0"/>
              <a:buChar char="•"/>
            </a:pPr>
            <a:r>
              <a:rPr lang="en-US" sz="3200" b="1" i="1" dirty="0"/>
              <a:t>Visit </a:t>
            </a:r>
            <a:r>
              <a:rPr lang="en-US" sz="3200" b="1" i="1" dirty="0" smtClean="0"/>
              <a:t>the OpenText </a:t>
            </a:r>
            <a:r>
              <a:rPr lang="en-US" sz="3200" b="1" i="1" dirty="0"/>
              <a:t>Landing </a:t>
            </a:r>
            <a:r>
              <a:rPr lang="en-US" sz="3200" b="1" i="1" dirty="0" smtClean="0"/>
              <a:t>Page </a:t>
            </a:r>
            <a:r>
              <a:rPr lang="en-US" sz="3200" dirty="0" smtClean="0"/>
              <a:t>created especially for Stein Mart’s initiative: </a:t>
            </a:r>
            <a:r>
              <a:rPr lang="en-US" sz="3200" b="1" u="sng" dirty="0">
                <a:hlinkClick r:id="rId2"/>
              </a:rPr>
              <a:t>https://www.opentext.com/what-we-do/products/business-network/customers/steinmart</a:t>
            </a:r>
            <a:endParaRPr lang="en-US" sz="3200" b="1" dirty="0"/>
          </a:p>
          <a:p>
            <a:endParaRPr lang="en-US" dirty="0"/>
          </a:p>
        </p:txBody>
      </p:sp>
      <p:pic>
        <p:nvPicPr>
          <p:cNvPr id="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3899" y="361204"/>
            <a:ext cx="3693607" cy="14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634906" y="2106893"/>
            <a:ext cx="8865621" cy="10209032"/>
          </a:xfrm>
          <a:prstGeom prst="rect">
            <a:avLst/>
          </a:prstGeom>
          <a:ln>
            <a:solidFill>
              <a:schemeClr val="tx1"/>
            </a:solidFill>
          </a:ln>
        </p:spPr>
      </p:pic>
    </p:spTree>
    <p:extLst>
      <p:ext uri="{BB962C8B-B14F-4D97-AF65-F5344CB8AC3E}">
        <p14:creationId xmlns:p14="http://schemas.microsoft.com/office/powerpoint/2010/main" val="271397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9"/>
          <p:cNvSpPr>
            <a:spLocks noGrp="1"/>
          </p:cNvSpPr>
          <p:nvPr>
            <p:ph type="title"/>
          </p:nvPr>
        </p:nvSpPr>
        <p:spPr>
          <a:xfrm>
            <a:off x="1138464" y="301828"/>
            <a:ext cx="16764000" cy="1218796"/>
          </a:xfrm>
        </p:spPr>
        <p:txBody>
          <a:bodyPr>
            <a:normAutofit/>
          </a:bodyPr>
          <a:lstStyle/>
          <a:p>
            <a:pPr eaLnBrk="1" hangingPunct="1">
              <a:defRPr/>
            </a:pPr>
            <a:r>
              <a:rPr lang="en-US" sz="8000" b="1" dirty="0"/>
              <a:t>Business Drivers</a:t>
            </a:r>
          </a:p>
        </p:txBody>
      </p:sp>
      <p:sp>
        <p:nvSpPr>
          <p:cNvPr id="11267" name="Content Placeholder 20"/>
          <p:cNvSpPr>
            <a:spLocks noGrp="1"/>
          </p:cNvSpPr>
          <p:nvPr>
            <p:ph idx="1"/>
          </p:nvPr>
        </p:nvSpPr>
        <p:spPr>
          <a:xfrm>
            <a:off x="2095464" y="911226"/>
            <a:ext cx="19056051" cy="10823576"/>
          </a:xfrm>
        </p:spPr>
        <p:txBody>
          <a:bodyPr/>
          <a:lstStyle/>
          <a:p>
            <a:pPr>
              <a:buFont typeface="Arial" pitchFamily="34" charset="0"/>
              <a:buNone/>
            </a:pPr>
            <a:endParaRPr lang="en-US" sz="4000" dirty="0"/>
          </a:p>
          <a:p>
            <a:pPr>
              <a:buFont typeface="Arial" pitchFamily="34" charset="0"/>
              <a:buNone/>
            </a:pPr>
            <a:r>
              <a:rPr lang="en-US" sz="3600" b="1" dirty="0">
                <a:solidFill>
                  <a:srgbClr val="1A3B8E"/>
                </a:solidFill>
              </a:rPr>
              <a:t>Business Leaders from all areas are asking for the same thing</a:t>
            </a:r>
            <a:r>
              <a:rPr lang="en-US" sz="3600" b="1" i="1" dirty="0">
                <a:solidFill>
                  <a:srgbClr val="1A3B8E"/>
                </a:solidFill>
              </a:rPr>
              <a:t>…More  Product Data!</a:t>
            </a:r>
          </a:p>
          <a:p>
            <a:pPr lvl="1">
              <a:buFont typeface="Arial" pitchFamily="34" charset="0"/>
              <a:buChar char="•"/>
            </a:pPr>
            <a:r>
              <a:rPr lang="en-US" sz="3600" b="1" dirty="0">
                <a:solidFill>
                  <a:srgbClr val="1A3B8E"/>
                </a:solidFill>
              </a:rPr>
              <a:t>E-com</a:t>
            </a:r>
          </a:p>
          <a:p>
            <a:pPr lvl="2">
              <a:buFont typeface="Arial" panose="020B0604020202020204" pitchFamily="34" charset="0"/>
              <a:buChar char="-"/>
            </a:pPr>
            <a:r>
              <a:rPr lang="en-US" dirty="0">
                <a:solidFill>
                  <a:srgbClr val="FF0000"/>
                </a:solidFill>
              </a:rPr>
              <a:t>Need</a:t>
            </a:r>
            <a:r>
              <a:rPr lang="en-US" dirty="0"/>
              <a:t> product </a:t>
            </a:r>
            <a:r>
              <a:rPr lang="en-US" i="1" dirty="0"/>
              <a:t>attributes</a:t>
            </a:r>
            <a:r>
              <a:rPr lang="en-US" dirty="0"/>
              <a:t> to enhance our search engine capabilities on the Web</a:t>
            </a:r>
          </a:p>
          <a:p>
            <a:pPr lvl="2">
              <a:buFont typeface="Arial" panose="020B0604020202020204" pitchFamily="34" charset="0"/>
              <a:buChar char="-"/>
            </a:pPr>
            <a:r>
              <a:rPr lang="en-US" dirty="0">
                <a:solidFill>
                  <a:srgbClr val="FF0000"/>
                </a:solidFill>
              </a:rPr>
              <a:t>Need</a:t>
            </a:r>
            <a:r>
              <a:rPr lang="en-US" dirty="0"/>
              <a:t> </a:t>
            </a:r>
            <a:r>
              <a:rPr lang="en-US" i="1" dirty="0"/>
              <a:t>details </a:t>
            </a:r>
            <a:r>
              <a:rPr lang="en-US" dirty="0"/>
              <a:t>on products to meet consumer demand</a:t>
            </a:r>
          </a:p>
          <a:p>
            <a:pPr lvl="2">
              <a:buFont typeface="Arial" panose="020B0604020202020204" pitchFamily="34" charset="0"/>
              <a:buChar char="-"/>
            </a:pPr>
            <a:r>
              <a:rPr lang="en-US" dirty="0">
                <a:solidFill>
                  <a:srgbClr val="FF0000"/>
                </a:solidFill>
              </a:rPr>
              <a:t>Need</a:t>
            </a:r>
            <a:r>
              <a:rPr lang="en-US" dirty="0"/>
              <a:t> automated process to retrieve images and copy from our suppliers</a:t>
            </a:r>
          </a:p>
          <a:p>
            <a:pPr lvl="3">
              <a:buFont typeface="Courier New" panose="02070309020205020404" pitchFamily="49" charset="0"/>
              <a:buChar char="o"/>
            </a:pPr>
            <a:r>
              <a:rPr lang="en-US" sz="2800" dirty="0"/>
              <a:t>Spending too much time chasing images and copy</a:t>
            </a:r>
          </a:p>
          <a:p>
            <a:pPr lvl="3">
              <a:buFont typeface="Courier New" panose="02070309020205020404" pitchFamily="49" charset="0"/>
              <a:buChar char="o"/>
            </a:pPr>
            <a:r>
              <a:rPr lang="en-US" sz="2600" dirty="0"/>
              <a:t>Can’t publish to the Web without it. Affecting speed to market </a:t>
            </a:r>
          </a:p>
          <a:p>
            <a:pPr lvl="1">
              <a:buFont typeface="Arial" pitchFamily="34" charset="0"/>
              <a:buChar char="•"/>
            </a:pPr>
            <a:r>
              <a:rPr lang="en-US" sz="3600" b="1" dirty="0">
                <a:solidFill>
                  <a:srgbClr val="1A3B8E"/>
                </a:solidFill>
              </a:rPr>
              <a:t>Supply Chain </a:t>
            </a:r>
            <a:endParaRPr lang="en-US" sz="3600" dirty="0">
              <a:solidFill>
                <a:srgbClr val="1A3B8E"/>
              </a:solidFill>
            </a:endParaRPr>
          </a:p>
          <a:p>
            <a:pPr lvl="2">
              <a:buFont typeface="Arial" panose="020B0604020202020204" pitchFamily="34" charset="0"/>
              <a:buChar char="-"/>
            </a:pPr>
            <a:r>
              <a:rPr lang="en-US" dirty="0">
                <a:solidFill>
                  <a:srgbClr val="FF0000"/>
                </a:solidFill>
              </a:rPr>
              <a:t>Need</a:t>
            </a:r>
            <a:r>
              <a:rPr lang="en-US" dirty="0"/>
              <a:t> information to label package </a:t>
            </a:r>
            <a:r>
              <a:rPr lang="en-US" i="1" dirty="0"/>
              <a:t>hazardous</a:t>
            </a:r>
            <a:r>
              <a:rPr lang="en-US" dirty="0"/>
              <a:t> for shipping</a:t>
            </a:r>
          </a:p>
          <a:p>
            <a:pPr lvl="2">
              <a:buFont typeface="Arial" panose="020B0604020202020204" pitchFamily="34" charset="0"/>
              <a:buChar char="-"/>
            </a:pPr>
            <a:r>
              <a:rPr lang="en-US" dirty="0">
                <a:solidFill>
                  <a:srgbClr val="FF0000"/>
                </a:solidFill>
              </a:rPr>
              <a:t>Need</a:t>
            </a:r>
            <a:r>
              <a:rPr lang="en-US" dirty="0"/>
              <a:t> </a:t>
            </a:r>
            <a:r>
              <a:rPr lang="en-US" i="1" dirty="0"/>
              <a:t>dimensional/weight</a:t>
            </a:r>
            <a:r>
              <a:rPr lang="en-US" dirty="0"/>
              <a:t> information to maximize carton size for shipping</a:t>
            </a:r>
          </a:p>
          <a:p>
            <a:pPr lvl="1">
              <a:buFont typeface="Arial" pitchFamily="34" charset="0"/>
              <a:buChar char="•"/>
            </a:pPr>
            <a:r>
              <a:rPr lang="en-US" sz="3600" b="1" dirty="0">
                <a:solidFill>
                  <a:srgbClr val="1A3B8E"/>
                </a:solidFill>
              </a:rPr>
              <a:t>Merchants</a:t>
            </a:r>
          </a:p>
          <a:p>
            <a:pPr lvl="2">
              <a:buFont typeface="Arial" panose="020B0604020202020204" pitchFamily="34" charset="0"/>
              <a:buChar char="-"/>
            </a:pPr>
            <a:r>
              <a:rPr lang="en-US" dirty="0">
                <a:solidFill>
                  <a:srgbClr val="FF0000"/>
                </a:solidFill>
              </a:rPr>
              <a:t>Need</a:t>
            </a:r>
            <a:r>
              <a:rPr lang="en-US" dirty="0"/>
              <a:t> to see </a:t>
            </a:r>
            <a:r>
              <a:rPr lang="en-US" i="1" dirty="0"/>
              <a:t>image</a:t>
            </a:r>
            <a:r>
              <a:rPr lang="en-US" dirty="0"/>
              <a:t> of item at time of order to review product</a:t>
            </a:r>
          </a:p>
          <a:p>
            <a:pPr lvl="2">
              <a:buFont typeface="Arial" panose="020B0604020202020204" pitchFamily="34" charset="0"/>
              <a:buChar char="-"/>
            </a:pPr>
            <a:r>
              <a:rPr lang="en-US" dirty="0">
                <a:solidFill>
                  <a:srgbClr val="FF0000"/>
                </a:solidFill>
              </a:rPr>
              <a:t>Need </a:t>
            </a:r>
            <a:r>
              <a:rPr lang="en-US" i="1" dirty="0"/>
              <a:t>attributes</a:t>
            </a:r>
            <a:r>
              <a:rPr lang="en-US" dirty="0"/>
              <a:t> for enhanced business intelligence analytics</a:t>
            </a:r>
          </a:p>
          <a:p>
            <a:pPr lvl="1">
              <a:buFont typeface="Arial" pitchFamily="34" charset="0"/>
              <a:buChar char="•"/>
            </a:pPr>
            <a:r>
              <a:rPr lang="en-US" sz="3600" b="1" dirty="0" smtClean="0">
                <a:solidFill>
                  <a:srgbClr val="1A3B8E"/>
                </a:solidFill>
              </a:rPr>
              <a:t>Stores</a:t>
            </a:r>
            <a:r>
              <a:rPr lang="en-US" sz="3200" dirty="0"/>
              <a:t>	</a:t>
            </a:r>
          </a:p>
          <a:p>
            <a:pPr lvl="2">
              <a:buFont typeface="Arial" panose="020B0604020202020204" pitchFamily="34" charset="0"/>
              <a:buChar char="-"/>
            </a:pPr>
            <a:r>
              <a:rPr lang="en-US" dirty="0">
                <a:solidFill>
                  <a:srgbClr val="FF0000"/>
                </a:solidFill>
              </a:rPr>
              <a:t>Need</a:t>
            </a:r>
            <a:r>
              <a:rPr lang="en-US" dirty="0"/>
              <a:t> </a:t>
            </a:r>
            <a:r>
              <a:rPr lang="en-US" i="1" dirty="0"/>
              <a:t>image</a:t>
            </a:r>
            <a:r>
              <a:rPr lang="en-US" dirty="0"/>
              <a:t> to help locate item for consumer</a:t>
            </a:r>
          </a:p>
          <a:p>
            <a:pPr lvl="2">
              <a:buFont typeface="Arial" panose="020B0604020202020204" pitchFamily="34" charset="0"/>
              <a:buChar char="-"/>
            </a:pPr>
            <a:r>
              <a:rPr lang="en-US" dirty="0">
                <a:solidFill>
                  <a:srgbClr val="FF0000"/>
                </a:solidFill>
              </a:rPr>
              <a:t>Need</a:t>
            </a:r>
            <a:r>
              <a:rPr lang="en-US" dirty="0"/>
              <a:t> </a:t>
            </a:r>
            <a:r>
              <a:rPr lang="en-US" i="1" dirty="0"/>
              <a:t>image</a:t>
            </a:r>
            <a:r>
              <a:rPr lang="en-US" dirty="0"/>
              <a:t> for promotional/advertising event setup</a:t>
            </a:r>
          </a:p>
          <a:p>
            <a:pPr lvl="2">
              <a:buFont typeface="Arial" pitchFamily="34" charset="0"/>
              <a:buChar char="•"/>
            </a:pPr>
            <a:endParaRPr lang="en-US"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4629" y="603251"/>
            <a:ext cx="3693607" cy="14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360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321350"/>
            <a:ext cx="13289491" cy="3319683"/>
          </a:xfrm>
        </p:spPr>
        <p:txBody>
          <a:bodyPr/>
          <a:lstStyle/>
          <a:p>
            <a:pPr algn="ctr"/>
            <a:r>
              <a:rPr lang="en-GB" sz="5400" b="1" dirty="0"/>
              <a:t>Extended Attribute &amp; Image Overview </a:t>
            </a:r>
            <a:r>
              <a:rPr lang="en-GB" sz="5400" dirty="0"/>
              <a:t/>
            </a:r>
            <a:br>
              <a:rPr lang="en-GB" sz="5400" dirty="0"/>
            </a:br>
            <a:r>
              <a:rPr lang="en-US" sz="6000" dirty="0" smtClean="0"/>
              <a:t/>
            </a:r>
            <a:br>
              <a:rPr lang="en-US" sz="6000" dirty="0" smtClean="0"/>
            </a:br>
            <a:endParaRPr lang="en-US" sz="6000" i="1" dirty="0"/>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1429" y="5727886"/>
            <a:ext cx="3693607" cy="14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845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2" descr="C:\Users\spencaj\Pictures\ppt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5246" y="2352986"/>
            <a:ext cx="6824846" cy="94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202570" y="151612"/>
            <a:ext cx="19237465" cy="2139950"/>
          </a:xfrm>
          <a:prstGeom prst="rect">
            <a:avLst/>
          </a:prstGeom>
        </p:spPr>
        <p:txBody>
          <a:bodyPr/>
          <a:lstStyle>
            <a:lvl1pPr algn="l" rtl="0" eaLnBrk="1" fontAlgn="base" hangingPunct="1">
              <a:spcBef>
                <a:spcPct val="0"/>
              </a:spcBef>
              <a:spcAft>
                <a:spcPct val="0"/>
              </a:spcAft>
              <a:defRPr sz="3200" b="1" kern="1200">
                <a:solidFill>
                  <a:schemeClr val="accent1"/>
                </a:solidFill>
                <a:latin typeface="+mj-lt"/>
                <a:ea typeface="ＭＳ Ｐゴシック" charset="0"/>
                <a:cs typeface="Aller" pitchFamily="2" charset="0"/>
              </a:defRPr>
            </a:lvl1pPr>
            <a:lvl2pPr algn="l" rtl="0" eaLnBrk="1" fontAlgn="base" hangingPunct="1">
              <a:spcBef>
                <a:spcPct val="0"/>
              </a:spcBef>
              <a:spcAft>
                <a:spcPct val="0"/>
              </a:spcAft>
              <a:defRPr sz="3200">
                <a:solidFill>
                  <a:schemeClr val="accent1"/>
                </a:solidFill>
                <a:latin typeface="AllerMod Regular" charset="0"/>
                <a:ea typeface="ＭＳ Ｐゴシック" charset="0"/>
              </a:defRPr>
            </a:lvl2pPr>
            <a:lvl3pPr algn="l" rtl="0" eaLnBrk="1" fontAlgn="base" hangingPunct="1">
              <a:spcBef>
                <a:spcPct val="0"/>
              </a:spcBef>
              <a:spcAft>
                <a:spcPct val="0"/>
              </a:spcAft>
              <a:defRPr sz="3200">
                <a:solidFill>
                  <a:schemeClr val="accent1"/>
                </a:solidFill>
                <a:latin typeface="AllerMod Regular" charset="0"/>
                <a:ea typeface="ＭＳ Ｐゴシック" charset="0"/>
              </a:defRPr>
            </a:lvl3pPr>
            <a:lvl4pPr algn="l" rtl="0" eaLnBrk="1" fontAlgn="base" hangingPunct="1">
              <a:spcBef>
                <a:spcPct val="0"/>
              </a:spcBef>
              <a:spcAft>
                <a:spcPct val="0"/>
              </a:spcAft>
              <a:defRPr sz="3200">
                <a:solidFill>
                  <a:schemeClr val="accent1"/>
                </a:solidFill>
                <a:latin typeface="AllerMod Regular" charset="0"/>
                <a:ea typeface="ＭＳ Ｐゴシック" charset="0"/>
              </a:defRPr>
            </a:lvl4pPr>
            <a:lvl5pPr algn="l" rtl="0" eaLnBrk="1" fontAlgn="base" hangingPunct="1">
              <a:spcBef>
                <a:spcPct val="0"/>
              </a:spcBef>
              <a:spcAft>
                <a:spcPct val="0"/>
              </a:spcAft>
              <a:defRPr sz="3200">
                <a:solidFill>
                  <a:schemeClr val="accent1"/>
                </a:solidFill>
                <a:latin typeface="AllerMod Regular" charset="0"/>
                <a:ea typeface="ＭＳ Ｐゴシック" charset="0"/>
              </a:defRPr>
            </a:lvl5pPr>
            <a:lvl6pPr marL="457200" algn="l" rtl="0" eaLnBrk="1" fontAlgn="base" hangingPunct="1">
              <a:spcBef>
                <a:spcPct val="0"/>
              </a:spcBef>
              <a:spcAft>
                <a:spcPct val="0"/>
              </a:spcAft>
              <a:defRPr sz="3200">
                <a:solidFill>
                  <a:schemeClr val="accent1"/>
                </a:solidFill>
                <a:latin typeface="AllerMod Regular" charset="0"/>
                <a:ea typeface="ＭＳ Ｐゴシック" charset="0"/>
              </a:defRPr>
            </a:lvl6pPr>
            <a:lvl7pPr marL="914400" algn="l" rtl="0" eaLnBrk="1" fontAlgn="base" hangingPunct="1">
              <a:spcBef>
                <a:spcPct val="0"/>
              </a:spcBef>
              <a:spcAft>
                <a:spcPct val="0"/>
              </a:spcAft>
              <a:defRPr sz="3200">
                <a:solidFill>
                  <a:schemeClr val="accent1"/>
                </a:solidFill>
                <a:latin typeface="AllerMod Regular" charset="0"/>
                <a:ea typeface="ＭＳ Ｐゴシック" charset="0"/>
              </a:defRPr>
            </a:lvl7pPr>
            <a:lvl8pPr marL="1371600" algn="l" rtl="0" eaLnBrk="1" fontAlgn="base" hangingPunct="1">
              <a:spcBef>
                <a:spcPct val="0"/>
              </a:spcBef>
              <a:spcAft>
                <a:spcPct val="0"/>
              </a:spcAft>
              <a:defRPr sz="3200">
                <a:solidFill>
                  <a:schemeClr val="accent1"/>
                </a:solidFill>
                <a:latin typeface="AllerMod Regular" charset="0"/>
                <a:ea typeface="ＭＳ Ｐゴシック" charset="0"/>
              </a:defRPr>
            </a:lvl8pPr>
            <a:lvl9pPr marL="1828800" algn="l" rtl="0" eaLnBrk="1" fontAlgn="base" hangingPunct="1">
              <a:spcBef>
                <a:spcPct val="0"/>
              </a:spcBef>
              <a:spcAft>
                <a:spcPct val="0"/>
              </a:spcAft>
              <a:defRPr sz="3200">
                <a:solidFill>
                  <a:schemeClr val="accent1"/>
                </a:solidFill>
                <a:latin typeface="AllerMod Regular" charset="0"/>
                <a:ea typeface="ＭＳ Ｐゴシック" charset="0"/>
              </a:defRPr>
            </a:lvl9pPr>
          </a:lstStyle>
          <a:p>
            <a:r>
              <a:rPr lang="en-US" sz="8000" dirty="0">
                <a:solidFill>
                  <a:schemeClr val="accent2"/>
                </a:solidFill>
                <a:cs typeface="Arial" panose="020B0604020202020204" pitchFamily="34" charset="0"/>
              </a:rPr>
              <a:t>E-commerce Item Set-up Challenge</a:t>
            </a:r>
          </a:p>
        </p:txBody>
      </p:sp>
      <p:sp>
        <p:nvSpPr>
          <p:cNvPr id="2" name="TextBox 1"/>
          <p:cNvSpPr txBox="1"/>
          <p:nvPr/>
        </p:nvSpPr>
        <p:spPr>
          <a:xfrm>
            <a:off x="15315406" y="2352986"/>
            <a:ext cx="10210800" cy="9941183"/>
          </a:xfrm>
          <a:prstGeom prst="rect">
            <a:avLst/>
          </a:prstGeom>
          <a:noFill/>
        </p:spPr>
        <p:txBody>
          <a:bodyPr>
            <a:spAutoFit/>
          </a:bodyPr>
          <a:lstStyle/>
          <a:p>
            <a:pPr>
              <a:spcBef>
                <a:spcPts val="1200"/>
              </a:spcBef>
              <a:defRPr/>
            </a:pPr>
            <a:r>
              <a:rPr lang="en-US" sz="4000" b="1" dirty="0"/>
              <a:t>Selling a dress:</a:t>
            </a:r>
            <a:endParaRPr lang="en-US" sz="4000" dirty="0"/>
          </a:p>
          <a:p>
            <a:pPr marL="571500" indent="-571500">
              <a:spcBef>
                <a:spcPts val="1200"/>
              </a:spcBef>
              <a:buClr>
                <a:srgbClr val="1A3B8E"/>
              </a:buClr>
              <a:buFont typeface="Arial" panose="020B0604020202020204" pitchFamily="34" charset="0"/>
              <a:buChar char="•"/>
              <a:defRPr/>
            </a:pPr>
            <a:r>
              <a:rPr lang="en-US" sz="4000" dirty="0"/>
              <a:t>Adrianna Papell</a:t>
            </a:r>
          </a:p>
          <a:p>
            <a:pPr marL="571500" indent="-571500">
              <a:spcBef>
                <a:spcPts val="1200"/>
              </a:spcBef>
              <a:buClr>
                <a:srgbClr val="1A3B8E"/>
              </a:buClr>
              <a:buFont typeface="Arial" panose="020B0604020202020204" pitchFamily="34" charset="0"/>
              <a:buChar char="•"/>
              <a:defRPr/>
            </a:pPr>
            <a:r>
              <a:rPr lang="en-US" sz="4000" dirty="0"/>
              <a:t>Boat neckline</a:t>
            </a:r>
          </a:p>
          <a:p>
            <a:pPr marL="571500" indent="-571500">
              <a:spcBef>
                <a:spcPts val="1200"/>
              </a:spcBef>
              <a:buClr>
                <a:srgbClr val="1A3B8E"/>
              </a:buClr>
              <a:buFont typeface="Arial" panose="020B0604020202020204" pitchFamily="34" charset="0"/>
              <a:buChar char="•"/>
              <a:defRPr/>
            </a:pPr>
            <a:r>
              <a:rPr lang="en-US" sz="4000" dirty="0"/>
              <a:t>Elbow sleeves</a:t>
            </a:r>
          </a:p>
          <a:p>
            <a:pPr marL="571500" indent="-571500">
              <a:spcBef>
                <a:spcPts val="1200"/>
              </a:spcBef>
              <a:buClr>
                <a:srgbClr val="1A3B8E"/>
              </a:buClr>
              <a:buFont typeface="Arial" panose="020B0604020202020204" pitchFamily="34" charset="0"/>
              <a:buChar char="•"/>
              <a:defRPr/>
            </a:pPr>
            <a:r>
              <a:rPr lang="en-US" sz="4000" dirty="0"/>
              <a:t>Lace bodice</a:t>
            </a:r>
          </a:p>
          <a:p>
            <a:pPr marL="571500" indent="-571500">
              <a:spcBef>
                <a:spcPts val="1200"/>
              </a:spcBef>
              <a:buClr>
                <a:srgbClr val="1A3B8E"/>
              </a:buClr>
              <a:buFont typeface="Arial" panose="020B0604020202020204" pitchFamily="34" charset="0"/>
              <a:buChar char="•"/>
              <a:defRPr/>
            </a:pPr>
            <a:r>
              <a:rPr lang="en-US" sz="4000" dirty="0"/>
              <a:t>Banded skirt</a:t>
            </a:r>
          </a:p>
          <a:p>
            <a:pPr marL="571500" indent="-571500">
              <a:spcBef>
                <a:spcPts val="1200"/>
              </a:spcBef>
              <a:buClr>
                <a:srgbClr val="1A3B8E"/>
              </a:buClr>
              <a:buFont typeface="Arial" panose="020B0604020202020204" pitchFamily="34" charset="0"/>
              <a:buChar char="•"/>
              <a:defRPr/>
            </a:pPr>
            <a:r>
              <a:rPr lang="en-US" sz="4000" dirty="0"/>
              <a:t>Keyhole back </a:t>
            </a:r>
          </a:p>
          <a:p>
            <a:pPr marL="571500" indent="-571500">
              <a:spcBef>
                <a:spcPts val="1200"/>
              </a:spcBef>
              <a:buClr>
                <a:srgbClr val="1A3B8E"/>
              </a:buClr>
              <a:buFont typeface="Arial" panose="020B0604020202020204" pitchFamily="34" charset="0"/>
              <a:buChar char="•"/>
              <a:defRPr/>
            </a:pPr>
            <a:r>
              <a:rPr lang="en-US" sz="4000" dirty="0"/>
              <a:t>Button-and-loop closure</a:t>
            </a:r>
          </a:p>
          <a:p>
            <a:pPr marL="571500" indent="-571500">
              <a:spcBef>
                <a:spcPts val="1200"/>
              </a:spcBef>
              <a:buClr>
                <a:srgbClr val="1A3B8E"/>
              </a:buClr>
              <a:buFont typeface="Arial" panose="020B0604020202020204" pitchFamily="34" charset="0"/>
              <a:buChar char="•"/>
              <a:defRPr/>
            </a:pPr>
            <a:r>
              <a:rPr lang="en-US" sz="4000" dirty="0"/>
              <a:t>Concealed back zipper</a:t>
            </a:r>
          </a:p>
          <a:p>
            <a:pPr marL="571500" indent="-571500">
              <a:spcBef>
                <a:spcPts val="1200"/>
              </a:spcBef>
              <a:buClr>
                <a:srgbClr val="1A3B8E"/>
              </a:buClr>
              <a:buFont typeface="Arial" panose="020B0604020202020204" pitchFamily="34" charset="0"/>
              <a:buChar char="•"/>
              <a:defRPr/>
            </a:pPr>
            <a:r>
              <a:rPr lang="en-US" sz="4000" dirty="0" smtClean="0"/>
              <a:t>Polyester/spandex</a:t>
            </a:r>
            <a:endParaRPr lang="en-US" sz="4000" dirty="0"/>
          </a:p>
          <a:p>
            <a:pPr marL="571500" indent="-571500">
              <a:spcBef>
                <a:spcPts val="1200"/>
              </a:spcBef>
              <a:buClr>
                <a:srgbClr val="1A3B8E"/>
              </a:buClr>
              <a:buFont typeface="Arial" panose="020B0604020202020204" pitchFamily="34" charset="0"/>
              <a:buChar char="•"/>
              <a:defRPr/>
            </a:pPr>
            <a:r>
              <a:rPr lang="en-US" sz="4000" dirty="0"/>
              <a:t>Dry clean</a:t>
            </a:r>
          </a:p>
          <a:p>
            <a:pPr marL="571500" indent="-571500">
              <a:spcBef>
                <a:spcPts val="1200"/>
              </a:spcBef>
              <a:buClr>
                <a:srgbClr val="1A3B8E"/>
              </a:buClr>
              <a:buFont typeface="Arial" panose="020B0604020202020204" pitchFamily="34" charset="0"/>
              <a:buChar char="•"/>
              <a:defRPr/>
            </a:pPr>
            <a:r>
              <a:rPr lang="en-US" sz="4000" dirty="0"/>
              <a:t>Imported</a:t>
            </a:r>
          </a:p>
          <a:p>
            <a:pPr marL="571500" indent="-571500">
              <a:spcBef>
                <a:spcPts val="1200"/>
              </a:spcBef>
              <a:buClr>
                <a:srgbClr val="1A3B8E"/>
              </a:buClr>
              <a:buFont typeface="Arial" panose="020B0604020202020204" pitchFamily="34" charset="0"/>
              <a:buChar char="•"/>
              <a:defRPr/>
            </a:pPr>
            <a:r>
              <a:rPr lang="en-US" sz="4000" dirty="0"/>
              <a:t>Lots of images</a:t>
            </a:r>
          </a:p>
        </p:txBody>
      </p:sp>
      <p:sp>
        <p:nvSpPr>
          <p:cNvPr id="15363" name="Content Placeholder 20"/>
          <p:cNvSpPr>
            <a:spLocks noGrp="1"/>
          </p:cNvSpPr>
          <p:nvPr>
            <p:ph idx="4294967295"/>
          </p:nvPr>
        </p:nvSpPr>
        <p:spPr>
          <a:xfrm>
            <a:off x="202570" y="2352986"/>
            <a:ext cx="8482013" cy="9448800"/>
          </a:xfrm>
          <a:prstGeom prst="rect">
            <a:avLst/>
          </a:prstGeom>
        </p:spPr>
        <p:txBody>
          <a:bodyPr/>
          <a:lstStyle/>
          <a:p>
            <a:pPr marL="215900" indent="0">
              <a:buNone/>
            </a:pPr>
            <a:r>
              <a:rPr lang="en-US" sz="4000" b="1" dirty="0"/>
              <a:t>Ordering a dress/PO create:</a:t>
            </a:r>
          </a:p>
          <a:p>
            <a:pPr marL="901700" indent="-685800">
              <a:buClr>
                <a:srgbClr val="1A3B8E"/>
              </a:buClr>
            </a:pPr>
            <a:r>
              <a:rPr lang="en-US" sz="4000" dirty="0"/>
              <a:t>Style Number</a:t>
            </a:r>
          </a:p>
          <a:p>
            <a:pPr marL="901700" indent="-685800">
              <a:buClr>
                <a:srgbClr val="1A3B8E"/>
              </a:buClr>
            </a:pPr>
            <a:r>
              <a:rPr lang="en-US" sz="4000" dirty="0"/>
              <a:t>20 digit Style Description</a:t>
            </a:r>
          </a:p>
          <a:p>
            <a:pPr marL="901700" indent="-685800">
              <a:buClr>
                <a:srgbClr val="1A3B8E"/>
              </a:buClr>
            </a:pPr>
            <a:r>
              <a:rPr lang="en-US" sz="4000" dirty="0"/>
              <a:t>Color  Description</a:t>
            </a:r>
          </a:p>
          <a:p>
            <a:pPr marL="901700" indent="-685800">
              <a:buClr>
                <a:srgbClr val="1A3B8E"/>
              </a:buClr>
            </a:pPr>
            <a:r>
              <a:rPr lang="en-US" sz="4000" dirty="0"/>
              <a:t>NRF Color Code</a:t>
            </a:r>
          </a:p>
          <a:p>
            <a:pPr marL="901700" indent="-685800">
              <a:buClr>
                <a:srgbClr val="1A3B8E"/>
              </a:buClr>
            </a:pPr>
            <a:r>
              <a:rPr lang="en-US" sz="4000" dirty="0"/>
              <a:t>Size Description</a:t>
            </a:r>
          </a:p>
          <a:p>
            <a:pPr marL="901700" indent="-685800">
              <a:spcBef>
                <a:spcPts val="1200"/>
              </a:spcBef>
              <a:buClr>
                <a:srgbClr val="1A3B8E"/>
              </a:buClr>
            </a:pPr>
            <a:r>
              <a:rPr lang="en-US" sz="4000" dirty="0"/>
              <a:t>NRF Size Code</a:t>
            </a:r>
          </a:p>
          <a:p>
            <a:pPr marL="901700" indent="-685800">
              <a:buClr>
                <a:srgbClr val="1A3B8E"/>
              </a:buClr>
            </a:pPr>
            <a:r>
              <a:rPr lang="en-US" sz="4000" dirty="0"/>
              <a:t>UPC Number  </a:t>
            </a:r>
          </a:p>
        </p:txBody>
      </p:sp>
      <p:pic>
        <p:nvPicPr>
          <p:cNvPr id="6"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6676" y="481719"/>
            <a:ext cx="3693607" cy="14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715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862" y="151612"/>
            <a:ext cx="16459200" cy="2139950"/>
          </a:xfrm>
          <a:prstGeom prst="rect">
            <a:avLst/>
          </a:prstGeom>
        </p:spPr>
        <p:txBody>
          <a:bodyPr/>
          <a:lstStyle>
            <a:lvl1pPr algn="l" rtl="0" eaLnBrk="1" fontAlgn="base" hangingPunct="1">
              <a:spcBef>
                <a:spcPct val="0"/>
              </a:spcBef>
              <a:spcAft>
                <a:spcPct val="0"/>
              </a:spcAft>
              <a:defRPr sz="3000" kern="1200">
                <a:solidFill>
                  <a:schemeClr val="accent1"/>
                </a:solidFill>
                <a:latin typeface="+mj-lt"/>
                <a:ea typeface="ＭＳ Ｐゴシック" charset="0"/>
                <a:cs typeface="AllerMod" pitchFamily="50" charset="0"/>
              </a:defRPr>
            </a:lvl1pPr>
            <a:lvl2pPr algn="l" rtl="0" eaLnBrk="1" fontAlgn="base" hangingPunct="1">
              <a:spcBef>
                <a:spcPct val="0"/>
              </a:spcBef>
              <a:spcAft>
                <a:spcPct val="0"/>
              </a:spcAft>
              <a:defRPr sz="3200">
                <a:solidFill>
                  <a:schemeClr val="accent1"/>
                </a:solidFill>
                <a:latin typeface="AllerMod Regular" charset="0"/>
                <a:ea typeface="ＭＳ Ｐゴシック" charset="0"/>
              </a:defRPr>
            </a:lvl2pPr>
            <a:lvl3pPr algn="l" rtl="0" eaLnBrk="1" fontAlgn="base" hangingPunct="1">
              <a:spcBef>
                <a:spcPct val="0"/>
              </a:spcBef>
              <a:spcAft>
                <a:spcPct val="0"/>
              </a:spcAft>
              <a:defRPr sz="3200">
                <a:solidFill>
                  <a:schemeClr val="accent1"/>
                </a:solidFill>
                <a:latin typeface="AllerMod Regular" charset="0"/>
                <a:ea typeface="ＭＳ Ｐゴシック" charset="0"/>
              </a:defRPr>
            </a:lvl3pPr>
            <a:lvl4pPr algn="l" rtl="0" eaLnBrk="1" fontAlgn="base" hangingPunct="1">
              <a:spcBef>
                <a:spcPct val="0"/>
              </a:spcBef>
              <a:spcAft>
                <a:spcPct val="0"/>
              </a:spcAft>
              <a:defRPr sz="3200">
                <a:solidFill>
                  <a:schemeClr val="accent1"/>
                </a:solidFill>
                <a:latin typeface="AllerMod Regular" charset="0"/>
                <a:ea typeface="ＭＳ Ｐゴシック" charset="0"/>
              </a:defRPr>
            </a:lvl4pPr>
            <a:lvl5pPr algn="l" rtl="0" eaLnBrk="1" fontAlgn="base" hangingPunct="1">
              <a:spcBef>
                <a:spcPct val="0"/>
              </a:spcBef>
              <a:spcAft>
                <a:spcPct val="0"/>
              </a:spcAft>
              <a:defRPr sz="3200">
                <a:solidFill>
                  <a:schemeClr val="accent1"/>
                </a:solidFill>
                <a:latin typeface="AllerMod Regular" charset="0"/>
                <a:ea typeface="ＭＳ Ｐゴシック" charset="0"/>
              </a:defRPr>
            </a:lvl5pPr>
            <a:lvl6pPr marL="457200" algn="l" rtl="0" eaLnBrk="1" fontAlgn="base" hangingPunct="1">
              <a:spcBef>
                <a:spcPct val="0"/>
              </a:spcBef>
              <a:spcAft>
                <a:spcPct val="0"/>
              </a:spcAft>
              <a:defRPr sz="3200">
                <a:solidFill>
                  <a:schemeClr val="accent1"/>
                </a:solidFill>
                <a:latin typeface="AllerMod Regular" charset="0"/>
                <a:ea typeface="ＭＳ Ｐゴシック" charset="0"/>
              </a:defRPr>
            </a:lvl6pPr>
            <a:lvl7pPr marL="914400" algn="l" rtl="0" eaLnBrk="1" fontAlgn="base" hangingPunct="1">
              <a:spcBef>
                <a:spcPct val="0"/>
              </a:spcBef>
              <a:spcAft>
                <a:spcPct val="0"/>
              </a:spcAft>
              <a:defRPr sz="3200">
                <a:solidFill>
                  <a:schemeClr val="accent1"/>
                </a:solidFill>
                <a:latin typeface="AllerMod Regular" charset="0"/>
                <a:ea typeface="ＭＳ Ｐゴシック" charset="0"/>
              </a:defRPr>
            </a:lvl7pPr>
            <a:lvl8pPr marL="1371600" algn="l" rtl="0" eaLnBrk="1" fontAlgn="base" hangingPunct="1">
              <a:spcBef>
                <a:spcPct val="0"/>
              </a:spcBef>
              <a:spcAft>
                <a:spcPct val="0"/>
              </a:spcAft>
              <a:defRPr sz="3200">
                <a:solidFill>
                  <a:schemeClr val="accent1"/>
                </a:solidFill>
                <a:latin typeface="AllerMod Regular" charset="0"/>
                <a:ea typeface="ＭＳ Ｐゴシック" charset="0"/>
              </a:defRPr>
            </a:lvl8pPr>
            <a:lvl9pPr marL="1828800" algn="l" rtl="0" eaLnBrk="1" fontAlgn="base" hangingPunct="1">
              <a:spcBef>
                <a:spcPct val="0"/>
              </a:spcBef>
              <a:spcAft>
                <a:spcPct val="0"/>
              </a:spcAft>
              <a:defRPr sz="3200">
                <a:solidFill>
                  <a:schemeClr val="accent1"/>
                </a:solidFill>
                <a:latin typeface="AllerMod Regular" charset="0"/>
                <a:ea typeface="ＭＳ Ｐゴシック" charset="0"/>
              </a:defRPr>
            </a:lvl9pPr>
          </a:lstStyle>
          <a:p>
            <a:r>
              <a:rPr lang="en-US" altLang="en-US" sz="8000" b="1" dirty="0">
                <a:solidFill>
                  <a:schemeClr val="accent2"/>
                </a:solidFill>
                <a:latin typeface="+mn-lt"/>
                <a:ea typeface="ＭＳ Ｐゴシック" pitchFamily="34" charset="-128"/>
              </a:rPr>
              <a:t>Need for Extended Attributes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394" y="1717359"/>
            <a:ext cx="12420600" cy="109364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Left Arrow 1"/>
          <p:cNvSpPr/>
          <p:nvPr/>
        </p:nvSpPr>
        <p:spPr>
          <a:xfrm>
            <a:off x="15276662" y="2348063"/>
            <a:ext cx="1676400" cy="9144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001205" y="4876800"/>
            <a:ext cx="7779077" cy="1569660"/>
          </a:xfrm>
          <a:prstGeom prst="rect">
            <a:avLst/>
          </a:prstGeom>
          <a:noFill/>
        </p:spPr>
        <p:txBody>
          <a:bodyPr wrap="square" rtlCol="0">
            <a:spAutoFit/>
          </a:bodyPr>
          <a:lstStyle/>
          <a:p>
            <a:pPr marL="571500" indent="-571500">
              <a:buClr>
                <a:srgbClr val="0072AA"/>
              </a:buClr>
              <a:buFont typeface="Arial" panose="020B0604020202020204" pitchFamily="34" charset="0"/>
              <a:buChar char="•"/>
            </a:pPr>
            <a:r>
              <a:rPr lang="en-US" sz="4800" dirty="0" smtClean="0"/>
              <a:t>Missing “</a:t>
            </a:r>
            <a:r>
              <a:rPr lang="en-US" sz="4800" b="1" dirty="0" smtClean="0"/>
              <a:t>Imperia</a:t>
            </a:r>
            <a:r>
              <a:rPr lang="en-US" sz="4800" dirty="0" smtClean="0"/>
              <a:t>l” from description. </a:t>
            </a:r>
            <a:endParaRPr lang="en-US" sz="4800" dirty="0"/>
          </a:p>
        </p:txBody>
      </p:sp>
      <p:pic>
        <p:nvPicPr>
          <p:cNvPr id="6"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6676" y="481719"/>
            <a:ext cx="3693607" cy="14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112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803" y="151612"/>
            <a:ext cx="16459200" cy="2139950"/>
          </a:xfrm>
          <a:prstGeom prst="rect">
            <a:avLst/>
          </a:prstGeom>
        </p:spPr>
        <p:txBody>
          <a:bodyPr/>
          <a:lstStyle>
            <a:lvl1pPr algn="l" rtl="0" eaLnBrk="1" fontAlgn="base" hangingPunct="1">
              <a:spcBef>
                <a:spcPct val="0"/>
              </a:spcBef>
              <a:spcAft>
                <a:spcPct val="0"/>
              </a:spcAft>
              <a:defRPr sz="3000" kern="1200">
                <a:solidFill>
                  <a:schemeClr val="accent1"/>
                </a:solidFill>
                <a:latin typeface="+mj-lt"/>
                <a:ea typeface="ＭＳ Ｐゴシック" charset="0"/>
                <a:cs typeface="AllerMod" pitchFamily="50" charset="0"/>
              </a:defRPr>
            </a:lvl1pPr>
            <a:lvl2pPr algn="l" rtl="0" eaLnBrk="1" fontAlgn="base" hangingPunct="1">
              <a:spcBef>
                <a:spcPct val="0"/>
              </a:spcBef>
              <a:spcAft>
                <a:spcPct val="0"/>
              </a:spcAft>
              <a:defRPr sz="3200">
                <a:solidFill>
                  <a:schemeClr val="accent1"/>
                </a:solidFill>
                <a:latin typeface="AllerMod Regular" charset="0"/>
                <a:ea typeface="ＭＳ Ｐゴシック" charset="0"/>
              </a:defRPr>
            </a:lvl2pPr>
            <a:lvl3pPr algn="l" rtl="0" eaLnBrk="1" fontAlgn="base" hangingPunct="1">
              <a:spcBef>
                <a:spcPct val="0"/>
              </a:spcBef>
              <a:spcAft>
                <a:spcPct val="0"/>
              </a:spcAft>
              <a:defRPr sz="3200">
                <a:solidFill>
                  <a:schemeClr val="accent1"/>
                </a:solidFill>
                <a:latin typeface="AllerMod Regular" charset="0"/>
                <a:ea typeface="ＭＳ Ｐゴシック" charset="0"/>
              </a:defRPr>
            </a:lvl3pPr>
            <a:lvl4pPr algn="l" rtl="0" eaLnBrk="1" fontAlgn="base" hangingPunct="1">
              <a:spcBef>
                <a:spcPct val="0"/>
              </a:spcBef>
              <a:spcAft>
                <a:spcPct val="0"/>
              </a:spcAft>
              <a:defRPr sz="3200">
                <a:solidFill>
                  <a:schemeClr val="accent1"/>
                </a:solidFill>
                <a:latin typeface="AllerMod Regular" charset="0"/>
                <a:ea typeface="ＭＳ Ｐゴシック" charset="0"/>
              </a:defRPr>
            </a:lvl4pPr>
            <a:lvl5pPr algn="l" rtl="0" eaLnBrk="1" fontAlgn="base" hangingPunct="1">
              <a:spcBef>
                <a:spcPct val="0"/>
              </a:spcBef>
              <a:spcAft>
                <a:spcPct val="0"/>
              </a:spcAft>
              <a:defRPr sz="3200">
                <a:solidFill>
                  <a:schemeClr val="accent1"/>
                </a:solidFill>
                <a:latin typeface="AllerMod Regular" charset="0"/>
                <a:ea typeface="ＭＳ Ｐゴシック" charset="0"/>
              </a:defRPr>
            </a:lvl5pPr>
            <a:lvl6pPr marL="457200" algn="l" rtl="0" eaLnBrk="1" fontAlgn="base" hangingPunct="1">
              <a:spcBef>
                <a:spcPct val="0"/>
              </a:spcBef>
              <a:spcAft>
                <a:spcPct val="0"/>
              </a:spcAft>
              <a:defRPr sz="3200">
                <a:solidFill>
                  <a:schemeClr val="accent1"/>
                </a:solidFill>
                <a:latin typeface="AllerMod Regular" charset="0"/>
                <a:ea typeface="ＭＳ Ｐゴシック" charset="0"/>
              </a:defRPr>
            </a:lvl6pPr>
            <a:lvl7pPr marL="914400" algn="l" rtl="0" eaLnBrk="1" fontAlgn="base" hangingPunct="1">
              <a:spcBef>
                <a:spcPct val="0"/>
              </a:spcBef>
              <a:spcAft>
                <a:spcPct val="0"/>
              </a:spcAft>
              <a:defRPr sz="3200">
                <a:solidFill>
                  <a:schemeClr val="accent1"/>
                </a:solidFill>
                <a:latin typeface="AllerMod Regular" charset="0"/>
                <a:ea typeface="ＭＳ Ｐゴシック" charset="0"/>
              </a:defRPr>
            </a:lvl7pPr>
            <a:lvl8pPr marL="1371600" algn="l" rtl="0" eaLnBrk="1" fontAlgn="base" hangingPunct="1">
              <a:spcBef>
                <a:spcPct val="0"/>
              </a:spcBef>
              <a:spcAft>
                <a:spcPct val="0"/>
              </a:spcAft>
              <a:defRPr sz="3200">
                <a:solidFill>
                  <a:schemeClr val="accent1"/>
                </a:solidFill>
                <a:latin typeface="AllerMod Regular" charset="0"/>
                <a:ea typeface="ＭＳ Ｐゴシック" charset="0"/>
              </a:defRPr>
            </a:lvl8pPr>
            <a:lvl9pPr marL="1828800" algn="l" rtl="0" eaLnBrk="1" fontAlgn="base" hangingPunct="1">
              <a:spcBef>
                <a:spcPct val="0"/>
              </a:spcBef>
              <a:spcAft>
                <a:spcPct val="0"/>
              </a:spcAft>
              <a:defRPr sz="3200">
                <a:solidFill>
                  <a:schemeClr val="accent1"/>
                </a:solidFill>
                <a:latin typeface="AllerMod Regular" charset="0"/>
                <a:ea typeface="ＭＳ Ｐゴシック" charset="0"/>
              </a:defRPr>
            </a:lvl9pPr>
          </a:lstStyle>
          <a:p>
            <a:r>
              <a:rPr lang="en-US" altLang="en-US" sz="8000" b="1" dirty="0">
                <a:solidFill>
                  <a:schemeClr val="accent2"/>
                </a:solidFill>
                <a:latin typeface="+mn-lt"/>
                <a:ea typeface="ＭＳ Ｐゴシック" pitchFamily="34" charset="-128"/>
              </a:rPr>
              <a:t>Need for Images</a:t>
            </a:r>
          </a:p>
        </p:txBody>
      </p:sp>
      <p:pic>
        <p:nvPicPr>
          <p:cNvPr id="5"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6676" y="481719"/>
            <a:ext cx="3693607" cy="14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rotWithShape="1">
          <a:blip r:embed="rId3">
            <a:extLst>
              <a:ext uri="{28A0092B-C50C-407E-A947-70E740481C1C}">
                <a14:useLocalDpi xmlns:a14="http://schemas.microsoft.com/office/drawing/2010/main" val="0"/>
              </a:ext>
            </a:extLst>
          </a:blip>
          <a:srcRect l="31967" t="24217" r="30387" b="8199"/>
          <a:stretch/>
        </p:blipFill>
        <p:spPr bwMode="auto">
          <a:xfrm>
            <a:off x="1318466" y="2150257"/>
            <a:ext cx="12182382" cy="10328614"/>
          </a:xfrm>
          <a:prstGeom prst="rect">
            <a:avLst/>
          </a:prstGeom>
          <a:noFill/>
          <a:ln>
            <a:solidFill>
              <a:schemeClr val="tx1"/>
            </a:solidFill>
          </a:ln>
          <a:extLst>
            <a:ext uri="{53640926-AAD7-44D8-BBD7-CCE9431645EC}">
              <a14:shadowObscured xmlns:a14="http://schemas.microsoft.com/office/drawing/2010/main"/>
            </a:ext>
          </a:extLst>
        </p:spPr>
      </p:pic>
      <p:sp>
        <p:nvSpPr>
          <p:cNvPr id="8" name="TextBox 7"/>
          <p:cNvSpPr txBox="1"/>
          <p:nvPr/>
        </p:nvSpPr>
        <p:spPr>
          <a:xfrm>
            <a:off x="14536615" y="3262108"/>
            <a:ext cx="8915056" cy="7606463"/>
          </a:xfrm>
          <a:prstGeom prst="rect">
            <a:avLst/>
          </a:prstGeom>
          <a:solidFill>
            <a:schemeClr val="bg1"/>
          </a:solidFill>
          <a:ln>
            <a:noFill/>
          </a:ln>
        </p:spPr>
        <p:txBody>
          <a:bodyPr wrap="square" lIns="217700" tIns="108850" rIns="217700" bIns="108850" rtlCol="0">
            <a:spAutoFit/>
          </a:bodyPr>
          <a:lstStyle/>
          <a:p>
            <a:pPr marL="408188" indent="-408188">
              <a:buClr>
                <a:srgbClr val="0072AA"/>
              </a:buClr>
              <a:buFont typeface="Arial" panose="020B0604020202020204" pitchFamily="34" charset="0"/>
              <a:buChar char="•"/>
            </a:pPr>
            <a:r>
              <a:rPr lang="en-US" sz="4800" dirty="0" smtClean="0"/>
              <a:t>Additional images needed to show consumer  the inside/outside of bag</a:t>
            </a:r>
          </a:p>
          <a:p>
            <a:pPr marL="408188" indent="-408188">
              <a:buClr>
                <a:srgbClr val="0072AA"/>
              </a:buClr>
              <a:buFont typeface="Arial" panose="020B0604020202020204" pitchFamily="34" charset="0"/>
              <a:buChar char="•"/>
            </a:pPr>
            <a:endParaRPr lang="en-US" sz="4800" dirty="0"/>
          </a:p>
          <a:p>
            <a:pPr marL="408188" indent="-408188">
              <a:buClr>
                <a:srgbClr val="0072AA"/>
              </a:buClr>
              <a:buFont typeface="Arial" panose="020B0604020202020204" pitchFamily="34" charset="0"/>
              <a:buChar char="•"/>
            </a:pPr>
            <a:r>
              <a:rPr lang="en-US" sz="4800" dirty="0" smtClean="0"/>
              <a:t>Consumers would also like to see a mannequin shot in the picture</a:t>
            </a:r>
          </a:p>
          <a:p>
            <a:pPr marL="408188" indent="-408188">
              <a:buClr>
                <a:srgbClr val="0072AA"/>
              </a:buClr>
              <a:buFont typeface="Arial" panose="020B0604020202020204" pitchFamily="34" charset="0"/>
              <a:buChar char="•"/>
            </a:pPr>
            <a:endParaRPr lang="en-US" sz="4800" dirty="0"/>
          </a:p>
          <a:p>
            <a:pPr marL="408188" indent="-408188">
              <a:buClr>
                <a:srgbClr val="0072AA"/>
              </a:buClr>
              <a:buFont typeface="Arial" panose="020B0604020202020204" pitchFamily="34" charset="0"/>
              <a:buChar char="•"/>
            </a:pPr>
            <a:r>
              <a:rPr lang="en-US" sz="4800" dirty="0" smtClean="0"/>
              <a:t>Visibility to the crossbody strap </a:t>
            </a:r>
          </a:p>
        </p:txBody>
      </p:sp>
    </p:spTree>
    <p:extLst>
      <p:ext uri="{BB962C8B-B14F-4D97-AF65-F5344CB8AC3E}">
        <p14:creationId xmlns:p14="http://schemas.microsoft.com/office/powerpoint/2010/main" val="1607818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penText template-2016-16-9">
  <a:themeElements>
    <a:clrScheme name="opentext-new-palette">
      <a:dk1>
        <a:srgbClr val="000000"/>
      </a:dk1>
      <a:lt1>
        <a:srgbClr val="FFFFFF"/>
      </a:lt1>
      <a:dk2>
        <a:srgbClr val="111B58"/>
      </a:dk2>
      <a:lt2>
        <a:srgbClr val="FFFFFF"/>
      </a:lt2>
      <a:accent1>
        <a:srgbClr val="4F3690"/>
      </a:accent1>
      <a:accent2>
        <a:srgbClr val="2E3C98"/>
      </a:accent2>
      <a:accent3>
        <a:srgbClr val="09BCEF"/>
      </a:accent3>
      <a:accent4>
        <a:srgbClr val="00B8BA"/>
      </a:accent4>
      <a:accent5>
        <a:srgbClr val="7E929F"/>
      </a:accent5>
      <a:accent6>
        <a:srgbClr val="E1E8F6"/>
      </a:accent6>
      <a:hlink>
        <a:srgbClr val="09BCEF"/>
      </a:hlink>
      <a:folHlink>
        <a:srgbClr val="09BCEF"/>
      </a:folHlink>
    </a:clrScheme>
    <a:fontScheme name="Arial-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enTex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a:defPPr>
      </a:lstStyle>
    </a:txDef>
  </a:objectDefaults>
  <a:extraClrSchemeLst/>
  <a:custClrLst>
    <a:custClr name="OT Blue">
      <a:srgbClr val="0072AA"/>
    </a:custClr>
    <a:custClr name="OT Mid Blue">
      <a:srgbClr val="2DA3E0"/>
    </a:custClr>
    <a:custClr name="OT Gray">
      <a:srgbClr val="9F9FA2"/>
    </a:custClr>
    <a:custClr name="ECM">
      <a:srgbClr val="2DA3E0"/>
    </a:custClr>
    <a:custClr name="BPM">
      <a:srgbClr val="00A389"/>
    </a:custClr>
    <a:custClr name="CEM">
      <a:srgbClr val="9370B1"/>
    </a:custClr>
    <a:custClr name="Discovery">
      <a:srgbClr val="EEB111"/>
    </a:custClr>
    <a:custClr name="iX">
      <a:srgbClr val="8DC63F"/>
    </a:custClr>
  </a:custClrLst>
</a:theme>
</file>

<file path=ppt/theme/theme2.xml><?xml version="1.0" encoding="utf-8"?>
<a:theme xmlns:a="http://schemas.openxmlformats.org/drawingml/2006/main" name="1_OpenText template-2016-16-9">
  <a:themeElements>
    <a:clrScheme name="opentext-new-palette">
      <a:dk1>
        <a:srgbClr val="000000"/>
      </a:dk1>
      <a:lt1>
        <a:srgbClr val="FFFFFF"/>
      </a:lt1>
      <a:dk2>
        <a:srgbClr val="111B58"/>
      </a:dk2>
      <a:lt2>
        <a:srgbClr val="FFFFFF"/>
      </a:lt2>
      <a:accent1>
        <a:srgbClr val="4F3690"/>
      </a:accent1>
      <a:accent2>
        <a:srgbClr val="2E3C98"/>
      </a:accent2>
      <a:accent3>
        <a:srgbClr val="09BCEF"/>
      </a:accent3>
      <a:accent4>
        <a:srgbClr val="00B8BA"/>
      </a:accent4>
      <a:accent5>
        <a:srgbClr val="7E929F"/>
      </a:accent5>
      <a:accent6>
        <a:srgbClr val="E1E8F6"/>
      </a:accent6>
      <a:hlink>
        <a:srgbClr val="09BCEF"/>
      </a:hlink>
      <a:folHlink>
        <a:srgbClr val="09BCEF"/>
      </a:folHlink>
    </a:clrScheme>
    <a:fontScheme name="Arial-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enTex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a:defPPr>
      </a:lstStyle>
    </a:txDef>
  </a:objectDefaults>
  <a:extraClrSchemeLst/>
  <a:custClrLst>
    <a:custClr name="OT Blue">
      <a:srgbClr val="0072AA"/>
    </a:custClr>
    <a:custClr name="OT Mid Blue">
      <a:srgbClr val="2DA3E0"/>
    </a:custClr>
    <a:custClr name="OT Gray">
      <a:srgbClr val="9F9FA2"/>
    </a:custClr>
    <a:custClr name="ECM">
      <a:srgbClr val="2DA3E0"/>
    </a:custClr>
    <a:custClr name="BPM">
      <a:srgbClr val="00A389"/>
    </a:custClr>
    <a:custClr name="CEM">
      <a:srgbClr val="9370B1"/>
    </a:custClr>
    <a:custClr name="Discovery">
      <a:srgbClr val="EEB111"/>
    </a:custClr>
    <a:custClr name="iX">
      <a:srgbClr val="8DC63F"/>
    </a:custClr>
  </a:custClrLst>
</a:theme>
</file>

<file path=ppt/theme/theme3.xml><?xml version="1.0" encoding="utf-8"?>
<a:theme xmlns:a="http://schemas.openxmlformats.org/drawingml/2006/main" name="Office Theme">
  <a:themeElements>
    <a:clrScheme name="Open Text">
      <a:dk1>
        <a:sysClr val="windowText" lastClr="000000"/>
      </a:dk1>
      <a:lt1>
        <a:sysClr val="window" lastClr="FFFFFF"/>
      </a:lt1>
      <a:dk2>
        <a:srgbClr val="000000"/>
      </a:dk2>
      <a:lt2>
        <a:srgbClr val="9F9FA2"/>
      </a:lt2>
      <a:accent1>
        <a:srgbClr val="0072AA"/>
      </a:accent1>
      <a:accent2>
        <a:srgbClr val="FFC726"/>
      </a:accent2>
      <a:accent3>
        <a:srgbClr val="2DA3E0"/>
      </a:accent3>
      <a:accent4>
        <a:srgbClr val="81C6E6"/>
      </a:accent4>
      <a:accent5>
        <a:srgbClr val="9F9FA2"/>
      </a:accent5>
      <a:accent6>
        <a:srgbClr val="E16F25"/>
      </a:accent6>
      <a:hlink>
        <a:srgbClr val="0072AA"/>
      </a:hlink>
      <a:folHlink>
        <a:srgbClr val="81C6E6"/>
      </a:folHlink>
    </a:clrScheme>
    <a:fontScheme name="Arial-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enTex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OT Blue">
      <a:srgbClr val="0072AA"/>
    </a:custClr>
    <a:custClr name="OT Mid-Blue">
      <a:srgbClr val="2DA3E0"/>
    </a:custClr>
    <a:custClr name="ECM">
      <a:srgbClr val="EEB111"/>
    </a:custClr>
    <a:custClr name="BPM">
      <a:srgbClr val="8DC63F"/>
    </a:custClr>
    <a:custClr name="CEM">
      <a:srgbClr val="00A5D9"/>
    </a:custClr>
    <a:custClr name="Information Exchange">
      <a:srgbClr val="9370B1"/>
    </a:custClr>
    <a:custClr name="Discovery">
      <a:srgbClr val="00A389"/>
    </a:custClr>
  </a:custClrLst>
</a:theme>
</file>

<file path=ppt/theme/theme4.xml><?xml version="1.0" encoding="utf-8"?>
<a:theme xmlns:a="http://schemas.openxmlformats.org/drawingml/2006/main" name="Office Theme">
  <a:themeElements>
    <a:clrScheme name="Open Text">
      <a:dk1>
        <a:sysClr val="windowText" lastClr="000000"/>
      </a:dk1>
      <a:lt1>
        <a:sysClr val="window" lastClr="FFFFFF"/>
      </a:lt1>
      <a:dk2>
        <a:srgbClr val="000000"/>
      </a:dk2>
      <a:lt2>
        <a:srgbClr val="9F9FA2"/>
      </a:lt2>
      <a:accent1>
        <a:srgbClr val="0072AA"/>
      </a:accent1>
      <a:accent2>
        <a:srgbClr val="FFC726"/>
      </a:accent2>
      <a:accent3>
        <a:srgbClr val="2DA3E0"/>
      </a:accent3>
      <a:accent4>
        <a:srgbClr val="81C6E6"/>
      </a:accent4>
      <a:accent5>
        <a:srgbClr val="9F9FA2"/>
      </a:accent5>
      <a:accent6>
        <a:srgbClr val="E16F25"/>
      </a:accent6>
      <a:hlink>
        <a:srgbClr val="0072AA"/>
      </a:hlink>
      <a:folHlink>
        <a:srgbClr val="81C6E6"/>
      </a:folHlink>
    </a:clrScheme>
    <a:fontScheme name="Arial-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enTex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OT Blue">
      <a:srgbClr val="0072AA"/>
    </a:custClr>
    <a:custClr name="OT Mid-Blue">
      <a:srgbClr val="2DA3E0"/>
    </a:custClr>
    <a:custClr name="ECM">
      <a:srgbClr val="EEB111"/>
    </a:custClr>
    <a:custClr name="BPM">
      <a:srgbClr val="8DC63F"/>
    </a:custClr>
    <a:custClr name="CEM">
      <a:srgbClr val="00A5D9"/>
    </a:custClr>
    <a:custClr name="Information Exchange">
      <a:srgbClr val="9370B1"/>
    </a:custClr>
    <a:custClr name="Discovery">
      <a:srgbClr val="00A389"/>
    </a:custClr>
  </a:custClrLst>
</a:theme>
</file>

<file path=docProps/app.xml><?xml version="1.0" encoding="utf-8"?>
<Properties xmlns="http://schemas.openxmlformats.org/officeDocument/2006/extended-properties" xmlns:vt="http://schemas.openxmlformats.org/officeDocument/2006/docPropsVTypes">
  <Template/>
  <TotalTime>32949</TotalTime>
  <Words>2383</Words>
  <Application>Microsoft Office PowerPoint</Application>
  <PresentationFormat>Custom</PresentationFormat>
  <Paragraphs>394</Paragraphs>
  <Slides>38</Slides>
  <Notes>9</Notes>
  <HiddenSlides>1</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38</vt:i4>
      </vt:variant>
    </vt:vector>
  </HeadingPairs>
  <TitlesOfParts>
    <vt:vector size="52" baseType="lpstr">
      <vt:lpstr>Arial Unicode MS</vt:lpstr>
      <vt:lpstr>MS PGothic</vt:lpstr>
      <vt:lpstr>MS PGothic</vt:lpstr>
      <vt:lpstr>AllerMod</vt:lpstr>
      <vt:lpstr>AllerMod Regular</vt:lpstr>
      <vt:lpstr>Arial</vt:lpstr>
      <vt:lpstr>Calibri</vt:lpstr>
      <vt:lpstr>Courier New</vt:lpstr>
      <vt:lpstr>Franklin Gothic Book</vt:lpstr>
      <vt:lpstr>HelveticaNeueLT Std</vt:lpstr>
      <vt:lpstr>Times</vt:lpstr>
      <vt:lpstr>Wingdings</vt:lpstr>
      <vt:lpstr>OpenText template-2016-16-9</vt:lpstr>
      <vt:lpstr>1_OpenText template-2016-16-9</vt:lpstr>
      <vt:lpstr>Thank you for joining Stein Mart &amp; OpenText for the Image and Attribute discussion</vt:lpstr>
      <vt:lpstr>Agenda</vt:lpstr>
      <vt:lpstr>Speaker Introductions</vt:lpstr>
      <vt:lpstr>Stein Mart’s Expectations</vt:lpstr>
      <vt:lpstr>Business Drivers</vt:lpstr>
      <vt:lpstr>Extended Attribute &amp; Image Overview   </vt:lpstr>
      <vt:lpstr>PowerPoint Presentation</vt:lpstr>
      <vt:lpstr>PowerPoint Presentation</vt:lpstr>
      <vt:lpstr>PowerPoint Presentation</vt:lpstr>
      <vt:lpstr>PowerPoint Presentation</vt:lpstr>
      <vt:lpstr>PowerPoint Presentation</vt:lpstr>
      <vt:lpstr>Current Business Process for Most Retailers</vt:lpstr>
      <vt:lpstr>Solving the Omnichannel information challenge</vt:lpstr>
      <vt:lpstr>Solving the Omnichannel information challenge  </vt:lpstr>
      <vt:lpstr>GS1 Extended Attributes – Release 3 </vt:lpstr>
      <vt:lpstr>Increasing speed to market  Retailers with extended attributes &amp; image programs</vt:lpstr>
      <vt:lpstr>OpenText - Retail’s leading provider of B2B solutions</vt:lpstr>
      <vt:lpstr>Preparing to Load Items into OpenText</vt:lpstr>
      <vt:lpstr>Additional Readings About the Initiative</vt:lpstr>
      <vt:lpstr>OpenText/GXS Retail Panel </vt:lpstr>
      <vt:lpstr>OpenText Active Catalogue Overview  </vt:lpstr>
      <vt:lpstr>OpenText/ GXS Active Catalogue</vt:lpstr>
      <vt:lpstr>OpenText Active Catalogue Overview</vt:lpstr>
      <vt:lpstr>Preparing to Load Attributes and Images </vt:lpstr>
      <vt:lpstr>How Vendors Use the OpenText Catalogue</vt:lpstr>
      <vt:lpstr>Uploading Attributes via an 832</vt:lpstr>
      <vt:lpstr>Uploading Attributes via the CSV template</vt:lpstr>
      <vt:lpstr>Uploading Attributes via a CSV File</vt:lpstr>
      <vt:lpstr>Uploading Attributes via Web Services (XML)</vt:lpstr>
      <vt:lpstr>Uploading Attributes via the Web (User Interface) </vt:lpstr>
      <vt:lpstr>Uploading Images in your Catalogue</vt:lpstr>
      <vt:lpstr>Uploading Images in your Catalogue</vt:lpstr>
      <vt:lpstr>Uploading Images in your Catalogue</vt:lpstr>
      <vt:lpstr>Stein Mart’s Specific Call-Outs</vt:lpstr>
      <vt:lpstr>Granting Access to Stein Mart</vt:lpstr>
      <vt:lpstr>Stein Mart Setup Call-Outs</vt:lpstr>
      <vt:lpstr>Stein Mart’s  Landing Page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to B2B Managed Services - MMorley - 070917</dc:title>
  <dc:creator>OpenText</dc:creator>
  <cp:lastModifiedBy>Jake Divjak</cp:lastModifiedBy>
  <cp:revision>576</cp:revision>
  <cp:lastPrinted>2017-09-26T18:42:17Z</cp:lastPrinted>
  <dcterms:created xsi:type="dcterms:W3CDTF">2012-07-04T16:49:58Z</dcterms:created>
  <dcterms:modified xsi:type="dcterms:W3CDTF">2018-01-24T17:56:17Z</dcterms:modified>
</cp:coreProperties>
</file>